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25" r:id="rId1"/>
    <p:sldMasterId id="2147483726" r:id="rId2"/>
  </p:sldMasterIdLst>
  <p:notesMasterIdLst>
    <p:notesMasterId r:id="rId46"/>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Lst>
  <p:sldSz cx="9144000" cy="5143500" type="screen16x9"/>
  <p:notesSz cx="6858000" cy="9144000"/>
  <p:embeddedFontLst>
    <p:embeddedFont>
      <p:font typeface="Calibri" panose="020F0502020204030204" pitchFamily="34" charset="0"/>
      <p:regular r:id="rId47"/>
      <p:bold r:id="rId48"/>
      <p:italic r:id="rId49"/>
      <p:boldItalic r:id="rId50"/>
    </p:embeddedFont>
    <p:embeddedFont>
      <p:font typeface="Catamaran" pitchFamily="2" charset="77"/>
      <p:regular r:id="rId51"/>
      <p:bold r:id="rId52"/>
    </p:embeddedFont>
    <p:embeddedFont>
      <p:font typeface="Chivo Black" pitchFamily="2" charset="77"/>
      <p:bold r:id="rId53"/>
      <p:italic r:id="rId54"/>
      <p:boldItalic r:id="rId55"/>
    </p:embeddedFont>
    <p:embeddedFont>
      <p:font typeface="Helvetica Neue" panose="02000503000000020004" pitchFamily="2" charset="0"/>
      <p:regular r:id="rId56"/>
      <p:bold r:id="rId57"/>
      <p:italic r:id="rId58"/>
      <p:boldItalic r:id="rId59"/>
    </p:embeddedFont>
    <p:embeddedFont>
      <p:font typeface="Inter" panose="020B0502030000000004" pitchFamily="34" charset="0"/>
      <p:regular r:id="rId60"/>
      <p:bold r:id="rId61"/>
    </p:embeddedFont>
    <p:embeddedFont>
      <p:font typeface="Inter-Regular" panose="020B0502030000000004" pitchFamily="34" charset="0"/>
      <p:regular r:id="rId62"/>
      <p:bold r:id="rId63"/>
    </p:embeddedFont>
    <p:embeddedFont>
      <p:font typeface="Roboto Condensed Light" panose="02000000000000000000" pitchFamily="2" charset="0"/>
      <p:regular r:id="rId64"/>
      <p:italic r:id="rId6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27B7434-D913-477F-9CB6-815261B4AEE7}">
  <a:tblStyle styleId="{B27B7434-D913-477F-9CB6-815261B4AEE7}"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84"/>
  </p:normalViewPr>
  <p:slideViewPr>
    <p:cSldViewPr snapToGrid="0">
      <p:cViewPr varScale="1">
        <p:scale>
          <a:sx n="135" d="100"/>
          <a:sy n="135" d="100"/>
        </p:scale>
        <p:origin x="864"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font" Target="fonts/font1.fntdata"/><Relationship Id="rId63" Type="http://schemas.openxmlformats.org/officeDocument/2006/relationships/font" Target="fonts/font17.fntdata"/><Relationship Id="rId68"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font" Target="fonts/font7.fntdata"/><Relationship Id="rId58" Type="http://schemas.openxmlformats.org/officeDocument/2006/relationships/font" Target="fonts/font12.fntdata"/><Relationship Id="rId66" Type="http://schemas.openxmlformats.org/officeDocument/2006/relationships/presProps" Target="presProps.xml"/><Relationship Id="rId5" Type="http://schemas.openxmlformats.org/officeDocument/2006/relationships/slide" Target="slides/slide3.xml"/><Relationship Id="rId61" Type="http://schemas.openxmlformats.org/officeDocument/2006/relationships/font" Target="fonts/font15.fntdata"/><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font" Target="fonts/font2.fntdata"/><Relationship Id="rId56" Type="http://schemas.openxmlformats.org/officeDocument/2006/relationships/font" Target="fonts/font10.fntdata"/><Relationship Id="rId64" Type="http://schemas.openxmlformats.org/officeDocument/2006/relationships/font" Target="fonts/font18.fntdata"/><Relationship Id="rId69"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font" Target="fonts/font5.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notesMaster" Target="notesMasters/notesMaster1.xml"/><Relationship Id="rId59" Type="http://schemas.openxmlformats.org/officeDocument/2006/relationships/font" Target="fonts/font13.fntdata"/><Relationship Id="rId67" Type="http://schemas.openxmlformats.org/officeDocument/2006/relationships/viewProps" Target="view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font" Target="fonts/font8.fntdata"/><Relationship Id="rId62" Type="http://schemas.openxmlformats.org/officeDocument/2006/relationships/font" Target="fonts/font16.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font" Target="fonts/font3.fntdata"/><Relationship Id="rId57" Type="http://schemas.openxmlformats.org/officeDocument/2006/relationships/font" Target="fonts/font11.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font" Target="fonts/font6.fntdata"/><Relationship Id="rId60" Type="http://schemas.openxmlformats.org/officeDocument/2006/relationships/font" Target="fonts/font14.fntdata"/><Relationship Id="rId65" Type="http://schemas.openxmlformats.org/officeDocument/2006/relationships/font" Target="fonts/font19.fntdata"/><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font" Target="fonts/font4.fntdata"/><Relationship Id="rId55" Type="http://schemas.openxmlformats.org/officeDocument/2006/relationships/font" Target="fonts/font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0"/>
        <p:cNvGrpSpPr/>
        <p:nvPr/>
      </p:nvGrpSpPr>
      <p:grpSpPr>
        <a:xfrm>
          <a:off x="0" y="0"/>
          <a:ext cx="0" cy="0"/>
          <a:chOff x="0" y="0"/>
          <a:chExt cx="0" cy="0"/>
        </a:xfrm>
      </p:grpSpPr>
      <p:sp>
        <p:nvSpPr>
          <p:cNvPr id="2711" name="Google Shape;2711;gddbfe4357f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2" name="Google Shape;2712;gddbfe4357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4"/>
        <p:cNvGrpSpPr/>
        <p:nvPr/>
      </p:nvGrpSpPr>
      <p:grpSpPr>
        <a:xfrm>
          <a:off x="0" y="0"/>
          <a:ext cx="0" cy="0"/>
          <a:chOff x="0" y="0"/>
          <a:chExt cx="0" cy="0"/>
        </a:xfrm>
      </p:grpSpPr>
      <p:sp>
        <p:nvSpPr>
          <p:cNvPr id="3155" name="Google Shape;3155;gdf797bd546_2_129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6" name="Google Shape;3156;gdf797bd546_2_129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8"/>
        <p:cNvGrpSpPr/>
        <p:nvPr/>
      </p:nvGrpSpPr>
      <p:grpSpPr>
        <a:xfrm>
          <a:off x="0" y="0"/>
          <a:ext cx="0" cy="0"/>
          <a:chOff x="0" y="0"/>
          <a:chExt cx="0" cy="0"/>
        </a:xfrm>
      </p:grpSpPr>
      <p:sp>
        <p:nvSpPr>
          <p:cNvPr id="3189" name="Google Shape;3189;ge93b4e8d38_0_1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0" name="Google Shape;3190;ge93b4e8d38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7"/>
        <p:cNvGrpSpPr/>
        <p:nvPr/>
      </p:nvGrpSpPr>
      <p:grpSpPr>
        <a:xfrm>
          <a:off x="0" y="0"/>
          <a:ext cx="0" cy="0"/>
          <a:chOff x="0" y="0"/>
          <a:chExt cx="0" cy="0"/>
        </a:xfrm>
      </p:grpSpPr>
      <p:sp>
        <p:nvSpPr>
          <p:cNvPr id="3228" name="Google Shape;3228;ge93b4e8d38_0_2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29" name="Google Shape;3229;ge93b4e8d38_0_2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4"/>
        <p:cNvGrpSpPr/>
        <p:nvPr/>
      </p:nvGrpSpPr>
      <p:grpSpPr>
        <a:xfrm>
          <a:off x="0" y="0"/>
          <a:ext cx="0" cy="0"/>
          <a:chOff x="0" y="0"/>
          <a:chExt cx="0" cy="0"/>
        </a:xfrm>
      </p:grpSpPr>
      <p:sp>
        <p:nvSpPr>
          <p:cNvPr id="3265" name="Google Shape;3265;ge93b4e8d38_0_2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66" name="Google Shape;3266;ge93b4e8d38_0_2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6"/>
        <p:cNvGrpSpPr/>
        <p:nvPr/>
      </p:nvGrpSpPr>
      <p:grpSpPr>
        <a:xfrm>
          <a:off x="0" y="0"/>
          <a:ext cx="0" cy="0"/>
          <a:chOff x="0" y="0"/>
          <a:chExt cx="0" cy="0"/>
        </a:xfrm>
      </p:grpSpPr>
      <p:sp>
        <p:nvSpPr>
          <p:cNvPr id="3347" name="Google Shape;3347;ge93b4e8d38_0_3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8" name="Google Shape;3348;ge93b4e8d38_0_3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6"/>
        <p:cNvGrpSpPr/>
        <p:nvPr/>
      </p:nvGrpSpPr>
      <p:grpSpPr>
        <a:xfrm>
          <a:off x="0" y="0"/>
          <a:ext cx="0" cy="0"/>
          <a:chOff x="0" y="0"/>
          <a:chExt cx="0" cy="0"/>
        </a:xfrm>
      </p:grpSpPr>
      <p:sp>
        <p:nvSpPr>
          <p:cNvPr id="3417" name="Google Shape;3417;ge93b4e8d38_0_9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8" name="Google Shape;3418;ge93b4e8d38_0_9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0"/>
        <p:cNvGrpSpPr/>
        <p:nvPr/>
      </p:nvGrpSpPr>
      <p:grpSpPr>
        <a:xfrm>
          <a:off x="0" y="0"/>
          <a:ext cx="0" cy="0"/>
          <a:chOff x="0" y="0"/>
          <a:chExt cx="0" cy="0"/>
        </a:xfrm>
      </p:grpSpPr>
      <p:sp>
        <p:nvSpPr>
          <p:cNvPr id="3481" name="Google Shape;3481;ge93b4e8d38_0_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82" name="Google Shape;3482;ge93b4e8d38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3"/>
        <p:cNvGrpSpPr/>
        <p:nvPr/>
      </p:nvGrpSpPr>
      <p:grpSpPr>
        <a:xfrm>
          <a:off x="0" y="0"/>
          <a:ext cx="0" cy="0"/>
          <a:chOff x="0" y="0"/>
          <a:chExt cx="0" cy="0"/>
        </a:xfrm>
      </p:grpSpPr>
      <p:sp>
        <p:nvSpPr>
          <p:cNvPr id="3514" name="Google Shape;3514;gdf797bd546_2_132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15" name="Google Shape;3515;gdf797bd546_2_132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Models analyse the data collected at each area and predicts whether the virus is present there</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4"/>
        <p:cNvGrpSpPr/>
        <p:nvPr/>
      </p:nvGrpSpPr>
      <p:grpSpPr>
        <a:xfrm>
          <a:off x="0" y="0"/>
          <a:ext cx="0" cy="0"/>
          <a:chOff x="0" y="0"/>
          <a:chExt cx="0" cy="0"/>
        </a:xfrm>
      </p:grpSpPr>
      <p:sp>
        <p:nvSpPr>
          <p:cNvPr id="3585" name="Google Shape;3585;gdf797bd546_2_155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6" name="Google Shape;3586;gdf797bd546_2_155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 Baseline: 95% Accuracy, very high, how did we get it? </a:t>
            </a:r>
            <a:endParaRPr/>
          </a:p>
          <a:p>
            <a:pPr marL="0" lvl="0" indent="0" algn="l" rtl="0">
              <a:spcBef>
                <a:spcPts val="0"/>
              </a:spcBef>
              <a:spcAft>
                <a:spcPts val="0"/>
              </a:spcAft>
              <a:buNone/>
            </a:pPr>
            <a:r>
              <a:rPr lang="en"/>
              <a:t>- Used the proportion of majority class in dataset → i.e. in this case, means we predict that there is no West Nile Virus regardless of data collected and we are correct 95% of the time</a:t>
            </a:r>
            <a:endParaRPr/>
          </a:p>
          <a:p>
            <a:pPr marL="0" lvl="0" indent="0" algn="l" rtl="0">
              <a:spcBef>
                <a:spcPts val="0"/>
              </a:spcBef>
              <a:spcAft>
                <a:spcPts val="0"/>
              </a:spcAft>
              <a:buNone/>
            </a:pPr>
            <a:r>
              <a:rPr lang="en"/>
              <a:t>- not a good baseline to follow despite extremely high accuracy score, next slide will discuss why this is so</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2"/>
        <p:cNvGrpSpPr/>
        <p:nvPr/>
      </p:nvGrpSpPr>
      <p:grpSpPr>
        <a:xfrm>
          <a:off x="0" y="0"/>
          <a:ext cx="0" cy="0"/>
          <a:chOff x="0" y="0"/>
          <a:chExt cx="0" cy="0"/>
        </a:xfrm>
      </p:grpSpPr>
      <p:sp>
        <p:nvSpPr>
          <p:cNvPr id="3593" name="Google Shape;3593;ge6c69d7ff6_4_2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94" name="Google Shape;3594;ge6c69d7ff6_4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 recall purpose of the project: evaluate data collected, correctly predict and identify places that actually have West Nile Virus present, deploy pesticides to kill the mosquitos and prevent spreading of virus (virus can be fatal)</a:t>
            </a:r>
            <a:endParaRPr/>
          </a:p>
          <a:p>
            <a:pPr marL="0" lvl="0" indent="0" algn="l" rtl="0">
              <a:spcBef>
                <a:spcPts val="0"/>
              </a:spcBef>
              <a:spcAft>
                <a:spcPts val="0"/>
              </a:spcAft>
              <a:buNone/>
            </a:pPr>
            <a:r>
              <a:rPr lang="en"/>
              <a:t>- but our baseline seems to do the exact opposite: ignores all data collected, predicts there is no virus regardless of the data, and as a result no pesticides will be deployed → virus will just keep spreading</a:t>
            </a:r>
            <a:endParaRPr/>
          </a:p>
          <a:p>
            <a:pPr marL="0" lvl="0" indent="0" algn="l" rtl="0">
              <a:spcBef>
                <a:spcPts val="0"/>
              </a:spcBef>
              <a:spcAft>
                <a:spcPts val="0"/>
              </a:spcAft>
              <a:buNone/>
            </a:pPr>
            <a:r>
              <a:rPr lang="en"/>
              <a:t>- any model that is able to correctly predict even 1 area that has the West Nile Virus beats the baseline</a:t>
            </a:r>
            <a:endParaRPr/>
          </a:p>
          <a:p>
            <a:pPr marL="0" lvl="0" indent="0" algn="l" rtl="0">
              <a:spcBef>
                <a:spcPts val="0"/>
              </a:spcBef>
              <a:spcAft>
                <a:spcPts val="0"/>
              </a:spcAft>
              <a:buNone/>
            </a:pPr>
            <a:r>
              <a:rPr lang="en"/>
              <a:t>- aside from this, the baseline helped us understand that Accuracy score should not be the metrics used for model evaluation, we will explore why this is so in the next slide</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3"/>
        <p:cNvGrpSpPr/>
        <p:nvPr/>
      </p:nvGrpSpPr>
      <p:grpSpPr>
        <a:xfrm>
          <a:off x="0" y="0"/>
          <a:ext cx="0" cy="0"/>
          <a:chOff x="0" y="0"/>
          <a:chExt cx="0" cy="0"/>
        </a:xfrm>
      </p:grpSpPr>
      <p:sp>
        <p:nvSpPr>
          <p:cNvPr id="2824" name="Google Shape;2824;ge04551f7af_0_4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5" name="Google Shape;2825;ge04551f7af_0_4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5"/>
        <p:cNvGrpSpPr/>
        <p:nvPr/>
      </p:nvGrpSpPr>
      <p:grpSpPr>
        <a:xfrm>
          <a:off x="0" y="0"/>
          <a:ext cx="0" cy="0"/>
          <a:chOff x="0" y="0"/>
          <a:chExt cx="0" cy="0"/>
        </a:xfrm>
      </p:grpSpPr>
      <p:sp>
        <p:nvSpPr>
          <p:cNvPr id="3646" name="Google Shape;3646;ge93cbf5a88_10_8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47" name="Google Shape;3647;ge93cbf5a88_10_8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What is accuracy</a:t>
            </a:r>
            <a:endParaRPr/>
          </a:p>
          <a:p>
            <a:pPr marL="0" lvl="0" indent="0" algn="l" rtl="0">
              <a:spcBef>
                <a:spcPts val="0"/>
              </a:spcBef>
              <a:spcAft>
                <a:spcPts val="0"/>
              </a:spcAft>
              <a:buNone/>
            </a:pPr>
            <a:r>
              <a:rPr lang="en"/>
              <a:t>Basically an overview of the model’s ability to correctly predict both classes combined → both positive and negative, everything combined</a:t>
            </a:r>
            <a:endParaRPr/>
          </a:p>
          <a:p>
            <a:pPr marL="0" lvl="0" indent="0" algn="l" rtl="0">
              <a:spcBef>
                <a:spcPts val="0"/>
              </a:spcBef>
              <a:spcAft>
                <a:spcPts val="0"/>
              </a:spcAft>
              <a:buNone/>
            </a:pPr>
            <a:r>
              <a:rPr lang="en"/>
              <a:t>the fact that Accuracy is calculated using both classes combined means it is not a good evaluation for extremely imbalanced datasets like the case in this project, why? </a:t>
            </a:r>
            <a:endParaRPr/>
          </a:p>
          <a:p>
            <a:pPr marL="0" lvl="0" indent="0" algn="l" rtl="0">
              <a:spcBef>
                <a:spcPts val="0"/>
              </a:spcBef>
              <a:spcAft>
                <a:spcPts val="0"/>
              </a:spcAft>
              <a:buNone/>
            </a:pPr>
            <a:r>
              <a:rPr lang="en"/>
              <a:t>95% of data indicates that virus not present and 5% of virus present, the model will be trained in such a way that it is extremely good at predicting the majority class but cause of lack of info, very bad at minority class</a:t>
            </a:r>
            <a:endParaRPr/>
          </a:p>
          <a:p>
            <a:pPr marL="0" lvl="0" indent="0" algn="l" rtl="0">
              <a:spcBef>
                <a:spcPts val="0"/>
              </a:spcBef>
              <a:spcAft>
                <a:spcPts val="0"/>
              </a:spcAft>
              <a:buNone/>
            </a:pPr>
            <a:r>
              <a:rPr lang="en"/>
              <a:t>Accuracy score returned is still very high because of the large number of correct predictions in the majority class</a:t>
            </a:r>
            <a:endParaRPr/>
          </a:p>
          <a:p>
            <a:pPr marL="0" lvl="0" indent="0" algn="l" rtl="0">
              <a:spcBef>
                <a:spcPts val="0"/>
              </a:spcBef>
              <a:spcAft>
                <a:spcPts val="0"/>
              </a:spcAft>
              <a:buNone/>
            </a:pPr>
            <a:r>
              <a:rPr lang="en"/>
              <a:t>What this means is, when dealing with extremely imbalanced datasets, accuracy score masks the model’s inability to correctly predict minority class, it is misleading → instead, we compare the Accuracy to check for over/underfitting</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6"/>
        <p:cNvGrpSpPr/>
        <p:nvPr/>
      </p:nvGrpSpPr>
      <p:grpSpPr>
        <a:xfrm>
          <a:off x="0" y="0"/>
          <a:ext cx="0" cy="0"/>
          <a:chOff x="0" y="0"/>
          <a:chExt cx="0" cy="0"/>
        </a:xfrm>
      </p:grpSpPr>
      <p:sp>
        <p:nvSpPr>
          <p:cNvPr id="3727" name="Google Shape;3727;ge93cbf5a88_10_9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28" name="Google Shape;3728;ge93cbf5a88_10_9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Instead of Accuracy, we will use AUC and F1 score as the evaluation metrics</a:t>
            </a:r>
            <a:endParaRPr/>
          </a:p>
          <a:p>
            <a:pPr marL="0" lvl="0" indent="0" algn="l" rtl="0">
              <a:spcBef>
                <a:spcPts val="0"/>
              </a:spcBef>
              <a:spcAft>
                <a:spcPts val="0"/>
              </a:spcAft>
              <a:buNone/>
            </a:pPr>
            <a:r>
              <a:rPr lang="en"/>
              <a:t>AUC: the model’s ability to distinguish between the positive and negative class → in other words, the model’s ability to distinguish between whether the virus is present or not present. Higher AUC score = better</a:t>
            </a:r>
            <a:endParaRPr/>
          </a:p>
          <a:p>
            <a:pPr marL="0" lvl="0" indent="0" algn="l" rtl="0">
              <a:spcBef>
                <a:spcPts val="0"/>
              </a:spcBef>
              <a:spcAft>
                <a:spcPts val="0"/>
              </a:spcAft>
              <a:buNone/>
            </a:pPr>
            <a:r>
              <a:rPr lang="en"/>
              <a:t>F1 score: put very simply, it is the weighted average of precision-recall score and is used to compare the performance of different classifiers/models. Higher F1 score = better</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7"/>
        <p:cNvGrpSpPr/>
        <p:nvPr/>
      </p:nvGrpSpPr>
      <p:grpSpPr>
        <a:xfrm>
          <a:off x="0" y="0"/>
          <a:ext cx="0" cy="0"/>
          <a:chOff x="0" y="0"/>
          <a:chExt cx="0" cy="0"/>
        </a:xfrm>
      </p:grpSpPr>
      <p:sp>
        <p:nvSpPr>
          <p:cNvPr id="3778" name="Google Shape;3778;gdf797bd546_2_130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9" name="Google Shape;3779;gdf797bd546_2_130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Models that we ran and will be comparing:</a:t>
            </a:r>
            <a:endParaRPr/>
          </a:p>
          <a:p>
            <a:pPr marL="0" lvl="0" indent="0" algn="l" rtl="0">
              <a:spcBef>
                <a:spcPts val="0"/>
              </a:spcBef>
              <a:spcAft>
                <a:spcPts val="0"/>
              </a:spcAft>
              <a:buNone/>
            </a:pPr>
            <a:r>
              <a:rPr lang="en"/>
              <a:t>Random forest</a:t>
            </a:r>
            <a:endParaRPr/>
          </a:p>
          <a:p>
            <a:pPr marL="0" lvl="0" indent="0" algn="l" rtl="0">
              <a:spcBef>
                <a:spcPts val="0"/>
              </a:spcBef>
              <a:spcAft>
                <a:spcPts val="0"/>
              </a:spcAft>
              <a:buNone/>
            </a:pPr>
            <a:r>
              <a:rPr lang="en"/>
              <a:t>Support vector classifier</a:t>
            </a:r>
            <a:endParaRPr/>
          </a:p>
          <a:p>
            <a:pPr marL="0" lvl="0" indent="0" algn="l" rtl="0">
              <a:spcBef>
                <a:spcPts val="0"/>
              </a:spcBef>
              <a:spcAft>
                <a:spcPts val="0"/>
              </a:spcAft>
              <a:buNone/>
            </a:pPr>
            <a:r>
              <a:rPr lang="en"/>
              <a:t>Adaboost</a:t>
            </a:r>
            <a:endParaRPr/>
          </a:p>
          <a:p>
            <a:pPr marL="0" lvl="0" indent="0" algn="l" rtl="0">
              <a:spcBef>
                <a:spcPts val="0"/>
              </a:spcBef>
              <a:spcAft>
                <a:spcPts val="0"/>
              </a:spcAft>
              <a:buNone/>
            </a:pPr>
            <a:r>
              <a:rPr lang="en"/>
              <a:t>Gradient boost</a:t>
            </a:r>
            <a:endParaRPr/>
          </a:p>
          <a:p>
            <a:pPr marL="0" lvl="0" indent="0" algn="l" rtl="0">
              <a:spcBef>
                <a:spcPts val="0"/>
              </a:spcBef>
              <a:spcAft>
                <a:spcPts val="0"/>
              </a:spcAft>
              <a:buNone/>
            </a:pPr>
            <a:r>
              <a:rPr lang="en"/>
              <a:t>→ we will compare the AUC and F1 score between the models and check the Accuracies for under/overfitting</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3"/>
        <p:cNvGrpSpPr/>
        <p:nvPr/>
      </p:nvGrpSpPr>
      <p:grpSpPr>
        <a:xfrm>
          <a:off x="0" y="0"/>
          <a:ext cx="0" cy="0"/>
          <a:chOff x="0" y="0"/>
          <a:chExt cx="0" cy="0"/>
        </a:xfrm>
      </p:grpSpPr>
      <p:sp>
        <p:nvSpPr>
          <p:cNvPr id="3804" name="Google Shape;3804;ge93cbf5a88_10_11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05" name="Google Shape;3805;ge93cbf5a88_10_11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Random forest:</a:t>
            </a:r>
            <a:endParaRPr/>
          </a:p>
          <a:p>
            <a:pPr marL="0" lvl="0" indent="0" algn="l" rtl="0">
              <a:spcBef>
                <a:spcPts val="0"/>
              </a:spcBef>
              <a:spcAft>
                <a:spcPts val="0"/>
              </a:spcAft>
              <a:buNone/>
            </a:pPr>
            <a:r>
              <a:rPr lang="en"/>
              <a:t>Plotted the true positive rate and false positive rate to get the AUC and it is 0.76</a:t>
            </a:r>
            <a:endParaRPr/>
          </a:p>
          <a:p>
            <a:pPr marL="0" lvl="0" indent="0" algn="l" rtl="0">
              <a:spcBef>
                <a:spcPts val="0"/>
              </a:spcBef>
              <a:spcAft>
                <a:spcPts val="0"/>
              </a:spcAft>
              <a:buNone/>
            </a:pPr>
            <a:r>
              <a:rPr lang="en"/>
              <a:t>Want it to be as close to 1 as possible → closer to 1 = better at distinguishing between classes = model is better</a:t>
            </a:r>
            <a:endParaRPr/>
          </a:p>
          <a:p>
            <a:pPr marL="0" lvl="0" indent="0" algn="l" rtl="0">
              <a:spcBef>
                <a:spcPts val="0"/>
              </a:spcBef>
              <a:spcAft>
                <a:spcPts val="0"/>
              </a:spcAft>
              <a:buNone/>
            </a:pPr>
            <a:r>
              <a:rPr lang="en"/>
              <a:t>In this case, Random forest is an okay model, not bad but not excellent</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2"/>
        <p:cNvGrpSpPr/>
        <p:nvPr/>
      </p:nvGrpSpPr>
      <p:grpSpPr>
        <a:xfrm>
          <a:off x="0" y="0"/>
          <a:ext cx="0" cy="0"/>
          <a:chOff x="0" y="0"/>
          <a:chExt cx="0" cy="0"/>
        </a:xfrm>
      </p:grpSpPr>
      <p:sp>
        <p:nvSpPr>
          <p:cNvPr id="3823" name="Google Shape;3823;ge93cbf5a88_10_11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4" name="Google Shape;3824;ge93cbf5a88_10_1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F1 score is 31% → not very high, we will need to see if the other models are able to beat this score</a:t>
            </a:r>
            <a:endParaRPr/>
          </a:p>
          <a:p>
            <a:pPr marL="0" lvl="0" indent="0" algn="l" rtl="0">
              <a:spcBef>
                <a:spcPts val="0"/>
              </a:spcBef>
              <a:spcAft>
                <a:spcPts val="0"/>
              </a:spcAft>
              <a:buNone/>
            </a:pPr>
            <a:r>
              <a:rPr lang="en"/>
              <a:t>Next is Accuracy → Train and Test is similar, so the model is neither overfitted nor underfitted</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4"/>
        <p:cNvGrpSpPr/>
        <p:nvPr/>
      </p:nvGrpSpPr>
      <p:grpSpPr>
        <a:xfrm>
          <a:off x="0" y="0"/>
          <a:ext cx="0" cy="0"/>
          <a:chOff x="0" y="0"/>
          <a:chExt cx="0" cy="0"/>
        </a:xfrm>
      </p:grpSpPr>
      <p:sp>
        <p:nvSpPr>
          <p:cNvPr id="3885" name="Google Shape;3885;ge93cbf5a88_1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86" name="Google Shape;3886;ge93cbf5a88_1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Support vector classifier:</a:t>
            </a:r>
            <a:endParaRPr/>
          </a:p>
          <a:p>
            <a:pPr marL="0" lvl="0" indent="0" algn="l" rtl="0">
              <a:spcBef>
                <a:spcPts val="0"/>
              </a:spcBef>
              <a:spcAft>
                <a:spcPts val="0"/>
              </a:spcAft>
              <a:buNone/>
            </a:pPr>
            <a:r>
              <a:rPr lang="en"/>
              <a:t>AUC should be as close to 1 aa possible, and the AUC for support vector is 0.8</a:t>
            </a:r>
            <a:endParaRPr/>
          </a:p>
          <a:p>
            <a:pPr marL="0" lvl="0" indent="0" algn="l" rtl="0">
              <a:spcBef>
                <a:spcPts val="0"/>
              </a:spcBef>
              <a:spcAft>
                <a:spcPts val="0"/>
              </a:spcAft>
              <a:buNone/>
            </a:pPr>
            <a:r>
              <a:rPr lang="en"/>
              <a:t>Higher than random forest which was 0.79</a:t>
            </a:r>
            <a:endParaRPr/>
          </a:p>
          <a:p>
            <a:pPr marL="0" lvl="0" indent="0" algn="l" rtl="0">
              <a:spcBef>
                <a:spcPts val="0"/>
              </a:spcBef>
              <a:spcAft>
                <a:spcPts val="0"/>
              </a:spcAft>
              <a:buNone/>
            </a:pPr>
            <a:r>
              <a:rPr lang="en"/>
              <a:t>Also not a bad model, its okay</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2"/>
        <p:cNvGrpSpPr/>
        <p:nvPr/>
      </p:nvGrpSpPr>
      <p:grpSpPr>
        <a:xfrm>
          <a:off x="0" y="0"/>
          <a:ext cx="0" cy="0"/>
          <a:chOff x="0" y="0"/>
          <a:chExt cx="0" cy="0"/>
        </a:xfrm>
      </p:grpSpPr>
      <p:sp>
        <p:nvSpPr>
          <p:cNvPr id="3903" name="Google Shape;3903;ge93cbf5a88_10_13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04" name="Google Shape;3904;ge93cbf5a88_10_13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F1 score is 29%, which is slightly lower than random forest → support vector classifier is slightly worse off in terms of performance as compared to random forest</a:t>
            </a:r>
            <a:endParaRPr/>
          </a:p>
          <a:p>
            <a:pPr marL="0" lvl="0" indent="0" algn="l" rtl="0">
              <a:spcBef>
                <a:spcPts val="0"/>
              </a:spcBef>
              <a:spcAft>
                <a:spcPts val="0"/>
              </a:spcAft>
              <a:buNone/>
            </a:pPr>
            <a:r>
              <a:rPr lang="en"/>
              <a:t>For accuracy, we see higher Train than Test, which means the model is undefitting, not a good sign</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4"/>
        <p:cNvGrpSpPr/>
        <p:nvPr/>
      </p:nvGrpSpPr>
      <p:grpSpPr>
        <a:xfrm>
          <a:off x="0" y="0"/>
          <a:ext cx="0" cy="0"/>
          <a:chOff x="0" y="0"/>
          <a:chExt cx="0" cy="0"/>
        </a:xfrm>
      </p:grpSpPr>
      <p:sp>
        <p:nvSpPr>
          <p:cNvPr id="3965" name="Google Shape;3965;ge93cbf5a88_10_13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66" name="Google Shape;3966;ge93cbf5a88_10_13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Adaboost</a:t>
            </a:r>
            <a:endParaRPr/>
          </a:p>
          <a:p>
            <a:pPr marL="0" lvl="0" indent="0" algn="l" rtl="0">
              <a:spcBef>
                <a:spcPts val="0"/>
              </a:spcBef>
              <a:spcAft>
                <a:spcPts val="0"/>
              </a:spcAft>
              <a:buNone/>
            </a:pPr>
            <a:r>
              <a:rPr lang="en"/>
              <a:t>AUC is 0.81, higher than the previous 2 models seen, closer to 1 </a:t>
            </a:r>
            <a:endParaRPr/>
          </a:p>
          <a:p>
            <a:pPr marL="0" lvl="0" indent="0" algn="l" rtl="0">
              <a:spcBef>
                <a:spcPts val="0"/>
              </a:spcBef>
              <a:spcAft>
                <a:spcPts val="0"/>
              </a:spcAft>
              <a:buNone/>
            </a:pPr>
            <a:r>
              <a:rPr lang="en"/>
              <a:t>seems like it might be a better model than the previous 2, lets take a look at the F1 score for now</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2"/>
        <p:cNvGrpSpPr/>
        <p:nvPr/>
      </p:nvGrpSpPr>
      <p:grpSpPr>
        <a:xfrm>
          <a:off x="0" y="0"/>
          <a:ext cx="0" cy="0"/>
          <a:chOff x="0" y="0"/>
          <a:chExt cx="0" cy="0"/>
        </a:xfrm>
      </p:grpSpPr>
      <p:sp>
        <p:nvSpPr>
          <p:cNvPr id="3983" name="Google Shape;3983;ge93cbf5a88_10_14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84" name="Google Shape;3984;ge93cbf5a88_10_14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F1 score is at 31%, also pretty low but around the same performance as the models looked at so far</a:t>
            </a:r>
            <a:endParaRPr/>
          </a:p>
          <a:p>
            <a:pPr marL="0" lvl="0" indent="0" algn="l" rtl="0">
              <a:spcBef>
                <a:spcPts val="0"/>
              </a:spcBef>
              <a:spcAft>
                <a:spcPts val="0"/>
              </a:spcAft>
              <a:buNone/>
            </a:pPr>
            <a:r>
              <a:rPr lang="en"/>
              <a:t>Similar to support vector though, the Train Accuracy is lower than Test Accuracy, suggesting that the model is underfitting, not a good sign</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4"/>
        <p:cNvGrpSpPr/>
        <p:nvPr/>
      </p:nvGrpSpPr>
      <p:grpSpPr>
        <a:xfrm>
          <a:off x="0" y="0"/>
          <a:ext cx="0" cy="0"/>
          <a:chOff x="0" y="0"/>
          <a:chExt cx="0" cy="0"/>
        </a:xfrm>
      </p:grpSpPr>
      <p:sp>
        <p:nvSpPr>
          <p:cNvPr id="4045" name="Google Shape;4045;ge93cbf5a88_10_14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46" name="Google Shape;4046;ge93cbf5a88_10_14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Gradient boosting</a:t>
            </a:r>
            <a:endParaRPr/>
          </a:p>
          <a:p>
            <a:pPr marL="0" lvl="0" indent="0" algn="l" rtl="0">
              <a:spcBef>
                <a:spcPts val="0"/>
              </a:spcBef>
              <a:spcAft>
                <a:spcPts val="0"/>
              </a:spcAft>
              <a:buNone/>
            </a:pPr>
            <a:r>
              <a:rPr lang="en"/>
              <a:t>AUC of 0.82, seems like the AUC for all the models are around the 70-80% range, but this is the highest of all models</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1"/>
        <p:cNvGrpSpPr/>
        <p:nvPr/>
      </p:nvGrpSpPr>
      <p:grpSpPr>
        <a:xfrm>
          <a:off x="0" y="0"/>
          <a:ext cx="0" cy="0"/>
          <a:chOff x="0" y="0"/>
          <a:chExt cx="0" cy="0"/>
        </a:xfrm>
      </p:grpSpPr>
      <p:sp>
        <p:nvSpPr>
          <p:cNvPr id="2852" name="Google Shape;2852;ge04551f7af_0_10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3" name="Google Shape;2853;ge04551f7af_0_10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2"/>
        <p:cNvGrpSpPr/>
        <p:nvPr/>
      </p:nvGrpSpPr>
      <p:grpSpPr>
        <a:xfrm>
          <a:off x="0" y="0"/>
          <a:ext cx="0" cy="0"/>
          <a:chOff x="0" y="0"/>
          <a:chExt cx="0" cy="0"/>
        </a:xfrm>
      </p:grpSpPr>
      <p:sp>
        <p:nvSpPr>
          <p:cNvPr id="4063" name="Google Shape;4063;ge93cbf5a88_10_15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64" name="Google Shape;4064;ge93cbf5a88_10_15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F1 score is 34%, still low, but the best of all models</a:t>
            </a:r>
            <a:endParaRPr/>
          </a:p>
          <a:p>
            <a:pPr marL="0" lvl="0" indent="0" algn="l" rtl="0">
              <a:spcBef>
                <a:spcPts val="0"/>
              </a:spcBef>
              <a:spcAft>
                <a:spcPts val="0"/>
              </a:spcAft>
              <a:buNone/>
            </a:pPr>
            <a:r>
              <a:rPr lang="en"/>
              <a:t>Train Accuracy is slightly lower than Test Accuracy, suggesting slight underfitting but not too bad</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4"/>
        <p:cNvGrpSpPr/>
        <p:nvPr/>
      </p:nvGrpSpPr>
      <p:grpSpPr>
        <a:xfrm>
          <a:off x="0" y="0"/>
          <a:ext cx="0" cy="0"/>
          <a:chOff x="0" y="0"/>
          <a:chExt cx="0" cy="0"/>
        </a:xfrm>
      </p:grpSpPr>
      <p:sp>
        <p:nvSpPr>
          <p:cNvPr id="4125" name="Google Shape;4125;gdf797bd546_2_147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26" name="Google Shape;4126;gdf797bd546_2_147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4 models are random forest, support vector classifier, adaboost, gradient boosting</a:t>
            </a:r>
            <a:endParaRPr/>
          </a:p>
          <a:p>
            <a:pPr marL="0" lvl="0" indent="0" algn="l" rtl="0">
              <a:spcBef>
                <a:spcPts val="0"/>
              </a:spcBef>
              <a:spcAft>
                <a:spcPts val="0"/>
              </a:spcAft>
              <a:buNone/>
            </a:pPr>
            <a:r>
              <a:rPr lang="en"/>
              <a:t>First we compare the AUC, all within 70-80%, with gradient boosting having the highest value of 82%</a:t>
            </a:r>
            <a:endParaRPr/>
          </a:p>
          <a:p>
            <a:pPr marL="0" lvl="0" indent="0" algn="l" rtl="0">
              <a:spcBef>
                <a:spcPts val="0"/>
              </a:spcBef>
              <a:spcAft>
                <a:spcPts val="0"/>
              </a:spcAft>
              <a:buNone/>
            </a:pPr>
            <a:r>
              <a:rPr lang="en"/>
              <a:t>Next is F1 score, all within 20-30%, not very good, but again, gradient boosting has highest value at 34%</a:t>
            </a:r>
            <a:endParaRPr/>
          </a:p>
          <a:p>
            <a:pPr marL="0" lvl="0" indent="0" algn="l" rtl="0">
              <a:spcBef>
                <a:spcPts val="0"/>
              </a:spcBef>
              <a:spcAft>
                <a:spcPts val="0"/>
              </a:spcAft>
              <a:buNone/>
            </a:pPr>
            <a:r>
              <a:rPr lang="en"/>
              <a:t>Aside from random forest, all models are underfitting but gradient boosting is the least severe with about 4% difference between the Train and test Accuracy so i wouldn’t be too concerned</a:t>
            </a:r>
            <a:endParaRPr/>
          </a:p>
          <a:p>
            <a:pPr marL="0" lvl="0" indent="0" algn="l" rtl="0">
              <a:spcBef>
                <a:spcPts val="0"/>
              </a:spcBef>
              <a:spcAft>
                <a:spcPts val="0"/>
              </a:spcAft>
              <a:buNone/>
            </a:pPr>
            <a:r>
              <a:rPr lang="en"/>
              <a:t>Overall we will choose the gradient boosting model since it has the highest value across both AUC and F1, best balance</a:t>
            </a:r>
            <a:endParaRPr/>
          </a:p>
          <a:p>
            <a:pPr marL="0" lvl="0" indent="0" algn="l" rtl="0">
              <a:spcBef>
                <a:spcPts val="0"/>
              </a:spcBef>
              <a:spcAft>
                <a:spcPts val="0"/>
              </a:spcAft>
              <a:buNone/>
            </a:pPr>
            <a:r>
              <a:rPr lang="en"/>
              <a:t>But the models are not the best and a lot of room for improvement, for example resolving the underfitting issues, improving the F1 score → F1 score is pretty low, we want as close to 1 as possible</a:t>
            </a:r>
            <a:endParaRPr/>
          </a:p>
          <a:p>
            <a:pPr marL="0" lvl="0" indent="0" algn="l" rtl="0">
              <a:spcBef>
                <a:spcPts val="0"/>
              </a:spcBef>
              <a:spcAft>
                <a:spcPts val="0"/>
              </a:spcAft>
              <a:buNone/>
            </a:pPr>
            <a:r>
              <a:rPr lang="en"/>
              <a:t>Need to further improve the models like further tuning of hyperparameters, underfitting is a tell tale sign, potentially over regularising the models. And definitely need more data, especially data of virus being present. Will move forward with gradient boosting model in the future to finetune it and train it once we get more data</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2"/>
        <p:cNvGrpSpPr/>
        <p:nvPr/>
      </p:nvGrpSpPr>
      <p:grpSpPr>
        <a:xfrm>
          <a:off x="0" y="0"/>
          <a:ext cx="0" cy="0"/>
          <a:chOff x="0" y="0"/>
          <a:chExt cx="0" cy="0"/>
        </a:xfrm>
      </p:grpSpPr>
      <p:sp>
        <p:nvSpPr>
          <p:cNvPr id="4133" name="Google Shape;4133;ge93b4e8d38_4_13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134" name="Google Shape;4134;ge93b4e8d38_4_133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2"/>
        <p:cNvGrpSpPr/>
        <p:nvPr/>
      </p:nvGrpSpPr>
      <p:grpSpPr>
        <a:xfrm>
          <a:off x="0" y="0"/>
          <a:ext cx="0" cy="0"/>
          <a:chOff x="0" y="0"/>
          <a:chExt cx="0" cy="0"/>
        </a:xfrm>
      </p:grpSpPr>
      <p:sp>
        <p:nvSpPr>
          <p:cNvPr id="4183" name="Google Shape;4183;ge93b4e8d38_4_13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184" name="Google Shape;4184;ge93b4e8d38_4_138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8"/>
        <p:cNvGrpSpPr/>
        <p:nvPr/>
      </p:nvGrpSpPr>
      <p:grpSpPr>
        <a:xfrm>
          <a:off x="0" y="0"/>
          <a:ext cx="0" cy="0"/>
          <a:chOff x="0" y="0"/>
          <a:chExt cx="0" cy="0"/>
        </a:xfrm>
      </p:grpSpPr>
      <p:sp>
        <p:nvSpPr>
          <p:cNvPr id="4209" name="Google Shape;4209;ge93cbf5a88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10" name="Google Shape;4210;ge93cbf5a88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3"/>
        <p:cNvGrpSpPr/>
        <p:nvPr/>
      </p:nvGrpSpPr>
      <p:grpSpPr>
        <a:xfrm>
          <a:off x="0" y="0"/>
          <a:ext cx="0" cy="0"/>
          <a:chOff x="0" y="0"/>
          <a:chExt cx="0" cy="0"/>
        </a:xfrm>
      </p:grpSpPr>
      <p:sp>
        <p:nvSpPr>
          <p:cNvPr id="4234" name="Google Shape;4234;ge93b4e8d38_4_14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35" name="Google Shape;4235;ge93b4e8d38_4_140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3"/>
        <p:cNvGrpSpPr/>
        <p:nvPr/>
      </p:nvGrpSpPr>
      <p:grpSpPr>
        <a:xfrm>
          <a:off x="0" y="0"/>
          <a:ext cx="0" cy="0"/>
          <a:chOff x="0" y="0"/>
          <a:chExt cx="0" cy="0"/>
        </a:xfrm>
      </p:grpSpPr>
      <p:sp>
        <p:nvSpPr>
          <p:cNvPr id="4254" name="Google Shape;4254;ge93b4e8d38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255" name="Google Shape;4255;ge93b4e8d38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6"/>
        <p:cNvGrpSpPr/>
        <p:nvPr/>
      </p:nvGrpSpPr>
      <p:grpSpPr>
        <a:xfrm>
          <a:off x="0" y="0"/>
          <a:ext cx="0" cy="0"/>
          <a:chOff x="0" y="0"/>
          <a:chExt cx="0" cy="0"/>
        </a:xfrm>
      </p:grpSpPr>
      <p:sp>
        <p:nvSpPr>
          <p:cNvPr id="4277" name="Google Shape;4277;ge93cbf5a88_1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78" name="Google Shape;4278;ge93cbf5a88_1_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9"/>
        <p:cNvGrpSpPr/>
        <p:nvPr/>
      </p:nvGrpSpPr>
      <p:grpSpPr>
        <a:xfrm>
          <a:off x="0" y="0"/>
          <a:ext cx="0" cy="0"/>
          <a:chOff x="0" y="0"/>
          <a:chExt cx="0" cy="0"/>
        </a:xfrm>
      </p:grpSpPr>
      <p:sp>
        <p:nvSpPr>
          <p:cNvPr id="4300" name="Google Shape;4300;ge8a833f874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301" name="Google Shape;4301;ge8a833f874_2_0: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0"/>
        <p:cNvGrpSpPr/>
        <p:nvPr/>
      </p:nvGrpSpPr>
      <p:grpSpPr>
        <a:xfrm>
          <a:off x="0" y="0"/>
          <a:ext cx="0" cy="0"/>
          <a:chOff x="0" y="0"/>
          <a:chExt cx="0" cy="0"/>
        </a:xfrm>
      </p:grpSpPr>
      <p:sp>
        <p:nvSpPr>
          <p:cNvPr id="4351" name="Google Shape;4351;gdf797bd546_2_151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52" name="Google Shape;4352;gdf797bd546_2_151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9"/>
        <p:cNvGrpSpPr/>
        <p:nvPr/>
      </p:nvGrpSpPr>
      <p:grpSpPr>
        <a:xfrm>
          <a:off x="0" y="0"/>
          <a:ext cx="0" cy="0"/>
          <a:chOff x="0" y="0"/>
          <a:chExt cx="0" cy="0"/>
        </a:xfrm>
      </p:grpSpPr>
      <p:sp>
        <p:nvSpPr>
          <p:cNvPr id="2950" name="Google Shape;2950;ge6c69d7ff6_4_1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51" name="Google Shape;2951;ge6c69d7ff6_4_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2"/>
        <p:cNvGrpSpPr/>
        <p:nvPr/>
      </p:nvGrpSpPr>
      <p:grpSpPr>
        <a:xfrm>
          <a:off x="0" y="0"/>
          <a:ext cx="0" cy="0"/>
          <a:chOff x="0" y="0"/>
          <a:chExt cx="0" cy="0"/>
        </a:xfrm>
      </p:grpSpPr>
      <p:sp>
        <p:nvSpPr>
          <p:cNvPr id="4393" name="Google Shape;4393;ge93b4e8d38_0_4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94" name="Google Shape;4394;ge93b4e8d38_0_4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7"/>
        <p:cNvGrpSpPr/>
        <p:nvPr/>
      </p:nvGrpSpPr>
      <p:grpSpPr>
        <a:xfrm>
          <a:off x="0" y="0"/>
          <a:ext cx="0" cy="0"/>
          <a:chOff x="0" y="0"/>
          <a:chExt cx="0" cy="0"/>
        </a:xfrm>
      </p:grpSpPr>
      <p:sp>
        <p:nvSpPr>
          <p:cNvPr id="4428" name="Google Shape;4428;ge93b4e8d38_0_7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29" name="Google Shape;4429;ge93b4e8d38_0_7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3"/>
        <p:cNvGrpSpPr/>
        <p:nvPr/>
      </p:nvGrpSpPr>
      <p:grpSpPr>
        <a:xfrm>
          <a:off x="0" y="0"/>
          <a:ext cx="0" cy="0"/>
          <a:chOff x="0" y="0"/>
          <a:chExt cx="0" cy="0"/>
        </a:xfrm>
      </p:grpSpPr>
      <p:sp>
        <p:nvSpPr>
          <p:cNvPr id="4484" name="Google Shape;4484;ge93cbf5a88_10_10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5" name="Google Shape;4485;ge93cbf5a88_10_10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Additional slide in case anyone ask what is precision and recall</a:t>
            </a:r>
            <a:endParaRPr/>
          </a:p>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6"/>
        <p:cNvGrpSpPr/>
        <p:nvPr/>
      </p:nvGrpSpPr>
      <p:grpSpPr>
        <a:xfrm>
          <a:off x="0" y="0"/>
          <a:ext cx="0" cy="0"/>
          <a:chOff x="0" y="0"/>
          <a:chExt cx="0" cy="0"/>
        </a:xfrm>
      </p:grpSpPr>
      <p:sp>
        <p:nvSpPr>
          <p:cNvPr id="4537" name="Google Shape;4537;ge8ac44fd94_0_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8" name="Google Shape;4538;ge8ac44fd94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Additional slide in case anyone ask what is precision and recall</a:t>
            </a:r>
            <a:endParaRPr/>
          </a:p>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5"/>
        <p:cNvGrpSpPr/>
        <p:nvPr/>
      </p:nvGrpSpPr>
      <p:grpSpPr>
        <a:xfrm>
          <a:off x="0" y="0"/>
          <a:ext cx="0" cy="0"/>
          <a:chOff x="0" y="0"/>
          <a:chExt cx="0" cy="0"/>
        </a:xfrm>
      </p:grpSpPr>
      <p:sp>
        <p:nvSpPr>
          <p:cNvPr id="2976" name="Google Shape;2976;ge6c69d7ff6_4_1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7" name="Google Shape;2977;ge6c69d7ff6_4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2"/>
        <p:cNvGrpSpPr/>
        <p:nvPr/>
      </p:nvGrpSpPr>
      <p:grpSpPr>
        <a:xfrm>
          <a:off x="0" y="0"/>
          <a:ext cx="0" cy="0"/>
          <a:chOff x="0" y="0"/>
          <a:chExt cx="0" cy="0"/>
        </a:xfrm>
      </p:grpSpPr>
      <p:sp>
        <p:nvSpPr>
          <p:cNvPr id="2983" name="Google Shape;2983;ge6c69d7ff6_4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4" name="Google Shape;2984;ge6c69d7ff6_4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6"/>
        <p:cNvGrpSpPr/>
        <p:nvPr/>
      </p:nvGrpSpPr>
      <p:grpSpPr>
        <a:xfrm>
          <a:off x="0" y="0"/>
          <a:ext cx="0" cy="0"/>
          <a:chOff x="0" y="0"/>
          <a:chExt cx="0" cy="0"/>
        </a:xfrm>
      </p:grpSpPr>
      <p:sp>
        <p:nvSpPr>
          <p:cNvPr id="3017" name="Google Shape;3017;gdf797bd546_2_123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18" name="Google Shape;3018;gdf797bd546_2_123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6"/>
        <p:cNvGrpSpPr/>
        <p:nvPr/>
      </p:nvGrpSpPr>
      <p:grpSpPr>
        <a:xfrm>
          <a:off x="0" y="0"/>
          <a:ext cx="0" cy="0"/>
          <a:chOff x="0" y="0"/>
          <a:chExt cx="0" cy="0"/>
        </a:xfrm>
      </p:grpSpPr>
      <p:sp>
        <p:nvSpPr>
          <p:cNvPr id="3067" name="Google Shape;3067;ge6c69d7ff6_4_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68" name="Google Shape;3068;ge6c69d7ff6_4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4"/>
        <p:cNvGrpSpPr/>
        <p:nvPr/>
      </p:nvGrpSpPr>
      <p:grpSpPr>
        <a:xfrm>
          <a:off x="0" y="0"/>
          <a:ext cx="0" cy="0"/>
          <a:chOff x="0" y="0"/>
          <a:chExt cx="0" cy="0"/>
        </a:xfrm>
      </p:grpSpPr>
      <p:sp>
        <p:nvSpPr>
          <p:cNvPr id="3125" name="Google Shape;3125;gdf797bd546_2_125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6" name="Google Shape;3126;gdf797bd546_2_125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2.xml"/><Relationship Id="rId4" Type="http://schemas.openxmlformats.org/officeDocument/2006/relationships/hyperlink" Target="http://bit.ly/2TtBDfr" TargetMode="Externa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grpSp>
        <p:nvGrpSpPr>
          <p:cNvPr id="10" name="Google Shape;10;p2"/>
          <p:cNvGrpSpPr/>
          <p:nvPr/>
        </p:nvGrpSpPr>
        <p:grpSpPr>
          <a:xfrm rot="1346743">
            <a:off x="5486393" y="216689"/>
            <a:ext cx="3533624" cy="3455429"/>
            <a:chOff x="2615425" y="-43849"/>
            <a:chExt cx="5349587" cy="5231206"/>
          </a:xfrm>
        </p:grpSpPr>
        <p:sp>
          <p:nvSpPr>
            <p:cNvPr id="11" name="Google Shape;11;p2"/>
            <p:cNvSpPr/>
            <p:nvPr/>
          </p:nvSpPr>
          <p:spPr>
            <a:xfrm>
              <a:off x="2615425" y="-43849"/>
              <a:ext cx="5323250" cy="5231206"/>
            </a:xfrm>
            <a:custGeom>
              <a:avLst/>
              <a:gdLst/>
              <a:ahLst/>
              <a:cxnLst/>
              <a:rect l="l" t="t" r="r" b="b"/>
              <a:pathLst>
                <a:path w="46267" h="45467" extrusionOk="0">
                  <a:moveTo>
                    <a:pt x="25905" y="0"/>
                  </a:moveTo>
                  <a:cubicBezTo>
                    <a:pt x="23434" y="0"/>
                    <a:pt x="21026" y="1266"/>
                    <a:pt x="19681" y="3537"/>
                  </a:cubicBezTo>
                  <a:cubicBezTo>
                    <a:pt x="19447" y="3904"/>
                    <a:pt x="19247" y="4304"/>
                    <a:pt x="19114" y="4704"/>
                  </a:cubicBezTo>
                  <a:cubicBezTo>
                    <a:pt x="19080" y="4704"/>
                    <a:pt x="19047" y="4671"/>
                    <a:pt x="19014" y="4637"/>
                  </a:cubicBezTo>
                  <a:cubicBezTo>
                    <a:pt x="18571" y="4376"/>
                    <a:pt x="18082" y="4251"/>
                    <a:pt x="17599" y="4251"/>
                  </a:cubicBezTo>
                  <a:cubicBezTo>
                    <a:pt x="16660" y="4251"/>
                    <a:pt x="15739" y="4724"/>
                    <a:pt x="15211" y="5605"/>
                  </a:cubicBezTo>
                  <a:cubicBezTo>
                    <a:pt x="15078" y="5838"/>
                    <a:pt x="14978" y="6105"/>
                    <a:pt x="14911" y="6372"/>
                  </a:cubicBezTo>
                  <a:cubicBezTo>
                    <a:pt x="14431" y="6209"/>
                    <a:pt x="13936" y="6130"/>
                    <a:pt x="13444" y="6130"/>
                  </a:cubicBezTo>
                  <a:cubicBezTo>
                    <a:pt x="11919" y="6130"/>
                    <a:pt x="10431" y="6894"/>
                    <a:pt x="9574" y="8307"/>
                  </a:cubicBezTo>
                  <a:cubicBezTo>
                    <a:pt x="8640" y="9908"/>
                    <a:pt x="8806" y="11876"/>
                    <a:pt x="9841" y="13277"/>
                  </a:cubicBezTo>
                  <a:cubicBezTo>
                    <a:pt x="9336" y="13169"/>
                    <a:pt x="8826" y="13116"/>
                    <a:pt x="8318" y="13116"/>
                  </a:cubicBezTo>
                  <a:cubicBezTo>
                    <a:pt x="5839" y="13116"/>
                    <a:pt x="3425" y="14376"/>
                    <a:pt x="2068" y="16646"/>
                  </a:cubicBezTo>
                  <a:cubicBezTo>
                    <a:pt x="0" y="20082"/>
                    <a:pt x="1134" y="24552"/>
                    <a:pt x="4570" y="26586"/>
                  </a:cubicBezTo>
                  <a:cubicBezTo>
                    <a:pt x="5237" y="26987"/>
                    <a:pt x="5938" y="27254"/>
                    <a:pt x="6672" y="27420"/>
                  </a:cubicBezTo>
                  <a:cubicBezTo>
                    <a:pt x="6405" y="29188"/>
                    <a:pt x="7172" y="30990"/>
                    <a:pt x="8806" y="31957"/>
                  </a:cubicBezTo>
                  <a:cubicBezTo>
                    <a:pt x="9529" y="32374"/>
                    <a:pt x="10321" y="32582"/>
                    <a:pt x="11087" y="32582"/>
                  </a:cubicBezTo>
                  <a:cubicBezTo>
                    <a:pt x="11240" y="32582"/>
                    <a:pt x="11392" y="32574"/>
                    <a:pt x="11542" y="32557"/>
                  </a:cubicBezTo>
                  <a:cubicBezTo>
                    <a:pt x="11675" y="33325"/>
                    <a:pt x="12142" y="34058"/>
                    <a:pt x="12843" y="34492"/>
                  </a:cubicBezTo>
                  <a:cubicBezTo>
                    <a:pt x="13285" y="34761"/>
                    <a:pt x="13772" y="34887"/>
                    <a:pt x="14252" y="34887"/>
                  </a:cubicBezTo>
                  <a:cubicBezTo>
                    <a:pt x="14605" y="34887"/>
                    <a:pt x="14953" y="34819"/>
                    <a:pt x="15278" y="34692"/>
                  </a:cubicBezTo>
                  <a:cubicBezTo>
                    <a:pt x="15478" y="35259"/>
                    <a:pt x="15878" y="35793"/>
                    <a:pt x="16445" y="36127"/>
                  </a:cubicBezTo>
                  <a:cubicBezTo>
                    <a:pt x="16812" y="36327"/>
                    <a:pt x="17212" y="36460"/>
                    <a:pt x="17613" y="36494"/>
                  </a:cubicBezTo>
                  <a:cubicBezTo>
                    <a:pt x="16879" y="39496"/>
                    <a:pt x="18146" y="42765"/>
                    <a:pt x="20915" y="44433"/>
                  </a:cubicBezTo>
                  <a:cubicBezTo>
                    <a:pt x="22091" y="45134"/>
                    <a:pt x="23379" y="45467"/>
                    <a:pt x="24646" y="45467"/>
                  </a:cubicBezTo>
                  <a:cubicBezTo>
                    <a:pt x="27117" y="45467"/>
                    <a:pt x="29511" y="44202"/>
                    <a:pt x="30856" y="41931"/>
                  </a:cubicBezTo>
                  <a:cubicBezTo>
                    <a:pt x="31856" y="40263"/>
                    <a:pt x="32090" y="38395"/>
                    <a:pt x="31723" y="36627"/>
                  </a:cubicBezTo>
                  <a:lnTo>
                    <a:pt x="31723" y="36627"/>
                  </a:lnTo>
                  <a:cubicBezTo>
                    <a:pt x="32116" y="36739"/>
                    <a:pt x="32517" y="36794"/>
                    <a:pt x="32916" y="36794"/>
                  </a:cubicBezTo>
                  <a:cubicBezTo>
                    <a:pt x="34416" y="36794"/>
                    <a:pt x="35883" y="36022"/>
                    <a:pt x="36726" y="34626"/>
                  </a:cubicBezTo>
                  <a:cubicBezTo>
                    <a:pt x="37760" y="32891"/>
                    <a:pt x="37494" y="30723"/>
                    <a:pt x="36193" y="29288"/>
                  </a:cubicBezTo>
                  <a:cubicBezTo>
                    <a:pt x="37093" y="29255"/>
                    <a:pt x="37927" y="28788"/>
                    <a:pt x="38428" y="27954"/>
                  </a:cubicBezTo>
                  <a:cubicBezTo>
                    <a:pt x="39061" y="26920"/>
                    <a:pt x="38895" y="25619"/>
                    <a:pt x="38127" y="24718"/>
                  </a:cubicBezTo>
                  <a:cubicBezTo>
                    <a:pt x="40562" y="24685"/>
                    <a:pt x="42897" y="23451"/>
                    <a:pt x="44232" y="21216"/>
                  </a:cubicBezTo>
                  <a:cubicBezTo>
                    <a:pt x="46267" y="17780"/>
                    <a:pt x="45166" y="13310"/>
                    <a:pt x="41730" y="11275"/>
                  </a:cubicBezTo>
                  <a:cubicBezTo>
                    <a:pt x="40562" y="10584"/>
                    <a:pt x="39274" y="10250"/>
                    <a:pt x="38001" y="10250"/>
                  </a:cubicBezTo>
                  <a:cubicBezTo>
                    <a:pt x="37493" y="10250"/>
                    <a:pt x="36988" y="10304"/>
                    <a:pt x="36493" y="10408"/>
                  </a:cubicBezTo>
                  <a:cubicBezTo>
                    <a:pt x="36460" y="9508"/>
                    <a:pt x="35993" y="8607"/>
                    <a:pt x="35159" y="8107"/>
                  </a:cubicBezTo>
                  <a:cubicBezTo>
                    <a:pt x="34702" y="7842"/>
                    <a:pt x="34194" y="7717"/>
                    <a:pt x="33696" y="7717"/>
                  </a:cubicBezTo>
                  <a:cubicBezTo>
                    <a:pt x="33503" y="7717"/>
                    <a:pt x="33311" y="7736"/>
                    <a:pt x="33124" y="7773"/>
                  </a:cubicBezTo>
                  <a:cubicBezTo>
                    <a:pt x="33324" y="5138"/>
                    <a:pt x="32056" y="2469"/>
                    <a:pt x="29621" y="1035"/>
                  </a:cubicBezTo>
                  <a:cubicBezTo>
                    <a:pt x="28456" y="334"/>
                    <a:pt x="27172" y="0"/>
                    <a:pt x="25905" y="0"/>
                  </a:cubicBezTo>
                  <a:close/>
                </a:path>
              </a:pathLst>
            </a:custGeom>
            <a:solidFill>
              <a:srgbClr val="9FC5E8">
                <a:alpha val="34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 name="Google Shape;12;p2"/>
            <p:cNvGrpSpPr/>
            <p:nvPr/>
          </p:nvGrpSpPr>
          <p:grpSpPr>
            <a:xfrm>
              <a:off x="3753855" y="4"/>
              <a:ext cx="4211157" cy="4799044"/>
              <a:chOff x="4228201" y="2970830"/>
              <a:chExt cx="1270066" cy="1447370"/>
            </a:xfrm>
          </p:grpSpPr>
          <p:sp>
            <p:nvSpPr>
              <p:cNvPr id="13" name="Google Shape;13;p2"/>
              <p:cNvSpPr/>
              <p:nvPr/>
            </p:nvSpPr>
            <p:spPr>
              <a:xfrm>
                <a:off x="4228201" y="4225550"/>
                <a:ext cx="133475" cy="192650"/>
              </a:xfrm>
              <a:custGeom>
                <a:avLst/>
                <a:gdLst/>
                <a:ahLst/>
                <a:cxnLst/>
                <a:rect l="l" t="t" r="r" b="b"/>
                <a:pathLst>
                  <a:path w="5339" h="7706" extrusionOk="0">
                    <a:moveTo>
                      <a:pt x="5338" y="0"/>
                    </a:moveTo>
                    <a:lnTo>
                      <a:pt x="1" y="6638"/>
                    </a:lnTo>
                    <a:lnTo>
                      <a:pt x="1502" y="7706"/>
                    </a:lnTo>
                    <a:lnTo>
                      <a:pt x="5338" y="0"/>
                    </a:lnTo>
                    <a:close/>
                  </a:path>
                </a:pathLst>
              </a:custGeom>
              <a:solidFill>
                <a:srgbClr val="9FC5E8">
                  <a:alpha val="34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1467804">
                <a:off x="5333134" y="3992081"/>
                <a:ext cx="130946" cy="193494"/>
              </a:xfrm>
              <a:custGeom>
                <a:avLst/>
                <a:gdLst/>
                <a:ahLst/>
                <a:cxnLst/>
                <a:rect l="l" t="t" r="r" b="b"/>
                <a:pathLst>
                  <a:path w="5238" h="7740" extrusionOk="0">
                    <a:moveTo>
                      <a:pt x="0" y="1"/>
                    </a:moveTo>
                    <a:lnTo>
                      <a:pt x="3636" y="7740"/>
                    </a:lnTo>
                    <a:lnTo>
                      <a:pt x="5237" y="6873"/>
                    </a:lnTo>
                    <a:lnTo>
                      <a:pt x="0" y="1"/>
                    </a:lnTo>
                    <a:close/>
                  </a:path>
                </a:pathLst>
              </a:custGeom>
              <a:solidFill>
                <a:srgbClr val="9FC5E8">
                  <a:alpha val="34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4269925" y="2970830"/>
                <a:ext cx="91750" cy="144300"/>
              </a:xfrm>
              <a:custGeom>
                <a:avLst/>
                <a:gdLst/>
                <a:ahLst/>
                <a:cxnLst/>
                <a:rect l="l" t="t" r="r" b="b"/>
                <a:pathLst>
                  <a:path w="3670" h="5772" extrusionOk="0">
                    <a:moveTo>
                      <a:pt x="1935" y="1"/>
                    </a:moveTo>
                    <a:lnTo>
                      <a:pt x="0" y="1302"/>
                    </a:lnTo>
                    <a:lnTo>
                      <a:pt x="3669" y="5772"/>
                    </a:lnTo>
                    <a:lnTo>
                      <a:pt x="1935" y="1"/>
                    </a:lnTo>
                    <a:close/>
                  </a:path>
                </a:pathLst>
              </a:custGeom>
              <a:solidFill>
                <a:srgbClr val="9FC5E8">
                  <a:alpha val="34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6" name="Google Shape;16;p2"/>
          <p:cNvGrpSpPr/>
          <p:nvPr/>
        </p:nvGrpSpPr>
        <p:grpSpPr>
          <a:xfrm flipH="1">
            <a:off x="-123832" y="2653673"/>
            <a:ext cx="9144212" cy="2489827"/>
            <a:chOff x="877800" y="1947200"/>
            <a:chExt cx="6107950" cy="1663100"/>
          </a:xfrm>
        </p:grpSpPr>
        <p:sp>
          <p:nvSpPr>
            <p:cNvPr id="17" name="Google Shape;17;p2"/>
            <p:cNvSpPr/>
            <p:nvPr/>
          </p:nvSpPr>
          <p:spPr>
            <a:xfrm>
              <a:off x="3921525" y="2169550"/>
              <a:ext cx="314725" cy="184400"/>
            </a:xfrm>
            <a:custGeom>
              <a:avLst/>
              <a:gdLst/>
              <a:ahLst/>
              <a:cxnLst/>
              <a:rect l="l" t="t" r="r" b="b"/>
              <a:pathLst>
                <a:path w="12589" h="7376" extrusionOk="0">
                  <a:moveTo>
                    <a:pt x="4883" y="1"/>
                  </a:moveTo>
                  <a:cubicBezTo>
                    <a:pt x="1464" y="1"/>
                    <a:pt x="0" y="3151"/>
                    <a:pt x="491" y="5088"/>
                  </a:cubicBezTo>
                  <a:cubicBezTo>
                    <a:pt x="491" y="5088"/>
                    <a:pt x="926" y="7376"/>
                    <a:pt x="4279" y="7376"/>
                  </a:cubicBezTo>
                  <a:cubicBezTo>
                    <a:pt x="4998" y="7376"/>
                    <a:pt x="5850" y="7271"/>
                    <a:pt x="6861" y="7016"/>
                  </a:cubicBezTo>
                  <a:cubicBezTo>
                    <a:pt x="12589" y="5570"/>
                    <a:pt x="9992" y="752"/>
                    <a:pt x="5871" y="83"/>
                  </a:cubicBezTo>
                  <a:cubicBezTo>
                    <a:pt x="5525" y="27"/>
                    <a:pt x="5196" y="1"/>
                    <a:pt x="4883" y="1"/>
                  </a:cubicBezTo>
                  <a:close/>
                </a:path>
              </a:pathLst>
            </a:custGeom>
            <a:solidFill>
              <a:srgbClr val="9FC5E8">
                <a:alpha val="34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1439900" y="2673550"/>
              <a:ext cx="666925" cy="371800"/>
            </a:xfrm>
            <a:custGeom>
              <a:avLst/>
              <a:gdLst/>
              <a:ahLst/>
              <a:cxnLst/>
              <a:rect l="l" t="t" r="r" b="b"/>
              <a:pathLst>
                <a:path w="26677" h="14872" extrusionOk="0">
                  <a:moveTo>
                    <a:pt x="9192" y="0"/>
                  </a:moveTo>
                  <a:cubicBezTo>
                    <a:pt x="3620" y="0"/>
                    <a:pt x="212" y="4016"/>
                    <a:pt x="295" y="7278"/>
                  </a:cubicBezTo>
                  <a:cubicBezTo>
                    <a:pt x="295" y="7278"/>
                    <a:pt x="0" y="13996"/>
                    <a:pt x="13463" y="14826"/>
                  </a:cubicBezTo>
                  <a:cubicBezTo>
                    <a:pt x="13966" y="14857"/>
                    <a:pt x="14445" y="14872"/>
                    <a:pt x="14902" y="14872"/>
                  </a:cubicBezTo>
                  <a:cubicBezTo>
                    <a:pt x="26677" y="14872"/>
                    <a:pt x="23358" y="4889"/>
                    <a:pt x="14855" y="1255"/>
                  </a:cubicBezTo>
                  <a:cubicBezTo>
                    <a:pt x="12791" y="374"/>
                    <a:pt x="10891" y="0"/>
                    <a:pt x="9192" y="0"/>
                  </a:cubicBezTo>
                  <a:close/>
                </a:path>
              </a:pathLst>
            </a:custGeom>
            <a:solidFill>
              <a:srgbClr val="9FC5E8">
                <a:alpha val="34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877800" y="1947200"/>
              <a:ext cx="6107950" cy="1663100"/>
            </a:xfrm>
            <a:custGeom>
              <a:avLst/>
              <a:gdLst/>
              <a:ahLst/>
              <a:cxnLst/>
              <a:rect l="l" t="t" r="r" b="b"/>
              <a:pathLst>
                <a:path w="244318" h="66524" extrusionOk="0">
                  <a:moveTo>
                    <a:pt x="189589" y="0"/>
                  </a:moveTo>
                  <a:cubicBezTo>
                    <a:pt x="165593" y="0"/>
                    <a:pt x="148224" y="15450"/>
                    <a:pt x="139396" y="25572"/>
                  </a:cubicBezTo>
                  <a:cubicBezTo>
                    <a:pt x="137128" y="28194"/>
                    <a:pt x="133888" y="29581"/>
                    <a:pt x="130598" y="29581"/>
                  </a:cubicBezTo>
                  <a:cubicBezTo>
                    <a:pt x="128649" y="29581"/>
                    <a:pt x="126682" y="29094"/>
                    <a:pt x="124889" y="28088"/>
                  </a:cubicBezTo>
                  <a:cubicBezTo>
                    <a:pt x="119720" y="25219"/>
                    <a:pt x="111954" y="22407"/>
                    <a:pt x="101377" y="22407"/>
                  </a:cubicBezTo>
                  <a:cubicBezTo>
                    <a:pt x="99523" y="22407"/>
                    <a:pt x="97582" y="22494"/>
                    <a:pt x="95554" y="22681"/>
                  </a:cubicBezTo>
                  <a:cubicBezTo>
                    <a:pt x="99409" y="18586"/>
                    <a:pt x="94751" y="12350"/>
                    <a:pt x="88194" y="11306"/>
                  </a:cubicBezTo>
                  <a:cubicBezTo>
                    <a:pt x="87501" y="11196"/>
                    <a:pt x="86840" y="11144"/>
                    <a:pt x="86211" y="11144"/>
                  </a:cubicBezTo>
                  <a:cubicBezTo>
                    <a:pt x="79217" y="11144"/>
                    <a:pt x="76213" y="17572"/>
                    <a:pt x="77220" y="21477"/>
                  </a:cubicBezTo>
                  <a:cubicBezTo>
                    <a:pt x="77220" y="21477"/>
                    <a:pt x="77782" y="24368"/>
                    <a:pt x="81342" y="25599"/>
                  </a:cubicBezTo>
                  <a:cubicBezTo>
                    <a:pt x="68227" y="30122"/>
                    <a:pt x="60598" y="38687"/>
                    <a:pt x="56450" y="45271"/>
                  </a:cubicBezTo>
                  <a:cubicBezTo>
                    <a:pt x="54263" y="48734"/>
                    <a:pt x="50483" y="50726"/>
                    <a:pt x="46547" y="50726"/>
                  </a:cubicBezTo>
                  <a:cubicBezTo>
                    <a:pt x="45280" y="50726"/>
                    <a:pt x="43997" y="50519"/>
                    <a:pt x="42746" y="50089"/>
                  </a:cubicBezTo>
                  <a:cubicBezTo>
                    <a:pt x="37877" y="48409"/>
                    <a:pt x="31655" y="46839"/>
                    <a:pt x="25399" y="46839"/>
                  </a:cubicBezTo>
                  <a:cubicBezTo>
                    <a:pt x="15010" y="46839"/>
                    <a:pt x="4528" y="51170"/>
                    <a:pt x="1" y="66523"/>
                  </a:cubicBezTo>
                  <a:lnTo>
                    <a:pt x="232139" y="66523"/>
                  </a:lnTo>
                  <a:cubicBezTo>
                    <a:pt x="232139" y="66523"/>
                    <a:pt x="244318" y="10101"/>
                    <a:pt x="201466" y="1242"/>
                  </a:cubicBezTo>
                  <a:cubicBezTo>
                    <a:pt x="197346" y="387"/>
                    <a:pt x="193384" y="0"/>
                    <a:pt x="189589" y="0"/>
                  </a:cubicBezTo>
                  <a:close/>
                </a:path>
              </a:pathLst>
            </a:custGeom>
            <a:solidFill>
              <a:srgbClr val="9FC5E8">
                <a:alpha val="34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 name="Google Shape;20;p2"/>
          <p:cNvSpPr/>
          <p:nvPr/>
        </p:nvSpPr>
        <p:spPr>
          <a:xfrm>
            <a:off x="4496425" y="438438"/>
            <a:ext cx="208500" cy="208500"/>
          </a:xfrm>
          <a:custGeom>
            <a:avLst/>
            <a:gdLst/>
            <a:ahLst/>
            <a:cxnLst/>
            <a:rect l="l" t="t" r="r" b="b"/>
            <a:pathLst>
              <a:path w="8340" h="8340" extrusionOk="0">
                <a:moveTo>
                  <a:pt x="4170" y="0"/>
                </a:moveTo>
                <a:cubicBezTo>
                  <a:pt x="1868" y="0"/>
                  <a:pt x="0" y="1868"/>
                  <a:pt x="0" y="4170"/>
                </a:cubicBezTo>
                <a:cubicBezTo>
                  <a:pt x="0" y="6471"/>
                  <a:pt x="1868" y="8339"/>
                  <a:pt x="4170" y="8339"/>
                </a:cubicBezTo>
                <a:cubicBezTo>
                  <a:pt x="6472" y="8339"/>
                  <a:pt x="8340" y="6471"/>
                  <a:pt x="8340" y="4170"/>
                </a:cubicBezTo>
                <a:cubicBezTo>
                  <a:pt x="8340" y="1868"/>
                  <a:pt x="6472" y="0"/>
                  <a:pt x="417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flipH="1">
            <a:off x="7071563" y="595613"/>
            <a:ext cx="721375" cy="294400"/>
          </a:xfrm>
          <a:custGeom>
            <a:avLst/>
            <a:gdLst/>
            <a:ahLst/>
            <a:cxnLst/>
            <a:rect l="l" t="t" r="r" b="b"/>
            <a:pathLst>
              <a:path w="28855" h="11776" extrusionOk="0">
                <a:moveTo>
                  <a:pt x="9707" y="1"/>
                </a:moveTo>
                <a:cubicBezTo>
                  <a:pt x="4537" y="1"/>
                  <a:pt x="300" y="3670"/>
                  <a:pt x="34" y="8774"/>
                </a:cubicBezTo>
                <a:cubicBezTo>
                  <a:pt x="34" y="8907"/>
                  <a:pt x="0" y="9007"/>
                  <a:pt x="0" y="9107"/>
                </a:cubicBezTo>
                <a:cubicBezTo>
                  <a:pt x="0" y="10575"/>
                  <a:pt x="1201" y="11776"/>
                  <a:pt x="2669" y="11776"/>
                </a:cubicBezTo>
                <a:lnTo>
                  <a:pt x="26186" y="11776"/>
                </a:lnTo>
                <a:cubicBezTo>
                  <a:pt x="27653" y="11776"/>
                  <a:pt x="28854" y="10575"/>
                  <a:pt x="28854" y="9107"/>
                </a:cubicBezTo>
                <a:cubicBezTo>
                  <a:pt x="28854" y="7639"/>
                  <a:pt x="27653" y="6439"/>
                  <a:pt x="26186" y="6439"/>
                </a:cubicBezTo>
                <a:lnTo>
                  <a:pt x="18814" y="6439"/>
                </a:lnTo>
                <a:cubicBezTo>
                  <a:pt x="17479" y="2703"/>
                  <a:pt x="13910" y="1"/>
                  <a:pt x="9707"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txBox="1">
            <a:spLocks noGrp="1"/>
          </p:cNvSpPr>
          <p:nvPr>
            <p:ph type="ctrTitle"/>
          </p:nvPr>
        </p:nvSpPr>
        <p:spPr>
          <a:xfrm flipH="1">
            <a:off x="3897175" y="685800"/>
            <a:ext cx="4457400" cy="3193200"/>
          </a:xfrm>
          <a:prstGeom prst="rect">
            <a:avLst/>
          </a:prstGeom>
        </p:spPr>
        <p:txBody>
          <a:bodyPr spcFirstLastPara="1" wrap="square" lIns="91425" tIns="91425" rIns="91425" bIns="91425" anchor="t" anchorCtr="0">
            <a:noAutofit/>
          </a:bodyPr>
          <a:lstStyle>
            <a:lvl1pPr lvl="0" algn="r">
              <a:lnSpc>
                <a:spcPct val="95000"/>
              </a:lnSpc>
              <a:spcBef>
                <a:spcPts val="0"/>
              </a:spcBef>
              <a:spcAft>
                <a:spcPts val="0"/>
              </a:spcAft>
              <a:buSzPts val="5200"/>
              <a:buNone/>
              <a:defRPr sz="63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23" name="Google Shape;23;p2"/>
          <p:cNvSpPr txBox="1">
            <a:spLocks noGrp="1"/>
          </p:cNvSpPr>
          <p:nvPr>
            <p:ph type="subTitle" idx="1"/>
          </p:nvPr>
        </p:nvSpPr>
        <p:spPr>
          <a:xfrm flipH="1">
            <a:off x="5499750" y="3547682"/>
            <a:ext cx="2826300" cy="810600"/>
          </a:xfrm>
          <a:prstGeom prst="rect">
            <a:avLst/>
          </a:prstGeom>
        </p:spPr>
        <p:txBody>
          <a:bodyPr spcFirstLastPara="1" wrap="square" lIns="91425" tIns="91425" rIns="91425" bIns="91425" anchor="t" anchorCtr="0">
            <a:noAutofit/>
          </a:bodyPr>
          <a:lstStyle>
            <a:lvl1pPr lvl="0" algn="r">
              <a:lnSpc>
                <a:spcPct val="100000"/>
              </a:lnSpc>
              <a:spcBef>
                <a:spcPts val="0"/>
              </a:spcBef>
              <a:spcAft>
                <a:spcPts val="0"/>
              </a:spcAft>
              <a:buSzPts val="2800"/>
              <a:buNone/>
              <a:defRPr>
                <a:solidFill>
                  <a:schemeClr val="dk1"/>
                </a:solidFill>
                <a:latin typeface="Catamaran"/>
                <a:ea typeface="Catamaran"/>
                <a:cs typeface="Catamaran"/>
                <a:sym typeface="Catamaran"/>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270"/>
        <p:cNvGrpSpPr/>
        <p:nvPr/>
      </p:nvGrpSpPr>
      <p:grpSpPr>
        <a:xfrm>
          <a:off x="0" y="0"/>
          <a:ext cx="0" cy="0"/>
          <a:chOff x="0" y="0"/>
          <a:chExt cx="0" cy="0"/>
        </a:xfrm>
      </p:grpSpPr>
      <p:grpSp>
        <p:nvGrpSpPr>
          <p:cNvPr id="271" name="Google Shape;271;p11"/>
          <p:cNvGrpSpPr/>
          <p:nvPr/>
        </p:nvGrpSpPr>
        <p:grpSpPr>
          <a:xfrm rot="2882640" flipH="1">
            <a:off x="798499" y="111158"/>
            <a:ext cx="5080133" cy="4411631"/>
            <a:chOff x="3016500" y="2066925"/>
            <a:chExt cx="1577800" cy="1370175"/>
          </a:xfrm>
        </p:grpSpPr>
        <p:sp>
          <p:nvSpPr>
            <p:cNvPr id="272" name="Google Shape;272;p11"/>
            <p:cNvSpPr/>
            <p:nvPr/>
          </p:nvSpPr>
          <p:spPr>
            <a:xfrm>
              <a:off x="3016500" y="2277900"/>
              <a:ext cx="1156675" cy="1136675"/>
            </a:xfrm>
            <a:custGeom>
              <a:avLst/>
              <a:gdLst/>
              <a:ahLst/>
              <a:cxnLst/>
              <a:rect l="l" t="t" r="r" b="b"/>
              <a:pathLst>
                <a:path w="46267" h="45467" extrusionOk="0">
                  <a:moveTo>
                    <a:pt x="25905" y="0"/>
                  </a:moveTo>
                  <a:cubicBezTo>
                    <a:pt x="23434" y="0"/>
                    <a:pt x="21026" y="1266"/>
                    <a:pt x="19681" y="3537"/>
                  </a:cubicBezTo>
                  <a:cubicBezTo>
                    <a:pt x="19447" y="3904"/>
                    <a:pt x="19247" y="4304"/>
                    <a:pt x="19114" y="4704"/>
                  </a:cubicBezTo>
                  <a:cubicBezTo>
                    <a:pt x="19080" y="4704"/>
                    <a:pt x="19047" y="4671"/>
                    <a:pt x="19014" y="4637"/>
                  </a:cubicBezTo>
                  <a:cubicBezTo>
                    <a:pt x="18571" y="4376"/>
                    <a:pt x="18082" y="4251"/>
                    <a:pt x="17599" y="4251"/>
                  </a:cubicBezTo>
                  <a:cubicBezTo>
                    <a:pt x="16660" y="4251"/>
                    <a:pt x="15739" y="4724"/>
                    <a:pt x="15211" y="5605"/>
                  </a:cubicBezTo>
                  <a:cubicBezTo>
                    <a:pt x="15078" y="5838"/>
                    <a:pt x="14978" y="6105"/>
                    <a:pt x="14911" y="6372"/>
                  </a:cubicBezTo>
                  <a:cubicBezTo>
                    <a:pt x="14431" y="6209"/>
                    <a:pt x="13936" y="6130"/>
                    <a:pt x="13444" y="6130"/>
                  </a:cubicBezTo>
                  <a:cubicBezTo>
                    <a:pt x="11919" y="6130"/>
                    <a:pt x="10431" y="6894"/>
                    <a:pt x="9574" y="8307"/>
                  </a:cubicBezTo>
                  <a:cubicBezTo>
                    <a:pt x="8640" y="9908"/>
                    <a:pt x="8806" y="11876"/>
                    <a:pt x="9841" y="13277"/>
                  </a:cubicBezTo>
                  <a:cubicBezTo>
                    <a:pt x="9336" y="13169"/>
                    <a:pt x="8826" y="13116"/>
                    <a:pt x="8318" y="13116"/>
                  </a:cubicBezTo>
                  <a:cubicBezTo>
                    <a:pt x="5839" y="13116"/>
                    <a:pt x="3425" y="14376"/>
                    <a:pt x="2068" y="16646"/>
                  </a:cubicBezTo>
                  <a:cubicBezTo>
                    <a:pt x="0" y="20082"/>
                    <a:pt x="1134" y="24552"/>
                    <a:pt x="4570" y="26586"/>
                  </a:cubicBezTo>
                  <a:cubicBezTo>
                    <a:pt x="5237" y="26987"/>
                    <a:pt x="5938" y="27254"/>
                    <a:pt x="6672" y="27420"/>
                  </a:cubicBezTo>
                  <a:cubicBezTo>
                    <a:pt x="6405" y="29188"/>
                    <a:pt x="7172" y="30990"/>
                    <a:pt x="8806" y="31957"/>
                  </a:cubicBezTo>
                  <a:cubicBezTo>
                    <a:pt x="9529" y="32374"/>
                    <a:pt x="10321" y="32582"/>
                    <a:pt x="11087" y="32582"/>
                  </a:cubicBezTo>
                  <a:cubicBezTo>
                    <a:pt x="11240" y="32582"/>
                    <a:pt x="11392" y="32574"/>
                    <a:pt x="11542" y="32557"/>
                  </a:cubicBezTo>
                  <a:cubicBezTo>
                    <a:pt x="11675" y="33325"/>
                    <a:pt x="12142" y="34058"/>
                    <a:pt x="12843" y="34492"/>
                  </a:cubicBezTo>
                  <a:cubicBezTo>
                    <a:pt x="13285" y="34761"/>
                    <a:pt x="13772" y="34887"/>
                    <a:pt x="14252" y="34887"/>
                  </a:cubicBezTo>
                  <a:cubicBezTo>
                    <a:pt x="14605" y="34887"/>
                    <a:pt x="14953" y="34819"/>
                    <a:pt x="15278" y="34692"/>
                  </a:cubicBezTo>
                  <a:cubicBezTo>
                    <a:pt x="15478" y="35259"/>
                    <a:pt x="15878" y="35793"/>
                    <a:pt x="16445" y="36127"/>
                  </a:cubicBezTo>
                  <a:cubicBezTo>
                    <a:pt x="16812" y="36327"/>
                    <a:pt x="17212" y="36460"/>
                    <a:pt x="17613" y="36494"/>
                  </a:cubicBezTo>
                  <a:cubicBezTo>
                    <a:pt x="16879" y="39496"/>
                    <a:pt x="18146" y="42765"/>
                    <a:pt x="20915" y="44433"/>
                  </a:cubicBezTo>
                  <a:cubicBezTo>
                    <a:pt x="22091" y="45134"/>
                    <a:pt x="23379" y="45467"/>
                    <a:pt x="24646" y="45467"/>
                  </a:cubicBezTo>
                  <a:cubicBezTo>
                    <a:pt x="27117" y="45467"/>
                    <a:pt x="29511" y="44202"/>
                    <a:pt x="30856" y="41931"/>
                  </a:cubicBezTo>
                  <a:cubicBezTo>
                    <a:pt x="31856" y="40263"/>
                    <a:pt x="32090" y="38395"/>
                    <a:pt x="31723" y="36627"/>
                  </a:cubicBezTo>
                  <a:lnTo>
                    <a:pt x="31723" y="36627"/>
                  </a:lnTo>
                  <a:cubicBezTo>
                    <a:pt x="32116" y="36739"/>
                    <a:pt x="32517" y="36794"/>
                    <a:pt x="32916" y="36794"/>
                  </a:cubicBezTo>
                  <a:cubicBezTo>
                    <a:pt x="34416" y="36794"/>
                    <a:pt x="35883" y="36022"/>
                    <a:pt x="36726" y="34626"/>
                  </a:cubicBezTo>
                  <a:cubicBezTo>
                    <a:pt x="37760" y="32891"/>
                    <a:pt x="37494" y="30723"/>
                    <a:pt x="36193" y="29288"/>
                  </a:cubicBezTo>
                  <a:cubicBezTo>
                    <a:pt x="37093" y="29255"/>
                    <a:pt x="37927" y="28788"/>
                    <a:pt x="38428" y="27954"/>
                  </a:cubicBezTo>
                  <a:cubicBezTo>
                    <a:pt x="39061" y="26920"/>
                    <a:pt x="38895" y="25619"/>
                    <a:pt x="38127" y="24718"/>
                  </a:cubicBezTo>
                  <a:cubicBezTo>
                    <a:pt x="40562" y="24685"/>
                    <a:pt x="42897" y="23451"/>
                    <a:pt x="44232" y="21216"/>
                  </a:cubicBezTo>
                  <a:cubicBezTo>
                    <a:pt x="46267" y="17780"/>
                    <a:pt x="45166" y="13310"/>
                    <a:pt x="41730" y="11275"/>
                  </a:cubicBezTo>
                  <a:cubicBezTo>
                    <a:pt x="40562" y="10584"/>
                    <a:pt x="39274" y="10250"/>
                    <a:pt x="38001" y="10250"/>
                  </a:cubicBezTo>
                  <a:cubicBezTo>
                    <a:pt x="37493" y="10250"/>
                    <a:pt x="36988" y="10304"/>
                    <a:pt x="36493" y="10408"/>
                  </a:cubicBezTo>
                  <a:cubicBezTo>
                    <a:pt x="36460" y="9508"/>
                    <a:pt x="35993" y="8607"/>
                    <a:pt x="35159" y="8107"/>
                  </a:cubicBezTo>
                  <a:cubicBezTo>
                    <a:pt x="34702" y="7842"/>
                    <a:pt x="34194" y="7717"/>
                    <a:pt x="33696" y="7717"/>
                  </a:cubicBezTo>
                  <a:cubicBezTo>
                    <a:pt x="33503" y="7717"/>
                    <a:pt x="33311" y="7736"/>
                    <a:pt x="33124" y="7773"/>
                  </a:cubicBezTo>
                  <a:cubicBezTo>
                    <a:pt x="33324" y="5138"/>
                    <a:pt x="32056" y="2469"/>
                    <a:pt x="29621" y="1035"/>
                  </a:cubicBezTo>
                  <a:cubicBezTo>
                    <a:pt x="28456" y="334"/>
                    <a:pt x="27172" y="0"/>
                    <a:pt x="25905" y="0"/>
                  </a:cubicBezTo>
                  <a:close/>
                </a:path>
              </a:pathLst>
            </a:custGeom>
            <a:solidFill>
              <a:srgbClr val="9FC5E8">
                <a:alpha val="34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11"/>
            <p:cNvSpPr/>
            <p:nvPr/>
          </p:nvSpPr>
          <p:spPr>
            <a:xfrm>
              <a:off x="4081425" y="3011775"/>
              <a:ext cx="512875" cy="275200"/>
            </a:xfrm>
            <a:custGeom>
              <a:avLst/>
              <a:gdLst/>
              <a:ahLst/>
              <a:cxnLst/>
              <a:rect l="l" t="t" r="r" b="b"/>
              <a:pathLst>
                <a:path w="20515" h="11008" extrusionOk="0">
                  <a:moveTo>
                    <a:pt x="0" y="0"/>
                  </a:moveTo>
                  <a:lnTo>
                    <a:pt x="19181" y="11008"/>
                  </a:lnTo>
                  <a:lnTo>
                    <a:pt x="20515" y="8073"/>
                  </a:lnTo>
                  <a:lnTo>
                    <a:pt x="0" y="0"/>
                  </a:lnTo>
                  <a:close/>
                </a:path>
              </a:pathLst>
            </a:custGeom>
            <a:solidFill>
              <a:srgbClr val="9FC5E8">
                <a:alpha val="34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11"/>
            <p:cNvSpPr/>
            <p:nvPr/>
          </p:nvSpPr>
          <p:spPr>
            <a:xfrm>
              <a:off x="4026375" y="3103500"/>
              <a:ext cx="193500" cy="333600"/>
            </a:xfrm>
            <a:custGeom>
              <a:avLst/>
              <a:gdLst/>
              <a:ahLst/>
              <a:cxnLst/>
              <a:rect l="l" t="t" r="r" b="b"/>
              <a:pathLst>
                <a:path w="7740" h="13344" extrusionOk="0">
                  <a:moveTo>
                    <a:pt x="1" y="0"/>
                  </a:moveTo>
                  <a:lnTo>
                    <a:pt x="4938" y="13343"/>
                  </a:lnTo>
                  <a:lnTo>
                    <a:pt x="7740" y="12109"/>
                  </a:lnTo>
                  <a:lnTo>
                    <a:pt x="1" y="0"/>
                  </a:lnTo>
                  <a:close/>
                </a:path>
              </a:pathLst>
            </a:custGeom>
            <a:solidFill>
              <a:srgbClr val="9FC5E8">
                <a:alpha val="34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11"/>
            <p:cNvSpPr/>
            <p:nvPr/>
          </p:nvSpPr>
          <p:spPr>
            <a:xfrm>
              <a:off x="4047225" y="2869175"/>
              <a:ext cx="356950" cy="76725"/>
            </a:xfrm>
            <a:custGeom>
              <a:avLst/>
              <a:gdLst/>
              <a:ahLst/>
              <a:cxnLst/>
              <a:rect l="l" t="t" r="r" b="b"/>
              <a:pathLst>
                <a:path w="14278" h="3069" extrusionOk="0">
                  <a:moveTo>
                    <a:pt x="14277" y="0"/>
                  </a:moveTo>
                  <a:lnTo>
                    <a:pt x="1" y="1635"/>
                  </a:lnTo>
                  <a:lnTo>
                    <a:pt x="14144" y="3069"/>
                  </a:lnTo>
                  <a:lnTo>
                    <a:pt x="14277" y="0"/>
                  </a:lnTo>
                  <a:close/>
                </a:path>
              </a:pathLst>
            </a:custGeom>
            <a:solidFill>
              <a:srgbClr val="9FC5E8">
                <a:alpha val="34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11"/>
            <p:cNvSpPr/>
            <p:nvPr/>
          </p:nvSpPr>
          <p:spPr>
            <a:xfrm>
              <a:off x="3857925" y="2066925"/>
              <a:ext cx="192675" cy="213500"/>
            </a:xfrm>
            <a:custGeom>
              <a:avLst/>
              <a:gdLst/>
              <a:ahLst/>
              <a:cxnLst/>
              <a:rect l="l" t="t" r="r" b="b"/>
              <a:pathLst>
                <a:path w="7707" h="8540" extrusionOk="0">
                  <a:moveTo>
                    <a:pt x="4470" y="0"/>
                  </a:moveTo>
                  <a:lnTo>
                    <a:pt x="1" y="8540"/>
                  </a:lnTo>
                  <a:lnTo>
                    <a:pt x="7706" y="2102"/>
                  </a:lnTo>
                  <a:lnTo>
                    <a:pt x="4470" y="0"/>
                  </a:lnTo>
                  <a:close/>
                </a:path>
              </a:pathLst>
            </a:custGeom>
            <a:solidFill>
              <a:srgbClr val="9FC5E8">
                <a:alpha val="34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7" name="Google Shape;277;p11"/>
          <p:cNvGrpSpPr/>
          <p:nvPr/>
        </p:nvGrpSpPr>
        <p:grpSpPr>
          <a:xfrm>
            <a:off x="6262539" y="4178848"/>
            <a:ext cx="330501" cy="420581"/>
            <a:chOff x="3828325" y="875775"/>
            <a:chExt cx="330501" cy="420623"/>
          </a:xfrm>
        </p:grpSpPr>
        <p:sp>
          <p:nvSpPr>
            <p:cNvPr id="278" name="Google Shape;278;p11"/>
            <p:cNvSpPr/>
            <p:nvPr/>
          </p:nvSpPr>
          <p:spPr>
            <a:xfrm>
              <a:off x="3884094" y="1119247"/>
              <a:ext cx="53711" cy="53776"/>
            </a:xfrm>
            <a:custGeom>
              <a:avLst/>
              <a:gdLst/>
              <a:ahLst/>
              <a:cxnLst/>
              <a:rect l="l" t="t" r="r" b="b"/>
              <a:pathLst>
                <a:path w="835" h="836" extrusionOk="0">
                  <a:moveTo>
                    <a:pt x="474" y="1"/>
                  </a:moveTo>
                  <a:cubicBezTo>
                    <a:pt x="323" y="1"/>
                    <a:pt x="155" y="120"/>
                    <a:pt x="100" y="285"/>
                  </a:cubicBezTo>
                  <a:cubicBezTo>
                    <a:pt x="0" y="485"/>
                    <a:pt x="67" y="719"/>
                    <a:pt x="234" y="819"/>
                  </a:cubicBezTo>
                  <a:cubicBezTo>
                    <a:pt x="269" y="830"/>
                    <a:pt x="305" y="836"/>
                    <a:pt x="340" y="836"/>
                  </a:cubicBezTo>
                  <a:cubicBezTo>
                    <a:pt x="502" y="836"/>
                    <a:pt x="652" y="716"/>
                    <a:pt x="734" y="552"/>
                  </a:cubicBezTo>
                  <a:cubicBezTo>
                    <a:pt x="834" y="352"/>
                    <a:pt x="734" y="118"/>
                    <a:pt x="567" y="18"/>
                  </a:cubicBezTo>
                  <a:cubicBezTo>
                    <a:pt x="538" y="6"/>
                    <a:pt x="506" y="1"/>
                    <a:pt x="474" y="1"/>
                  </a:cubicBez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11"/>
            <p:cNvSpPr/>
            <p:nvPr/>
          </p:nvSpPr>
          <p:spPr>
            <a:xfrm>
              <a:off x="3918444" y="1068109"/>
              <a:ext cx="126656" cy="79699"/>
            </a:xfrm>
            <a:custGeom>
              <a:avLst/>
              <a:gdLst/>
              <a:ahLst/>
              <a:cxnLst/>
              <a:rect l="l" t="t" r="r" b="b"/>
              <a:pathLst>
                <a:path w="1969" h="1239" extrusionOk="0">
                  <a:moveTo>
                    <a:pt x="1114" y="1"/>
                  </a:moveTo>
                  <a:cubicBezTo>
                    <a:pt x="642" y="1"/>
                    <a:pt x="123" y="511"/>
                    <a:pt x="0" y="880"/>
                  </a:cubicBezTo>
                  <a:lnTo>
                    <a:pt x="0" y="1180"/>
                  </a:lnTo>
                  <a:cubicBezTo>
                    <a:pt x="43" y="1223"/>
                    <a:pt x="86" y="1238"/>
                    <a:pt x="130" y="1238"/>
                  </a:cubicBezTo>
                  <a:cubicBezTo>
                    <a:pt x="223" y="1238"/>
                    <a:pt x="320" y="1169"/>
                    <a:pt x="434" y="1147"/>
                  </a:cubicBezTo>
                  <a:cubicBezTo>
                    <a:pt x="551" y="1108"/>
                    <a:pt x="668" y="1091"/>
                    <a:pt x="785" y="1091"/>
                  </a:cubicBezTo>
                  <a:cubicBezTo>
                    <a:pt x="868" y="1091"/>
                    <a:pt x="951" y="1099"/>
                    <a:pt x="1034" y="1113"/>
                  </a:cubicBezTo>
                  <a:cubicBezTo>
                    <a:pt x="1188" y="1113"/>
                    <a:pt x="1349" y="1156"/>
                    <a:pt x="1488" y="1156"/>
                  </a:cubicBezTo>
                  <a:cubicBezTo>
                    <a:pt x="1650" y="1156"/>
                    <a:pt x="1781" y="1098"/>
                    <a:pt x="1835" y="846"/>
                  </a:cubicBezTo>
                  <a:cubicBezTo>
                    <a:pt x="1968" y="446"/>
                    <a:pt x="1601" y="113"/>
                    <a:pt x="1234" y="12"/>
                  </a:cubicBezTo>
                  <a:cubicBezTo>
                    <a:pt x="1195" y="5"/>
                    <a:pt x="1155" y="1"/>
                    <a:pt x="1114" y="1"/>
                  </a:cubicBez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11"/>
            <p:cNvSpPr/>
            <p:nvPr/>
          </p:nvSpPr>
          <p:spPr>
            <a:xfrm>
              <a:off x="3828325" y="1159001"/>
              <a:ext cx="81564" cy="135211"/>
            </a:xfrm>
            <a:custGeom>
              <a:avLst/>
              <a:gdLst/>
              <a:ahLst/>
              <a:cxnLst/>
              <a:rect l="l" t="t" r="r" b="b"/>
              <a:pathLst>
                <a:path w="1268" h="2102" extrusionOk="0">
                  <a:moveTo>
                    <a:pt x="1234" y="0"/>
                  </a:moveTo>
                  <a:cubicBezTo>
                    <a:pt x="1168" y="0"/>
                    <a:pt x="1101" y="134"/>
                    <a:pt x="1068" y="167"/>
                  </a:cubicBezTo>
                  <a:cubicBezTo>
                    <a:pt x="1001" y="267"/>
                    <a:pt x="934" y="334"/>
                    <a:pt x="867" y="434"/>
                  </a:cubicBezTo>
                  <a:cubicBezTo>
                    <a:pt x="734" y="601"/>
                    <a:pt x="634" y="768"/>
                    <a:pt x="534" y="968"/>
                  </a:cubicBezTo>
                  <a:cubicBezTo>
                    <a:pt x="400" y="1135"/>
                    <a:pt x="300" y="1335"/>
                    <a:pt x="234" y="1535"/>
                  </a:cubicBezTo>
                  <a:cubicBezTo>
                    <a:pt x="134" y="1702"/>
                    <a:pt x="33" y="1902"/>
                    <a:pt x="0" y="2102"/>
                  </a:cubicBezTo>
                  <a:cubicBezTo>
                    <a:pt x="67" y="1935"/>
                    <a:pt x="134" y="1735"/>
                    <a:pt x="234" y="1568"/>
                  </a:cubicBezTo>
                  <a:cubicBezTo>
                    <a:pt x="334" y="1401"/>
                    <a:pt x="400" y="1201"/>
                    <a:pt x="500" y="1035"/>
                  </a:cubicBezTo>
                  <a:cubicBezTo>
                    <a:pt x="634" y="868"/>
                    <a:pt x="734" y="701"/>
                    <a:pt x="834" y="534"/>
                  </a:cubicBezTo>
                  <a:cubicBezTo>
                    <a:pt x="901" y="467"/>
                    <a:pt x="967" y="367"/>
                    <a:pt x="1034" y="301"/>
                  </a:cubicBezTo>
                  <a:cubicBezTo>
                    <a:pt x="1068" y="234"/>
                    <a:pt x="1101" y="201"/>
                    <a:pt x="1134" y="167"/>
                  </a:cubicBezTo>
                  <a:cubicBezTo>
                    <a:pt x="1168" y="134"/>
                    <a:pt x="1201" y="101"/>
                    <a:pt x="1234" y="67"/>
                  </a:cubicBezTo>
                  <a:cubicBezTo>
                    <a:pt x="1268" y="67"/>
                    <a:pt x="1268" y="67"/>
                    <a:pt x="1268" y="34"/>
                  </a:cubicBezTo>
                  <a:cubicBezTo>
                    <a:pt x="1268" y="34"/>
                    <a:pt x="1234" y="0"/>
                    <a:pt x="1234"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11"/>
            <p:cNvSpPr/>
            <p:nvPr/>
          </p:nvSpPr>
          <p:spPr>
            <a:xfrm>
              <a:off x="3839003" y="1079623"/>
              <a:ext cx="77319" cy="60144"/>
            </a:xfrm>
            <a:custGeom>
              <a:avLst/>
              <a:gdLst/>
              <a:ahLst/>
              <a:cxnLst/>
              <a:rect l="l" t="t" r="r" b="b"/>
              <a:pathLst>
                <a:path w="1202" h="935" extrusionOk="0">
                  <a:moveTo>
                    <a:pt x="1" y="0"/>
                  </a:moveTo>
                  <a:cubicBezTo>
                    <a:pt x="1" y="0"/>
                    <a:pt x="1" y="34"/>
                    <a:pt x="1" y="34"/>
                  </a:cubicBezTo>
                  <a:cubicBezTo>
                    <a:pt x="501" y="200"/>
                    <a:pt x="902" y="534"/>
                    <a:pt x="1202" y="934"/>
                  </a:cubicBezTo>
                  <a:cubicBezTo>
                    <a:pt x="935" y="501"/>
                    <a:pt x="501" y="200"/>
                    <a:pt x="1"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11"/>
            <p:cNvSpPr/>
            <p:nvPr/>
          </p:nvSpPr>
          <p:spPr>
            <a:xfrm>
              <a:off x="3845435" y="1103230"/>
              <a:ext cx="58021" cy="37501"/>
            </a:xfrm>
            <a:custGeom>
              <a:avLst/>
              <a:gdLst/>
              <a:ahLst/>
              <a:cxnLst/>
              <a:rect l="l" t="t" r="r" b="b"/>
              <a:pathLst>
                <a:path w="902" h="583" extrusionOk="0">
                  <a:moveTo>
                    <a:pt x="1" y="0"/>
                  </a:moveTo>
                  <a:lnTo>
                    <a:pt x="1" y="0"/>
                  </a:lnTo>
                  <a:cubicBezTo>
                    <a:pt x="301" y="167"/>
                    <a:pt x="601" y="334"/>
                    <a:pt x="868" y="567"/>
                  </a:cubicBezTo>
                  <a:cubicBezTo>
                    <a:pt x="868" y="578"/>
                    <a:pt x="872" y="582"/>
                    <a:pt x="877" y="582"/>
                  </a:cubicBezTo>
                  <a:cubicBezTo>
                    <a:pt x="887" y="582"/>
                    <a:pt x="902" y="567"/>
                    <a:pt x="902" y="567"/>
                  </a:cubicBezTo>
                  <a:cubicBezTo>
                    <a:pt x="601" y="334"/>
                    <a:pt x="335" y="134"/>
                    <a:pt x="1"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11"/>
            <p:cNvSpPr/>
            <p:nvPr/>
          </p:nvSpPr>
          <p:spPr>
            <a:xfrm>
              <a:off x="3939864" y="1116610"/>
              <a:ext cx="68763" cy="179788"/>
            </a:xfrm>
            <a:custGeom>
              <a:avLst/>
              <a:gdLst/>
              <a:ahLst/>
              <a:cxnLst/>
              <a:rect l="l" t="t" r="r" b="b"/>
              <a:pathLst>
                <a:path w="1069" h="2795" extrusionOk="0">
                  <a:moveTo>
                    <a:pt x="413" y="1"/>
                  </a:moveTo>
                  <a:cubicBezTo>
                    <a:pt x="401" y="1"/>
                    <a:pt x="384" y="9"/>
                    <a:pt x="368" y="26"/>
                  </a:cubicBezTo>
                  <a:cubicBezTo>
                    <a:pt x="268" y="259"/>
                    <a:pt x="201" y="526"/>
                    <a:pt x="101" y="793"/>
                  </a:cubicBezTo>
                  <a:cubicBezTo>
                    <a:pt x="67" y="893"/>
                    <a:pt x="1" y="993"/>
                    <a:pt x="34" y="1126"/>
                  </a:cubicBezTo>
                  <a:cubicBezTo>
                    <a:pt x="67" y="1260"/>
                    <a:pt x="101" y="1393"/>
                    <a:pt x="134" y="1527"/>
                  </a:cubicBezTo>
                  <a:cubicBezTo>
                    <a:pt x="167" y="1660"/>
                    <a:pt x="201" y="1827"/>
                    <a:pt x="234" y="1960"/>
                  </a:cubicBezTo>
                  <a:cubicBezTo>
                    <a:pt x="268" y="2027"/>
                    <a:pt x="368" y="2127"/>
                    <a:pt x="434" y="2194"/>
                  </a:cubicBezTo>
                  <a:cubicBezTo>
                    <a:pt x="634" y="2394"/>
                    <a:pt x="835" y="2594"/>
                    <a:pt x="1068" y="2794"/>
                  </a:cubicBezTo>
                  <a:cubicBezTo>
                    <a:pt x="1068" y="2794"/>
                    <a:pt x="1068" y="2761"/>
                    <a:pt x="1068" y="2761"/>
                  </a:cubicBezTo>
                  <a:cubicBezTo>
                    <a:pt x="901" y="2594"/>
                    <a:pt x="735" y="2427"/>
                    <a:pt x="568" y="2261"/>
                  </a:cubicBezTo>
                  <a:cubicBezTo>
                    <a:pt x="468" y="2194"/>
                    <a:pt x="368" y="2094"/>
                    <a:pt x="301" y="1960"/>
                  </a:cubicBezTo>
                  <a:cubicBezTo>
                    <a:pt x="234" y="1860"/>
                    <a:pt x="234" y="1694"/>
                    <a:pt x="201" y="1560"/>
                  </a:cubicBezTo>
                  <a:cubicBezTo>
                    <a:pt x="167" y="1460"/>
                    <a:pt x="134" y="1327"/>
                    <a:pt x="101" y="1193"/>
                  </a:cubicBezTo>
                  <a:cubicBezTo>
                    <a:pt x="67" y="1026"/>
                    <a:pt x="101" y="893"/>
                    <a:pt x="167" y="760"/>
                  </a:cubicBezTo>
                  <a:cubicBezTo>
                    <a:pt x="268" y="526"/>
                    <a:pt x="334" y="259"/>
                    <a:pt x="434" y="26"/>
                  </a:cubicBezTo>
                  <a:cubicBezTo>
                    <a:pt x="434" y="9"/>
                    <a:pt x="426" y="1"/>
                    <a:pt x="413"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11"/>
            <p:cNvSpPr/>
            <p:nvPr/>
          </p:nvSpPr>
          <p:spPr>
            <a:xfrm>
              <a:off x="3957039" y="1118733"/>
              <a:ext cx="85874" cy="169046"/>
            </a:xfrm>
            <a:custGeom>
              <a:avLst/>
              <a:gdLst/>
              <a:ahLst/>
              <a:cxnLst/>
              <a:rect l="l" t="t" r="r" b="b"/>
              <a:pathLst>
                <a:path w="1335" h="2628" extrusionOk="0">
                  <a:moveTo>
                    <a:pt x="217" y="1"/>
                  </a:moveTo>
                  <a:cubicBezTo>
                    <a:pt x="209" y="1"/>
                    <a:pt x="201" y="9"/>
                    <a:pt x="201" y="26"/>
                  </a:cubicBezTo>
                  <a:cubicBezTo>
                    <a:pt x="134" y="293"/>
                    <a:pt x="101" y="560"/>
                    <a:pt x="34" y="827"/>
                  </a:cubicBezTo>
                  <a:cubicBezTo>
                    <a:pt x="34" y="960"/>
                    <a:pt x="1" y="1060"/>
                    <a:pt x="34" y="1160"/>
                  </a:cubicBezTo>
                  <a:cubicBezTo>
                    <a:pt x="101" y="1294"/>
                    <a:pt x="134" y="1427"/>
                    <a:pt x="201" y="1560"/>
                  </a:cubicBezTo>
                  <a:cubicBezTo>
                    <a:pt x="267" y="1694"/>
                    <a:pt x="301" y="1827"/>
                    <a:pt x="367" y="1961"/>
                  </a:cubicBezTo>
                  <a:cubicBezTo>
                    <a:pt x="434" y="2061"/>
                    <a:pt x="534" y="2094"/>
                    <a:pt x="601" y="2161"/>
                  </a:cubicBezTo>
                  <a:cubicBezTo>
                    <a:pt x="868" y="2328"/>
                    <a:pt x="1101" y="2494"/>
                    <a:pt x="1335" y="2628"/>
                  </a:cubicBezTo>
                  <a:cubicBezTo>
                    <a:pt x="1168" y="2494"/>
                    <a:pt x="968" y="2361"/>
                    <a:pt x="768" y="2228"/>
                  </a:cubicBezTo>
                  <a:cubicBezTo>
                    <a:pt x="668" y="2161"/>
                    <a:pt x="534" y="2061"/>
                    <a:pt x="434" y="1961"/>
                  </a:cubicBezTo>
                  <a:cubicBezTo>
                    <a:pt x="367" y="1861"/>
                    <a:pt x="334" y="1727"/>
                    <a:pt x="267" y="1594"/>
                  </a:cubicBezTo>
                  <a:cubicBezTo>
                    <a:pt x="234" y="1460"/>
                    <a:pt x="167" y="1360"/>
                    <a:pt x="134" y="1227"/>
                  </a:cubicBezTo>
                  <a:cubicBezTo>
                    <a:pt x="67" y="1093"/>
                    <a:pt x="67" y="960"/>
                    <a:pt x="101" y="793"/>
                  </a:cubicBezTo>
                  <a:cubicBezTo>
                    <a:pt x="167" y="526"/>
                    <a:pt x="201" y="293"/>
                    <a:pt x="234" y="26"/>
                  </a:cubicBezTo>
                  <a:cubicBezTo>
                    <a:pt x="234" y="9"/>
                    <a:pt x="226" y="1"/>
                    <a:pt x="217"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11"/>
            <p:cNvSpPr/>
            <p:nvPr/>
          </p:nvSpPr>
          <p:spPr>
            <a:xfrm>
              <a:off x="3974213" y="1103745"/>
              <a:ext cx="105171" cy="153994"/>
            </a:xfrm>
            <a:custGeom>
              <a:avLst/>
              <a:gdLst/>
              <a:ahLst/>
              <a:cxnLst/>
              <a:rect l="l" t="t" r="r" b="b"/>
              <a:pathLst>
                <a:path w="1635" h="2394" extrusionOk="0">
                  <a:moveTo>
                    <a:pt x="50" y="0"/>
                  </a:moveTo>
                  <a:cubicBezTo>
                    <a:pt x="42" y="0"/>
                    <a:pt x="34" y="9"/>
                    <a:pt x="34" y="26"/>
                  </a:cubicBezTo>
                  <a:cubicBezTo>
                    <a:pt x="34" y="292"/>
                    <a:pt x="34" y="559"/>
                    <a:pt x="34" y="859"/>
                  </a:cubicBezTo>
                  <a:cubicBezTo>
                    <a:pt x="34" y="960"/>
                    <a:pt x="0" y="1060"/>
                    <a:pt x="67" y="1160"/>
                  </a:cubicBezTo>
                  <a:cubicBezTo>
                    <a:pt x="134" y="1293"/>
                    <a:pt x="234" y="1427"/>
                    <a:pt x="301" y="1527"/>
                  </a:cubicBezTo>
                  <a:cubicBezTo>
                    <a:pt x="401" y="1660"/>
                    <a:pt x="467" y="1760"/>
                    <a:pt x="567" y="1894"/>
                  </a:cubicBezTo>
                  <a:cubicBezTo>
                    <a:pt x="634" y="1960"/>
                    <a:pt x="734" y="1994"/>
                    <a:pt x="834" y="2027"/>
                  </a:cubicBezTo>
                  <a:cubicBezTo>
                    <a:pt x="1101" y="2160"/>
                    <a:pt x="1335" y="2260"/>
                    <a:pt x="1635" y="2394"/>
                  </a:cubicBezTo>
                  <a:cubicBezTo>
                    <a:pt x="1635" y="2394"/>
                    <a:pt x="1635" y="2394"/>
                    <a:pt x="1635" y="2361"/>
                  </a:cubicBezTo>
                  <a:cubicBezTo>
                    <a:pt x="1401" y="2260"/>
                    <a:pt x="1201" y="2160"/>
                    <a:pt x="968" y="2060"/>
                  </a:cubicBezTo>
                  <a:cubicBezTo>
                    <a:pt x="868" y="2027"/>
                    <a:pt x="734" y="1960"/>
                    <a:pt x="634" y="1894"/>
                  </a:cubicBezTo>
                  <a:cubicBezTo>
                    <a:pt x="534" y="1793"/>
                    <a:pt x="467" y="1660"/>
                    <a:pt x="401" y="1560"/>
                  </a:cubicBezTo>
                  <a:cubicBezTo>
                    <a:pt x="301" y="1427"/>
                    <a:pt x="234" y="1326"/>
                    <a:pt x="167" y="1226"/>
                  </a:cubicBezTo>
                  <a:cubicBezTo>
                    <a:pt x="67" y="1093"/>
                    <a:pt x="67" y="960"/>
                    <a:pt x="67" y="793"/>
                  </a:cubicBezTo>
                  <a:cubicBezTo>
                    <a:pt x="67" y="526"/>
                    <a:pt x="67" y="259"/>
                    <a:pt x="67" y="26"/>
                  </a:cubicBezTo>
                  <a:cubicBezTo>
                    <a:pt x="67" y="9"/>
                    <a:pt x="59" y="0"/>
                    <a:pt x="50"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11"/>
            <p:cNvSpPr/>
            <p:nvPr/>
          </p:nvSpPr>
          <p:spPr>
            <a:xfrm>
              <a:off x="3982768" y="1104388"/>
              <a:ext cx="126656" cy="134053"/>
            </a:xfrm>
            <a:custGeom>
              <a:avLst/>
              <a:gdLst/>
              <a:ahLst/>
              <a:cxnLst/>
              <a:rect l="l" t="t" r="r" b="b"/>
              <a:pathLst>
                <a:path w="1969" h="2084" extrusionOk="0">
                  <a:moveTo>
                    <a:pt x="26" y="1"/>
                  </a:moveTo>
                  <a:cubicBezTo>
                    <a:pt x="16" y="1"/>
                    <a:pt x="1" y="16"/>
                    <a:pt x="1" y="16"/>
                  </a:cubicBezTo>
                  <a:cubicBezTo>
                    <a:pt x="34" y="282"/>
                    <a:pt x="68" y="583"/>
                    <a:pt x="134" y="849"/>
                  </a:cubicBezTo>
                  <a:cubicBezTo>
                    <a:pt x="134" y="950"/>
                    <a:pt x="168" y="1050"/>
                    <a:pt x="234" y="1150"/>
                  </a:cubicBezTo>
                  <a:cubicBezTo>
                    <a:pt x="334" y="1250"/>
                    <a:pt x="434" y="1350"/>
                    <a:pt x="535" y="1483"/>
                  </a:cubicBezTo>
                  <a:cubicBezTo>
                    <a:pt x="635" y="1583"/>
                    <a:pt x="735" y="1683"/>
                    <a:pt x="835" y="1783"/>
                  </a:cubicBezTo>
                  <a:cubicBezTo>
                    <a:pt x="901" y="1850"/>
                    <a:pt x="1002" y="1850"/>
                    <a:pt x="1102" y="1884"/>
                  </a:cubicBezTo>
                  <a:cubicBezTo>
                    <a:pt x="1402" y="1950"/>
                    <a:pt x="1669" y="2017"/>
                    <a:pt x="1969" y="2084"/>
                  </a:cubicBezTo>
                  <a:cubicBezTo>
                    <a:pt x="1735" y="2017"/>
                    <a:pt x="1502" y="1950"/>
                    <a:pt x="1268" y="1884"/>
                  </a:cubicBezTo>
                  <a:cubicBezTo>
                    <a:pt x="1135" y="1850"/>
                    <a:pt x="1002" y="1817"/>
                    <a:pt x="901" y="1750"/>
                  </a:cubicBezTo>
                  <a:cubicBezTo>
                    <a:pt x="768" y="1683"/>
                    <a:pt x="701" y="1550"/>
                    <a:pt x="601" y="1483"/>
                  </a:cubicBezTo>
                  <a:cubicBezTo>
                    <a:pt x="501" y="1383"/>
                    <a:pt x="434" y="1283"/>
                    <a:pt x="334" y="1183"/>
                  </a:cubicBezTo>
                  <a:cubicBezTo>
                    <a:pt x="201" y="1050"/>
                    <a:pt x="201" y="916"/>
                    <a:pt x="168" y="783"/>
                  </a:cubicBezTo>
                  <a:cubicBezTo>
                    <a:pt x="134" y="516"/>
                    <a:pt x="68" y="282"/>
                    <a:pt x="34" y="16"/>
                  </a:cubicBezTo>
                  <a:cubicBezTo>
                    <a:pt x="34" y="4"/>
                    <a:pt x="30" y="1"/>
                    <a:pt x="26"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11"/>
            <p:cNvSpPr/>
            <p:nvPr/>
          </p:nvSpPr>
          <p:spPr>
            <a:xfrm>
              <a:off x="3948483" y="875775"/>
              <a:ext cx="109481" cy="223208"/>
            </a:xfrm>
            <a:custGeom>
              <a:avLst/>
              <a:gdLst/>
              <a:ahLst/>
              <a:cxnLst/>
              <a:rect l="l" t="t" r="r" b="b"/>
              <a:pathLst>
                <a:path w="1702" h="3470" extrusionOk="0">
                  <a:moveTo>
                    <a:pt x="0" y="3469"/>
                  </a:moveTo>
                  <a:cubicBezTo>
                    <a:pt x="0" y="2836"/>
                    <a:pt x="267" y="2102"/>
                    <a:pt x="467" y="1535"/>
                  </a:cubicBezTo>
                  <a:cubicBezTo>
                    <a:pt x="634" y="1101"/>
                    <a:pt x="834" y="534"/>
                    <a:pt x="1168" y="234"/>
                  </a:cubicBezTo>
                  <a:cubicBezTo>
                    <a:pt x="1401" y="0"/>
                    <a:pt x="1668" y="34"/>
                    <a:pt x="1668" y="367"/>
                  </a:cubicBezTo>
                  <a:cubicBezTo>
                    <a:pt x="1701" y="968"/>
                    <a:pt x="1334" y="1601"/>
                    <a:pt x="1068" y="2135"/>
                  </a:cubicBezTo>
                  <a:cubicBezTo>
                    <a:pt x="901" y="2402"/>
                    <a:pt x="734" y="2702"/>
                    <a:pt x="534" y="2969"/>
                  </a:cubicBezTo>
                  <a:cubicBezTo>
                    <a:pt x="434" y="3103"/>
                    <a:pt x="300" y="3236"/>
                    <a:pt x="200" y="3369"/>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11"/>
            <p:cNvSpPr/>
            <p:nvPr/>
          </p:nvSpPr>
          <p:spPr>
            <a:xfrm>
              <a:off x="3866920" y="903628"/>
              <a:ext cx="83751" cy="216840"/>
            </a:xfrm>
            <a:custGeom>
              <a:avLst/>
              <a:gdLst/>
              <a:ahLst/>
              <a:cxnLst/>
              <a:rect l="l" t="t" r="r" b="b"/>
              <a:pathLst>
                <a:path w="1302" h="3371" extrusionOk="0">
                  <a:moveTo>
                    <a:pt x="1235" y="3370"/>
                  </a:moveTo>
                  <a:cubicBezTo>
                    <a:pt x="834" y="2936"/>
                    <a:pt x="601" y="2269"/>
                    <a:pt x="367" y="1736"/>
                  </a:cubicBezTo>
                  <a:cubicBezTo>
                    <a:pt x="201" y="1369"/>
                    <a:pt x="1" y="835"/>
                    <a:pt x="34" y="435"/>
                  </a:cubicBezTo>
                  <a:cubicBezTo>
                    <a:pt x="67" y="134"/>
                    <a:pt x="267" y="1"/>
                    <a:pt x="468" y="234"/>
                  </a:cubicBezTo>
                  <a:cubicBezTo>
                    <a:pt x="868" y="635"/>
                    <a:pt x="1001" y="1302"/>
                    <a:pt x="1135" y="1802"/>
                  </a:cubicBezTo>
                  <a:cubicBezTo>
                    <a:pt x="1201" y="2102"/>
                    <a:pt x="1268" y="2403"/>
                    <a:pt x="1301" y="2703"/>
                  </a:cubicBezTo>
                  <a:cubicBezTo>
                    <a:pt x="1301" y="2870"/>
                    <a:pt x="1268" y="3036"/>
                    <a:pt x="1301" y="3203"/>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11"/>
            <p:cNvSpPr/>
            <p:nvPr/>
          </p:nvSpPr>
          <p:spPr>
            <a:xfrm>
              <a:off x="4019241" y="1098663"/>
              <a:ext cx="139585" cy="73009"/>
            </a:xfrm>
            <a:custGeom>
              <a:avLst/>
              <a:gdLst/>
              <a:ahLst/>
              <a:cxnLst/>
              <a:rect l="l" t="t" r="r" b="b"/>
              <a:pathLst>
                <a:path w="2170" h="1135" extrusionOk="0">
                  <a:moveTo>
                    <a:pt x="175" y="0"/>
                  </a:moveTo>
                  <a:cubicBezTo>
                    <a:pt x="127" y="0"/>
                    <a:pt x="80" y="2"/>
                    <a:pt x="34" y="4"/>
                  </a:cubicBezTo>
                  <a:lnTo>
                    <a:pt x="1" y="271"/>
                  </a:lnTo>
                  <a:cubicBezTo>
                    <a:pt x="5" y="271"/>
                    <a:pt x="9" y="271"/>
                    <a:pt x="13" y="271"/>
                  </a:cubicBezTo>
                  <a:cubicBezTo>
                    <a:pt x="302" y="271"/>
                    <a:pt x="1437" y="1135"/>
                    <a:pt x="1919" y="1135"/>
                  </a:cubicBezTo>
                  <a:cubicBezTo>
                    <a:pt x="2042" y="1135"/>
                    <a:pt x="2122" y="1079"/>
                    <a:pt x="2136" y="938"/>
                  </a:cubicBezTo>
                  <a:cubicBezTo>
                    <a:pt x="2169" y="638"/>
                    <a:pt x="1902" y="438"/>
                    <a:pt x="1702" y="338"/>
                  </a:cubicBezTo>
                  <a:cubicBezTo>
                    <a:pt x="1245" y="155"/>
                    <a:pt x="677" y="0"/>
                    <a:pt x="175" y="0"/>
                  </a:cubicBez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0" name="Google Shape;290;p11"/>
          <p:cNvGrpSpPr/>
          <p:nvPr/>
        </p:nvGrpSpPr>
        <p:grpSpPr>
          <a:xfrm flipH="1">
            <a:off x="2383825" y="548638"/>
            <a:ext cx="330501" cy="420623"/>
            <a:chOff x="3828325" y="875775"/>
            <a:chExt cx="330501" cy="420623"/>
          </a:xfrm>
        </p:grpSpPr>
        <p:sp>
          <p:nvSpPr>
            <p:cNvPr id="291" name="Google Shape;291;p11"/>
            <p:cNvSpPr/>
            <p:nvPr/>
          </p:nvSpPr>
          <p:spPr>
            <a:xfrm>
              <a:off x="3884094" y="1119247"/>
              <a:ext cx="53711" cy="53776"/>
            </a:xfrm>
            <a:custGeom>
              <a:avLst/>
              <a:gdLst/>
              <a:ahLst/>
              <a:cxnLst/>
              <a:rect l="l" t="t" r="r" b="b"/>
              <a:pathLst>
                <a:path w="835" h="836" extrusionOk="0">
                  <a:moveTo>
                    <a:pt x="474" y="1"/>
                  </a:moveTo>
                  <a:cubicBezTo>
                    <a:pt x="323" y="1"/>
                    <a:pt x="155" y="120"/>
                    <a:pt x="100" y="285"/>
                  </a:cubicBezTo>
                  <a:cubicBezTo>
                    <a:pt x="0" y="485"/>
                    <a:pt x="67" y="719"/>
                    <a:pt x="234" y="819"/>
                  </a:cubicBezTo>
                  <a:cubicBezTo>
                    <a:pt x="269" y="830"/>
                    <a:pt x="305" y="836"/>
                    <a:pt x="340" y="836"/>
                  </a:cubicBezTo>
                  <a:cubicBezTo>
                    <a:pt x="502" y="836"/>
                    <a:pt x="652" y="716"/>
                    <a:pt x="734" y="552"/>
                  </a:cubicBezTo>
                  <a:cubicBezTo>
                    <a:pt x="834" y="352"/>
                    <a:pt x="734" y="118"/>
                    <a:pt x="567" y="18"/>
                  </a:cubicBezTo>
                  <a:cubicBezTo>
                    <a:pt x="538" y="6"/>
                    <a:pt x="506" y="1"/>
                    <a:pt x="474" y="1"/>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11"/>
            <p:cNvSpPr/>
            <p:nvPr/>
          </p:nvSpPr>
          <p:spPr>
            <a:xfrm>
              <a:off x="3918444" y="1068109"/>
              <a:ext cx="126656" cy="79699"/>
            </a:xfrm>
            <a:custGeom>
              <a:avLst/>
              <a:gdLst/>
              <a:ahLst/>
              <a:cxnLst/>
              <a:rect l="l" t="t" r="r" b="b"/>
              <a:pathLst>
                <a:path w="1969" h="1239" extrusionOk="0">
                  <a:moveTo>
                    <a:pt x="1114" y="1"/>
                  </a:moveTo>
                  <a:cubicBezTo>
                    <a:pt x="642" y="1"/>
                    <a:pt x="123" y="511"/>
                    <a:pt x="0" y="880"/>
                  </a:cubicBezTo>
                  <a:lnTo>
                    <a:pt x="0" y="1180"/>
                  </a:lnTo>
                  <a:cubicBezTo>
                    <a:pt x="43" y="1223"/>
                    <a:pt x="86" y="1238"/>
                    <a:pt x="130" y="1238"/>
                  </a:cubicBezTo>
                  <a:cubicBezTo>
                    <a:pt x="223" y="1238"/>
                    <a:pt x="320" y="1169"/>
                    <a:pt x="434" y="1147"/>
                  </a:cubicBezTo>
                  <a:cubicBezTo>
                    <a:pt x="551" y="1108"/>
                    <a:pt x="668" y="1091"/>
                    <a:pt x="785" y="1091"/>
                  </a:cubicBezTo>
                  <a:cubicBezTo>
                    <a:pt x="868" y="1091"/>
                    <a:pt x="951" y="1099"/>
                    <a:pt x="1034" y="1113"/>
                  </a:cubicBezTo>
                  <a:cubicBezTo>
                    <a:pt x="1188" y="1113"/>
                    <a:pt x="1349" y="1156"/>
                    <a:pt x="1488" y="1156"/>
                  </a:cubicBezTo>
                  <a:cubicBezTo>
                    <a:pt x="1650" y="1156"/>
                    <a:pt x="1781" y="1098"/>
                    <a:pt x="1835" y="846"/>
                  </a:cubicBezTo>
                  <a:cubicBezTo>
                    <a:pt x="1968" y="446"/>
                    <a:pt x="1601" y="113"/>
                    <a:pt x="1234" y="12"/>
                  </a:cubicBezTo>
                  <a:cubicBezTo>
                    <a:pt x="1195" y="5"/>
                    <a:pt x="1155" y="1"/>
                    <a:pt x="1114"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11"/>
            <p:cNvSpPr/>
            <p:nvPr/>
          </p:nvSpPr>
          <p:spPr>
            <a:xfrm>
              <a:off x="3828325" y="1159001"/>
              <a:ext cx="81564" cy="135211"/>
            </a:xfrm>
            <a:custGeom>
              <a:avLst/>
              <a:gdLst/>
              <a:ahLst/>
              <a:cxnLst/>
              <a:rect l="l" t="t" r="r" b="b"/>
              <a:pathLst>
                <a:path w="1268" h="2102" extrusionOk="0">
                  <a:moveTo>
                    <a:pt x="1234" y="0"/>
                  </a:moveTo>
                  <a:cubicBezTo>
                    <a:pt x="1168" y="0"/>
                    <a:pt x="1101" y="134"/>
                    <a:pt x="1068" y="167"/>
                  </a:cubicBezTo>
                  <a:cubicBezTo>
                    <a:pt x="1001" y="267"/>
                    <a:pt x="934" y="334"/>
                    <a:pt x="867" y="434"/>
                  </a:cubicBezTo>
                  <a:cubicBezTo>
                    <a:pt x="734" y="601"/>
                    <a:pt x="634" y="768"/>
                    <a:pt x="534" y="968"/>
                  </a:cubicBezTo>
                  <a:cubicBezTo>
                    <a:pt x="400" y="1135"/>
                    <a:pt x="300" y="1335"/>
                    <a:pt x="234" y="1535"/>
                  </a:cubicBezTo>
                  <a:cubicBezTo>
                    <a:pt x="134" y="1702"/>
                    <a:pt x="33" y="1902"/>
                    <a:pt x="0" y="2102"/>
                  </a:cubicBezTo>
                  <a:cubicBezTo>
                    <a:pt x="67" y="1935"/>
                    <a:pt x="134" y="1735"/>
                    <a:pt x="234" y="1568"/>
                  </a:cubicBezTo>
                  <a:cubicBezTo>
                    <a:pt x="334" y="1401"/>
                    <a:pt x="400" y="1201"/>
                    <a:pt x="500" y="1035"/>
                  </a:cubicBezTo>
                  <a:cubicBezTo>
                    <a:pt x="634" y="868"/>
                    <a:pt x="734" y="701"/>
                    <a:pt x="834" y="534"/>
                  </a:cubicBezTo>
                  <a:cubicBezTo>
                    <a:pt x="901" y="467"/>
                    <a:pt x="967" y="367"/>
                    <a:pt x="1034" y="301"/>
                  </a:cubicBezTo>
                  <a:cubicBezTo>
                    <a:pt x="1068" y="234"/>
                    <a:pt x="1101" y="201"/>
                    <a:pt x="1134" y="167"/>
                  </a:cubicBezTo>
                  <a:cubicBezTo>
                    <a:pt x="1168" y="134"/>
                    <a:pt x="1201" y="101"/>
                    <a:pt x="1234" y="67"/>
                  </a:cubicBezTo>
                  <a:cubicBezTo>
                    <a:pt x="1268" y="67"/>
                    <a:pt x="1268" y="67"/>
                    <a:pt x="1268" y="34"/>
                  </a:cubicBezTo>
                  <a:cubicBezTo>
                    <a:pt x="1268" y="34"/>
                    <a:pt x="1234" y="0"/>
                    <a:pt x="1234"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11"/>
            <p:cNvSpPr/>
            <p:nvPr/>
          </p:nvSpPr>
          <p:spPr>
            <a:xfrm>
              <a:off x="3839003" y="1079623"/>
              <a:ext cx="77319" cy="60144"/>
            </a:xfrm>
            <a:custGeom>
              <a:avLst/>
              <a:gdLst/>
              <a:ahLst/>
              <a:cxnLst/>
              <a:rect l="l" t="t" r="r" b="b"/>
              <a:pathLst>
                <a:path w="1202" h="935" extrusionOk="0">
                  <a:moveTo>
                    <a:pt x="1" y="0"/>
                  </a:moveTo>
                  <a:cubicBezTo>
                    <a:pt x="1" y="0"/>
                    <a:pt x="1" y="34"/>
                    <a:pt x="1" y="34"/>
                  </a:cubicBezTo>
                  <a:cubicBezTo>
                    <a:pt x="501" y="200"/>
                    <a:pt x="902" y="534"/>
                    <a:pt x="1202" y="934"/>
                  </a:cubicBezTo>
                  <a:cubicBezTo>
                    <a:pt x="935" y="501"/>
                    <a:pt x="501" y="200"/>
                    <a:pt x="1"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11"/>
            <p:cNvSpPr/>
            <p:nvPr/>
          </p:nvSpPr>
          <p:spPr>
            <a:xfrm>
              <a:off x="3845435" y="1103230"/>
              <a:ext cx="58021" cy="37501"/>
            </a:xfrm>
            <a:custGeom>
              <a:avLst/>
              <a:gdLst/>
              <a:ahLst/>
              <a:cxnLst/>
              <a:rect l="l" t="t" r="r" b="b"/>
              <a:pathLst>
                <a:path w="902" h="583" extrusionOk="0">
                  <a:moveTo>
                    <a:pt x="1" y="0"/>
                  </a:moveTo>
                  <a:lnTo>
                    <a:pt x="1" y="0"/>
                  </a:lnTo>
                  <a:cubicBezTo>
                    <a:pt x="301" y="167"/>
                    <a:pt x="601" y="334"/>
                    <a:pt x="868" y="567"/>
                  </a:cubicBezTo>
                  <a:cubicBezTo>
                    <a:pt x="868" y="578"/>
                    <a:pt x="872" y="582"/>
                    <a:pt x="877" y="582"/>
                  </a:cubicBezTo>
                  <a:cubicBezTo>
                    <a:pt x="887" y="582"/>
                    <a:pt x="902" y="567"/>
                    <a:pt x="902" y="567"/>
                  </a:cubicBezTo>
                  <a:cubicBezTo>
                    <a:pt x="601" y="334"/>
                    <a:pt x="335" y="134"/>
                    <a:pt x="1"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11"/>
            <p:cNvSpPr/>
            <p:nvPr/>
          </p:nvSpPr>
          <p:spPr>
            <a:xfrm>
              <a:off x="3939864" y="1116610"/>
              <a:ext cx="68763" cy="179788"/>
            </a:xfrm>
            <a:custGeom>
              <a:avLst/>
              <a:gdLst/>
              <a:ahLst/>
              <a:cxnLst/>
              <a:rect l="l" t="t" r="r" b="b"/>
              <a:pathLst>
                <a:path w="1069" h="2795" extrusionOk="0">
                  <a:moveTo>
                    <a:pt x="413" y="1"/>
                  </a:moveTo>
                  <a:cubicBezTo>
                    <a:pt x="401" y="1"/>
                    <a:pt x="384" y="9"/>
                    <a:pt x="368" y="26"/>
                  </a:cubicBezTo>
                  <a:cubicBezTo>
                    <a:pt x="268" y="259"/>
                    <a:pt x="201" y="526"/>
                    <a:pt x="101" y="793"/>
                  </a:cubicBezTo>
                  <a:cubicBezTo>
                    <a:pt x="67" y="893"/>
                    <a:pt x="1" y="993"/>
                    <a:pt x="34" y="1126"/>
                  </a:cubicBezTo>
                  <a:cubicBezTo>
                    <a:pt x="67" y="1260"/>
                    <a:pt x="101" y="1393"/>
                    <a:pt x="134" y="1527"/>
                  </a:cubicBezTo>
                  <a:cubicBezTo>
                    <a:pt x="167" y="1660"/>
                    <a:pt x="201" y="1827"/>
                    <a:pt x="234" y="1960"/>
                  </a:cubicBezTo>
                  <a:cubicBezTo>
                    <a:pt x="268" y="2027"/>
                    <a:pt x="368" y="2127"/>
                    <a:pt x="434" y="2194"/>
                  </a:cubicBezTo>
                  <a:cubicBezTo>
                    <a:pt x="634" y="2394"/>
                    <a:pt x="835" y="2594"/>
                    <a:pt x="1068" y="2794"/>
                  </a:cubicBezTo>
                  <a:cubicBezTo>
                    <a:pt x="1068" y="2794"/>
                    <a:pt x="1068" y="2761"/>
                    <a:pt x="1068" y="2761"/>
                  </a:cubicBezTo>
                  <a:cubicBezTo>
                    <a:pt x="901" y="2594"/>
                    <a:pt x="735" y="2427"/>
                    <a:pt x="568" y="2261"/>
                  </a:cubicBezTo>
                  <a:cubicBezTo>
                    <a:pt x="468" y="2194"/>
                    <a:pt x="368" y="2094"/>
                    <a:pt x="301" y="1960"/>
                  </a:cubicBezTo>
                  <a:cubicBezTo>
                    <a:pt x="234" y="1860"/>
                    <a:pt x="234" y="1694"/>
                    <a:pt x="201" y="1560"/>
                  </a:cubicBezTo>
                  <a:cubicBezTo>
                    <a:pt x="167" y="1460"/>
                    <a:pt x="134" y="1327"/>
                    <a:pt x="101" y="1193"/>
                  </a:cubicBezTo>
                  <a:cubicBezTo>
                    <a:pt x="67" y="1026"/>
                    <a:pt x="101" y="893"/>
                    <a:pt x="167" y="760"/>
                  </a:cubicBezTo>
                  <a:cubicBezTo>
                    <a:pt x="268" y="526"/>
                    <a:pt x="334" y="259"/>
                    <a:pt x="434" y="26"/>
                  </a:cubicBezTo>
                  <a:cubicBezTo>
                    <a:pt x="434" y="9"/>
                    <a:pt x="426" y="1"/>
                    <a:pt x="413"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11"/>
            <p:cNvSpPr/>
            <p:nvPr/>
          </p:nvSpPr>
          <p:spPr>
            <a:xfrm>
              <a:off x="3957039" y="1118733"/>
              <a:ext cx="85874" cy="169046"/>
            </a:xfrm>
            <a:custGeom>
              <a:avLst/>
              <a:gdLst/>
              <a:ahLst/>
              <a:cxnLst/>
              <a:rect l="l" t="t" r="r" b="b"/>
              <a:pathLst>
                <a:path w="1335" h="2628" extrusionOk="0">
                  <a:moveTo>
                    <a:pt x="217" y="1"/>
                  </a:moveTo>
                  <a:cubicBezTo>
                    <a:pt x="209" y="1"/>
                    <a:pt x="201" y="9"/>
                    <a:pt x="201" y="26"/>
                  </a:cubicBezTo>
                  <a:cubicBezTo>
                    <a:pt x="134" y="293"/>
                    <a:pt x="101" y="560"/>
                    <a:pt x="34" y="827"/>
                  </a:cubicBezTo>
                  <a:cubicBezTo>
                    <a:pt x="34" y="960"/>
                    <a:pt x="1" y="1060"/>
                    <a:pt x="34" y="1160"/>
                  </a:cubicBezTo>
                  <a:cubicBezTo>
                    <a:pt x="101" y="1294"/>
                    <a:pt x="134" y="1427"/>
                    <a:pt x="201" y="1560"/>
                  </a:cubicBezTo>
                  <a:cubicBezTo>
                    <a:pt x="267" y="1694"/>
                    <a:pt x="301" y="1827"/>
                    <a:pt x="367" y="1961"/>
                  </a:cubicBezTo>
                  <a:cubicBezTo>
                    <a:pt x="434" y="2061"/>
                    <a:pt x="534" y="2094"/>
                    <a:pt x="601" y="2161"/>
                  </a:cubicBezTo>
                  <a:cubicBezTo>
                    <a:pt x="868" y="2328"/>
                    <a:pt x="1101" y="2494"/>
                    <a:pt x="1335" y="2628"/>
                  </a:cubicBezTo>
                  <a:cubicBezTo>
                    <a:pt x="1168" y="2494"/>
                    <a:pt x="968" y="2361"/>
                    <a:pt x="768" y="2228"/>
                  </a:cubicBezTo>
                  <a:cubicBezTo>
                    <a:pt x="668" y="2161"/>
                    <a:pt x="534" y="2061"/>
                    <a:pt x="434" y="1961"/>
                  </a:cubicBezTo>
                  <a:cubicBezTo>
                    <a:pt x="367" y="1861"/>
                    <a:pt x="334" y="1727"/>
                    <a:pt x="267" y="1594"/>
                  </a:cubicBezTo>
                  <a:cubicBezTo>
                    <a:pt x="234" y="1460"/>
                    <a:pt x="167" y="1360"/>
                    <a:pt x="134" y="1227"/>
                  </a:cubicBezTo>
                  <a:cubicBezTo>
                    <a:pt x="67" y="1093"/>
                    <a:pt x="67" y="960"/>
                    <a:pt x="101" y="793"/>
                  </a:cubicBezTo>
                  <a:cubicBezTo>
                    <a:pt x="167" y="526"/>
                    <a:pt x="201" y="293"/>
                    <a:pt x="234" y="26"/>
                  </a:cubicBezTo>
                  <a:cubicBezTo>
                    <a:pt x="234" y="9"/>
                    <a:pt x="226" y="1"/>
                    <a:pt x="217"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11"/>
            <p:cNvSpPr/>
            <p:nvPr/>
          </p:nvSpPr>
          <p:spPr>
            <a:xfrm>
              <a:off x="3974213" y="1103745"/>
              <a:ext cx="105171" cy="153994"/>
            </a:xfrm>
            <a:custGeom>
              <a:avLst/>
              <a:gdLst/>
              <a:ahLst/>
              <a:cxnLst/>
              <a:rect l="l" t="t" r="r" b="b"/>
              <a:pathLst>
                <a:path w="1635" h="2394" extrusionOk="0">
                  <a:moveTo>
                    <a:pt x="50" y="0"/>
                  </a:moveTo>
                  <a:cubicBezTo>
                    <a:pt x="42" y="0"/>
                    <a:pt x="34" y="9"/>
                    <a:pt x="34" y="26"/>
                  </a:cubicBezTo>
                  <a:cubicBezTo>
                    <a:pt x="34" y="292"/>
                    <a:pt x="34" y="559"/>
                    <a:pt x="34" y="859"/>
                  </a:cubicBezTo>
                  <a:cubicBezTo>
                    <a:pt x="34" y="960"/>
                    <a:pt x="0" y="1060"/>
                    <a:pt x="67" y="1160"/>
                  </a:cubicBezTo>
                  <a:cubicBezTo>
                    <a:pt x="134" y="1293"/>
                    <a:pt x="234" y="1427"/>
                    <a:pt x="301" y="1527"/>
                  </a:cubicBezTo>
                  <a:cubicBezTo>
                    <a:pt x="401" y="1660"/>
                    <a:pt x="467" y="1760"/>
                    <a:pt x="567" y="1894"/>
                  </a:cubicBezTo>
                  <a:cubicBezTo>
                    <a:pt x="634" y="1960"/>
                    <a:pt x="734" y="1994"/>
                    <a:pt x="834" y="2027"/>
                  </a:cubicBezTo>
                  <a:cubicBezTo>
                    <a:pt x="1101" y="2160"/>
                    <a:pt x="1335" y="2260"/>
                    <a:pt x="1635" y="2394"/>
                  </a:cubicBezTo>
                  <a:cubicBezTo>
                    <a:pt x="1635" y="2394"/>
                    <a:pt x="1635" y="2394"/>
                    <a:pt x="1635" y="2361"/>
                  </a:cubicBezTo>
                  <a:cubicBezTo>
                    <a:pt x="1401" y="2260"/>
                    <a:pt x="1201" y="2160"/>
                    <a:pt x="968" y="2060"/>
                  </a:cubicBezTo>
                  <a:cubicBezTo>
                    <a:pt x="868" y="2027"/>
                    <a:pt x="734" y="1960"/>
                    <a:pt x="634" y="1894"/>
                  </a:cubicBezTo>
                  <a:cubicBezTo>
                    <a:pt x="534" y="1793"/>
                    <a:pt x="467" y="1660"/>
                    <a:pt x="401" y="1560"/>
                  </a:cubicBezTo>
                  <a:cubicBezTo>
                    <a:pt x="301" y="1427"/>
                    <a:pt x="234" y="1326"/>
                    <a:pt x="167" y="1226"/>
                  </a:cubicBezTo>
                  <a:cubicBezTo>
                    <a:pt x="67" y="1093"/>
                    <a:pt x="67" y="960"/>
                    <a:pt x="67" y="793"/>
                  </a:cubicBezTo>
                  <a:cubicBezTo>
                    <a:pt x="67" y="526"/>
                    <a:pt x="67" y="259"/>
                    <a:pt x="67" y="26"/>
                  </a:cubicBezTo>
                  <a:cubicBezTo>
                    <a:pt x="67" y="9"/>
                    <a:pt x="59" y="0"/>
                    <a:pt x="50"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11"/>
            <p:cNvSpPr/>
            <p:nvPr/>
          </p:nvSpPr>
          <p:spPr>
            <a:xfrm>
              <a:off x="3982768" y="1104388"/>
              <a:ext cx="126656" cy="134053"/>
            </a:xfrm>
            <a:custGeom>
              <a:avLst/>
              <a:gdLst/>
              <a:ahLst/>
              <a:cxnLst/>
              <a:rect l="l" t="t" r="r" b="b"/>
              <a:pathLst>
                <a:path w="1969" h="2084" extrusionOk="0">
                  <a:moveTo>
                    <a:pt x="26" y="1"/>
                  </a:moveTo>
                  <a:cubicBezTo>
                    <a:pt x="16" y="1"/>
                    <a:pt x="1" y="16"/>
                    <a:pt x="1" y="16"/>
                  </a:cubicBezTo>
                  <a:cubicBezTo>
                    <a:pt x="34" y="282"/>
                    <a:pt x="68" y="583"/>
                    <a:pt x="134" y="849"/>
                  </a:cubicBezTo>
                  <a:cubicBezTo>
                    <a:pt x="134" y="950"/>
                    <a:pt x="168" y="1050"/>
                    <a:pt x="234" y="1150"/>
                  </a:cubicBezTo>
                  <a:cubicBezTo>
                    <a:pt x="334" y="1250"/>
                    <a:pt x="434" y="1350"/>
                    <a:pt x="535" y="1483"/>
                  </a:cubicBezTo>
                  <a:cubicBezTo>
                    <a:pt x="635" y="1583"/>
                    <a:pt x="735" y="1683"/>
                    <a:pt x="835" y="1783"/>
                  </a:cubicBezTo>
                  <a:cubicBezTo>
                    <a:pt x="901" y="1850"/>
                    <a:pt x="1002" y="1850"/>
                    <a:pt x="1102" y="1884"/>
                  </a:cubicBezTo>
                  <a:cubicBezTo>
                    <a:pt x="1402" y="1950"/>
                    <a:pt x="1669" y="2017"/>
                    <a:pt x="1969" y="2084"/>
                  </a:cubicBezTo>
                  <a:cubicBezTo>
                    <a:pt x="1735" y="2017"/>
                    <a:pt x="1502" y="1950"/>
                    <a:pt x="1268" y="1884"/>
                  </a:cubicBezTo>
                  <a:cubicBezTo>
                    <a:pt x="1135" y="1850"/>
                    <a:pt x="1002" y="1817"/>
                    <a:pt x="901" y="1750"/>
                  </a:cubicBezTo>
                  <a:cubicBezTo>
                    <a:pt x="768" y="1683"/>
                    <a:pt x="701" y="1550"/>
                    <a:pt x="601" y="1483"/>
                  </a:cubicBezTo>
                  <a:cubicBezTo>
                    <a:pt x="501" y="1383"/>
                    <a:pt x="434" y="1283"/>
                    <a:pt x="334" y="1183"/>
                  </a:cubicBezTo>
                  <a:cubicBezTo>
                    <a:pt x="201" y="1050"/>
                    <a:pt x="201" y="916"/>
                    <a:pt x="168" y="783"/>
                  </a:cubicBezTo>
                  <a:cubicBezTo>
                    <a:pt x="134" y="516"/>
                    <a:pt x="68" y="282"/>
                    <a:pt x="34" y="16"/>
                  </a:cubicBezTo>
                  <a:cubicBezTo>
                    <a:pt x="34" y="4"/>
                    <a:pt x="30" y="1"/>
                    <a:pt x="26"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11"/>
            <p:cNvSpPr/>
            <p:nvPr/>
          </p:nvSpPr>
          <p:spPr>
            <a:xfrm>
              <a:off x="3948483" y="875775"/>
              <a:ext cx="109481" cy="223208"/>
            </a:xfrm>
            <a:custGeom>
              <a:avLst/>
              <a:gdLst/>
              <a:ahLst/>
              <a:cxnLst/>
              <a:rect l="l" t="t" r="r" b="b"/>
              <a:pathLst>
                <a:path w="1702" h="3470" extrusionOk="0">
                  <a:moveTo>
                    <a:pt x="0" y="3469"/>
                  </a:moveTo>
                  <a:cubicBezTo>
                    <a:pt x="0" y="2836"/>
                    <a:pt x="267" y="2102"/>
                    <a:pt x="467" y="1535"/>
                  </a:cubicBezTo>
                  <a:cubicBezTo>
                    <a:pt x="634" y="1101"/>
                    <a:pt x="834" y="534"/>
                    <a:pt x="1168" y="234"/>
                  </a:cubicBezTo>
                  <a:cubicBezTo>
                    <a:pt x="1401" y="0"/>
                    <a:pt x="1668" y="34"/>
                    <a:pt x="1668" y="367"/>
                  </a:cubicBezTo>
                  <a:cubicBezTo>
                    <a:pt x="1701" y="968"/>
                    <a:pt x="1334" y="1601"/>
                    <a:pt x="1068" y="2135"/>
                  </a:cubicBezTo>
                  <a:cubicBezTo>
                    <a:pt x="901" y="2402"/>
                    <a:pt x="734" y="2702"/>
                    <a:pt x="534" y="2969"/>
                  </a:cubicBezTo>
                  <a:cubicBezTo>
                    <a:pt x="434" y="3103"/>
                    <a:pt x="300" y="3236"/>
                    <a:pt x="200" y="3369"/>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11"/>
            <p:cNvSpPr/>
            <p:nvPr/>
          </p:nvSpPr>
          <p:spPr>
            <a:xfrm>
              <a:off x="3866920" y="903628"/>
              <a:ext cx="83751" cy="216840"/>
            </a:xfrm>
            <a:custGeom>
              <a:avLst/>
              <a:gdLst/>
              <a:ahLst/>
              <a:cxnLst/>
              <a:rect l="l" t="t" r="r" b="b"/>
              <a:pathLst>
                <a:path w="1302" h="3371" extrusionOk="0">
                  <a:moveTo>
                    <a:pt x="1235" y="3370"/>
                  </a:moveTo>
                  <a:cubicBezTo>
                    <a:pt x="834" y="2936"/>
                    <a:pt x="601" y="2269"/>
                    <a:pt x="367" y="1736"/>
                  </a:cubicBezTo>
                  <a:cubicBezTo>
                    <a:pt x="201" y="1369"/>
                    <a:pt x="1" y="835"/>
                    <a:pt x="34" y="435"/>
                  </a:cubicBezTo>
                  <a:cubicBezTo>
                    <a:pt x="67" y="134"/>
                    <a:pt x="267" y="1"/>
                    <a:pt x="468" y="234"/>
                  </a:cubicBezTo>
                  <a:cubicBezTo>
                    <a:pt x="868" y="635"/>
                    <a:pt x="1001" y="1302"/>
                    <a:pt x="1135" y="1802"/>
                  </a:cubicBezTo>
                  <a:cubicBezTo>
                    <a:pt x="1201" y="2102"/>
                    <a:pt x="1268" y="2403"/>
                    <a:pt x="1301" y="2703"/>
                  </a:cubicBezTo>
                  <a:cubicBezTo>
                    <a:pt x="1301" y="2870"/>
                    <a:pt x="1268" y="3036"/>
                    <a:pt x="1301" y="3203"/>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11"/>
            <p:cNvSpPr/>
            <p:nvPr/>
          </p:nvSpPr>
          <p:spPr>
            <a:xfrm>
              <a:off x="4019241" y="1098663"/>
              <a:ext cx="139585" cy="73009"/>
            </a:xfrm>
            <a:custGeom>
              <a:avLst/>
              <a:gdLst/>
              <a:ahLst/>
              <a:cxnLst/>
              <a:rect l="l" t="t" r="r" b="b"/>
              <a:pathLst>
                <a:path w="2170" h="1135" extrusionOk="0">
                  <a:moveTo>
                    <a:pt x="175" y="0"/>
                  </a:moveTo>
                  <a:cubicBezTo>
                    <a:pt x="127" y="0"/>
                    <a:pt x="80" y="2"/>
                    <a:pt x="34" y="4"/>
                  </a:cubicBezTo>
                  <a:lnTo>
                    <a:pt x="1" y="271"/>
                  </a:lnTo>
                  <a:cubicBezTo>
                    <a:pt x="5" y="271"/>
                    <a:pt x="9" y="271"/>
                    <a:pt x="13" y="271"/>
                  </a:cubicBezTo>
                  <a:cubicBezTo>
                    <a:pt x="302" y="271"/>
                    <a:pt x="1437" y="1135"/>
                    <a:pt x="1919" y="1135"/>
                  </a:cubicBezTo>
                  <a:cubicBezTo>
                    <a:pt x="2042" y="1135"/>
                    <a:pt x="2122" y="1079"/>
                    <a:pt x="2136" y="938"/>
                  </a:cubicBezTo>
                  <a:cubicBezTo>
                    <a:pt x="2169" y="638"/>
                    <a:pt x="1902" y="438"/>
                    <a:pt x="1702" y="338"/>
                  </a:cubicBezTo>
                  <a:cubicBezTo>
                    <a:pt x="1245" y="155"/>
                    <a:pt x="677" y="0"/>
                    <a:pt x="175" y="0"/>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3" name="Google Shape;303;p11"/>
          <p:cNvSpPr/>
          <p:nvPr/>
        </p:nvSpPr>
        <p:spPr>
          <a:xfrm>
            <a:off x="8075925" y="3953275"/>
            <a:ext cx="709700" cy="307725"/>
          </a:xfrm>
          <a:custGeom>
            <a:avLst/>
            <a:gdLst/>
            <a:ahLst/>
            <a:cxnLst/>
            <a:rect l="l" t="t" r="r" b="b"/>
            <a:pathLst>
              <a:path w="28388" h="12309" extrusionOk="0">
                <a:moveTo>
                  <a:pt x="18247" y="0"/>
                </a:moveTo>
                <a:cubicBezTo>
                  <a:pt x="13877" y="0"/>
                  <a:pt x="10141" y="2802"/>
                  <a:pt x="8740" y="6738"/>
                </a:cubicBezTo>
                <a:lnTo>
                  <a:pt x="2769" y="6738"/>
                </a:lnTo>
                <a:cubicBezTo>
                  <a:pt x="1234" y="6738"/>
                  <a:pt x="0" y="7973"/>
                  <a:pt x="0" y="9507"/>
                </a:cubicBezTo>
                <a:cubicBezTo>
                  <a:pt x="0" y="11041"/>
                  <a:pt x="1234" y="12309"/>
                  <a:pt x="2769" y="12309"/>
                </a:cubicBezTo>
                <a:lnTo>
                  <a:pt x="25585" y="12309"/>
                </a:lnTo>
                <a:cubicBezTo>
                  <a:pt x="27153" y="12309"/>
                  <a:pt x="28387" y="11041"/>
                  <a:pt x="28387" y="9507"/>
                </a:cubicBezTo>
                <a:cubicBezTo>
                  <a:pt x="28387" y="9407"/>
                  <a:pt x="28387" y="9273"/>
                  <a:pt x="28354" y="9173"/>
                </a:cubicBezTo>
                <a:cubicBezTo>
                  <a:pt x="28087" y="3836"/>
                  <a:pt x="23684" y="0"/>
                  <a:pt x="18247" y="0"/>
                </a:cubicBezTo>
                <a:close/>
              </a:path>
            </a:pathLst>
          </a:custGeom>
          <a:solidFill>
            <a:srgbClr val="F0EF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11"/>
          <p:cNvSpPr/>
          <p:nvPr/>
        </p:nvSpPr>
        <p:spPr>
          <a:xfrm flipH="1">
            <a:off x="358375" y="605075"/>
            <a:ext cx="709700" cy="307725"/>
          </a:xfrm>
          <a:custGeom>
            <a:avLst/>
            <a:gdLst/>
            <a:ahLst/>
            <a:cxnLst/>
            <a:rect l="l" t="t" r="r" b="b"/>
            <a:pathLst>
              <a:path w="28388" h="12309" extrusionOk="0">
                <a:moveTo>
                  <a:pt x="18247" y="0"/>
                </a:moveTo>
                <a:cubicBezTo>
                  <a:pt x="13877" y="0"/>
                  <a:pt x="10141" y="2802"/>
                  <a:pt x="8740" y="6738"/>
                </a:cubicBezTo>
                <a:lnTo>
                  <a:pt x="2769" y="6738"/>
                </a:lnTo>
                <a:cubicBezTo>
                  <a:pt x="1234" y="6738"/>
                  <a:pt x="0" y="7973"/>
                  <a:pt x="0" y="9507"/>
                </a:cubicBezTo>
                <a:cubicBezTo>
                  <a:pt x="0" y="11041"/>
                  <a:pt x="1234" y="12309"/>
                  <a:pt x="2769" y="12309"/>
                </a:cubicBezTo>
                <a:lnTo>
                  <a:pt x="25585" y="12309"/>
                </a:lnTo>
                <a:cubicBezTo>
                  <a:pt x="27153" y="12309"/>
                  <a:pt x="28387" y="11041"/>
                  <a:pt x="28387" y="9507"/>
                </a:cubicBezTo>
                <a:cubicBezTo>
                  <a:pt x="28387" y="9407"/>
                  <a:pt x="28387" y="9273"/>
                  <a:pt x="28354" y="9173"/>
                </a:cubicBezTo>
                <a:cubicBezTo>
                  <a:pt x="28087" y="3836"/>
                  <a:pt x="23684" y="0"/>
                  <a:pt x="18247" y="0"/>
                </a:cubicBezTo>
                <a:close/>
              </a:path>
            </a:pathLst>
          </a:custGeom>
          <a:solidFill>
            <a:srgbClr val="F0EF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11"/>
          <p:cNvSpPr/>
          <p:nvPr/>
        </p:nvSpPr>
        <p:spPr>
          <a:xfrm>
            <a:off x="6151200" y="760738"/>
            <a:ext cx="208500" cy="208500"/>
          </a:xfrm>
          <a:custGeom>
            <a:avLst/>
            <a:gdLst/>
            <a:ahLst/>
            <a:cxnLst/>
            <a:rect l="l" t="t" r="r" b="b"/>
            <a:pathLst>
              <a:path w="8340" h="8340" extrusionOk="0">
                <a:moveTo>
                  <a:pt x="4170" y="0"/>
                </a:moveTo>
                <a:cubicBezTo>
                  <a:pt x="1868" y="0"/>
                  <a:pt x="0" y="1868"/>
                  <a:pt x="0" y="4170"/>
                </a:cubicBezTo>
                <a:cubicBezTo>
                  <a:pt x="0" y="6471"/>
                  <a:pt x="1868" y="8339"/>
                  <a:pt x="4170" y="8339"/>
                </a:cubicBezTo>
                <a:cubicBezTo>
                  <a:pt x="6472" y="8339"/>
                  <a:pt x="8340" y="6471"/>
                  <a:pt x="8340" y="4170"/>
                </a:cubicBezTo>
                <a:cubicBezTo>
                  <a:pt x="8340" y="1868"/>
                  <a:pt x="6472" y="0"/>
                  <a:pt x="417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11"/>
          <p:cNvSpPr txBox="1">
            <a:spLocks noGrp="1"/>
          </p:cNvSpPr>
          <p:nvPr>
            <p:ph type="title" hasCustomPrompt="1"/>
          </p:nvPr>
        </p:nvSpPr>
        <p:spPr>
          <a:xfrm>
            <a:off x="4424850" y="1480850"/>
            <a:ext cx="4005900" cy="1498800"/>
          </a:xfrm>
          <a:prstGeom prst="rect">
            <a:avLst/>
          </a:prstGeom>
        </p:spPr>
        <p:txBody>
          <a:bodyPr spcFirstLastPara="1" wrap="square" lIns="91425" tIns="91425" rIns="91425" bIns="91425" anchor="ctr" anchorCtr="0">
            <a:noAutofit/>
          </a:bodyPr>
          <a:lstStyle>
            <a:lvl1pPr lvl="0" algn="r">
              <a:spcBef>
                <a:spcPts val="0"/>
              </a:spcBef>
              <a:spcAft>
                <a:spcPts val="0"/>
              </a:spcAft>
              <a:buSzPts val="12000"/>
              <a:buNone/>
              <a:defRPr sz="12000">
                <a:solidFill>
                  <a:schemeClr val="accent4"/>
                </a:solidFill>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307" name="Google Shape;307;p11"/>
          <p:cNvSpPr txBox="1">
            <a:spLocks noGrp="1"/>
          </p:cNvSpPr>
          <p:nvPr>
            <p:ph type="body" idx="1"/>
          </p:nvPr>
        </p:nvSpPr>
        <p:spPr>
          <a:xfrm>
            <a:off x="4424850" y="2979650"/>
            <a:ext cx="4005900" cy="687600"/>
          </a:xfrm>
          <a:prstGeom prst="rect">
            <a:avLst/>
          </a:prstGeom>
        </p:spPr>
        <p:txBody>
          <a:bodyPr spcFirstLastPara="1" wrap="square" lIns="91425" tIns="91425" rIns="91425" bIns="91425" anchor="t" anchorCtr="0">
            <a:noAutofit/>
          </a:bodyPr>
          <a:lstStyle>
            <a:lvl1pPr marL="457200" lvl="0" indent="-342900" algn="r">
              <a:spcBef>
                <a:spcPts val="0"/>
              </a:spcBef>
              <a:spcAft>
                <a:spcPts val="0"/>
              </a:spcAft>
              <a:buSzPts val="1800"/>
              <a:buChar char="●"/>
              <a:defRPr sz="1600">
                <a:solidFill>
                  <a:schemeClr val="dk1"/>
                </a:solidFill>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308"/>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309"/>
        <p:cNvGrpSpPr/>
        <p:nvPr/>
      </p:nvGrpSpPr>
      <p:grpSpPr>
        <a:xfrm>
          <a:off x="0" y="0"/>
          <a:ext cx="0" cy="0"/>
          <a:chOff x="0" y="0"/>
          <a:chExt cx="0" cy="0"/>
        </a:xfrm>
      </p:grpSpPr>
      <p:sp>
        <p:nvSpPr>
          <p:cNvPr id="310" name="Google Shape;310;p13"/>
          <p:cNvSpPr/>
          <p:nvPr/>
        </p:nvSpPr>
        <p:spPr>
          <a:xfrm>
            <a:off x="1369450" y="-1098725"/>
            <a:ext cx="7997608" cy="4716858"/>
          </a:xfrm>
          <a:custGeom>
            <a:avLst/>
            <a:gdLst/>
            <a:ahLst/>
            <a:cxnLst/>
            <a:rect l="l" t="t" r="r" b="b"/>
            <a:pathLst>
              <a:path w="113849" h="69583" extrusionOk="0">
                <a:moveTo>
                  <a:pt x="65503" y="1"/>
                </a:moveTo>
                <a:cubicBezTo>
                  <a:pt x="64705" y="1"/>
                  <a:pt x="63864" y="50"/>
                  <a:pt x="62979" y="157"/>
                </a:cubicBezTo>
                <a:cubicBezTo>
                  <a:pt x="49069" y="1825"/>
                  <a:pt x="52138" y="15568"/>
                  <a:pt x="52138" y="15568"/>
                </a:cubicBezTo>
                <a:cubicBezTo>
                  <a:pt x="41097" y="18003"/>
                  <a:pt x="39362" y="23106"/>
                  <a:pt x="40029" y="28310"/>
                </a:cubicBezTo>
                <a:cubicBezTo>
                  <a:pt x="40830" y="34281"/>
                  <a:pt x="46334" y="37950"/>
                  <a:pt x="46334" y="37950"/>
                </a:cubicBezTo>
                <a:lnTo>
                  <a:pt x="1" y="49926"/>
                </a:lnTo>
                <a:lnTo>
                  <a:pt x="47168" y="47524"/>
                </a:lnTo>
                <a:lnTo>
                  <a:pt x="47168" y="47524"/>
                </a:lnTo>
                <a:cubicBezTo>
                  <a:pt x="47168" y="47524"/>
                  <a:pt x="44499" y="64369"/>
                  <a:pt x="61445" y="68806"/>
                </a:cubicBezTo>
                <a:cubicBezTo>
                  <a:pt x="63490" y="69345"/>
                  <a:pt x="65346" y="69583"/>
                  <a:pt x="67028" y="69583"/>
                </a:cubicBezTo>
                <a:cubicBezTo>
                  <a:pt x="79276" y="69583"/>
                  <a:pt x="82293" y="56997"/>
                  <a:pt x="82293" y="56997"/>
                </a:cubicBezTo>
                <a:cubicBezTo>
                  <a:pt x="83619" y="57298"/>
                  <a:pt x="88657" y="60054"/>
                  <a:pt x="94093" y="60054"/>
                </a:cubicBezTo>
                <a:cubicBezTo>
                  <a:pt x="98911" y="60054"/>
                  <a:pt x="104042" y="57888"/>
                  <a:pt x="107177" y="49926"/>
                </a:cubicBezTo>
                <a:cubicBezTo>
                  <a:pt x="113849" y="32947"/>
                  <a:pt x="98404" y="27109"/>
                  <a:pt x="98404" y="27109"/>
                </a:cubicBezTo>
                <a:cubicBezTo>
                  <a:pt x="101740" y="24074"/>
                  <a:pt x="106477" y="12099"/>
                  <a:pt x="97871" y="6561"/>
                </a:cubicBezTo>
                <a:cubicBezTo>
                  <a:pt x="95950" y="5323"/>
                  <a:pt x="93989" y="4841"/>
                  <a:pt x="92101" y="4841"/>
                </a:cubicBezTo>
                <a:cubicBezTo>
                  <a:pt x="85500" y="4841"/>
                  <a:pt x="79791" y="10731"/>
                  <a:pt x="79791" y="10731"/>
                </a:cubicBezTo>
                <a:cubicBezTo>
                  <a:pt x="79791" y="10731"/>
                  <a:pt x="77218" y="1"/>
                  <a:pt x="65503" y="1"/>
                </a:cubicBezTo>
                <a:close/>
              </a:path>
            </a:pathLst>
          </a:custGeom>
          <a:solidFill>
            <a:srgbClr val="9FC5E8">
              <a:alpha val="34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1" name="Google Shape;311;p13"/>
          <p:cNvGrpSpPr/>
          <p:nvPr/>
        </p:nvGrpSpPr>
        <p:grpSpPr>
          <a:xfrm>
            <a:off x="556050" y="2300400"/>
            <a:ext cx="1418525" cy="3058700"/>
            <a:chOff x="440200" y="1992125"/>
            <a:chExt cx="1418525" cy="3058700"/>
          </a:xfrm>
        </p:grpSpPr>
        <p:sp>
          <p:nvSpPr>
            <p:cNvPr id="312" name="Google Shape;312;p13"/>
            <p:cNvSpPr/>
            <p:nvPr/>
          </p:nvSpPr>
          <p:spPr>
            <a:xfrm>
              <a:off x="686200" y="1992125"/>
              <a:ext cx="223525" cy="329950"/>
            </a:xfrm>
            <a:custGeom>
              <a:avLst/>
              <a:gdLst/>
              <a:ahLst/>
              <a:cxnLst/>
              <a:rect l="l" t="t" r="r" b="b"/>
              <a:pathLst>
                <a:path w="8941" h="13198" extrusionOk="0">
                  <a:moveTo>
                    <a:pt x="4033" y="1"/>
                  </a:moveTo>
                  <a:cubicBezTo>
                    <a:pt x="3674" y="1"/>
                    <a:pt x="3276" y="46"/>
                    <a:pt x="2836" y="154"/>
                  </a:cubicBezTo>
                  <a:cubicBezTo>
                    <a:pt x="468" y="721"/>
                    <a:pt x="1" y="2489"/>
                    <a:pt x="1" y="2489"/>
                  </a:cubicBezTo>
                  <a:lnTo>
                    <a:pt x="167" y="3223"/>
                  </a:lnTo>
                  <a:lnTo>
                    <a:pt x="2202" y="12463"/>
                  </a:lnTo>
                  <a:lnTo>
                    <a:pt x="2369" y="13197"/>
                  </a:lnTo>
                  <a:cubicBezTo>
                    <a:pt x="2369" y="13197"/>
                    <a:pt x="3737" y="13097"/>
                    <a:pt x="5771" y="12630"/>
                  </a:cubicBezTo>
                  <a:cubicBezTo>
                    <a:pt x="7806" y="12196"/>
                    <a:pt x="8940" y="11729"/>
                    <a:pt x="8940" y="11729"/>
                  </a:cubicBezTo>
                  <a:lnTo>
                    <a:pt x="8773" y="10996"/>
                  </a:lnTo>
                  <a:lnTo>
                    <a:pt x="6739" y="1756"/>
                  </a:lnTo>
                  <a:lnTo>
                    <a:pt x="6572" y="1055"/>
                  </a:lnTo>
                  <a:cubicBezTo>
                    <a:pt x="6572" y="1055"/>
                    <a:pt x="5770" y="1"/>
                    <a:pt x="4033" y="1"/>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13"/>
            <p:cNvSpPr/>
            <p:nvPr/>
          </p:nvSpPr>
          <p:spPr>
            <a:xfrm>
              <a:off x="625325" y="2174500"/>
              <a:ext cx="390125" cy="167850"/>
            </a:xfrm>
            <a:custGeom>
              <a:avLst/>
              <a:gdLst/>
              <a:ahLst/>
              <a:cxnLst/>
              <a:rect l="l" t="t" r="r" b="b"/>
              <a:pathLst>
                <a:path w="15605" h="6714" extrusionOk="0">
                  <a:moveTo>
                    <a:pt x="11040" y="1"/>
                  </a:moveTo>
                  <a:cubicBezTo>
                    <a:pt x="7409" y="1"/>
                    <a:pt x="3425" y="1179"/>
                    <a:pt x="668" y="3234"/>
                  </a:cubicBezTo>
                  <a:cubicBezTo>
                    <a:pt x="167" y="3634"/>
                    <a:pt x="0" y="4434"/>
                    <a:pt x="134" y="5001"/>
                  </a:cubicBezTo>
                  <a:cubicBezTo>
                    <a:pt x="134" y="5102"/>
                    <a:pt x="167" y="5168"/>
                    <a:pt x="167" y="5268"/>
                  </a:cubicBezTo>
                  <a:cubicBezTo>
                    <a:pt x="382" y="6211"/>
                    <a:pt x="1160" y="6713"/>
                    <a:pt x="1981" y="6713"/>
                  </a:cubicBezTo>
                  <a:cubicBezTo>
                    <a:pt x="2439" y="6713"/>
                    <a:pt x="2909" y="6558"/>
                    <a:pt x="3303" y="6236"/>
                  </a:cubicBezTo>
                  <a:cubicBezTo>
                    <a:pt x="4404" y="5335"/>
                    <a:pt x="6372" y="4901"/>
                    <a:pt x="7806" y="4568"/>
                  </a:cubicBezTo>
                  <a:cubicBezTo>
                    <a:pt x="8991" y="4341"/>
                    <a:pt x="10385" y="4019"/>
                    <a:pt x="11672" y="4019"/>
                  </a:cubicBezTo>
                  <a:cubicBezTo>
                    <a:pt x="12088" y="4019"/>
                    <a:pt x="12493" y="4053"/>
                    <a:pt x="12876" y="4134"/>
                  </a:cubicBezTo>
                  <a:cubicBezTo>
                    <a:pt x="13040" y="4170"/>
                    <a:pt x="13204" y="4187"/>
                    <a:pt x="13366" y="4187"/>
                  </a:cubicBezTo>
                  <a:cubicBezTo>
                    <a:pt x="14555" y="4187"/>
                    <a:pt x="15605" y="3254"/>
                    <a:pt x="15311" y="1933"/>
                  </a:cubicBezTo>
                  <a:cubicBezTo>
                    <a:pt x="15278" y="1866"/>
                    <a:pt x="15278" y="1766"/>
                    <a:pt x="15245" y="1666"/>
                  </a:cubicBezTo>
                  <a:cubicBezTo>
                    <a:pt x="15045" y="798"/>
                    <a:pt x="14344" y="365"/>
                    <a:pt x="13510" y="198"/>
                  </a:cubicBezTo>
                  <a:cubicBezTo>
                    <a:pt x="12720" y="65"/>
                    <a:pt x="11890" y="1"/>
                    <a:pt x="11040" y="1"/>
                  </a:cubicBezTo>
                  <a:close/>
                </a:path>
              </a:pathLst>
            </a:custGeom>
            <a:solidFill>
              <a:srgbClr val="352A3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13"/>
            <p:cNvSpPr/>
            <p:nvPr/>
          </p:nvSpPr>
          <p:spPr>
            <a:xfrm>
              <a:off x="469375" y="2234900"/>
              <a:ext cx="822275" cy="684075"/>
            </a:xfrm>
            <a:custGeom>
              <a:avLst/>
              <a:gdLst/>
              <a:ahLst/>
              <a:cxnLst/>
              <a:rect l="l" t="t" r="r" b="b"/>
              <a:pathLst>
                <a:path w="32891" h="27363" extrusionOk="0">
                  <a:moveTo>
                    <a:pt x="18873" y="0"/>
                  </a:moveTo>
                  <a:cubicBezTo>
                    <a:pt x="17261" y="0"/>
                    <a:pt x="15569" y="201"/>
                    <a:pt x="13844" y="584"/>
                  </a:cubicBezTo>
                  <a:cubicBezTo>
                    <a:pt x="5738" y="2352"/>
                    <a:pt x="1" y="7489"/>
                    <a:pt x="1802" y="15595"/>
                  </a:cubicBezTo>
                  <a:cubicBezTo>
                    <a:pt x="3331" y="22577"/>
                    <a:pt x="9527" y="27363"/>
                    <a:pt x="16417" y="27363"/>
                  </a:cubicBezTo>
                  <a:cubicBezTo>
                    <a:pt x="17494" y="27363"/>
                    <a:pt x="18587" y="27246"/>
                    <a:pt x="19681" y="27003"/>
                  </a:cubicBezTo>
                  <a:cubicBezTo>
                    <a:pt x="27787" y="25235"/>
                    <a:pt x="32891" y="17196"/>
                    <a:pt x="31090" y="9123"/>
                  </a:cubicBezTo>
                  <a:cubicBezTo>
                    <a:pt x="29698" y="2743"/>
                    <a:pt x="24834" y="0"/>
                    <a:pt x="18873" y="0"/>
                  </a:cubicBezTo>
                  <a:close/>
                </a:path>
              </a:pathLst>
            </a:custGeom>
            <a:solidFill>
              <a:srgbClr val="8C818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13"/>
            <p:cNvSpPr/>
            <p:nvPr/>
          </p:nvSpPr>
          <p:spPr>
            <a:xfrm>
              <a:off x="927750" y="4691175"/>
              <a:ext cx="930975" cy="359650"/>
            </a:xfrm>
            <a:custGeom>
              <a:avLst/>
              <a:gdLst/>
              <a:ahLst/>
              <a:cxnLst/>
              <a:rect l="l" t="t" r="r" b="b"/>
              <a:pathLst>
                <a:path w="37239" h="14386" extrusionOk="0">
                  <a:moveTo>
                    <a:pt x="35087" y="0"/>
                  </a:moveTo>
                  <a:cubicBezTo>
                    <a:pt x="34844" y="0"/>
                    <a:pt x="34600" y="85"/>
                    <a:pt x="34403" y="270"/>
                  </a:cubicBezTo>
                  <a:cubicBezTo>
                    <a:pt x="30167" y="4072"/>
                    <a:pt x="24663" y="6274"/>
                    <a:pt x="19192" y="7542"/>
                  </a:cubicBezTo>
                  <a:cubicBezTo>
                    <a:pt x="16183" y="8168"/>
                    <a:pt x="13065" y="8540"/>
                    <a:pt x="9952" y="8540"/>
                  </a:cubicBezTo>
                  <a:cubicBezTo>
                    <a:pt x="7095" y="8540"/>
                    <a:pt x="4241" y="8227"/>
                    <a:pt x="1480" y="7508"/>
                  </a:cubicBezTo>
                  <a:cubicBezTo>
                    <a:pt x="1383" y="7482"/>
                    <a:pt x="1286" y="7469"/>
                    <a:pt x="1191" y="7469"/>
                  </a:cubicBezTo>
                  <a:cubicBezTo>
                    <a:pt x="560" y="7469"/>
                    <a:pt x="1" y="8014"/>
                    <a:pt x="146" y="8709"/>
                  </a:cubicBezTo>
                  <a:cubicBezTo>
                    <a:pt x="412" y="9910"/>
                    <a:pt x="479" y="11511"/>
                    <a:pt x="1046" y="12612"/>
                  </a:cubicBezTo>
                  <a:cubicBezTo>
                    <a:pt x="1446" y="13379"/>
                    <a:pt x="2981" y="13479"/>
                    <a:pt x="3715" y="13646"/>
                  </a:cubicBezTo>
                  <a:cubicBezTo>
                    <a:pt x="6171" y="14152"/>
                    <a:pt x="8673" y="14386"/>
                    <a:pt x="11180" y="14386"/>
                  </a:cubicBezTo>
                  <a:cubicBezTo>
                    <a:pt x="14292" y="14386"/>
                    <a:pt x="17412" y="14026"/>
                    <a:pt x="20460" y="13379"/>
                  </a:cubicBezTo>
                  <a:cubicBezTo>
                    <a:pt x="25730" y="12245"/>
                    <a:pt x="30867" y="10010"/>
                    <a:pt x="35137" y="6674"/>
                  </a:cubicBezTo>
                  <a:cubicBezTo>
                    <a:pt x="35671" y="6274"/>
                    <a:pt x="36672" y="5640"/>
                    <a:pt x="36872" y="4940"/>
                  </a:cubicBezTo>
                  <a:cubicBezTo>
                    <a:pt x="37239" y="3839"/>
                    <a:pt x="36371" y="1904"/>
                    <a:pt x="36105" y="803"/>
                  </a:cubicBezTo>
                  <a:cubicBezTo>
                    <a:pt x="35996" y="302"/>
                    <a:pt x="35545" y="0"/>
                    <a:pt x="35087" y="0"/>
                  </a:cubicBezTo>
                  <a:close/>
                </a:path>
              </a:pathLst>
            </a:custGeom>
            <a:solidFill>
              <a:srgbClr val="85828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13"/>
            <p:cNvSpPr/>
            <p:nvPr/>
          </p:nvSpPr>
          <p:spPr>
            <a:xfrm>
              <a:off x="930550" y="4702900"/>
              <a:ext cx="928175" cy="347800"/>
            </a:xfrm>
            <a:custGeom>
              <a:avLst/>
              <a:gdLst/>
              <a:ahLst/>
              <a:cxnLst/>
              <a:rect l="l" t="t" r="r" b="b"/>
              <a:pathLst>
                <a:path w="37127" h="13912" extrusionOk="0">
                  <a:moveTo>
                    <a:pt x="35859" y="1"/>
                  </a:moveTo>
                  <a:cubicBezTo>
                    <a:pt x="35826" y="34"/>
                    <a:pt x="35826" y="101"/>
                    <a:pt x="35826" y="134"/>
                  </a:cubicBezTo>
                  <a:cubicBezTo>
                    <a:pt x="35592" y="835"/>
                    <a:pt x="34592" y="1469"/>
                    <a:pt x="34058" y="1869"/>
                  </a:cubicBezTo>
                  <a:cubicBezTo>
                    <a:pt x="29821" y="5205"/>
                    <a:pt x="24651" y="7440"/>
                    <a:pt x="19381" y="8574"/>
                  </a:cubicBezTo>
                  <a:cubicBezTo>
                    <a:pt x="16352" y="9202"/>
                    <a:pt x="13241" y="9564"/>
                    <a:pt x="10128" y="9564"/>
                  </a:cubicBezTo>
                  <a:cubicBezTo>
                    <a:pt x="7619" y="9564"/>
                    <a:pt x="5107" y="9328"/>
                    <a:pt x="2635" y="8807"/>
                  </a:cubicBezTo>
                  <a:cubicBezTo>
                    <a:pt x="1968" y="8674"/>
                    <a:pt x="501" y="8574"/>
                    <a:pt x="34" y="7873"/>
                  </a:cubicBezTo>
                  <a:cubicBezTo>
                    <a:pt x="0" y="8007"/>
                    <a:pt x="0" y="8107"/>
                    <a:pt x="34" y="8240"/>
                  </a:cubicBezTo>
                  <a:cubicBezTo>
                    <a:pt x="300" y="9441"/>
                    <a:pt x="367" y="11042"/>
                    <a:pt x="934" y="12143"/>
                  </a:cubicBezTo>
                  <a:cubicBezTo>
                    <a:pt x="1334" y="12910"/>
                    <a:pt x="2869" y="13010"/>
                    <a:pt x="3603" y="13144"/>
                  </a:cubicBezTo>
                  <a:cubicBezTo>
                    <a:pt x="6082" y="13670"/>
                    <a:pt x="8616" y="13911"/>
                    <a:pt x="11152" y="13911"/>
                  </a:cubicBezTo>
                  <a:cubicBezTo>
                    <a:pt x="14245" y="13911"/>
                    <a:pt x="17342" y="13552"/>
                    <a:pt x="20348" y="12910"/>
                  </a:cubicBezTo>
                  <a:cubicBezTo>
                    <a:pt x="25618" y="11776"/>
                    <a:pt x="30755" y="9541"/>
                    <a:pt x="35025" y="6205"/>
                  </a:cubicBezTo>
                  <a:cubicBezTo>
                    <a:pt x="35559" y="5805"/>
                    <a:pt x="36560" y="5171"/>
                    <a:pt x="36760" y="4471"/>
                  </a:cubicBezTo>
                  <a:cubicBezTo>
                    <a:pt x="37127" y="3370"/>
                    <a:pt x="36259" y="1435"/>
                    <a:pt x="36026" y="334"/>
                  </a:cubicBezTo>
                  <a:cubicBezTo>
                    <a:pt x="35993" y="201"/>
                    <a:pt x="35926" y="101"/>
                    <a:pt x="35859" y="1"/>
                  </a:cubicBezTo>
                  <a:close/>
                </a:path>
              </a:pathLst>
            </a:custGeom>
            <a:solidFill>
              <a:srgbClr val="8C818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13"/>
            <p:cNvSpPr/>
            <p:nvPr/>
          </p:nvSpPr>
          <p:spPr>
            <a:xfrm>
              <a:off x="466050" y="2492950"/>
              <a:ext cx="1333475" cy="2416300"/>
            </a:xfrm>
            <a:custGeom>
              <a:avLst/>
              <a:gdLst/>
              <a:ahLst/>
              <a:cxnLst/>
              <a:rect l="l" t="t" r="r" b="b"/>
              <a:pathLst>
                <a:path w="53339" h="96652" extrusionOk="0">
                  <a:moveTo>
                    <a:pt x="33703" y="1"/>
                  </a:moveTo>
                  <a:cubicBezTo>
                    <a:pt x="32424" y="1"/>
                    <a:pt x="25698" y="108"/>
                    <a:pt x="16178" y="2204"/>
                  </a:cubicBezTo>
                  <a:cubicBezTo>
                    <a:pt x="5604" y="4539"/>
                    <a:pt x="0" y="7474"/>
                    <a:pt x="0" y="7474"/>
                  </a:cubicBezTo>
                  <a:lnTo>
                    <a:pt x="1301" y="13445"/>
                  </a:lnTo>
                  <a:lnTo>
                    <a:pt x="18080" y="89466"/>
                  </a:lnTo>
                  <a:lnTo>
                    <a:pt x="19414" y="95437"/>
                  </a:lnTo>
                  <a:cubicBezTo>
                    <a:pt x="19414" y="95437"/>
                    <a:pt x="23040" y="96651"/>
                    <a:pt x="28754" y="96651"/>
                  </a:cubicBezTo>
                  <a:cubicBezTo>
                    <a:pt x="31351" y="96651"/>
                    <a:pt x="34379" y="96400"/>
                    <a:pt x="37694" y="95671"/>
                  </a:cubicBezTo>
                  <a:cubicBezTo>
                    <a:pt x="48268" y="93336"/>
                    <a:pt x="53338" y="87932"/>
                    <a:pt x="53338" y="87932"/>
                  </a:cubicBezTo>
                  <a:lnTo>
                    <a:pt x="52037" y="81961"/>
                  </a:lnTo>
                  <a:lnTo>
                    <a:pt x="35225" y="5973"/>
                  </a:lnTo>
                  <a:lnTo>
                    <a:pt x="33924" y="2"/>
                  </a:lnTo>
                  <a:cubicBezTo>
                    <a:pt x="33924" y="2"/>
                    <a:pt x="33849" y="1"/>
                    <a:pt x="33703" y="1"/>
                  </a:cubicBezTo>
                  <a:close/>
                </a:path>
              </a:pathLst>
            </a:custGeom>
            <a:solidFill>
              <a:srgbClr val="B84A5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13"/>
            <p:cNvSpPr/>
            <p:nvPr/>
          </p:nvSpPr>
          <p:spPr>
            <a:xfrm>
              <a:off x="635325" y="2824300"/>
              <a:ext cx="830625" cy="976900"/>
            </a:xfrm>
            <a:custGeom>
              <a:avLst/>
              <a:gdLst/>
              <a:ahLst/>
              <a:cxnLst/>
              <a:rect l="l" t="t" r="r" b="b"/>
              <a:pathLst>
                <a:path w="33225" h="39076" extrusionOk="0">
                  <a:moveTo>
                    <a:pt x="14714" y="0"/>
                  </a:moveTo>
                  <a:cubicBezTo>
                    <a:pt x="13923" y="0"/>
                    <a:pt x="13131" y="84"/>
                    <a:pt x="12343" y="258"/>
                  </a:cubicBezTo>
                  <a:cubicBezTo>
                    <a:pt x="4471" y="1993"/>
                    <a:pt x="1" y="12033"/>
                    <a:pt x="2369" y="22674"/>
                  </a:cubicBezTo>
                  <a:cubicBezTo>
                    <a:pt x="4471" y="32254"/>
                    <a:pt x="11385" y="39076"/>
                    <a:pt x="18488" y="39076"/>
                  </a:cubicBezTo>
                  <a:cubicBezTo>
                    <a:pt x="19275" y="39076"/>
                    <a:pt x="20064" y="38992"/>
                    <a:pt x="20849" y="38819"/>
                  </a:cubicBezTo>
                  <a:cubicBezTo>
                    <a:pt x="28721" y="37051"/>
                    <a:pt x="33224" y="27044"/>
                    <a:pt x="30856" y="16370"/>
                  </a:cubicBezTo>
                  <a:cubicBezTo>
                    <a:pt x="28755" y="6794"/>
                    <a:pt x="21818" y="0"/>
                    <a:pt x="14714" y="0"/>
                  </a:cubicBezTo>
                  <a:close/>
                </a:path>
              </a:pathLst>
            </a:custGeom>
            <a:solidFill>
              <a:srgbClr val="F8DEC7"/>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13"/>
            <p:cNvSpPr/>
            <p:nvPr/>
          </p:nvSpPr>
          <p:spPr>
            <a:xfrm>
              <a:off x="796275" y="2928300"/>
              <a:ext cx="460350" cy="778925"/>
            </a:xfrm>
            <a:custGeom>
              <a:avLst/>
              <a:gdLst/>
              <a:ahLst/>
              <a:cxnLst/>
              <a:rect l="l" t="t" r="r" b="b"/>
              <a:pathLst>
                <a:path w="18414" h="31157" extrusionOk="0">
                  <a:moveTo>
                    <a:pt x="11842" y="1"/>
                  </a:moveTo>
                  <a:lnTo>
                    <a:pt x="6939" y="1068"/>
                  </a:lnTo>
                  <a:lnTo>
                    <a:pt x="1" y="15112"/>
                  </a:lnTo>
                  <a:lnTo>
                    <a:pt x="3970" y="14211"/>
                  </a:lnTo>
                  <a:lnTo>
                    <a:pt x="10875" y="12710"/>
                  </a:lnTo>
                  <a:lnTo>
                    <a:pt x="6572" y="20616"/>
                  </a:lnTo>
                  <a:lnTo>
                    <a:pt x="4504" y="24385"/>
                  </a:lnTo>
                  <a:lnTo>
                    <a:pt x="8707" y="23451"/>
                  </a:lnTo>
                  <a:lnTo>
                    <a:pt x="10908" y="22984"/>
                  </a:lnTo>
                  <a:lnTo>
                    <a:pt x="10908" y="22984"/>
                  </a:lnTo>
                  <a:lnTo>
                    <a:pt x="8874" y="31156"/>
                  </a:lnTo>
                  <a:lnTo>
                    <a:pt x="15345" y="21183"/>
                  </a:lnTo>
                  <a:lnTo>
                    <a:pt x="17747" y="17480"/>
                  </a:lnTo>
                  <a:lnTo>
                    <a:pt x="13110" y="18481"/>
                  </a:lnTo>
                  <a:lnTo>
                    <a:pt x="12043" y="18714"/>
                  </a:lnTo>
                  <a:lnTo>
                    <a:pt x="12043" y="18714"/>
                  </a:lnTo>
                  <a:lnTo>
                    <a:pt x="16346" y="10809"/>
                  </a:lnTo>
                  <a:lnTo>
                    <a:pt x="18414" y="7039"/>
                  </a:lnTo>
                  <a:lnTo>
                    <a:pt x="14211" y="7940"/>
                  </a:lnTo>
                  <a:lnTo>
                    <a:pt x="7106" y="9508"/>
                  </a:lnTo>
                  <a:lnTo>
                    <a:pt x="11842"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13"/>
            <p:cNvSpPr/>
            <p:nvPr/>
          </p:nvSpPr>
          <p:spPr>
            <a:xfrm>
              <a:off x="440200" y="2462400"/>
              <a:ext cx="909275" cy="269650"/>
            </a:xfrm>
            <a:custGeom>
              <a:avLst/>
              <a:gdLst/>
              <a:ahLst/>
              <a:cxnLst/>
              <a:rect l="l" t="t" r="r" b="b"/>
              <a:pathLst>
                <a:path w="36371" h="10786" extrusionOk="0">
                  <a:moveTo>
                    <a:pt x="29215" y="1"/>
                  </a:moveTo>
                  <a:cubicBezTo>
                    <a:pt x="25025" y="1"/>
                    <a:pt x="20773" y="654"/>
                    <a:pt x="16812" y="1491"/>
                  </a:cubicBezTo>
                  <a:cubicBezTo>
                    <a:pt x="11208" y="2692"/>
                    <a:pt x="5004" y="4693"/>
                    <a:pt x="400" y="8263"/>
                  </a:cubicBezTo>
                  <a:cubicBezTo>
                    <a:pt x="100" y="8463"/>
                    <a:pt x="0" y="8930"/>
                    <a:pt x="67" y="9263"/>
                  </a:cubicBezTo>
                  <a:lnTo>
                    <a:pt x="234" y="9997"/>
                  </a:lnTo>
                  <a:cubicBezTo>
                    <a:pt x="343" y="10498"/>
                    <a:pt x="793" y="10786"/>
                    <a:pt x="1259" y="10786"/>
                  </a:cubicBezTo>
                  <a:cubicBezTo>
                    <a:pt x="1507" y="10786"/>
                    <a:pt x="1760" y="10705"/>
                    <a:pt x="1968" y="10531"/>
                  </a:cubicBezTo>
                  <a:cubicBezTo>
                    <a:pt x="3369" y="9297"/>
                    <a:pt x="5237" y="8496"/>
                    <a:pt x="6938" y="7762"/>
                  </a:cubicBezTo>
                  <a:cubicBezTo>
                    <a:pt x="10308" y="6295"/>
                    <a:pt x="13877" y="5294"/>
                    <a:pt x="17446" y="4493"/>
                  </a:cubicBezTo>
                  <a:cubicBezTo>
                    <a:pt x="21082" y="3693"/>
                    <a:pt x="24785" y="3159"/>
                    <a:pt x="28521" y="2959"/>
                  </a:cubicBezTo>
                  <a:cubicBezTo>
                    <a:pt x="29309" y="2933"/>
                    <a:pt x="30127" y="2903"/>
                    <a:pt x="30948" y="2903"/>
                  </a:cubicBezTo>
                  <a:cubicBezTo>
                    <a:pt x="32280" y="2903"/>
                    <a:pt x="33620" y="2983"/>
                    <a:pt x="34858" y="3292"/>
                  </a:cubicBezTo>
                  <a:cubicBezTo>
                    <a:pt x="34959" y="3319"/>
                    <a:pt x="35060" y="3331"/>
                    <a:pt x="35159" y="3331"/>
                  </a:cubicBezTo>
                  <a:cubicBezTo>
                    <a:pt x="35811" y="3331"/>
                    <a:pt x="36371" y="2787"/>
                    <a:pt x="36226" y="2092"/>
                  </a:cubicBezTo>
                  <a:cubicBezTo>
                    <a:pt x="36159" y="1825"/>
                    <a:pt x="36093" y="1558"/>
                    <a:pt x="36026" y="1291"/>
                  </a:cubicBezTo>
                  <a:cubicBezTo>
                    <a:pt x="35926" y="824"/>
                    <a:pt x="35559" y="557"/>
                    <a:pt x="35092" y="490"/>
                  </a:cubicBezTo>
                  <a:cubicBezTo>
                    <a:pt x="33172" y="147"/>
                    <a:pt x="31201" y="1"/>
                    <a:pt x="29215" y="1"/>
                  </a:cubicBezTo>
                  <a:close/>
                </a:path>
              </a:pathLst>
            </a:custGeom>
            <a:solidFill>
              <a:srgbClr val="352A3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13"/>
            <p:cNvSpPr/>
            <p:nvPr/>
          </p:nvSpPr>
          <p:spPr>
            <a:xfrm>
              <a:off x="808800" y="2036550"/>
              <a:ext cx="44200" cy="73975"/>
            </a:xfrm>
            <a:custGeom>
              <a:avLst/>
              <a:gdLst/>
              <a:ahLst/>
              <a:cxnLst/>
              <a:rect l="l" t="t" r="r" b="b"/>
              <a:pathLst>
                <a:path w="1768" h="2959" extrusionOk="0">
                  <a:moveTo>
                    <a:pt x="623" y="1"/>
                  </a:moveTo>
                  <a:cubicBezTo>
                    <a:pt x="593" y="1"/>
                    <a:pt x="563" y="5"/>
                    <a:pt x="534" y="12"/>
                  </a:cubicBezTo>
                  <a:cubicBezTo>
                    <a:pt x="167" y="79"/>
                    <a:pt x="0" y="812"/>
                    <a:pt x="167" y="1613"/>
                  </a:cubicBezTo>
                  <a:cubicBezTo>
                    <a:pt x="352" y="2386"/>
                    <a:pt x="738" y="2958"/>
                    <a:pt x="1113" y="2958"/>
                  </a:cubicBezTo>
                  <a:cubicBezTo>
                    <a:pt x="1142" y="2958"/>
                    <a:pt x="1172" y="2955"/>
                    <a:pt x="1201" y="2947"/>
                  </a:cubicBezTo>
                  <a:cubicBezTo>
                    <a:pt x="1601" y="2881"/>
                    <a:pt x="1768" y="2147"/>
                    <a:pt x="1568" y="1313"/>
                  </a:cubicBezTo>
                  <a:cubicBezTo>
                    <a:pt x="1413" y="571"/>
                    <a:pt x="1001" y="1"/>
                    <a:pt x="623" y="1"/>
                  </a:cubicBezTo>
                  <a:close/>
                </a:path>
              </a:pathLst>
            </a:custGeom>
            <a:solidFill>
              <a:srgbClr val="352A3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13"/>
            <p:cNvSpPr/>
            <p:nvPr/>
          </p:nvSpPr>
          <p:spPr>
            <a:xfrm>
              <a:off x="819625" y="2055775"/>
              <a:ext cx="21700" cy="35525"/>
            </a:xfrm>
            <a:custGeom>
              <a:avLst/>
              <a:gdLst/>
              <a:ahLst/>
              <a:cxnLst/>
              <a:rect l="l" t="t" r="r" b="b"/>
              <a:pathLst>
                <a:path w="868" h="1421" extrusionOk="0">
                  <a:moveTo>
                    <a:pt x="325" y="1"/>
                  </a:moveTo>
                  <a:cubicBezTo>
                    <a:pt x="306" y="1"/>
                    <a:pt x="286" y="4"/>
                    <a:pt x="268" y="10"/>
                  </a:cubicBezTo>
                  <a:cubicBezTo>
                    <a:pt x="101" y="43"/>
                    <a:pt x="1" y="377"/>
                    <a:pt x="101" y="777"/>
                  </a:cubicBezTo>
                  <a:cubicBezTo>
                    <a:pt x="191" y="1140"/>
                    <a:pt x="364" y="1420"/>
                    <a:pt x="545" y="1420"/>
                  </a:cubicBezTo>
                  <a:cubicBezTo>
                    <a:pt x="563" y="1420"/>
                    <a:pt x="582" y="1417"/>
                    <a:pt x="601" y="1411"/>
                  </a:cubicBezTo>
                  <a:cubicBezTo>
                    <a:pt x="768" y="1378"/>
                    <a:pt x="868" y="1011"/>
                    <a:pt x="768" y="644"/>
                  </a:cubicBezTo>
                  <a:cubicBezTo>
                    <a:pt x="707" y="281"/>
                    <a:pt x="510" y="1"/>
                    <a:pt x="325" y="1"/>
                  </a:cubicBezTo>
                  <a:close/>
                </a:path>
              </a:pathLst>
            </a:custGeom>
            <a:solidFill>
              <a:srgbClr val="8C818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3" name="Google Shape;323;p13"/>
          <p:cNvGrpSpPr/>
          <p:nvPr/>
        </p:nvGrpSpPr>
        <p:grpSpPr>
          <a:xfrm>
            <a:off x="5565975" y="4338475"/>
            <a:ext cx="330501" cy="420623"/>
            <a:chOff x="3828325" y="875775"/>
            <a:chExt cx="330501" cy="420623"/>
          </a:xfrm>
        </p:grpSpPr>
        <p:sp>
          <p:nvSpPr>
            <p:cNvPr id="324" name="Google Shape;324;p13"/>
            <p:cNvSpPr/>
            <p:nvPr/>
          </p:nvSpPr>
          <p:spPr>
            <a:xfrm>
              <a:off x="3884094" y="1119247"/>
              <a:ext cx="53711" cy="53776"/>
            </a:xfrm>
            <a:custGeom>
              <a:avLst/>
              <a:gdLst/>
              <a:ahLst/>
              <a:cxnLst/>
              <a:rect l="l" t="t" r="r" b="b"/>
              <a:pathLst>
                <a:path w="835" h="836" extrusionOk="0">
                  <a:moveTo>
                    <a:pt x="474" y="1"/>
                  </a:moveTo>
                  <a:cubicBezTo>
                    <a:pt x="323" y="1"/>
                    <a:pt x="155" y="120"/>
                    <a:pt x="100" y="285"/>
                  </a:cubicBezTo>
                  <a:cubicBezTo>
                    <a:pt x="0" y="485"/>
                    <a:pt x="67" y="719"/>
                    <a:pt x="234" y="819"/>
                  </a:cubicBezTo>
                  <a:cubicBezTo>
                    <a:pt x="269" y="830"/>
                    <a:pt x="305" y="836"/>
                    <a:pt x="340" y="836"/>
                  </a:cubicBezTo>
                  <a:cubicBezTo>
                    <a:pt x="502" y="836"/>
                    <a:pt x="652" y="716"/>
                    <a:pt x="734" y="552"/>
                  </a:cubicBezTo>
                  <a:cubicBezTo>
                    <a:pt x="834" y="352"/>
                    <a:pt x="734" y="118"/>
                    <a:pt x="567" y="18"/>
                  </a:cubicBezTo>
                  <a:cubicBezTo>
                    <a:pt x="538" y="6"/>
                    <a:pt x="506" y="1"/>
                    <a:pt x="474" y="1"/>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13"/>
            <p:cNvSpPr/>
            <p:nvPr/>
          </p:nvSpPr>
          <p:spPr>
            <a:xfrm>
              <a:off x="3918444" y="1068109"/>
              <a:ext cx="126656" cy="79699"/>
            </a:xfrm>
            <a:custGeom>
              <a:avLst/>
              <a:gdLst/>
              <a:ahLst/>
              <a:cxnLst/>
              <a:rect l="l" t="t" r="r" b="b"/>
              <a:pathLst>
                <a:path w="1969" h="1239" extrusionOk="0">
                  <a:moveTo>
                    <a:pt x="1114" y="1"/>
                  </a:moveTo>
                  <a:cubicBezTo>
                    <a:pt x="642" y="1"/>
                    <a:pt x="123" y="511"/>
                    <a:pt x="0" y="880"/>
                  </a:cubicBezTo>
                  <a:lnTo>
                    <a:pt x="0" y="1180"/>
                  </a:lnTo>
                  <a:cubicBezTo>
                    <a:pt x="43" y="1223"/>
                    <a:pt x="86" y="1238"/>
                    <a:pt x="130" y="1238"/>
                  </a:cubicBezTo>
                  <a:cubicBezTo>
                    <a:pt x="223" y="1238"/>
                    <a:pt x="320" y="1169"/>
                    <a:pt x="434" y="1147"/>
                  </a:cubicBezTo>
                  <a:cubicBezTo>
                    <a:pt x="551" y="1108"/>
                    <a:pt x="668" y="1091"/>
                    <a:pt x="785" y="1091"/>
                  </a:cubicBezTo>
                  <a:cubicBezTo>
                    <a:pt x="868" y="1091"/>
                    <a:pt x="951" y="1099"/>
                    <a:pt x="1034" y="1113"/>
                  </a:cubicBezTo>
                  <a:cubicBezTo>
                    <a:pt x="1188" y="1113"/>
                    <a:pt x="1349" y="1156"/>
                    <a:pt x="1488" y="1156"/>
                  </a:cubicBezTo>
                  <a:cubicBezTo>
                    <a:pt x="1650" y="1156"/>
                    <a:pt x="1781" y="1098"/>
                    <a:pt x="1835" y="846"/>
                  </a:cubicBezTo>
                  <a:cubicBezTo>
                    <a:pt x="1968" y="446"/>
                    <a:pt x="1601" y="113"/>
                    <a:pt x="1234" y="12"/>
                  </a:cubicBezTo>
                  <a:cubicBezTo>
                    <a:pt x="1195" y="5"/>
                    <a:pt x="1155" y="1"/>
                    <a:pt x="1114"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13"/>
            <p:cNvSpPr/>
            <p:nvPr/>
          </p:nvSpPr>
          <p:spPr>
            <a:xfrm>
              <a:off x="3828325" y="1159001"/>
              <a:ext cx="81564" cy="135211"/>
            </a:xfrm>
            <a:custGeom>
              <a:avLst/>
              <a:gdLst/>
              <a:ahLst/>
              <a:cxnLst/>
              <a:rect l="l" t="t" r="r" b="b"/>
              <a:pathLst>
                <a:path w="1268" h="2102" extrusionOk="0">
                  <a:moveTo>
                    <a:pt x="1234" y="0"/>
                  </a:moveTo>
                  <a:cubicBezTo>
                    <a:pt x="1168" y="0"/>
                    <a:pt x="1101" y="134"/>
                    <a:pt x="1068" y="167"/>
                  </a:cubicBezTo>
                  <a:cubicBezTo>
                    <a:pt x="1001" y="267"/>
                    <a:pt x="934" y="334"/>
                    <a:pt x="867" y="434"/>
                  </a:cubicBezTo>
                  <a:cubicBezTo>
                    <a:pt x="734" y="601"/>
                    <a:pt x="634" y="768"/>
                    <a:pt x="534" y="968"/>
                  </a:cubicBezTo>
                  <a:cubicBezTo>
                    <a:pt x="400" y="1135"/>
                    <a:pt x="300" y="1335"/>
                    <a:pt x="234" y="1535"/>
                  </a:cubicBezTo>
                  <a:cubicBezTo>
                    <a:pt x="134" y="1702"/>
                    <a:pt x="33" y="1902"/>
                    <a:pt x="0" y="2102"/>
                  </a:cubicBezTo>
                  <a:cubicBezTo>
                    <a:pt x="67" y="1935"/>
                    <a:pt x="134" y="1735"/>
                    <a:pt x="234" y="1568"/>
                  </a:cubicBezTo>
                  <a:cubicBezTo>
                    <a:pt x="334" y="1401"/>
                    <a:pt x="400" y="1201"/>
                    <a:pt x="500" y="1035"/>
                  </a:cubicBezTo>
                  <a:cubicBezTo>
                    <a:pt x="634" y="868"/>
                    <a:pt x="734" y="701"/>
                    <a:pt x="834" y="534"/>
                  </a:cubicBezTo>
                  <a:cubicBezTo>
                    <a:pt x="901" y="467"/>
                    <a:pt x="967" y="367"/>
                    <a:pt x="1034" y="301"/>
                  </a:cubicBezTo>
                  <a:cubicBezTo>
                    <a:pt x="1068" y="234"/>
                    <a:pt x="1101" y="201"/>
                    <a:pt x="1134" y="167"/>
                  </a:cubicBezTo>
                  <a:cubicBezTo>
                    <a:pt x="1168" y="134"/>
                    <a:pt x="1201" y="101"/>
                    <a:pt x="1234" y="67"/>
                  </a:cubicBezTo>
                  <a:cubicBezTo>
                    <a:pt x="1268" y="67"/>
                    <a:pt x="1268" y="67"/>
                    <a:pt x="1268" y="34"/>
                  </a:cubicBezTo>
                  <a:cubicBezTo>
                    <a:pt x="1268" y="34"/>
                    <a:pt x="1234" y="0"/>
                    <a:pt x="1234"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13"/>
            <p:cNvSpPr/>
            <p:nvPr/>
          </p:nvSpPr>
          <p:spPr>
            <a:xfrm>
              <a:off x="3839003" y="1079623"/>
              <a:ext cx="77319" cy="60144"/>
            </a:xfrm>
            <a:custGeom>
              <a:avLst/>
              <a:gdLst/>
              <a:ahLst/>
              <a:cxnLst/>
              <a:rect l="l" t="t" r="r" b="b"/>
              <a:pathLst>
                <a:path w="1202" h="935" extrusionOk="0">
                  <a:moveTo>
                    <a:pt x="1" y="0"/>
                  </a:moveTo>
                  <a:cubicBezTo>
                    <a:pt x="1" y="0"/>
                    <a:pt x="1" y="34"/>
                    <a:pt x="1" y="34"/>
                  </a:cubicBezTo>
                  <a:cubicBezTo>
                    <a:pt x="501" y="200"/>
                    <a:pt x="902" y="534"/>
                    <a:pt x="1202" y="934"/>
                  </a:cubicBezTo>
                  <a:cubicBezTo>
                    <a:pt x="935" y="501"/>
                    <a:pt x="501" y="200"/>
                    <a:pt x="1"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13"/>
            <p:cNvSpPr/>
            <p:nvPr/>
          </p:nvSpPr>
          <p:spPr>
            <a:xfrm>
              <a:off x="3845435" y="1103230"/>
              <a:ext cx="58021" cy="37501"/>
            </a:xfrm>
            <a:custGeom>
              <a:avLst/>
              <a:gdLst/>
              <a:ahLst/>
              <a:cxnLst/>
              <a:rect l="l" t="t" r="r" b="b"/>
              <a:pathLst>
                <a:path w="902" h="583" extrusionOk="0">
                  <a:moveTo>
                    <a:pt x="1" y="0"/>
                  </a:moveTo>
                  <a:lnTo>
                    <a:pt x="1" y="0"/>
                  </a:lnTo>
                  <a:cubicBezTo>
                    <a:pt x="301" y="167"/>
                    <a:pt x="601" y="334"/>
                    <a:pt x="868" y="567"/>
                  </a:cubicBezTo>
                  <a:cubicBezTo>
                    <a:pt x="868" y="578"/>
                    <a:pt x="872" y="582"/>
                    <a:pt x="877" y="582"/>
                  </a:cubicBezTo>
                  <a:cubicBezTo>
                    <a:pt x="887" y="582"/>
                    <a:pt x="902" y="567"/>
                    <a:pt x="902" y="567"/>
                  </a:cubicBezTo>
                  <a:cubicBezTo>
                    <a:pt x="601" y="334"/>
                    <a:pt x="335" y="134"/>
                    <a:pt x="1"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13"/>
            <p:cNvSpPr/>
            <p:nvPr/>
          </p:nvSpPr>
          <p:spPr>
            <a:xfrm>
              <a:off x="3939864" y="1116610"/>
              <a:ext cx="68763" cy="179788"/>
            </a:xfrm>
            <a:custGeom>
              <a:avLst/>
              <a:gdLst/>
              <a:ahLst/>
              <a:cxnLst/>
              <a:rect l="l" t="t" r="r" b="b"/>
              <a:pathLst>
                <a:path w="1069" h="2795" extrusionOk="0">
                  <a:moveTo>
                    <a:pt x="413" y="1"/>
                  </a:moveTo>
                  <a:cubicBezTo>
                    <a:pt x="401" y="1"/>
                    <a:pt x="384" y="9"/>
                    <a:pt x="368" y="26"/>
                  </a:cubicBezTo>
                  <a:cubicBezTo>
                    <a:pt x="268" y="259"/>
                    <a:pt x="201" y="526"/>
                    <a:pt x="101" y="793"/>
                  </a:cubicBezTo>
                  <a:cubicBezTo>
                    <a:pt x="67" y="893"/>
                    <a:pt x="1" y="993"/>
                    <a:pt x="34" y="1126"/>
                  </a:cubicBezTo>
                  <a:cubicBezTo>
                    <a:pt x="67" y="1260"/>
                    <a:pt x="101" y="1393"/>
                    <a:pt x="134" y="1527"/>
                  </a:cubicBezTo>
                  <a:cubicBezTo>
                    <a:pt x="167" y="1660"/>
                    <a:pt x="201" y="1827"/>
                    <a:pt x="234" y="1960"/>
                  </a:cubicBezTo>
                  <a:cubicBezTo>
                    <a:pt x="268" y="2027"/>
                    <a:pt x="368" y="2127"/>
                    <a:pt x="434" y="2194"/>
                  </a:cubicBezTo>
                  <a:cubicBezTo>
                    <a:pt x="634" y="2394"/>
                    <a:pt x="835" y="2594"/>
                    <a:pt x="1068" y="2794"/>
                  </a:cubicBezTo>
                  <a:cubicBezTo>
                    <a:pt x="1068" y="2794"/>
                    <a:pt x="1068" y="2761"/>
                    <a:pt x="1068" y="2761"/>
                  </a:cubicBezTo>
                  <a:cubicBezTo>
                    <a:pt x="901" y="2594"/>
                    <a:pt x="735" y="2427"/>
                    <a:pt x="568" y="2261"/>
                  </a:cubicBezTo>
                  <a:cubicBezTo>
                    <a:pt x="468" y="2194"/>
                    <a:pt x="368" y="2094"/>
                    <a:pt x="301" y="1960"/>
                  </a:cubicBezTo>
                  <a:cubicBezTo>
                    <a:pt x="234" y="1860"/>
                    <a:pt x="234" y="1694"/>
                    <a:pt x="201" y="1560"/>
                  </a:cubicBezTo>
                  <a:cubicBezTo>
                    <a:pt x="167" y="1460"/>
                    <a:pt x="134" y="1327"/>
                    <a:pt x="101" y="1193"/>
                  </a:cubicBezTo>
                  <a:cubicBezTo>
                    <a:pt x="67" y="1026"/>
                    <a:pt x="101" y="893"/>
                    <a:pt x="167" y="760"/>
                  </a:cubicBezTo>
                  <a:cubicBezTo>
                    <a:pt x="268" y="526"/>
                    <a:pt x="334" y="259"/>
                    <a:pt x="434" y="26"/>
                  </a:cubicBezTo>
                  <a:cubicBezTo>
                    <a:pt x="434" y="9"/>
                    <a:pt x="426" y="1"/>
                    <a:pt x="413"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13"/>
            <p:cNvSpPr/>
            <p:nvPr/>
          </p:nvSpPr>
          <p:spPr>
            <a:xfrm>
              <a:off x="3957039" y="1118733"/>
              <a:ext cx="85874" cy="169046"/>
            </a:xfrm>
            <a:custGeom>
              <a:avLst/>
              <a:gdLst/>
              <a:ahLst/>
              <a:cxnLst/>
              <a:rect l="l" t="t" r="r" b="b"/>
              <a:pathLst>
                <a:path w="1335" h="2628" extrusionOk="0">
                  <a:moveTo>
                    <a:pt x="217" y="1"/>
                  </a:moveTo>
                  <a:cubicBezTo>
                    <a:pt x="209" y="1"/>
                    <a:pt x="201" y="9"/>
                    <a:pt x="201" y="26"/>
                  </a:cubicBezTo>
                  <a:cubicBezTo>
                    <a:pt x="134" y="293"/>
                    <a:pt x="101" y="560"/>
                    <a:pt x="34" y="827"/>
                  </a:cubicBezTo>
                  <a:cubicBezTo>
                    <a:pt x="34" y="960"/>
                    <a:pt x="1" y="1060"/>
                    <a:pt x="34" y="1160"/>
                  </a:cubicBezTo>
                  <a:cubicBezTo>
                    <a:pt x="101" y="1294"/>
                    <a:pt x="134" y="1427"/>
                    <a:pt x="201" y="1560"/>
                  </a:cubicBezTo>
                  <a:cubicBezTo>
                    <a:pt x="267" y="1694"/>
                    <a:pt x="301" y="1827"/>
                    <a:pt x="367" y="1961"/>
                  </a:cubicBezTo>
                  <a:cubicBezTo>
                    <a:pt x="434" y="2061"/>
                    <a:pt x="534" y="2094"/>
                    <a:pt x="601" y="2161"/>
                  </a:cubicBezTo>
                  <a:cubicBezTo>
                    <a:pt x="868" y="2328"/>
                    <a:pt x="1101" y="2494"/>
                    <a:pt x="1335" y="2628"/>
                  </a:cubicBezTo>
                  <a:cubicBezTo>
                    <a:pt x="1168" y="2494"/>
                    <a:pt x="968" y="2361"/>
                    <a:pt x="768" y="2228"/>
                  </a:cubicBezTo>
                  <a:cubicBezTo>
                    <a:pt x="668" y="2161"/>
                    <a:pt x="534" y="2061"/>
                    <a:pt x="434" y="1961"/>
                  </a:cubicBezTo>
                  <a:cubicBezTo>
                    <a:pt x="367" y="1861"/>
                    <a:pt x="334" y="1727"/>
                    <a:pt x="267" y="1594"/>
                  </a:cubicBezTo>
                  <a:cubicBezTo>
                    <a:pt x="234" y="1460"/>
                    <a:pt x="167" y="1360"/>
                    <a:pt x="134" y="1227"/>
                  </a:cubicBezTo>
                  <a:cubicBezTo>
                    <a:pt x="67" y="1093"/>
                    <a:pt x="67" y="960"/>
                    <a:pt x="101" y="793"/>
                  </a:cubicBezTo>
                  <a:cubicBezTo>
                    <a:pt x="167" y="526"/>
                    <a:pt x="201" y="293"/>
                    <a:pt x="234" y="26"/>
                  </a:cubicBezTo>
                  <a:cubicBezTo>
                    <a:pt x="234" y="9"/>
                    <a:pt x="226" y="1"/>
                    <a:pt x="217"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13"/>
            <p:cNvSpPr/>
            <p:nvPr/>
          </p:nvSpPr>
          <p:spPr>
            <a:xfrm>
              <a:off x="3974213" y="1103745"/>
              <a:ext cx="105171" cy="153994"/>
            </a:xfrm>
            <a:custGeom>
              <a:avLst/>
              <a:gdLst/>
              <a:ahLst/>
              <a:cxnLst/>
              <a:rect l="l" t="t" r="r" b="b"/>
              <a:pathLst>
                <a:path w="1635" h="2394" extrusionOk="0">
                  <a:moveTo>
                    <a:pt x="50" y="0"/>
                  </a:moveTo>
                  <a:cubicBezTo>
                    <a:pt x="42" y="0"/>
                    <a:pt x="34" y="9"/>
                    <a:pt x="34" y="26"/>
                  </a:cubicBezTo>
                  <a:cubicBezTo>
                    <a:pt x="34" y="292"/>
                    <a:pt x="34" y="559"/>
                    <a:pt x="34" y="859"/>
                  </a:cubicBezTo>
                  <a:cubicBezTo>
                    <a:pt x="34" y="960"/>
                    <a:pt x="0" y="1060"/>
                    <a:pt x="67" y="1160"/>
                  </a:cubicBezTo>
                  <a:cubicBezTo>
                    <a:pt x="134" y="1293"/>
                    <a:pt x="234" y="1427"/>
                    <a:pt x="301" y="1527"/>
                  </a:cubicBezTo>
                  <a:cubicBezTo>
                    <a:pt x="401" y="1660"/>
                    <a:pt x="467" y="1760"/>
                    <a:pt x="567" y="1894"/>
                  </a:cubicBezTo>
                  <a:cubicBezTo>
                    <a:pt x="634" y="1960"/>
                    <a:pt x="734" y="1994"/>
                    <a:pt x="834" y="2027"/>
                  </a:cubicBezTo>
                  <a:cubicBezTo>
                    <a:pt x="1101" y="2160"/>
                    <a:pt x="1335" y="2260"/>
                    <a:pt x="1635" y="2394"/>
                  </a:cubicBezTo>
                  <a:cubicBezTo>
                    <a:pt x="1635" y="2394"/>
                    <a:pt x="1635" y="2394"/>
                    <a:pt x="1635" y="2361"/>
                  </a:cubicBezTo>
                  <a:cubicBezTo>
                    <a:pt x="1401" y="2260"/>
                    <a:pt x="1201" y="2160"/>
                    <a:pt x="968" y="2060"/>
                  </a:cubicBezTo>
                  <a:cubicBezTo>
                    <a:pt x="868" y="2027"/>
                    <a:pt x="734" y="1960"/>
                    <a:pt x="634" y="1894"/>
                  </a:cubicBezTo>
                  <a:cubicBezTo>
                    <a:pt x="534" y="1793"/>
                    <a:pt x="467" y="1660"/>
                    <a:pt x="401" y="1560"/>
                  </a:cubicBezTo>
                  <a:cubicBezTo>
                    <a:pt x="301" y="1427"/>
                    <a:pt x="234" y="1326"/>
                    <a:pt x="167" y="1226"/>
                  </a:cubicBezTo>
                  <a:cubicBezTo>
                    <a:pt x="67" y="1093"/>
                    <a:pt x="67" y="960"/>
                    <a:pt x="67" y="793"/>
                  </a:cubicBezTo>
                  <a:cubicBezTo>
                    <a:pt x="67" y="526"/>
                    <a:pt x="67" y="259"/>
                    <a:pt x="67" y="26"/>
                  </a:cubicBezTo>
                  <a:cubicBezTo>
                    <a:pt x="67" y="9"/>
                    <a:pt x="59" y="0"/>
                    <a:pt x="50"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13"/>
            <p:cNvSpPr/>
            <p:nvPr/>
          </p:nvSpPr>
          <p:spPr>
            <a:xfrm>
              <a:off x="3982768" y="1104388"/>
              <a:ext cx="126656" cy="134053"/>
            </a:xfrm>
            <a:custGeom>
              <a:avLst/>
              <a:gdLst/>
              <a:ahLst/>
              <a:cxnLst/>
              <a:rect l="l" t="t" r="r" b="b"/>
              <a:pathLst>
                <a:path w="1969" h="2084" extrusionOk="0">
                  <a:moveTo>
                    <a:pt x="26" y="1"/>
                  </a:moveTo>
                  <a:cubicBezTo>
                    <a:pt x="16" y="1"/>
                    <a:pt x="1" y="16"/>
                    <a:pt x="1" y="16"/>
                  </a:cubicBezTo>
                  <a:cubicBezTo>
                    <a:pt x="34" y="282"/>
                    <a:pt x="68" y="583"/>
                    <a:pt x="134" y="849"/>
                  </a:cubicBezTo>
                  <a:cubicBezTo>
                    <a:pt x="134" y="950"/>
                    <a:pt x="168" y="1050"/>
                    <a:pt x="234" y="1150"/>
                  </a:cubicBezTo>
                  <a:cubicBezTo>
                    <a:pt x="334" y="1250"/>
                    <a:pt x="434" y="1350"/>
                    <a:pt x="535" y="1483"/>
                  </a:cubicBezTo>
                  <a:cubicBezTo>
                    <a:pt x="635" y="1583"/>
                    <a:pt x="735" y="1683"/>
                    <a:pt x="835" y="1783"/>
                  </a:cubicBezTo>
                  <a:cubicBezTo>
                    <a:pt x="901" y="1850"/>
                    <a:pt x="1002" y="1850"/>
                    <a:pt x="1102" y="1884"/>
                  </a:cubicBezTo>
                  <a:cubicBezTo>
                    <a:pt x="1402" y="1950"/>
                    <a:pt x="1669" y="2017"/>
                    <a:pt x="1969" y="2084"/>
                  </a:cubicBezTo>
                  <a:cubicBezTo>
                    <a:pt x="1735" y="2017"/>
                    <a:pt x="1502" y="1950"/>
                    <a:pt x="1268" y="1884"/>
                  </a:cubicBezTo>
                  <a:cubicBezTo>
                    <a:pt x="1135" y="1850"/>
                    <a:pt x="1002" y="1817"/>
                    <a:pt x="901" y="1750"/>
                  </a:cubicBezTo>
                  <a:cubicBezTo>
                    <a:pt x="768" y="1683"/>
                    <a:pt x="701" y="1550"/>
                    <a:pt x="601" y="1483"/>
                  </a:cubicBezTo>
                  <a:cubicBezTo>
                    <a:pt x="501" y="1383"/>
                    <a:pt x="434" y="1283"/>
                    <a:pt x="334" y="1183"/>
                  </a:cubicBezTo>
                  <a:cubicBezTo>
                    <a:pt x="201" y="1050"/>
                    <a:pt x="201" y="916"/>
                    <a:pt x="168" y="783"/>
                  </a:cubicBezTo>
                  <a:cubicBezTo>
                    <a:pt x="134" y="516"/>
                    <a:pt x="68" y="282"/>
                    <a:pt x="34" y="16"/>
                  </a:cubicBezTo>
                  <a:cubicBezTo>
                    <a:pt x="34" y="4"/>
                    <a:pt x="30" y="1"/>
                    <a:pt x="26"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13"/>
            <p:cNvSpPr/>
            <p:nvPr/>
          </p:nvSpPr>
          <p:spPr>
            <a:xfrm>
              <a:off x="3948483" y="875775"/>
              <a:ext cx="109481" cy="223208"/>
            </a:xfrm>
            <a:custGeom>
              <a:avLst/>
              <a:gdLst/>
              <a:ahLst/>
              <a:cxnLst/>
              <a:rect l="l" t="t" r="r" b="b"/>
              <a:pathLst>
                <a:path w="1702" h="3470" extrusionOk="0">
                  <a:moveTo>
                    <a:pt x="0" y="3469"/>
                  </a:moveTo>
                  <a:cubicBezTo>
                    <a:pt x="0" y="2836"/>
                    <a:pt x="267" y="2102"/>
                    <a:pt x="467" y="1535"/>
                  </a:cubicBezTo>
                  <a:cubicBezTo>
                    <a:pt x="634" y="1101"/>
                    <a:pt x="834" y="534"/>
                    <a:pt x="1168" y="234"/>
                  </a:cubicBezTo>
                  <a:cubicBezTo>
                    <a:pt x="1401" y="0"/>
                    <a:pt x="1668" y="34"/>
                    <a:pt x="1668" y="367"/>
                  </a:cubicBezTo>
                  <a:cubicBezTo>
                    <a:pt x="1701" y="968"/>
                    <a:pt x="1334" y="1601"/>
                    <a:pt x="1068" y="2135"/>
                  </a:cubicBezTo>
                  <a:cubicBezTo>
                    <a:pt x="901" y="2402"/>
                    <a:pt x="734" y="2702"/>
                    <a:pt x="534" y="2969"/>
                  </a:cubicBezTo>
                  <a:cubicBezTo>
                    <a:pt x="434" y="3103"/>
                    <a:pt x="300" y="3236"/>
                    <a:pt x="200" y="3369"/>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13"/>
            <p:cNvSpPr/>
            <p:nvPr/>
          </p:nvSpPr>
          <p:spPr>
            <a:xfrm>
              <a:off x="3866920" y="903628"/>
              <a:ext cx="83751" cy="216840"/>
            </a:xfrm>
            <a:custGeom>
              <a:avLst/>
              <a:gdLst/>
              <a:ahLst/>
              <a:cxnLst/>
              <a:rect l="l" t="t" r="r" b="b"/>
              <a:pathLst>
                <a:path w="1302" h="3371" extrusionOk="0">
                  <a:moveTo>
                    <a:pt x="1235" y="3370"/>
                  </a:moveTo>
                  <a:cubicBezTo>
                    <a:pt x="834" y="2936"/>
                    <a:pt x="601" y="2269"/>
                    <a:pt x="367" y="1736"/>
                  </a:cubicBezTo>
                  <a:cubicBezTo>
                    <a:pt x="201" y="1369"/>
                    <a:pt x="1" y="835"/>
                    <a:pt x="34" y="435"/>
                  </a:cubicBezTo>
                  <a:cubicBezTo>
                    <a:pt x="67" y="134"/>
                    <a:pt x="267" y="1"/>
                    <a:pt x="468" y="234"/>
                  </a:cubicBezTo>
                  <a:cubicBezTo>
                    <a:pt x="868" y="635"/>
                    <a:pt x="1001" y="1302"/>
                    <a:pt x="1135" y="1802"/>
                  </a:cubicBezTo>
                  <a:cubicBezTo>
                    <a:pt x="1201" y="2102"/>
                    <a:pt x="1268" y="2403"/>
                    <a:pt x="1301" y="2703"/>
                  </a:cubicBezTo>
                  <a:cubicBezTo>
                    <a:pt x="1301" y="2870"/>
                    <a:pt x="1268" y="3036"/>
                    <a:pt x="1301" y="3203"/>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13"/>
            <p:cNvSpPr/>
            <p:nvPr/>
          </p:nvSpPr>
          <p:spPr>
            <a:xfrm>
              <a:off x="4019241" y="1098663"/>
              <a:ext cx="139585" cy="73009"/>
            </a:xfrm>
            <a:custGeom>
              <a:avLst/>
              <a:gdLst/>
              <a:ahLst/>
              <a:cxnLst/>
              <a:rect l="l" t="t" r="r" b="b"/>
              <a:pathLst>
                <a:path w="2170" h="1135" extrusionOk="0">
                  <a:moveTo>
                    <a:pt x="175" y="0"/>
                  </a:moveTo>
                  <a:cubicBezTo>
                    <a:pt x="127" y="0"/>
                    <a:pt x="80" y="2"/>
                    <a:pt x="34" y="4"/>
                  </a:cubicBezTo>
                  <a:lnTo>
                    <a:pt x="1" y="271"/>
                  </a:lnTo>
                  <a:cubicBezTo>
                    <a:pt x="5" y="271"/>
                    <a:pt x="9" y="271"/>
                    <a:pt x="13" y="271"/>
                  </a:cubicBezTo>
                  <a:cubicBezTo>
                    <a:pt x="302" y="271"/>
                    <a:pt x="1437" y="1135"/>
                    <a:pt x="1919" y="1135"/>
                  </a:cubicBezTo>
                  <a:cubicBezTo>
                    <a:pt x="2042" y="1135"/>
                    <a:pt x="2122" y="1079"/>
                    <a:pt x="2136" y="938"/>
                  </a:cubicBezTo>
                  <a:cubicBezTo>
                    <a:pt x="2169" y="638"/>
                    <a:pt x="1902" y="438"/>
                    <a:pt x="1702" y="338"/>
                  </a:cubicBezTo>
                  <a:cubicBezTo>
                    <a:pt x="1245" y="155"/>
                    <a:pt x="677" y="0"/>
                    <a:pt x="175" y="0"/>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6" name="Google Shape;336;p13"/>
          <p:cNvSpPr/>
          <p:nvPr/>
        </p:nvSpPr>
        <p:spPr>
          <a:xfrm>
            <a:off x="3169450" y="624950"/>
            <a:ext cx="709700" cy="307725"/>
          </a:xfrm>
          <a:custGeom>
            <a:avLst/>
            <a:gdLst/>
            <a:ahLst/>
            <a:cxnLst/>
            <a:rect l="l" t="t" r="r" b="b"/>
            <a:pathLst>
              <a:path w="28388" h="12309" extrusionOk="0">
                <a:moveTo>
                  <a:pt x="18247" y="0"/>
                </a:moveTo>
                <a:cubicBezTo>
                  <a:pt x="13877" y="0"/>
                  <a:pt x="10141" y="2802"/>
                  <a:pt x="8740" y="6738"/>
                </a:cubicBezTo>
                <a:lnTo>
                  <a:pt x="2769" y="6738"/>
                </a:lnTo>
                <a:cubicBezTo>
                  <a:pt x="1234" y="6738"/>
                  <a:pt x="0" y="7973"/>
                  <a:pt x="0" y="9507"/>
                </a:cubicBezTo>
                <a:cubicBezTo>
                  <a:pt x="0" y="11041"/>
                  <a:pt x="1234" y="12309"/>
                  <a:pt x="2769" y="12309"/>
                </a:cubicBezTo>
                <a:lnTo>
                  <a:pt x="25585" y="12309"/>
                </a:lnTo>
                <a:cubicBezTo>
                  <a:pt x="27153" y="12309"/>
                  <a:pt x="28387" y="11041"/>
                  <a:pt x="28387" y="9507"/>
                </a:cubicBezTo>
                <a:cubicBezTo>
                  <a:pt x="28387" y="9407"/>
                  <a:pt x="28387" y="9273"/>
                  <a:pt x="28354" y="9173"/>
                </a:cubicBezTo>
                <a:cubicBezTo>
                  <a:pt x="28087" y="3836"/>
                  <a:pt x="23684" y="0"/>
                  <a:pt x="18247" y="0"/>
                </a:cubicBezTo>
                <a:close/>
              </a:path>
            </a:pathLst>
          </a:custGeom>
          <a:solidFill>
            <a:srgbClr val="F0EF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13"/>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38" name="Google Shape;338;p13"/>
          <p:cNvSpPr txBox="1">
            <a:spLocks noGrp="1"/>
          </p:cNvSpPr>
          <p:nvPr>
            <p:ph type="subTitle" idx="1"/>
          </p:nvPr>
        </p:nvSpPr>
        <p:spPr>
          <a:xfrm>
            <a:off x="3558675" y="1521800"/>
            <a:ext cx="2007300" cy="4545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1800"/>
              <a:buNone/>
              <a:defRPr sz="2200">
                <a:solidFill>
                  <a:schemeClr val="accent3"/>
                </a:solidFill>
                <a:latin typeface="Chivo Black"/>
                <a:ea typeface="Chivo Black"/>
                <a:cs typeface="Chivo Black"/>
                <a:sym typeface="Chivo Black"/>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39" name="Google Shape;339;p13"/>
          <p:cNvSpPr txBox="1">
            <a:spLocks noGrp="1"/>
          </p:cNvSpPr>
          <p:nvPr>
            <p:ph type="subTitle" idx="2"/>
          </p:nvPr>
        </p:nvSpPr>
        <p:spPr>
          <a:xfrm>
            <a:off x="6427850" y="1521800"/>
            <a:ext cx="2007300" cy="4545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1800"/>
              <a:buNone/>
              <a:defRPr sz="2200">
                <a:solidFill>
                  <a:schemeClr val="accent3"/>
                </a:solidFill>
                <a:latin typeface="Chivo Black"/>
                <a:ea typeface="Chivo Black"/>
                <a:cs typeface="Chivo Black"/>
                <a:sym typeface="Chivo Black"/>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40" name="Google Shape;340;p13"/>
          <p:cNvSpPr txBox="1">
            <a:spLocks noGrp="1"/>
          </p:cNvSpPr>
          <p:nvPr>
            <p:ph type="subTitle" idx="3"/>
          </p:nvPr>
        </p:nvSpPr>
        <p:spPr>
          <a:xfrm>
            <a:off x="3558675" y="2927212"/>
            <a:ext cx="2007300" cy="4545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1800"/>
              <a:buNone/>
              <a:defRPr sz="2200">
                <a:solidFill>
                  <a:schemeClr val="accent3"/>
                </a:solidFill>
                <a:latin typeface="Chivo Black"/>
                <a:ea typeface="Chivo Black"/>
                <a:cs typeface="Chivo Black"/>
                <a:sym typeface="Chivo Black"/>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41" name="Google Shape;341;p13"/>
          <p:cNvSpPr txBox="1">
            <a:spLocks noGrp="1"/>
          </p:cNvSpPr>
          <p:nvPr>
            <p:ph type="subTitle" idx="4"/>
          </p:nvPr>
        </p:nvSpPr>
        <p:spPr>
          <a:xfrm>
            <a:off x="6427850" y="2927212"/>
            <a:ext cx="2007300" cy="4545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1800"/>
              <a:buNone/>
              <a:defRPr sz="2200">
                <a:solidFill>
                  <a:schemeClr val="accent3"/>
                </a:solidFill>
                <a:latin typeface="Chivo Black"/>
                <a:ea typeface="Chivo Black"/>
                <a:cs typeface="Chivo Black"/>
                <a:sym typeface="Chivo Black"/>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42" name="Google Shape;342;p13"/>
          <p:cNvSpPr txBox="1">
            <a:spLocks noGrp="1"/>
          </p:cNvSpPr>
          <p:nvPr>
            <p:ph type="subTitle" idx="5"/>
          </p:nvPr>
        </p:nvSpPr>
        <p:spPr>
          <a:xfrm>
            <a:off x="3558675" y="1912534"/>
            <a:ext cx="2007300" cy="10293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1800"/>
              <a:buNone/>
              <a:defRPr sz="16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43" name="Google Shape;343;p13"/>
          <p:cNvSpPr txBox="1">
            <a:spLocks noGrp="1"/>
          </p:cNvSpPr>
          <p:nvPr>
            <p:ph type="subTitle" idx="6"/>
          </p:nvPr>
        </p:nvSpPr>
        <p:spPr>
          <a:xfrm>
            <a:off x="6427850" y="1912534"/>
            <a:ext cx="2007300" cy="10293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1800"/>
              <a:buNone/>
              <a:defRPr sz="16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44" name="Google Shape;344;p13"/>
          <p:cNvSpPr txBox="1">
            <a:spLocks noGrp="1"/>
          </p:cNvSpPr>
          <p:nvPr>
            <p:ph type="subTitle" idx="7"/>
          </p:nvPr>
        </p:nvSpPr>
        <p:spPr>
          <a:xfrm>
            <a:off x="3558675" y="3315099"/>
            <a:ext cx="2007300" cy="10293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1800"/>
              <a:buNone/>
              <a:defRPr sz="16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45" name="Google Shape;345;p13"/>
          <p:cNvSpPr txBox="1">
            <a:spLocks noGrp="1"/>
          </p:cNvSpPr>
          <p:nvPr>
            <p:ph type="subTitle" idx="8"/>
          </p:nvPr>
        </p:nvSpPr>
        <p:spPr>
          <a:xfrm>
            <a:off x="6427850" y="3315099"/>
            <a:ext cx="2007300" cy="10293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1800"/>
              <a:buNone/>
              <a:defRPr sz="16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46" name="Google Shape;346;p13"/>
          <p:cNvSpPr txBox="1">
            <a:spLocks noGrp="1"/>
          </p:cNvSpPr>
          <p:nvPr>
            <p:ph type="title" idx="9" hasCustomPrompt="1"/>
          </p:nvPr>
        </p:nvSpPr>
        <p:spPr>
          <a:xfrm>
            <a:off x="2695547" y="1534975"/>
            <a:ext cx="872700" cy="4113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1800"/>
              <a:buNone/>
              <a:defRPr sz="3000">
                <a:solidFill>
                  <a:schemeClr val="accent4"/>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r>
              <a:t>xx%</a:t>
            </a:r>
          </a:p>
        </p:txBody>
      </p:sp>
      <p:sp>
        <p:nvSpPr>
          <p:cNvPr id="347" name="Google Shape;347;p13"/>
          <p:cNvSpPr txBox="1">
            <a:spLocks noGrp="1"/>
          </p:cNvSpPr>
          <p:nvPr>
            <p:ph type="title" idx="13" hasCustomPrompt="1"/>
          </p:nvPr>
        </p:nvSpPr>
        <p:spPr>
          <a:xfrm>
            <a:off x="5560547" y="1534975"/>
            <a:ext cx="872700" cy="4113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1800"/>
              <a:buNone/>
              <a:defRPr sz="3000">
                <a:solidFill>
                  <a:schemeClr val="accent4"/>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r>
              <a:t>xx%</a:t>
            </a:r>
          </a:p>
        </p:txBody>
      </p:sp>
      <p:sp>
        <p:nvSpPr>
          <p:cNvPr id="348" name="Google Shape;348;p13"/>
          <p:cNvSpPr txBox="1">
            <a:spLocks noGrp="1"/>
          </p:cNvSpPr>
          <p:nvPr>
            <p:ph type="title" idx="14" hasCustomPrompt="1"/>
          </p:nvPr>
        </p:nvSpPr>
        <p:spPr>
          <a:xfrm>
            <a:off x="2695547" y="2936737"/>
            <a:ext cx="872700" cy="4113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1800"/>
              <a:buNone/>
              <a:defRPr sz="3000">
                <a:solidFill>
                  <a:schemeClr val="accent4"/>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r>
              <a:t>xx%</a:t>
            </a:r>
          </a:p>
        </p:txBody>
      </p:sp>
      <p:sp>
        <p:nvSpPr>
          <p:cNvPr id="349" name="Google Shape;349;p13"/>
          <p:cNvSpPr txBox="1">
            <a:spLocks noGrp="1"/>
          </p:cNvSpPr>
          <p:nvPr>
            <p:ph type="title" idx="15" hasCustomPrompt="1"/>
          </p:nvPr>
        </p:nvSpPr>
        <p:spPr>
          <a:xfrm>
            <a:off x="5560547" y="2936737"/>
            <a:ext cx="872700" cy="4113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1800"/>
              <a:buNone/>
              <a:defRPr sz="3000">
                <a:solidFill>
                  <a:schemeClr val="accent4"/>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r>
              <a:t>xx%</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p:cSld name="CUSTOM_1">
    <p:spTree>
      <p:nvGrpSpPr>
        <p:cNvPr id="1" name="Shape 350"/>
        <p:cNvGrpSpPr/>
        <p:nvPr/>
      </p:nvGrpSpPr>
      <p:grpSpPr>
        <a:xfrm>
          <a:off x="0" y="0"/>
          <a:ext cx="0" cy="0"/>
          <a:chOff x="0" y="0"/>
          <a:chExt cx="0" cy="0"/>
        </a:xfrm>
      </p:grpSpPr>
      <p:sp>
        <p:nvSpPr>
          <p:cNvPr id="351" name="Google Shape;351;p14"/>
          <p:cNvSpPr/>
          <p:nvPr/>
        </p:nvSpPr>
        <p:spPr>
          <a:xfrm flipH="1">
            <a:off x="473225" y="1884300"/>
            <a:ext cx="709700" cy="307725"/>
          </a:xfrm>
          <a:custGeom>
            <a:avLst/>
            <a:gdLst/>
            <a:ahLst/>
            <a:cxnLst/>
            <a:rect l="l" t="t" r="r" b="b"/>
            <a:pathLst>
              <a:path w="28388" h="12309" extrusionOk="0">
                <a:moveTo>
                  <a:pt x="18247" y="0"/>
                </a:moveTo>
                <a:cubicBezTo>
                  <a:pt x="13877" y="0"/>
                  <a:pt x="10141" y="2802"/>
                  <a:pt x="8740" y="6738"/>
                </a:cubicBezTo>
                <a:lnTo>
                  <a:pt x="2769" y="6738"/>
                </a:lnTo>
                <a:cubicBezTo>
                  <a:pt x="1234" y="6738"/>
                  <a:pt x="0" y="7973"/>
                  <a:pt x="0" y="9507"/>
                </a:cubicBezTo>
                <a:cubicBezTo>
                  <a:pt x="0" y="11041"/>
                  <a:pt x="1234" y="12309"/>
                  <a:pt x="2769" y="12309"/>
                </a:cubicBezTo>
                <a:lnTo>
                  <a:pt x="25585" y="12309"/>
                </a:lnTo>
                <a:cubicBezTo>
                  <a:pt x="27153" y="12309"/>
                  <a:pt x="28387" y="11041"/>
                  <a:pt x="28387" y="9507"/>
                </a:cubicBezTo>
                <a:cubicBezTo>
                  <a:pt x="28387" y="9407"/>
                  <a:pt x="28387" y="9273"/>
                  <a:pt x="28354" y="9173"/>
                </a:cubicBezTo>
                <a:cubicBezTo>
                  <a:pt x="28087" y="3836"/>
                  <a:pt x="23684" y="0"/>
                  <a:pt x="18247" y="0"/>
                </a:cubicBezTo>
                <a:close/>
              </a:path>
            </a:pathLst>
          </a:custGeom>
          <a:solidFill>
            <a:srgbClr val="F0EF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2" name="Google Shape;352;p14"/>
          <p:cNvGrpSpPr/>
          <p:nvPr/>
        </p:nvGrpSpPr>
        <p:grpSpPr>
          <a:xfrm>
            <a:off x="968061" y="-35329"/>
            <a:ext cx="5265500" cy="4827849"/>
            <a:chOff x="2958950" y="1937675"/>
            <a:chExt cx="1635350" cy="1499425"/>
          </a:xfrm>
        </p:grpSpPr>
        <p:sp>
          <p:nvSpPr>
            <p:cNvPr id="353" name="Google Shape;353;p14"/>
            <p:cNvSpPr/>
            <p:nvPr/>
          </p:nvSpPr>
          <p:spPr>
            <a:xfrm>
              <a:off x="3016500" y="2277900"/>
              <a:ext cx="1156675" cy="1136675"/>
            </a:xfrm>
            <a:custGeom>
              <a:avLst/>
              <a:gdLst/>
              <a:ahLst/>
              <a:cxnLst/>
              <a:rect l="l" t="t" r="r" b="b"/>
              <a:pathLst>
                <a:path w="46267" h="45467" extrusionOk="0">
                  <a:moveTo>
                    <a:pt x="25905" y="0"/>
                  </a:moveTo>
                  <a:cubicBezTo>
                    <a:pt x="23434" y="0"/>
                    <a:pt x="21026" y="1266"/>
                    <a:pt x="19681" y="3537"/>
                  </a:cubicBezTo>
                  <a:cubicBezTo>
                    <a:pt x="19447" y="3904"/>
                    <a:pt x="19247" y="4304"/>
                    <a:pt x="19114" y="4704"/>
                  </a:cubicBezTo>
                  <a:cubicBezTo>
                    <a:pt x="19080" y="4704"/>
                    <a:pt x="19047" y="4671"/>
                    <a:pt x="19014" y="4637"/>
                  </a:cubicBezTo>
                  <a:cubicBezTo>
                    <a:pt x="18571" y="4376"/>
                    <a:pt x="18082" y="4251"/>
                    <a:pt x="17599" y="4251"/>
                  </a:cubicBezTo>
                  <a:cubicBezTo>
                    <a:pt x="16660" y="4251"/>
                    <a:pt x="15739" y="4724"/>
                    <a:pt x="15211" y="5605"/>
                  </a:cubicBezTo>
                  <a:cubicBezTo>
                    <a:pt x="15078" y="5838"/>
                    <a:pt x="14978" y="6105"/>
                    <a:pt x="14911" y="6372"/>
                  </a:cubicBezTo>
                  <a:cubicBezTo>
                    <a:pt x="14431" y="6209"/>
                    <a:pt x="13936" y="6130"/>
                    <a:pt x="13444" y="6130"/>
                  </a:cubicBezTo>
                  <a:cubicBezTo>
                    <a:pt x="11919" y="6130"/>
                    <a:pt x="10431" y="6894"/>
                    <a:pt x="9574" y="8307"/>
                  </a:cubicBezTo>
                  <a:cubicBezTo>
                    <a:pt x="8640" y="9908"/>
                    <a:pt x="8806" y="11876"/>
                    <a:pt x="9841" y="13277"/>
                  </a:cubicBezTo>
                  <a:cubicBezTo>
                    <a:pt x="9336" y="13169"/>
                    <a:pt x="8826" y="13116"/>
                    <a:pt x="8318" y="13116"/>
                  </a:cubicBezTo>
                  <a:cubicBezTo>
                    <a:pt x="5839" y="13116"/>
                    <a:pt x="3425" y="14376"/>
                    <a:pt x="2068" y="16646"/>
                  </a:cubicBezTo>
                  <a:cubicBezTo>
                    <a:pt x="0" y="20082"/>
                    <a:pt x="1134" y="24552"/>
                    <a:pt x="4570" y="26586"/>
                  </a:cubicBezTo>
                  <a:cubicBezTo>
                    <a:pt x="5237" y="26987"/>
                    <a:pt x="5938" y="27254"/>
                    <a:pt x="6672" y="27420"/>
                  </a:cubicBezTo>
                  <a:cubicBezTo>
                    <a:pt x="6405" y="29188"/>
                    <a:pt x="7172" y="30990"/>
                    <a:pt x="8806" y="31957"/>
                  </a:cubicBezTo>
                  <a:cubicBezTo>
                    <a:pt x="9529" y="32374"/>
                    <a:pt x="10321" y="32582"/>
                    <a:pt x="11087" y="32582"/>
                  </a:cubicBezTo>
                  <a:cubicBezTo>
                    <a:pt x="11240" y="32582"/>
                    <a:pt x="11392" y="32574"/>
                    <a:pt x="11542" y="32557"/>
                  </a:cubicBezTo>
                  <a:cubicBezTo>
                    <a:pt x="11675" y="33325"/>
                    <a:pt x="12142" y="34058"/>
                    <a:pt x="12843" y="34492"/>
                  </a:cubicBezTo>
                  <a:cubicBezTo>
                    <a:pt x="13285" y="34761"/>
                    <a:pt x="13772" y="34887"/>
                    <a:pt x="14252" y="34887"/>
                  </a:cubicBezTo>
                  <a:cubicBezTo>
                    <a:pt x="14605" y="34887"/>
                    <a:pt x="14953" y="34819"/>
                    <a:pt x="15278" y="34692"/>
                  </a:cubicBezTo>
                  <a:cubicBezTo>
                    <a:pt x="15478" y="35259"/>
                    <a:pt x="15878" y="35793"/>
                    <a:pt x="16445" y="36127"/>
                  </a:cubicBezTo>
                  <a:cubicBezTo>
                    <a:pt x="16812" y="36327"/>
                    <a:pt x="17212" y="36460"/>
                    <a:pt x="17613" y="36494"/>
                  </a:cubicBezTo>
                  <a:cubicBezTo>
                    <a:pt x="16879" y="39496"/>
                    <a:pt x="18146" y="42765"/>
                    <a:pt x="20915" y="44433"/>
                  </a:cubicBezTo>
                  <a:cubicBezTo>
                    <a:pt x="22091" y="45134"/>
                    <a:pt x="23379" y="45467"/>
                    <a:pt x="24646" y="45467"/>
                  </a:cubicBezTo>
                  <a:cubicBezTo>
                    <a:pt x="27117" y="45467"/>
                    <a:pt x="29511" y="44202"/>
                    <a:pt x="30856" y="41931"/>
                  </a:cubicBezTo>
                  <a:cubicBezTo>
                    <a:pt x="31856" y="40263"/>
                    <a:pt x="32090" y="38395"/>
                    <a:pt x="31723" y="36627"/>
                  </a:cubicBezTo>
                  <a:lnTo>
                    <a:pt x="31723" y="36627"/>
                  </a:lnTo>
                  <a:cubicBezTo>
                    <a:pt x="32116" y="36739"/>
                    <a:pt x="32517" y="36794"/>
                    <a:pt x="32916" y="36794"/>
                  </a:cubicBezTo>
                  <a:cubicBezTo>
                    <a:pt x="34416" y="36794"/>
                    <a:pt x="35883" y="36022"/>
                    <a:pt x="36726" y="34626"/>
                  </a:cubicBezTo>
                  <a:cubicBezTo>
                    <a:pt x="37760" y="32891"/>
                    <a:pt x="37494" y="30723"/>
                    <a:pt x="36193" y="29288"/>
                  </a:cubicBezTo>
                  <a:cubicBezTo>
                    <a:pt x="37093" y="29255"/>
                    <a:pt x="37927" y="28788"/>
                    <a:pt x="38428" y="27954"/>
                  </a:cubicBezTo>
                  <a:cubicBezTo>
                    <a:pt x="39061" y="26920"/>
                    <a:pt x="38895" y="25619"/>
                    <a:pt x="38127" y="24718"/>
                  </a:cubicBezTo>
                  <a:cubicBezTo>
                    <a:pt x="40562" y="24685"/>
                    <a:pt x="42897" y="23451"/>
                    <a:pt x="44232" y="21216"/>
                  </a:cubicBezTo>
                  <a:cubicBezTo>
                    <a:pt x="46267" y="17780"/>
                    <a:pt x="45166" y="13310"/>
                    <a:pt x="41730" y="11275"/>
                  </a:cubicBezTo>
                  <a:cubicBezTo>
                    <a:pt x="40562" y="10584"/>
                    <a:pt x="39274" y="10250"/>
                    <a:pt x="38001" y="10250"/>
                  </a:cubicBezTo>
                  <a:cubicBezTo>
                    <a:pt x="37493" y="10250"/>
                    <a:pt x="36988" y="10304"/>
                    <a:pt x="36493" y="10408"/>
                  </a:cubicBezTo>
                  <a:cubicBezTo>
                    <a:pt x="36460" y="9508"/>
                    <a:pt x="35993" y="8607"/>
                    <a:pt x="35159" y="8107"/>
                  </a:cubicBezTo>
                  <a:cubicBezTo>
                    <a:pt x="34702" y="7842"/>
                    <a:pt x="34194" y="7717"/>
                    <a:pt x="33696" y="7717"/>
                  </a:cubicBezTo>
                  <a:cubicBezTo>
                    <a:pt x="33503" y="7717"/>
                    <a:pt x="33311" y="7736"/>
                    <a:pt x="33124" y="7773"/>
                  </a:cubicBezTo>
                  <a:cubicBezTo>
                    <a:pt x="33324" y="5138"/>
                    <a:pt x="32056" y="2469"/>
                    <a:pt x="29621" y="1035"/>
                  </a:cubicBezTo>
                  <a:cubicBezTo>
                    <a:pt x="28456" y="334"/>
                    <a:pt x="27172" y="0"/>
                    <a:pt x="25905" y="0"/>
                  </a:cubicBezTo>
                  <a:close/>
                </a:path>
              </a:pathLst>
            </a:custGeom>
            <a:solidFill>
              <a:srgbClr val="9FC5E8">
                <a:alpha val="34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14"/>
            <p:cNvSpPr/>
            <p:nvPr/>
          </p:nvSpPr>
          <p:spPr>
            <a:xfrm>
              <a:off x="2958950" y="1937675"/>
              <a:ext cx="262725" cy="426150"/>
            </a:xfrm>
            <a:custGeom>
              <a:avLst/>
              <a:gdLst/>
              <a:ahLst/>
              <a:cxnLst/>
              <a:rect l="l" t="t" r="r" b="b"/>
              <a:pathLst>
                <a:path w="10509" h="17046" extrusionOk="0">
                  <a:moveTo>
                    <a:pt x="2803" y="0"/>
                  </a:moveTo>
                  <a:lnTo>
                    <a:pt x="1" y="1234"/>
                  </a:lnTo>
                  <a:lnTo>
                    <a:pt x="10508" y="17046"/>
                  </a:lnTo>
                  <a:lnTo>
                    <a:pt x="2803" y="0"/>
                  </a:lnTo>
                  <a:close/>
                </a:path>
              </a:pathLst>
            </a:custGeom>
            <a:solidFill>
              <a:srgbClr val="9FC5E8">
                <a:alpha val="34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14"/>
            <p:cNvSpPr/>
            <p:nvPr/>
          </p:nvSpPr>
          <p:spPr>
            <a:xfrm>
              <a:off x="4081425" y="3011775"/>
              <a:ext cx="512875" cy="275200"/>
            </a:xfrm>
            <a:custGeom>
              <a:avLst/>
              <a:gdLst/>
              <a:ahLst/>
              <a:cxnLst/>
              <a:rect l="l" t="t" r="r" b="b"/>
              <a:pathLst>
                <a:path w="20515" h="11008" extrusionOk="0">
                  <a:moveTo>
                    <a:pt x="0" y="0"/>
                  </a:moveTo>
                  <a:lnTo>
                    <a:pt x="19181" y="11008"/>
                  </a:lnTo>
                  <a:lnTo>
                    <a:pt x="20515" y="8073"/>
                  </a:lnTo>
                  <a:lnTo>
                    <a:pt x="0" y="0"/>
                  </a:lnTo>
                  <a:close/>
                </a:path>
              </a:pathLst>
            </a:custGeom>
            <a:solidFill>
              <a:srgbClr val="9FC5E8">
                <a:alpha val="34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14"/>
            <p:cNvSpPr/>
            <p:nvPr/>
          </p:nvSpPr>
          <p:spPr>
            <a:xfrm>
              <a:off x="4026375" y="3103500"/>
              <a:ext cx="193500" cy="333600"/>
            </a:xfrm>
            <a:custGeom>
              <a:avLst/>
              <a:gdLst/>
              <a:ahLst/>
              <a:cxnLst/>
              <a:rect l="l" t="t" r="r" b="b"/>
              <a:pathLst>
                <a:path w="7740" h="13344" extrusionOk="0">
                  <a:moveTo>
                    <a:pt x="1" y="0"/>
                  </a:moveTo>
                  <a:lnTo>
                    <a:pt x="4938" y="13343"/>
                  </a:lnTo>
                  <a:lnTo>
                    <a:pt x="7740" y="12109"/>
                  </a:lnTo>
                  <a:lnTo>
                    <a:pt x="1" y="0"/>
                  </a:lnTo>
                  <a:close/>
                </a:path>
              </a:pathLst>
            </a:custGeom>
            <a:solidFill>
              <a:srgbClr val="9FC5E8">
                <a:alpha val="34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14"/>
            <p:cNvSpPr/>
            <p:nvPr/>
          </p:nvSpPr>
          <p:spPr>
            <a:xfrm>
              <a:off x="4047225" y="2869175"/>
              <a:ext cx="356950" cy="76725"/>
            </a:xfrm>
            <a:custGeom>
              <a:avLst/>
              <a:gdLst/>
              <a:ahLst/>
              <a:cxnLst/>
              <a:rect l="l" t="t" r="r" b="b"/>
              <a:pathLst>
                <a:path w="14278" h="3069" extrusionOk="0">
                  <a:moveTo>
                    <a:pt x="14277" y="0"/>
                  </a:moveTo>
                  <a:lnTo>
                    <a:pt x="1" y="1635"/>
                  </a:lnTo>
                  <a:lnTo>
                    <a:pt x="14144" y="3069"/>
                  </a:lnTo>
                  <a:lnTo>
                    <a:pt x="14277" y="0"/>
                  </a:lnTo>
                  <a:close/>
                </a:path>
              </a:pathLst>
            </a:custGeom>
            <a:solidFill>
              <a:srgbClr val="9FC5E8">
                <a:alpha val="34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14"/>
            <p:cNvSpPr/>
            <p:nvPr/>
          </p:nvSpPr>
          <p:spPr>
            <a:xfrm>
              <a:off x="3857925" y="2066925"/>
              <a:ext cx="192675" cy="213500"/>
            </a:xfrm>
            <a:custGeom>
              <a:avLst/>
              <a:gdLst/>
              <a:ahLst/>
              <a:cxnLst/>
              <a:rect l="l" t="t" r="r" b="b"/>
              <a:pathLst>
                <a:path w="7707" h="8540" extrusionOk="0">
                  <a:moveTo>
                    <a:pt x="4470" y="0"/>
                  </a:moveTo>
                  <a:lnTo>
                    <a:pt x="1" y="8540"/>
                  </a:lnTo>
                  <a:lnTo>
                    <a:pt x="7706" y="2102"/>
                  </a:lnTo>
                  <a:lnTo>
                    <a:pt x="4470" y="0"/>
                  </a:lnTo>
                  <a:close/>
                </a:path>
              </a:pathLst>
            </a:custGeom>
            <a:solidFill>
              <a:srgbClr val="9FC5E8">
                <a:alpha val="34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9" name="Google Shape;359;p14"/>
          <p:cNvGrpSpPr/>
          <p:nvPr/>
        </p:nvGrpSpPr>
        <p:grpSpPr>
          <a:xfrm>
            <a:off x="3906042" y="4362088"/>
            <a:ext cx="253593" cy="322744"/>
            <a:chOff x="3828325" y="875775"/>
            <a:chExt cx="330501" cy="420623"/>
          </a:xfrm>
        </p:grpSpPr>
        <p:sp>
          <p:nvSpPr>
            <p:cNvPr id="360" name="Google Shape;360;p14"/>
            <p:cNvSpPr/>
            <p:nvPr/>
          </p:nvSpPr>
          <p:spPr>
            <a:xfrm>
              <a:off x="3884094" y="1119247"/>
              <a:ext cx="53711" cy="53776"/>
            </a:xfrm>
            <a:custGeom>
              <a:avLst/>
              <a:gdLst/>
              <a:ahLst/>
              <a:cxnLst/>
              <a:rect l="l" t="t" r="r" b="b"/>
              <a:pathLst>
                <a:path w="835" h="836" extrusionOk="0">
                  <a:moveTo>
                    <a:pt x="474" y="1"/>
                  </a:moveTo>
                  <a:cubicBezTo>
                    <a:pt x="323" y="1"/>
                    <a:pt x="155" y="120"/>
                    <a:pt x="100" y="285"/>
                  </a:cubicBezTo>
                  <a:cubicBezTo>
                    <a:pt x="0" y="485"/>
                    <a:pt x="67" y="719"/>
                    <a:pt x="234" y="819"/>
                  </a:cubicBezTo>
                  <a:cubicBezTo>
                    <a:pt x="269" y="830"/>
                    <a:pt x="305" y="836"/>
                    <a:pt x="340" y="836"/>
                  </a:cubicBezTo>
                  <a:cubicBezTo>
                    <a:pt x="502" y="836"/>
                    <a:pt x="652" y="716"/>
                    <a:pt x="734" y="552"/>
                  </a:cubicBezTo>
                  <a:cubicBezTo>
                    <a:pt x="834" y="352"/>
                    <a:pt x="734" y="118"/>
                    <a:pt x="567" y="18"/>
                  </a:cubicBezTo>
                  <a:cubicBezTo>
                    <a:pt x="538" y="6"/>
                    <a:pt x="506" y="1"/>
                    <a:pt x="474"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14"/>
            <p:cNvSpPr/>
            <p:nvPr/>
          </p:nvSpPr>
          <p:spPr>
            <a:xfrm>
              <a:off x="3918444" y="1068109"/>
              <a:ext cx="126656" cy="79699"/>
            </a:xfrm>
            <a:custGeom>
              <a:avLst/>
              <a:gdLst/>
              <a:ahLst/>
              <a:cxnLst/>
              <a:rect l="l" t="t" r="r" b="b"/>
              <a:pathLst>
                <a:path w="1969" h="1239" extrusionOk="0">
                  <a:moveTo>
                    <a:pt x="1114" y="1"/>
                  </a:moveTo>
                  <a:cubicBezTo>
                    <a:pt x="642" y="1"/>
                    <a:pt x="123" y="511"/>
                    <a:pt x="0" y="880"/>
                  </a:cubicBezTo>
                  <a:lnTo>
                    <a:pt x="0" y="1180"/>
                  </a:lnTo>
                  <a:cubicBezTo>
                    <a:pt x="43" y="1223"/>
                    <a:pt x="86" y="1238"/>
                    <a:pt x="130" y="1238"/>
                  </a:cubicBezTo>
                  <a:cubicBezTo>
                    <a:pt x="223" y="1238"/>
                    <a:pt x="320" y="1169"/>
                    <a:pt x="434" y="1147"/>
                  </a:cubicBezTo>
                  <a:cubicBezTo>
                    <a:pt x="551" y="1108"/>
                    <a:pt x="668" y="1091"/>
                    <a:pt x="785" y="1091"/>
                  </a:cubicBezTo>
                  <a:cubicBezTo>
                    <a:pt x="868" y="1091"/>
                    <a:pt x="951" y="1099"/>
                    <a:pt x="1034" y="1113"/>
                  </a:cubicBezTo>
                  <a:cubicBezTo>
                    <a:pt x="1188" y="1113"/>
                    <a:pt x="1349" y="1156"/>
                    <a:pt x="1488" y="1156"/>
                  </a:cubicBezTo>
                  <a:cubicBezTo>
                    <a:pt x="1650" y="1156"/>
                    <a:pt x="1781" y="1098"/>
                    <a:pt x="1835" y="846"/>
                  </a:cubicBezTo>
                  <a:cubicBezTo>
                    <a:pt x="1968" y="446"/>
                    <a:pt x="1601" y="113"/>
                    <a:pt x="1234" y="12"/>
                  </a:cubicBezTo>
                  <a:cubicBezTo>
                    <a:pt x="1195" y="5"/>
                    <a:pt x="1155" y="1"/>
                    <a:pt x="1114"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14"/>
            <p:cNvSpPr/>
            <p:nvPr/>
          </p:nvSpPr>
          <p:spPr>
            <a:xfrm>
              <a:off x="3828325" y="1159001"/>
              <a:ext cx="81564" cy="135211"/>
            </a:xfrm>
            <a:custGeom>
              <a:avLst/>
              <a:gdLst/>
              <a:ahLst/>
              <a:cxnLst/>
              <a:rect l="l" t="t" r="r" b="b"/>
              <a:pathLst>
                <a:path w="1268" h="2102" extrusionOk="0">
                  <a:moveTo>
                    <a:pt x="1234" y="0"/>
                  </a:moveTo>
                  <a:cubicBezTo>
                    <a:pt x="1168" y="0"/>
                    <a:pt x="1101" y="134"/>
                    <a:pt x="1068" y="167"/>
                  </a:cubicBezTo>
                  <a:cubicBezTo>
                    <a:pt x="1001" y="267"/>
                    <a:pt x="934" y="334"/>
                    <a:pt x="867" y="434"/>
                  </a:cubicBezTo>
                  <a:cubicBezTo>
                    <a:pt x="734" y="601"/>
                    <a:pt x="634" y="768"/>
                    <a:pt x="534" y="968"/>
                  </a:cubicBezTo>
                  <a:cubicBezTo>
                    <a:pt x="400" y="1135"/>
                    <a:pt x="300" y="1335"/>
                    <a:pt x="234" y="1535"/>
                  </a:cubicBezTo>
                  <a:cubicBezTo>
                    <a:pt x="134" y="1702"/>
                    <a:pt x="33" y="1902"/>
                    <a:pt x="0" y="2102"/>
                  </a:cubicBezTo>
                  <a:cubicBezTo>
                    <a:pt x="67" y="1935"/>
                    <a:pt x="134" y="1735"/>
                    <a:pt x="234" y="1568"/>
                  </a:cubicBezTo>
                  <a:cubicBezTo>
                    <a:pt x="334" y="1401"/>
                    <a:pt x="400" y="1201"/>
                    <a:pt x="500" y="1035"/>
                  </a:cubicBezTo>
                  <a:cubicBezTo>
                    <a:pt x="634" y="868"/>
                    <a:pt x="734" y="701"/>
                    <a:pt x="834" y="534"/>
                  </a:cubicBezTo>
                  <a:cubicBezTo>
                    <a:pt x="901" y="467"/>
                    <a:pt x="967" y="367"/>
                    <a:pt x="1034" y="301"/>
                  </a:cubicBezTo>
                  <a:cubicBezTo>
                    <a:pt x="1068" y="234"/>
                    <a:pt x="1101" y="201"/>
                    <a:pt x="1134" y="167"/>
                  </a:cubicBezTo>
                  <a:cubicBezTo>
                    <a:pt x="1168" y="134"/>
                    <a:pt x="1201" y="101"/>
                    <a:pt x="1234" y="67"/>
                  </a:cubicBezTo>
                  <a:cubicBezTo>
                    <a:pt x="1268" y="67"/>
                    <a:pt x="1268" y="67"/>
                    <a:pt x="1268" y="34"/>
                  </a:cubicBezTo>
                  <a:cubicBezTo>
                    <a:pt x="1268" y="34"/>
                    <a:pt x="1234" y="0"/>
                    <a:pt x="1234"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14"/>
            <p:cNvSpPr/>
            <p:nvPr/>
          </p:nvSpPr>
          <p:spPr>
            <a:xfrm>
              <a:off x="3839003" y="1079623"/>
              <a:ext cx="77319" cy="60144"/>
            </a:xfrm>
            <a:custGeom>
              <a:avLst/>
              <a:gdLst/>
              <a:ahLst/>
              <a:cxnLst/>
              <a:rect l="l" t="t" r="r" b="b"/>
              <a:pathLst>
                <a:path w="1202" h="935" extrusionOk="0">
                  <a:moveTo>
                    <a:pt x="1" y="0"/>
                  </a:moveTo>
                  <a:cubicBezTo>
                    <a:pt x="1" y="0"/>
                    <a:pt x="1" y="34"/>
                    <a:pt x="1" y="34"/>
                  </a:cubicBezTo>
                  <a:cubicBezTo>
                    <a:pt x="501" y="200"/>
                    <a:pt x="902" y="534"/>
                    <a:pt x="1202" y="934"/>
                  </a:cubicBezTo>
                  <a:cubicBezTo>
                    <a:pt x="935" y="501"/>
                    <a:pt x="501" y="200"/>
                    <a:pt x="1"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14"/>
            <p:cNvSpPr/>
            <p:nvPr/>
          </p:nvSpPr>
          <p:spPr>
            <a:xfrm>
              <a:off x="3845435" y="1103230"/>
              <a:ext cx="58021" cy="37501"/>
            </a:xfrm>
            <a:custGeom>
              <a:avLst/>
              <a:gdLst/>
              <a:ahLst/>
              <a:cxnLst/>
              <a:rect l="l" t="t" r="r" b="b"/>
              <a:pathLst>
                <a:path w="902" h="583" extrusionOk="0">
                  <a:moveTo>
                    <a:pt x="1" y="0"/>
                  </a:moveTo>
                  <a:lnTo>
                    <a:pt x="1" y="0"/>
                  </a:lnTo>
                  <a:cubicBezTo>
                    <a:pt x="301" y="167"/>
                    <a:pt x="601" y="334"/>
                    <a:pt x="868" y="567"/>
                  </a:cubicBezTo>
                  <a:cubicBezTo>
                    <a:pt x="868" y="578"/>
                    <a:pt x="872" y="582"/>
                    <a:pt x="877" y="582"/>
                  </a:cubicBezTo>
                  <a:cubicBezTo>
                    <a:pt x="887" y="582"/>
                    <a:pt x="902" y="567"/>
                    <a:pt x="902" y="567"/>
                  </a:cubicBezTo>
                  <a:cubicBezTo>
                    <a:pt x="601" y="334"/>
                    <a:pt x="335" y="134"/>
                    <a:pt x="1"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14"/>
            <p:cNvSpPr/>
            <p:nvPr/>
          </p:nvSpPr>
          <p:spPr>
            <a:xfrm>
              <a:off x="3939864" y="1116610"/>
              <a:ext cx="68763" cy="179788"/>
            </a:xfrm>
            <a:custGeom>
              <a:avLst/>
              <a:gdLst/>
              <a:ahLst/>
              <a:cxnLst/>
              <a:rect l="l" t="t" r="r" b="b"/>
              <a:pathLst>
                <a:path w="1069" h="2795" extrusionOk="0">
                  <a:moveTo>
                    <a:pt x="413" y="1"/>
                  </a:moveTo>
                  <a:cubicBezTo>
                    <a:pt x="401" y="1"/>
                    <a:pt x="384" y="9"/>
                    <a:pt x="368" y="26"/>
                  </a:cubicBezTo>
                  <a:cubicBezTo>
                    <a:pt x="268" y="259"/>
                    <a:pt x="201" y="526"/>
                    <a:pt x="101" y="793"/>
                  </a:cubicBezTo>
                  <a:cubicBezTo>
                    <a:pt x="67" y="893"/>
                    <a:pt x="1" y="993"/>
                    <a:pt x="34" y="1126"/>
                  </a:cubicBezTo>
                  <a:cubicBezTo>
                    <a:pt x="67" y="1260"/>
                    <a:pt x="101" y="1393"/>
                    <a:pt x="134" y="1527"/>
                  </a:cubicBezTo>
                  <a:cubicBezTo>
                    <a:pt x="167" y="1660"/>
                    <a:pt x="201" y="1827"/>
                    <a:pt x="234" y="1960"/>
                  </a:cubicBezTo>
                  <a:cubicBezTo>
                    <a:pt x="268" y="2027"/>
                    <a:pt x="368" y="2127"/>
                    <a:pt x="434" y="2194"/>
                  </a:cubicBezTo>
                  <a:cubicBezTo>
                    <a:pt x="634" y="2394"/>
                    <a:pt x="835" y="2594"/>
                    <a:pt x="1068" y="2794"/>
                  </a:cubicBezTo>
                  <a:cubicBezTo>
                    <a:pt x="1068" y="2794"/>
                    <a:pt x="1068" y="2761"/>
                    <a:pt x="1068" y="2761"/>
                  </a:cubicBezTo>
                  <a:cubicBezTo>
                    <a:pt x="901" y="2594"/>
                    <a:pt x="735" y="2427"/>
                    <a:pt x="568" y="2261"/>
                  </a:cubicBezTo>
                  <a:cubicBezTo>
                    <a:pt x="468" y="2194"/>
                    <a:pt x="368" y="2094"/>
                    <a:pt x="301" y="1960"/>
                  </a:cubicBezTo>
                  <a:cubicBezTo>
                    <a:pt x="234" y="1860"/>
                    <a:pt x="234" y="1694"/>
                    <a:pt x="201" y="1560"/>
                  </a:cubicBezTo>
                  <a:cubicBezTo>
                    <a:pt x="167" y="1460"/>
                    <a:pt x="134" y="1327"/>
                    <a:pt x="101" y="1193"/>
                  </a:cubicBezTo>
                  <a:cubicBezTo>
                    <a:pt x="67" y="1026"/>
                    <a:pt x="101" y="893"/>
                    <a:pt x="167" y="760"/>
                  </a:cubicBezTo>
                  <a:cubicBezTo>
                    <a:pt x="268" y="526"/>
                    <a:pt x="334" y="259"/>
                    <a:pt x="434" y="26"/>
                  </a:cubicBezTo>
                  <a:cubicBezTo>
                    <a:pt x="434" y="9"/>
                    <a:pt x="426" y="1"/>
                    <a:pt x="413"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14"/>
            <p:cNvSpPr/>
            <p:nvPr/>
          </p:nvSpPr>
          <p:spPr>
            <a:xfrm>
              <a:off x="3957039" y="1118733"/>
              <a:ext cx="85874" cy="169046"/>
            </a:xfrm>
            <a:custGeom>
              <a:avLst/>
              <a:gdLst/>
              <a:ahLst/>
              <a:cxnLst/>
              <a:rect l="l" t="t" r="r" b="b"/>
              <a:pathLst>
                <a:path w="1335" h="2628" extrusionOk="0">
                  <a:moveTo>
                    <a:pt x="217" y="1"/>
                  </a:moveTo>
                  <a:cubicBezTo>
                    <a:pt x="209" y="1"/>
                    <a:pt x="201" y="9"/>
                    <a:pt x="201" y="26"/>
                  </a:cubicBezTo>
                  <a:cubicBezTo>
                    <a:pt x="134" y="293"/>
                    <a:pt x="101" y="560"/>
                    <a:pt x="34" y="827"/>
                  </a:cubicBezTo>
                  <a:cubicBezTo>
                    <a:pt x="34" y="960"/>
                    <a:pt x="1" y="1060"/>
                    <a:pt x="34" y="1160"/>
                  </a:cubicBezTo>
                  <a:cubicBezTo>
                    <a:pt x="101" y="1294"/>
                    <a:pt x="134" y="1427"/>
                    <a:pt x="201" y="1560"/>
                  </a:cubicBezTo>
                  <a:cubicBezTo>
                    <a:pt x="267" y="1694"/>
                    <a:pt x="301" y="1827"/>
                    <a:pt x="367" y="1961"/>
                  </a:cubicBezTo>
                  <a:cubicBezTo>
                    <a:pt x="434" y="2061"/>
                    <a:pt x="534" y="2094"/>
                    <a:pt x="601" y="2161"/>
                  </a:cubicBezTo>
                  <a:cubicBezTo>
                    <a:pt x="868" y="2328"/>
                    <a:pt x="1101" y="2494"/>
                    <a:pt x="1335" y="2628"/>
                  </a:cubicBezTo>
                  <a:cubicBezTo>
                    <a:pt x="1168" y="2494"/>
                    <a:pt x="968" y="2361"/>
                    <a:pt x="768" y="2228"/>
                  </a:cubicBezTo>
                  <a:cubicBezTo>
                    <a:pt x="668" y="2161"/>
                    <a:pt x="534" y="2061"/>
                    <a:pt x="434" y="1961"/>
                  </a:cubicBezTo>
                  <a:cubicBezTo>
                    <a:pt x="367" y="1861"/>
                    <a:pt x="334" y="1727"/>
                    <a:pt x="267" y="1594"/>
                  </a:cubicBezTo>
                  <a:cubicBezTo>
                    <a:pt x="234" y="1460"/>
                    <a:pt x="167" y="1360"/>
                    <a:pt x="134" y="1227"/>
                  </a:cubicBezTo>
                  <a:cubicBezTo>
                    <a:pt x="67" y="1093"/>
                    <a:pt x="67" y="960"/>
                    <a:pt x="101" y="793"/>
                  </a:cubicBezTo>
                  <a:cubicBezTo>
                    <a:pt x="167" y="526"/>
                    <a:pt x="201" y="293"/>
                    <a:pt x="234" y="26"/>
                  </a:cubicBezTo>
                  <a:cubicBezTo>
                    <a:pt x="234" y="9"/>
                    <a:pt x="226" y="1"/>
                    <a:pt x="217"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14"/>
            <p:cNvSpPr/>
            <p:nvPr/>
          </p:nvSpPr>
          <p:spPr>
            <a:xfrm>
              <a:off x="3974213" y="1103745"/>
              <a:ext cx="105171" cy="153994"/>
            </a:xfrm>
            <a:custGeom>
              <a:avLst/>
              <a:gdLst/>
              <a:ahLst/>
              <a:cxnLst/>
              <a:rect l="l" t="t" r="r" b="b"/>
              <a:pathLst>
                <a:path w="1635" h="2394" extrusionOk="0">
                  <a:moveTo>
                    <a:pt x="50" y="0"/>
                  </a:moveTo>
                  <a:cubicBezTo>
                    <a:pt x="42" y="0"/>
                    <a:pt x="34" y="9"/>
                    <a:pt x="34" y="26"/>
                  </a:cubicBezTo>
                  <a:cubicBezTo>
                    <a:pt x="34" y="292"/>
                    <a:pt x="34" y="559"/>
                    <a:pt x="34" y="859"/>
                  </a:cubicBezTo>
                  <a:cubicBezTo>
                    <a:pt x="34" y="960"/>
                    <a:pt x="0" y="1060"/>
                    <a:pt x="67" y="1160"/>
                  </a:cubicBezTo>
                  <a:cubicBezTo>
                    <a:pt x="134" y="1293"/>
                    <a:pt x="234" y="1427"/>
                    <a:pt x="301" y="1527"/>
                  </a:cubicBezTo>
                  <a:cubicBezTo>
                    <a:pt x="401" y="1660"/>
                    <a:pt x="467" y="1760"/>
                    <a:pt x="567" y="1894"/>
                  </a:cubicBezTo>
                  <a:cubicBezTo>
                    <a:pt x="634" y="1960"/>
                    <a:pt x="734" y="1994"/>
                    <a:pt x="834" y="2027"/>
                  </a:cubicBezTo>
                  <a:cubicBezTo>
                    <a:pt x="1101" y="2160"/>
                    <a:pt x="1335" y="2260"/>
                    <a:pt x="1635" y="2394"/>
                  </a:cubicBezTo>
                  <a:cubicBezTo>
                    <a:pt x="1635" y="2394"/>
                    <a:pt x="1635" y="2394"/>
                    <a:pt x="1635" y="2361"/>
                  </a:cubicBezTo>
                  <a:cubicBezTo>
                    <a:pt x="1401" y="2260"/>
                    <a:pt x="1201" y="2160"/>
                    <a:pt x="968" y="2060"/>
                  </a:cubicBezTo>
                  <a:cubicBezTo>
                    <a:pt x="868" y="2027"/>
                    <a:pt x="734" y="1960"/>
                    <a:pt x="634" y="1894"/>
                  </a:cubicBezTo>
                  <a:cubicBezTo>
                    <a:pt x="534" y="1793"/>
                    <a:pt x="467" y="1660"/>
                    <a:pt x="401" y="1560"/>
                  </a:cubicBezTo>
                  <a:cubicBezTo>
                    <a:pt x="301" y="1427"/>
                    <a:pt x="234" y="1326"/>
                    <a:pt x="167" y="1226"/>
                  </a:cubicBezTo>
                  <a:cubicBezTo>
                    <a:pt x="67" y="1093"/>
                    <a:pt x="67" y="960"/>
                    <a:pt x="67" y="793"/>
                  </a:cubicBezTo>
                  <a:cubicBezTo>
                    <a:pt x="67" y="526"/>
                    <a:pt x="67" y="259"/>
                    <a:pt x="67" y="26"/>
                  </a:cubicBezTo>
                  <a:cubicBezTo>
                    <a:pt x="67" y="9"/>
                    <a:pt x="59" y="0"/>
                    <a:pt x="50"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14"/>
            <p:cNvSpPr/>
            <p:nvPr/>
          </p:nvSpPr>
          <p:spPr>
            <a:xfrm>
              <a:off x="3982768" y="1104388"/>
              <a:ext cx="126656" cy="134053"/>
            </a:xfrm>
            <a:custGeom>
              <a:avLst/>
              <a:gdLst/>
              <a:ahLst/>
              <a:cxnLst/>
              <a:rect l="l" t="t" r="r" b="b"/>
              <a:pathLst>
                <a:path w="1969" h="2084" extrusionOk="0">
                  <a:moveTo>
                    <a:pt x="26" y="1"/>
                  </a:moveTo>
                  <a:cubicBezTo>
                    <a:pt x="16" y="1"/>
                    <a:pt x="1" y="16"/>
                    <a:pt x="1" y="16"/>
                  </a:cubicBezTo>
                  <a:cubicBezTo>
                    <a:pt x="34" y="282"/>
                    <a:pt x="68" y="583"/>
                    <a:pt x="134" y="849"/>
                  </a:cubicBezTo>
                  <a:cubicBezTo>
                    <a:pt x="134" y="950"/>
                    <a:pt x="168" y="1050"/>
                    <a:pt x="234" y="1150"/>
                  </a:cubicBezTo>
                  <a:cubicBezTo>
                    <a:pt x="334" y="1250"/>
                    <a:pt x="434" y="1350"/>
                    <a:pt x="535" y="1483"/>
                  </a:cubicBezTo>
                  <a:cubicBezTo>
                    <a:pt x="635" y="1583"/>
                    <a:pt x="735" y="1683"/>
                    <a:pt x="835" y="1783"/>
                  </a:cubicBezTo>
                  <a:cubicBezTo>
                    <a:pt x="901" y="1850"/>
                    <a:pt x="1002" y="1850"/>
                    <a:pt x="1102" y="1884"/>
                  </a:cubicBezTo>
                  <a:cubicBezTo>
                    <a:pt x="1402" y="1950"/>
                    <a:pt x="1669" y="2017"/>
                    <a:pt x="1969" y="2084"/>
                  </a:cubicBezTo>
                  <a:cubicBezTo>
                    <a:pt x="1735" y="2017"/>
                    <a:pt x="1502" y="1950"/>
                    <a:pt x="1268" y="1884"/>
                  </a:cubicBezTo>
                  <a:cubicBezTo>
                    <a:pt x="1135" y="1850"/>
                    <a:pt x="1002" y="1817"/>
                    <a:pt x="901" y="1750"/>
                  </a:cubicBezTo>
                  <a:cubicBezTo>
                    <a:pt x="768" y="1683"/>
                    <a:pt x="701" y="1550"/>
                    <a:pt x="601" y="1483"/>
                  </a:cubicBezTo>
                  <a:cubicBezTo>
                    <a:pt x="501" y="1383"/>
                    <a:pt x="434" y="1283"/>
                    <a:pt x="334" y="1183"/>
                  </a:cubicBezTo>
                  <a:cubicBezTo>
                    <a:pt x="201" y="1050"/>
                    <a:pt x="201" y="916"/>
                    <a:pt x="168" y="783"/>
                  </a:cubicBezTo>
                  <a:cubicBezTo>
                    <a:pt x="134" y="516"/>
                    <a:pt x="68" y="282"/>
                    <a:pt x="34" y="16"/>
                  </a:cubicBezTo>
                  <a:cubicBezTo>
                    <a:pt x="34" y="4"/>
                    <a:pt x="30" y="1"/>
                    <a:pt x="26"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14"/>
            <p:cNvSpPr/>
            <p:nvPr/>
          </p:nvSpPr>
          <p:spPr>
            <a:xfrm>
              <a:off x="3948483" y="875775"/>
              <a:ext cx="109481" cy="223208"/>
            </a:xfrm>
            <a:custGeom>
              <a:avLst/>
              <a:gdLst/>
              <a:ahLst/>
              <a:cxnLst/>
              <a:rect l="l" t="t" r="r" b="b"/>
              <a:pathLst>
                <a:path w="1702" h="3470" extrusionOk="0">
                  <a:moveTo>
                    <a:pt x="0" y="3469"/>
                  </a:moveTo>
                  <a:cubicBezTo>
                    <a:pt x="0" y="2836"/>
                    <a:pt x="267" y="2102"/>
                    <a:pt x="467" y="1535"/>
                  </a:cubicBezTo>
                  <a:cubicBezTo>
                    <a:pt x="634" y="1101"/>
                    <a:pt x="834" y="534"/>
                    <a:pt x="1168" y="234"/>
                  </a:cubicBezTo>
                  <a:cubicBezTo>
                    <a:pt x="1401" y="0"/>
                    <a:pt x="1668" y="34"/>
                    <a:pt x="1668" y="367"/>
                  </a:cubicBezTo>
                  <a:cubicBezTo>
                    <a:pt x="1701" y="968"/>
                    <a:pt x="1334" y="1601"/>
                    <a:pt x="1068" y="2135"/>
                  </a:cubicBezTo>
                  <a:cubicBezTo>
                    <a:pt x="901" y="2402"/>
                    <a:pt x="734" y="2702"/>
                    <a:pt x="534" y="2969"/>
                  </a:cubicBezTo>
                  <a:cubicBezTo>
                    <a:pt x="434" y="3103"/>
                    <a:pt x="300" y="3236"/>
                    <a:pt x="200" y="3369"/>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14"/>
            <p:cNvSpPr/>
            <p:nvPr/>
          </p:nvSpPr>
          <p:spPr>
            <a:xfrm>
              <a:off x="3866920" y="903628"/>
              <a:ext cx="83751" cy="216840"/>
            </a:xfrm>
            <a:custGeom>
              <a:avLst/>
              <a:gdLst/>
              <a:ahLst/>
              <a:cxnLst/>
              <a:rect l="l" t="t" r="r" b="b"/>
              <a:pathLst>
                <a:path w="1302" h="3371" extrusionOk="0">
                  <a:moveTo>
                    <a:pt x="1235" y="3370"/>
                  </a:moveTo>
                  <a:cubicBezTo>
                    <a:pt x="834" y="2936"/>
                    <a:pt x="601" y="2269"/>
                    <a:pt x="367" y="1736"/>
                  </a:cubicBezTo>
                  <a:cubicBezTo>
                    <a:pt x="201" y="1369"/>
                    <a:pt x="1" y="835"/>
                    <a:pt x="34" y="435"/>
                  </a:cubicBezTo>
                  <a:cubicBezTo>
                    <a:pt x="67" y="134"/>
                    <a:pt x="267" y="1"/>
                    <a:pt x="468" y="234"/>
                  </a:cubicBezTo>
                  <a:cubicBezTo>
                    <a:pt x="868" y="635"/>
                    <a:pt x="1001" y="1302"/>
                    <a:pt x="1135" y="1802"/>
                  </a:cubicBezTo>
                  <a:cubicBezTo>
                    <a:pt x="1201" y="2102"/>
                    <a:pt x="1268" y="2403"/>
                    <a:pt x="1301" y="2703"/>
                  </a:cubicBezTo>
                  <a:cubicBezTo>
                    <a:pt x="1301" y="2870"/>
                    <a:pt x="1268" y="3036"/>
                    <a:pt x="1301" y="3203"/>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14"/>
            <p:cNvSpPr/>
            <p:nvPr/>
          </p:nvSpPr>
          <p:spPr>
            <a:xfrm>
              <a:off x="4019241" y="1098663"/>
              <a:ext cx="139585" cy="73009"/>
            </a:xfrm>
            <a:custGeom>
              <a:avLst/>
              <a:gdLst/>
              <a:ahLst/>
              <a:cxnLst/>
              <a:rect l="l" t="t" r="r" b="b"/>
              <a:pathLst>
                <a:path w="2170" h="1135" extrusionOk="0">
                  <a:moveTo>
                    <a:pt x="175" y="0"/>
                  </a:moveTo>
                  <a:cubicBezTo>
                    <a:pt x="127" y="0"/>
                    <a:pt x="80" y="2"/>
                    <a:pt x="34" y="4"/>
                  </a:cubicBezTo>
                  <a:lnTo>
                    <a:pt x="1" y="271"/>
                  </a:lnTo>
                  <a:cubicBezTo>
                    <a:pt x="5" y="271"/>
                    <a:pt x="9" y="271"/>
                    <a:pt x="13" y="271"/>
                  </a:cubicBezTo>
                  <a:cubicBezTo>
                    <a:pt x="302" y="271"/>
                    <a:pt x="1437" y="1135"/>
                    <a:pt x="1919" y="1135"/>
                  </a:cubicBezTo>
                  <a:cubicBezTo>
                    <a:pt x="2042" y="1135"/>
                    <a:pt x="2122" y="1079"/>
                    <a:pt x="2136" y="938"/>
                  </a:cubicBezTo>
                  <a:cubicBezTo>
                    <a:pt x="2169" y="638"/>
                    <a:pt x="1902" y="438"/>
                    <a:pt x="1702" y="338"/>
                  </a:cubicBezTo>
                  <a:cubicBezTo>
                    <a:pt x="1245" y="155"/>
                    <a:pt x="677" y="0"/>
                    <a:pt x="175" y="0"/>
                  </a:cubicBez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2" name="Google Shape;372;p14"/>
          <p:cNvGrpSpPr/>
          <p:nvPr/>
        </p:nvGrpSpPr>
        <p:grpSpPr>
          <a:xfrm flipH="1">
            <a:off x="5508013" y="646532"/>
            <a:ext cx="253560" cy="322660"/>
            <a:chOff x="3828325" y="875775"/>
            <a:chExt cx="330501" cy="420623"/>
          </a:xfrm>
        </p:grpSpPr>
        <p:sp>
          <p:nvSpPr>
            <p:cNvPr id="373" name="Google Shape;373;p14"/>
            <p:cNvSpPr/>
            <p:nvPr/>
          </p:nvSpPr>
          <p:spPr>
            <a:xfrm>
              <a:off x="3884094" y="1119247"/>
              <a:ext cx="53711" cy="53776"/>
            </a:xfrm>
            <a:custGeom>
              <a:avLst/>
              <a:gdLst/>
              <a:ahLst/>
              <a:cxnLst/>
              <a:rect l="l" t="t" r="r" b="b"/>
              <a:pathLst>
                <a:path w="835" h="836" extrusionOk="0">
                  <a:moveTo>
                    <a:pt x="474" y="1"/>
                  </a:moveTo>
                  <a:cubicBezTo>
                    <a:pt x="323" y="1"/>
                    <a:pt x="155" y="120"/>
                    <a:pt x="100" y="285"/>
                  </a:cubicBezTo>
                  <a:cubicBezTo>
                    <a:pt x="0" y="485"/>
                    <a:pt x="67" y="719"/>
                    <a:pt x="234" y="819"/>
                  </a:cubicBezTo>
                  <a:cubicBezTo>
                    <a:pt x="269" y="830"/>
                    <a:pt x="305" y="836"/>
                    <a:pt x="340" y="836"/>
                  </a:cubicBezTo>
                  <a:cubicBezTo>
                    <a:pt x="502" y="836"/>
                    <a:pt x="652" y="716"/>
                    <a:pt x="734" y="552"/>
                  </a:cubicBezTo>
                  <a:cubicBezTo>
                    <a:pt x="834" y="352"/>
                    <a:pt x="734" y="118"/>
                    <a:pt x="567" y="18"/>
                  </a:cubicBezTo>
                  <a:cubicBezTo>
                    <a:pt x="538" y="6"/>
                    <a:pt x="506" y="1"/>
                    <a:pt x="474" y="1"/>
                  </a:cubicBez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14"/>
            <p:cNvSpPr/>
            <p:nvPr/>
          </p:nvSpPr>
          <p:spPr>
            <a:xfrm>
              <a:off x="3918444" y="1068109"/>
              <a:ext cx="126656" cy="79699"/>
            </a:xfrm>
            <a:custGeom>
              <a:avLst/>
              <a:gdLst/>
              <a:ahLst/>
              <a:cxnLst/>
              <a:rect l="l" t="t" r="r" b="b"/>
              <a:pathLst>
                <a:path w="1969" h="1239" extrusionOk="0">
                  <a:moveTo>
                    <a:pt x="1114" y="1"/>
                  </a:moveTo>
                  <a:cubicBezTo>
                    <a:pt x="642" y="1"/>
                    <a:pt x="123" y="511"/>
                    <a:pt x="0" y="880"/>
                  </a:cubicBezTo>
                  <a:lnTo>
                    <a:pt x="0" y="1180"/>
                  </a:lnTo>
                  <a:cubicBezTo>
                    <a:pt x="43" y="1223"/>
                    <a:pt x="86" y="1238"/>
                    <a:pt x="130" y="1238"/>
                  </a:cubicBezTo>
                  <a:cubicBezTo>
                    <a:pt x="223" y="1238"/>
                    <a:pt x="320" y="1169"/>
                    <a:pt x="434" y="1147"/>
                  </a:cubicBezTo>
                  <a:cubicBezTo>
                    <a:pt x="551" y="1108"/>
                    <a:pt x="668" y="1091"/>
                    <a:pt x="785" y="1091"/>
                  </a:cubicBezTo>
                  <a:cubicBezTo>
                    <a:pt x="868" y="1091"/>
                    <a:pt x="951" y="1099"/>
                    <a:pt x="1034" y="1113"/>
                  </a:cubicBezTo>
                  <a:cubicBezTo>
                    <a:pt x="1188" y="1113"/>
                    <a:pt x="1349" y="1156"/>
                    <a:pt x="1488" y="1156"/>
                  </a:cubicBezTo>
                  <a:cubicBezTo>
                    <a:pt x="1650" y="1156"/>
                    <a:pt x="1781" y="1098"/>
                    <a:pt x="1835" y="846"/>
                  </a:cubicBezTo>
                  <a:cubicBezTo>
                    <a:pt x="1968" y="446"/>
                    <a:pt x="1601" y="113"/>
                    <a:pt x="1234" y="12"/>
                  </a:cubicBezTo>
                  <a:cubicBezTo>
                    <a:pt x="1195" y="5"/>
                    <a:pt x="1155" y="1"/>
                    <a:pt x="1114" y="1"/>
                  </a:cubicBez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14"/>
            <p:cNvSpPr/>
            <p:nvPr/>
          </p:nvSpPr>
          <p:spPr>
            <a:xfrm>
              <a:off x="3828325" y="1159001"/>
              <a:ext cx="81564" cy="135211"/>
            </a:xfrm>
            <a:custGeom>
              <a:avLst/>
              <a:gdLst/>
              <a:ahLst/>
              <a:cxnLst/>
              <a:rect l="l" t="t" r="r" b="b"/>
              <a:pathLst>
                <a:path w="1268" h="2102" extrusionOk="0">
                  <a:moveTo>
                    <a:pt x="1234" y="0"/>
                  </a:moveTo>
                  <a:cubicBezTo>
                    <a:pt x="1168" y="0"/>
                    <a:pt x="1101" y="134"/>
                    <a:pt x="1068" y="167"/>
                  </a:cubicBezTo>
                  <a:cubicBezTo>
                    <a:pt x="1001" y="267"/>
                    <a:pt x="934" y="334"/>
                    <a:pt x="867" y="434"/>
                  </a:cubicBezTo>
                  <a:cubicBezTo>
                    <a:pt x="734" y="601"/>
                    <a:pt x="634" y="768"/>
                    <a:pt x="534" y="968"/>
                  </a:cubicBezTo>
                  <a:cubicBezTo>
                    <a:pt x="400" y="1135"/>
                    <a:pt x="300" y="1335"/>
                    <a:pt x="234" y="1535"/>
                  </a:cubicBezTo>
                  <a:cubicBezTo>
                    <a:pt x="134" y="1702"/>
                    <a:pt x="33" y="1902"/>
                    <a:pt x="0" y="2102"/>
                  </a:cubicBezTo>
                  <a:cubicBezTo>
                    <a:pt x="67" y="1935"/>
                    <a:pt x="134" y="1735"/>
                    <a:pt x="234" y="1568"/>
                  </a:cubicBezTo>
                  <a:cubicBezTo>
                    <a:pt x="334" y="1401"/>
                    <a:pt x="400" y="1201"/>
                    <a:pt x="500" y="1035"/>
                  </a:cubicBezTo>
                  <a:cubicBezTo>
                    <a:pt x="634" y="868"/>
                    <a:pt x="734" y="701"/>
                    <a:pt x="834" y="534"/>
                  </a:cubicBezTo>
                  <a:cubicBezTo>
                    <a:pt x="901" y="467"/>
                    <a:pt x="967" y="367"/>
                    <a:pt x="1034" y="301"/>
                  </a:cubicBezTo>
                  <a:cubicBezTo>
                    <a:pt x="1068" y="234"/>
                    <a:pt x="1101" y="201"/>
                    <a:pt x="1134" y="167"/>
                  </a:cubicBezTo>
                  <a:cubicBezTo>
                    <a:pt x="1168" y="134"/>
                    <a:pt x="1201" y="101"/>
                    <a:pt x="1234" y="67"/>
                  </a:cubicBezTo>
                  <a:cubicBezTo>
                    <a:pt x="1268" y="67"/>
                    <a:pt x="1268" y="67"/>
                    <a:pt x="1268" y="34"/>
                  </a:cubicBezTo>
                  <a:cubicBezTo>
                    <a:pt x="1268" y="34"/>
                    <a:pt x="1234" y="0"/>
                    <a:pt x="1234"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14"/>
            <p:cNvSpPr/>
            <p:nvPr/>
          </p:nvSpPr>
          <p:spPr>
            <a:xfrm>
              <a:off x="3839003" y="1079623"/>
              <a:ext cx="77319" cy="60144"/>
            </a:xfrm>
            <a:custGeom>
              <a:avLst/>
              <a:gdLst/>
              <a:ahLst/>
              <a:cxnLst/>
              <a:rect l="l" t="t" r="r" b="b"/>
              <a:pathLst>
                <a:path w="1202" h="935" extrusionOk="0">
                  <a:moveTo>
                    <a:pt x="1" y="0"/>
                  </a:moveTo>
                  <a:cubicBezTo>
                    <a:pt x="1" y="0"/>
                    <a:pt x="1" y="34"/>
                    <a:pt x="1" y="34"/>
                  </a:cubicBezTo>
                  <a:cubicBezTo>
                    <a:pt x="501" y="200"/>
                    <a:pt x="902" y="534"/>
                    <a:pt x="1202" y="934"/>
                  </a:cubicBezTo>
                  <a:cubicBezTo>
                    <a:pt x="935" y="501"/>
                    <a:pt x="501" y="200"/>
                    <a:pt x="1"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14"/>
            <p:cNvSpPr/>
            <p:nvPr/>
          </p:nvSpPr>
          <p:spPr>
            <a:xfrm>
              <a:off x="3845435" y="1103230"/>
              <a:ext cx="58021" cy="37501"/>
            </a:xfrm>
            <a:custGeom>
              <a:avLst/>
              <a:gdLst/>
              <a:ahLst/>
              <a:cxnLst/>
              <a:rect l="l" t="t" r="r" b="b"/>
              <a:pathLst>
                <a:path w="902" h="583" extrusionOk="0">
                  <a:moveTo>
                    <a:pt x="1" y="0"/>
                  </a:moveTo>
                  <a:lnTo>
                    <a:pt x="1" y="0"/>
                  </a:lnTo>
                  <a:cubicBezTo>
                    <a:pt x="301" y="167"/>
                    <a:pt x="601" y="334"/>
                    <a:pt x="868" y="567"/>
                  </a:cubicBezTo>
                  <a:cubicBezTo>
                    <a:pt x="868" y="578"/>
                    <a:pt x="872" y="582"/>
                    <a:pt x="877" y="582"/>
                  </a:cubicBezTo>
                  <a:cubicBezTo>
                    <a:pt x="887" y="582"/>
                    <a:pt x="902" y="567"/>
                    <a:pt x="902" y="567"/>
                  </a:cubicBezTo>
                  <a:cubicBezTo>
                    <a:pt x="601" y="334"/>
                    <a:pt x="335" y="134"/>
                    <a:pt x="1"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14"/>
            <p:cNvSpPr/>
            <p:nvPr/>
          </p:nvSpPr>
          <p:spPr>
            <a:xfrm>
              <a:off x="3939864" y="1116610"/>
              <a:ext cx="68763" cy="179788"/>
            </a:xfrm>
            <a:custGeom>
              <a:avLst/>
              <a:gdLst/>
              <a:ahLst/>
              <a:cxnLst/>
              <a:rect l="l" t="t" r="r" b="b"/>
              <a:pathLst>
                <a:path w="1069" h="2795" extrusionOk="0">
                  <a:moveTo>
                    <a:pt x="413" y="1"/>
                  </a:moveTo>
                  <a:cubicBezTo>
                    <a:pt x="401" y="1"/>
                    <a:pt x="384" y="9"/>
                    <a:pt x="368" y="26"/>
                  </a:cubicBezTo>
                  <a:cubicBezTo>
                    <a:pt x="268" y="259"/>
                    <a:pt x="201" y="526"/>
                    <a:pt x="101" y="793"/>
                  </a:cubicBezTo>
                  <a:cubicBezTo>
                    <a:pt x="67" y="893"/>
                    <a:pt x="1" y="993"/>
                    <a:pt x="34" y="1126"/>
                  </a:cubicBezTo>
                  <a:cubicBezTo>
                    <a:pt x="67" y="1260"/>
                    <a:pt x="101" y="1393"/>
                    <a:pt x="134" y="1527"/>
                  </a:cubicBezTo>
                  <a:cubicBezTo>
                    <a:pt x="167" y="1660"/>
                    <a:pt x="201" y="1827"/>
                    <a:pt x="234" y="1960"/>
                  </a:cubicBezTo>
                  <a:cubicBezTo>
                    <a:pt x="268" y="2027"/>
                    <a:pt x="368" y="2127"/>
                    <a:pt x="434" y="2194"/>
                  </a:cubicBezTo>
                  <a:cubicBezTo>
                    <a:pt x="634" y="2394"/>
                    <a:pt x="835" y="2594"/>
                    <a:pt x="1068" y="2794"/>
                  </a:cubicBezTo>
                  <a:cubicBezTo>
                    <a:pt x="1068" y="2794"/>
                    <a:pt x="1068" y="2761"/>
                    <a:pt x="1068" y="2761"/>
                  </a:cubicBezTo>
                  <a:cubicBezTo>
                    <a:pt x="901" y="2594"/>
                    <a:pt x="735" y="2427"/>
                    <a:pt x="568" y="2261"/>
                  </a:cubicBezTo>
                  <a:cubicBezTo>
                    <a:pt x="468" y="2194"/>
                    <a:pt x="368" y="2094"/>
                    <a:pt x="301" y="1960"/>
                  </a:cubicBezTo>
                  <a:cubicBezTo>
                    <a:pt x="234" y="1860"/>
                    <a:pt x="234" y="1694"/>
                    <a:pt x="201" y="1560"/>
                  </a:cubicBezTo>
                  <a:cubicBezTo>
                    <a:pt x="167" y="1460"/>
                    <a:pt x="134" y="1327"/>
                    <a:pt x="101" y="1193"/>
                  </a:cubicBezTo>
                  <a:cubicBezTo>
                    <a:pt x="67" y="1026"/>
                    <a:pt x="101" y="893"/>
                    <a:pt x="167" y="760"/>
                  </a:cubicBezTo>
                  <a:cubicBezTo>
                    <a:pt x="268" y="526"/>
                    <a:pt x="334" y="259"/>
                    <a:pt x="434" y="26"/>
                  </a:cubicBezTo>
                  <a:cubicBezTo>
                    <a:pt x="434" y="9"/>
                    <a:pt x="426" y="1"/>
                    <a:pt x="413"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14"/>
            <p:cNvSpPr/>
            <p:nvPr/>
          </p:nvSpPr>
          <p:spPr>
            <a:xfrm>
              <a:off x="3957039" y="1118733"/>
              <a:ext cx="85874" cy="169046"/>
            </a:xfrm>
            <a:custGeom>
              <a:avLst/>
              <a:gdLst/>
              <a:ahLst/>
              <a:cxnLst/>
              <a:rect l="l" t="t" r="r" b="b"/>
              <a:pathLst>
                <a:path w="1335" h="2628" extrusionOk="0">
                  <a:moveTo>
                    <a:pt x="217" y="1"/>
                  </a:moveTo>
                  <a:cubicBezTo>
                    <a:pt x="209" y="1"/>
                    <a:pt x="201" y="9"/>
                    <a:pt x="201" y="26"/>
                  </a:cubicBezTo>
                  <a:cubicBezTo>
                    <a:pt x="134" y="293"/>
                    <a:pt x="101" y="560"/>
                    <a:pt x="34" y="827"/>
                  </a:cubicBezTo>
                  <a:cubicBezTo>
                    <a:pt x="34" y="960"/>
                    <a:pt x="1" y="1060"/>
                    <a:pt x="34" y="1160"/>
                  </a:cubicBezTo>
                  <a:cubicBezTo>
                    <a:pt x="101" y="1294"/>
                    <a:pt x="134" y="1427"/>
                    <a:pt x="201" y="1560"/>
                  </a:cubicBezTo>
                  <a:cubicBezTo>
                    <a:pt x="267" y="1694"/>
                    <a:pt x="301" y="1827"/>
                    <a:pt x="367" y="1961"/>
                  </a:cubicBezTo>
                  <a:cubicBezTo>
                    <a:pt x="434" y="2061"/>
                    <a:pt x="534" y="2094"/>
                    <a:pt x="601" y="2161"/>
                  </a:cubicBezTo>
                  <a:cubicBezTo>
                    <a:pt x="868" y="2328"/>
                    <a:pt x="1101" y="2494"/>
                    <a:pt x="1335" y="2628"/>
                  </a:cubicBezTo>
                  <a:cubicBezTo>
                    <a:pt x="1168" y="2494"/>
                    <a:pt x="968" y="2361"/>
                    <a:pt x="768" y="2228"/>
                  </a:cubicBezTo>
                  <a:cubicBezTo>
                    <a:pt x="668" y="2161"/>
                    <a:pt x="534" y="2061"/>
                    <a:pt x="434" y="1961"/>
                  </a:cubicBezTo>
                  <a:cubicBezTo>
                    <a:pt x="367" y="1861"/>
                    <a:pt x="334" y="1727"/>
                    <a:pt x="267" y="1594"/>
                  </a:cubicBezTo>
                  <a:cubicBezTo>
                    <a:pt x="234" y="1460"/>
                    <a:pt x="167" y="1360"/>
                    <a:pt x="134" y="1227"/>
                  </a:cubicBezTo>
                  <a:cubicBezTo>
                    <a:pt x="67" y="1093"/>
                    <a:pt x="67" y="960"/>
                    <a:pt x="101" y="793"/>
                  </a:cubicBezTo>
                  <a:cubicBezTo>
                    <a:pt x="167" y="526"/>
                    <a:pt x="201" y="293"/>
                    <a:pt x="234" y="26"/>
                  </a:cubicBezTo>
                  <a:cubicBezTo>
                    <a:pt x="234" y="9"/>
                    <a:pt x="226" y="1"/>
                    <a:pt x="217"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14"/>
            <p:cNvSpPr/>
            <p:nvPr/>
          </p:nvSpPr>
          <p:spPr>
            <a:xfrm>
              <a:off x="3974213" y="1103745"/>
              <a:ext cx="105171" cy="153994"/>
            </a:xfrm>
            <a:custGeom>
              <a:avLst/>
              <a:gdLst/>
              <a:ahLst/>
              <a:cxnLst/>
              <a:rect l="l" t="t" r="r" b="b"/>
              <a:pathLst>
                <a:path w="1635" h="2394" extrusionOk="0">
                  <a:moveTo>
                    <a:pt x="50" y="0"/>
                  </a:moveTo>
                  <a:cubicBezTo>
                    <a:pt x="42" y="0"/>
                    <a:pt x="34" y="9"/>
                    <a:pt x="34" y="26"/>
                  </a:cubicBezTo>
                  <a:cubicBezTo>
                    <a:pt x="34" y="292"/>
                    <a:pt x="34" y="559"/>
                    <a:pt x="34" y="859"/>
                  </a:cubicBezTo>
                  <a:cubicBezTo>
                    <a:pt x="34" y="960"/>
                    <a:pt x="0" y="1060"/>
                    <a:pt x="67" y="1160"/>
                  </a:cubicBezTo>
                  <a:cubicBezTo>
                    <a:pt x="134" y="1293"/>
                    <a:pt x="234" y="1427"/>
                    <a:pt x="301" y="1527"/>
                  </a:cubicBezTo>
                  <a:cubicBezTo>
                    <a:pt x="401" y="1660"/>
                    <a:pt x="467" y="1760"/>
                    <a:pt x="567" y="1894"/>
                  </a:cubicBezTo>
                  <a:cubicBezTo>
                    <a:pt x="634" y="1960"/>
                    <a:pt x="734" y="1994"/>
                    <a:pt x="834" y="2027"/>
                  </a:cubicBezTo>
                  <a:cubicBezTo>
                    <a:pt x="1101" y="2160"/>
                    <a:pt x="1335" y="2260"/>
                    <a:pt x="1635" y="2394"/>
                  </a:cubicBezTo>
                  <a:cubicBezTo>
                    <a:pt x="1635" y="2394"/>
                    <a:pt x="1635" y="2394"/>
                    <a:pt x="1635" y="2361"/>
                  </a:cubicBezTo>
                  <a:cubicBezTo>
                    <a:pt x="1401" y="2260"/>
                    <a:pt x="1201" y="2160"/>
                    <a:pt x="968" y="2060"/>
                  </a:cubicBezTo>
                  <a:cubicBezTo>
                    <a:pt x="868" y="2027"/>
                    <a:pt x="734" y="1960"/>
                    <a:pt x="634" y="1894"/>
                  </a:cubicBezTo>
                  <a:cubicBezTo>
                    <a:pt x="534" y="1793"/>
                    <a:pt x="467" y="1660"/>
                    <a:pt x="401" y="1560"/>
                  </a:cubicBezTo>
                  <a:cubicBezTo>
                    <a:pt x="301" y="1427"/>
                    <a:pt x="234" y="1326"/>
                    <a:pt x="167" y="1226"/>
                  </a:cubicBezTo>
                  <a:cubicBezTo>
                    <a:pt x="67" y="1093"/>
                    <a:pt x="67" y="960"/>
                    <a:pt x="67" y="793"/>
                  </a:cubicBezTo>
                  <a:cubicBezTo>
                    <a:pt x="67" y="526"/>
                    <a:pt x="67" y="259"/>
                    <a:pt x="67" y="26"/>
                  </a:cubicBezTo>
                  <a:cubicBezTo>
                    <a:pt x="67" y="9"/>
                    <a:pt x="59" y="0"/>
                    <a:pt x="50"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14"/>
            <p:cNvSpPr/>
            <p:nvPr/>
          </p:nvSpPr>
          <p:spPr>
            <a:xfrm>
              <a:off x="3982768" y="1104388"/>
              <a:ext cx="126656" cy="134053"/>
            </a:xfrm>
            <a:custGeom>
              <a:avLst/>
              <a:gdLst/>
              <a:ahLst/>
              <a:cxnLst/>
              <a:rect l="l" t="t" r="r" b="b"/>
              <a:pathLst>
                <a:path w="1969" h="2084" extrusionOk="0">
                  <a:moveTo>
                    <a:pt x="26" y="1"/>
                  </a:moveTo>
                  <a:cubicBezTo>
                    <a:pt x="16" y="1"/>
                    <a:pt x="1" y="16"/>
                    <a:pt x="1" y="16"/>
                  </a:cubicBezTo>
                  <a:cubicBezTo>
                    <a:pt x="34" y="282"/>
                    <a:pt x="68" y="583"/>
                    <a:pt x="134" y="849"/>
                  </a:cubicBezTo>
                  <a:cubicBezTo>
                    <a:pt x="134" y="950"/>
                    <a:pt x="168" y="1050"/>
                    <a:pt x="234" y="1150"/>
                  </a:cubicBezTo>
                  <a:cubicBezTo>
                    <a:pt x="334" y="1250"/>
                    <a:pt x="434" y="1350"/>
                    <a:pt x="535" y="1483"/>
                  </a:cubicBezTo>
                  <a:cubicBezTo>
                    <a:pt x="635" y="1583"/>
                    <a:pt x="735" y="1683"/>
                    <a:pt x="835" y="1783"/>
                  </a:cubicBezTo>
                  <a:cubicBezTo>
                    <a:pt x="901" y="1850"/>
                    <a:pt x="1002" y="1850"/>
                    <a:pt x="1102" y="1884"/>
                  </a:cubicBezTo>
                  <a:cubicBezTo>
                    <a:pt x="1402" y="1950"/>
                    <a:pt x="1669" y="2017"/>
                    <a:pt x="1969" y="2084"/>
                  </a:cubicBezTo>
                  <a:cubicBezTo>
                    <a:pt x="1735" y="2017"/>
                    <a:pt x="1502" y="1950"/>
                    <a:pt x="1268" y="1884"/>
                  </a:cubicBezTo>
                  <a:cubicBezTo>
                    <a:pt x="1135" y="1850"/>
                    <a:pt x="1002" y="1817"/>
                    <a:pt x="901" y="1750"/>
                  </a:cubicBezTo>
                  <a:cubicBezTo>
                    <a:pt x="768" y="1683"/>
                    <a:pt x="701" y="1550"/>
                    <a:pt x="601" y="1483"/>
                  </a:cubicBezTo>
                  <a:cubicBezTo>
                    <a:pt x="501" y="1383"/>
                    <a:pt x="434" y="1283"/>
                    <a:pt x="334" y="1183"/>
                  </a:cubicBezTo>
                  <a:cubicBezTo>
                    <a:pt x="201" y="1050"/>
                    <a:pt x="201" y="916"/>
                    <a:pt x="168" y="783"/>
                  </a:cubicBezTo>
                  <a:cubicBezTo>
                    <a:pt x="134" y="516"/>
                    <a:pt x="68" y="282"/>
                    <a:pt x="34" y="16"/>
                  </a:cubicBezTo>
                  <a:cubicBezTo>
                    <a:pt x="34" y="4"/>
                    <a:pt x="30" y="1"/>
                    <a:pt x="26"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14"/>
            <p:cNvSpPr/>
            <p:nvPr/>
          </p:nvSpPr>
          <p:spPr>
            <a:xfrm>
              <a:off x="3948483" y="875775"/>
              <a:ext cx="109481" cy="223208"/>
            </a:xfrm>
            <a:custGeom>
              <a:avLst/>
              <a:gdLst/>
              <a:ahLst/>
              <a:cxnLst/>
              <a:rect l="l" t="t" r="r" b="b"/>
              <a:pathLst>
                <a:path w="1702" h="3470" extrusionOk="0">
                  <a:moveTo>
                    <a:pt x="0" y="3469"/>
                  </a:moveTo>
                  <a:cubicBezTo>
                    <a:pt x="0" y="2836"/>
                    <a:pt x="267" y="2102"/>
                    <a:pt x="467" y="1535"/>
                  </a:cubicBezTo>
                  <a:cubicBezTo>
                    <a:pt x="634" y="1101"/>
                    <a:pt x="834" y="534"/>
                    <a:pt x="1168" y="234"/>
                  </a:cubicBezTo>
                  <a:cubicBezTo>
                    <a:pt x="1401" y="0"/>
                    <a:pt x="1668" y="34"/>
                    <a:pt x="1668" y="367"/>
                  </a:cubicBezTo>
                  <a:cubicBezTo>
                    <a:pt x="1701" y="968"/>
                    <a:pt x="1334" y="1601"/>
                    <a:pt x="1068" y="2135"/>
                  </a:cubicBezTo>
                  <a:cubicBezTo>
                    <a:pt x="901" y="2402"/>
                    <a:pt x="734" y="2702"/>
                    <a:pt x="534" y="2969"/>
                  </a:cubicBezTo>
                  <a:cubicBezTo>
                    <a:pt x="434" y="3103"/>
                    <a:pt x="300" y="3236"/>
                    <a:pt x="200" y="3369"/>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14"/>
            <p:cNvSpPr/>
            <p:nvPr/>
          </p:nvSpPr>
          <p:spPr>
            <a:xfrm>
              <a:off x="3866920" y="903628"/>
              <a:ext cx="83751" cy="216840"/>
            </a:xfrm>
            <a:custGeom>
              <a:avLst/>
              <a:gdLst/>
              <a:ahLst/>
              <a:cxnLst/>
              <a:rect l="l" t="t" r="r" b="b"/>
              <a:pathLst>
                <a:path w="1302" h="3371" extrusionOk="0">
                  <a:moveTo>
                    <a:pt x="1235" y="3370"/>
                  </a:moveTo>
                  <a:cubicBezTo>
                    <a:pt x="834" y="2936"/>
                    <a:pt x="601" y="2269"/>
                    <a:pt x="367" y="1736"/>
                  </a:cubicBezTo>
                  <a:cubicBezTo>
                    <a:pt x="201" y="1369"/>
                    <a:pt x="1" y="835"/>
                    <a:pt x="34" y="435"/>
                  </a:cubicBezTo>
                  <a:cubicBezTo>
                    <a:pt x="67" y="134"/>
                    <a:pt x="267" y="1"/>
                    <a:pt x="468" y="234"/>
                  </a:cubicBezTo>
                  <a:cubicBezTo>
                    <a:pt x="868" y="635"/>
                    <a:pt x="1001" y="1302"/>
                    <a:pt x="1135" y="1802"/>
                  </a:cubicBezTo>
                  <a:cubicBezTo>
                    <a:pt x="1201" y="2102"/>
                    <a:pt x="1268" y="2403"/>
                    <a:pt x="1301" y="2703"/>
                  </a:cubicBezTo>
                  <a:cubicBezTo>
                    <a:pt x="1301" y="2870"/>
                    <a:pt x="1268" y="3036"/>
                    <a:pt x="1301" y="3203"/>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14"/>
            <p:cNvSpPr/>
            <p:nvPr/>
          </p:nvSpPr>
          <p:spPr>
            <a:xfrm>
              <a:off x="4019241" y="1098663"/>
              <a:ext cx="139585" cy="73009"/>
            </a:xfrm>
            <a:custGeom>
              <a:avLst/>
              <a:gdLst/>
              <a:ahLst/>
              <a:cxnLst/>
              <a:rect l="l" t="t" r="r" b="b"/>
              <a:pathLst>
                <a:path w="2170" h="1135" extrusionOk="0">
                  <a:moveTo>
                    <a:pt x="175" y="0"/>
                  </a:moveTo>
                  <a:cubicBezTo>
                    <a:pt x="127" y="0"/>
                    <a:pt x="80" y="2"/>
                    <a:pt x="34" y="4"/>
                  </a:cubicBezTo>
                  <a:lnTo>
                    <a:pt x="1" y="271"/>
                  </a:lnTo>
                  <a:cubicBezTo>
                    <a:pt x="5" y="271"/>
                    <a:pt x="9" y="271"/>
                    <a:pt x="13" y="271"/>
                  </a:cubicBezTo>
                  <a:cubicBezTo>
                    <a:pt x="302" y="271"/>
                    <a:pt x="1437" y="1135"/>
                    <a:pt x="1919" y="1135"/>
                  </a:cubicBezTo>
                  <a:cubicBezTo>
                    <a:pt x="2042" y="1135"/>
                    <a:pt x="2122" y="1079"/>
                    <a:pt x="2136" y="938"/>
                  </a:cubicBezTo>
                  <a:cubicBezTo>
                    <a:pt x="2169" y="638"/>
                    <a:pt x="1902" y="438"/>
                    <a:pt x="1702" y="338"/>
                  </a:cubicBezTo>
                  <a:cubicBezTo>
                    <a:pt x="1245" y="155"/>
                    <a:pt x="677" y="0"/>
                    <a:pt x="175" y="0"/>
                  </a:cubicBez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5" name="Google Shape;385;p14"/>
          <p:cNvSpPr txBox="1">
            <a:spLocks noGrp="1"/>
          </p:cNvSpPr>
          <p:nvPr>
            <p:ph type="title"/>
          </p:nvPr>
        </p:nvSpPr>
        <p:spPr>
          <a:xfrm flipH="1">
            <a:off x="3855775" y="2648950"/>
            <a:ext cx="4575000" cy="5727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accent2"/>
              </a:buClr>
              <a:buSzPts val="1800"/>
              <a:buNone/>
              <a:defRPr sz="1800"/>
            </a:lvl1pPr>
            <a:lvl2pPr lvl="1" rtl="0">
              <a:spcBef>
                <a:spcPts val="0"/>
              </a:spcBef>
              <a:spcAft>
                <a:spcPts val="0"/>
              </a:spcAft>
              <a:buClr>
                <a:schemeClr val="accent2"/>
              </a:buClr>
              <a:buSzPts val="1800"/>
              <a:buNone/>
              <a:defRPr sz="1800">
                <a:solidFill>
                  <a:schemeClr val="accent2"/>
                </a:solidFill>
              </a:defRPr>
            </a:lvl2pPr>
            <a:lvl3pPr lvl="2" rtl="0">
              <a:spcBef>
                <a:spcPts val="0"/>
              </a:spcBef>
              <a:spcAft>
                <a:spcPts val="0"/>
              </a:spcAft>
              <a:buClr>
                <a:schemeClr val="accent2"/>
              </a:buClr>
              <a:buSzPts val="1800"/>
              <a:buNone/>
              <a:defRPr sz="1800">
                <a:solidFill>
                  <a:schemeClr val="accent2"/>
                </a:solidFill>
              </a:defRPr>
            </a:lvl3pPr>
            <a:lvl4pPr lvl="3" rtl="0">
              <a:spcBef>
                <a:spcPts val="0"/>
              </a:spcBef>
              <a:spcAft>
                <a:spcPts val="0"/>
              </a:spcAft>
              <a:buClr>
                <a:schemeClr val="accent2"/>
              </a:buClr>
              <a:buSzPts val="1800"/>
              <a:buNone/>
              <a:defRPr sz="1800">
                <a:solidFill>
                  <a:schemeClr val="accent2"/>
                </a:solidFill>
              </a:defRPr>
            </a:lvl4pPr>
            <a:lvl5pPr lvl="4" rtl="0">
              <a:spcBef>
                <a:spcPts val="0"/>
              </a:spcBef>
              <a:spcAft>
                <a:spcPts val="0"/>
              </a:spcAft>
              <a:buClr>
                <a:schemeClr val="accent2"/>
              </a:buClr>
              <a:buSzPts val="1800"/>
              <a:buNone/>
              <a:defRPr sz="1800">
                <a:solidFill>
                  <a:schemeClr val="accent2"/>
                </a:solidFill>
              </a:defRPr>
            </a:lvl5pPr>
            <a:lvl6pPr lvl="5" rtl="0">
              <a:spcBef>
                <a:spcPts val="0"/>
              </a:spcBef>
              <a:spcAft>
                <a:spcPts val="0"/>
              </a:spcAft>
              <a:buClr>
                <a:schemeClr val="accent2"/>
              </a:buClr>
              <a:buSzPts val="1800"/>
              <a:buNone/>
              <a:defRPr sz="1800">
                <a:solidFill>
                  <a:schemeClr val="accent2"/>
                </a:solidFill>
              </a:defRPr>
            </a:lvl6pPr>
            <a:lvl7pPr lvl="6" rtl="0">
              <a:spcBef>
                <a:spcPts val="0"/>
              </a:spcBef>
              <a:spcAft>
                <a:spcPts val="0"/>
              </a:spcAft>
              <a:buClr>
                <a:schemeClr val="accent2"/>
              </a:buClr>
              <a:buSzPts val="1800"/>
              <a:buNone/>
              <a:defRPr sz="1800">
                <a:solidFill>
                  <a:schemeClr val="accent2"/>
                </a:solidFill>
              </a:defRPr>
            </a:lvl7pPr>
            <a:lvl8pPr lvl="7" rtl="0">
              <a:spcBef>
                <a:spcPts val="0"/>
              </a:spcBef>
              <a:spcAft>
                <a:spcPts val="0"/>
              </a:spcAft>
              <a:buClr>
                <a:schemeClr val="accent2"/>
              </a:buClr>
              <a:buSzPts val="1800"/>
              <a:buNone/>
              <a:defRPr sz="1800">
                <a:solidFill>
                  <a:schemeClr val="accent2"/>
                </a:solidFill>
              </a:defRPr>
            </a:lvl8pPr>
            <a:lvl9pPr lvl="8" rtl="0">
              <a:spcBef>
                <a:spcPts val="0"/>
              </a:spcBef>
              <a:spcAft>
                <a:spcPts val="0"/>
              </a:spcAft>
              <a:buClr>
                <a:schemeClr val="accent2"/>
              </a:buClr>
              <a:buSzPts val="1800"/>
              <a:buNone/>
              <a:defRPr sz="1800">
                <a:solidFill>
                  <a:schemeClr val="accent2"/>
                </a:solidFill>
              </a:defRPr>
            </a:lvl9pPr>
          </a:lstStyle>
          <a:p>
            <a:endParaRPr/>
          </a:p>
        </p:txBody>
      </p:sp>
      <p:sp>
        <p:nvSpPr>
          <p:cNvPr id="386" name="Google Shape;386;p14"/>
          <p:cNvSpPr txBox="1">
            <a:spLocks noGrp="1"/>
          </p:cNvSpPr>
          <p:nvPr>
            <p:ph type="subTitle" idx="1"/>
          </p:nvPr>
        </p:nvSpPr>
        <p:spPr>
          <a:xfrm flipH="1">
            <a:off x="3855775" y="1535850"/>
            <a:ext cx="4575000" cy="11073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800"/>
              <a:buNone/>
              <a:defRPr sz="2000">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1">
  <p:cSld name="CUSTOM_5">
    <p:spTree>
      <p:nvGrpSpPr>
        <p:cNvPr id="1" name="Shape 387"/>
        <p:cNvGrpSpPr/>
        <p:nvPr/>
      </p:nvGrpSpPr>
      <p:grpSpPr>
        <a:xfrm>
          <a:off x="0" y="0"/>
          <a:ext cx="0" cy="0"/>
          <a:chOff x="0" y="0"/>
          <a:chExt cx="0" cy="0"/>
        </a:xfrm>
      </p:grpSpPr>
      <p:grpSp>
        <p:nvGrpSpPr>
          <p:cNvPr id="388" name="Google Shape;388;p15"/>
          <p:cNvGrpSpPr/>
          <p:nvPr/>
        </p:nvGrpSpPr>
        <p:grpSpPr>
          <a:xfrm rot="-4886887">
            <a:off x="206622" y="88712"/>
            <a:ext cx="5080199" cy="4411688"/>
            <a:chOff x="3016500" y="2066925"/>
            <a:chExt cx="1577800" cy="1370175"/>
          </a:xfrm>
        </p:grpSpPr>
        <p:sp>
          <p:nvSpPr>
            <p:cNvPr id="389" name="Google Shape;389;p15"/>
            <p:cNvSpPr/>
            <p:nvPr/>
          </p:nvSpPr>
          <p:spPr>
            <a:xfrm>
              <a:off x="3016500" y="2277900"/>
              <a:ext cx="1156675" cy="1136675"/>
            </a:xfrm>
            <a:custGeom>
              <a:avLst/>
              <a:gdLst/>
              <a:ahLst/>
              <a:cxnLst/>
              <a:rect l="l" t="t" r="r" b="b"/>
              <a:pathLst>
                <a:path w="46267" h="45467" extrusionOk="0">
                  <a:moveTo>
                    <a:pt x="25905" y="0"/>
                  </a:moveTo>
                  <a:cubicBezTo>
                    <a:pt x="23434" y="0"/>
                    <a:pt x="21026" y="1266"/>
                    <a:pt x="19681" y="3537"/>
                  </a:cubicBezTo>
                  <a:cubicBezTo>
                    <a:pt x="19447" y="3904"/>
                    <a:pt x="19247" y="4304"/>
                    <a:pt x="19114" y="4704"/>
                  </a:cubicBezTo>
                  <a:cubicBezTo>
                    <a:pt x="19080" y="4704"/>
                    <a:pt x="19047" y="4671"/>
                    <a:pt x="19014" y="4637"/>
                  </a:cubicBezTo>
                  <a:cubicBezTo>
                    <a:pt x="18571" y="4376"/>
                    <a:pt x="18082" y="4251"/>
                    <a:pt x="17599" y="4251"/>
                  </a:cubicBezTo>
                  <a:cubicBezTo>
                    <a:pt x="16660" y="4251"/>
                    <a:pt x="15739" y="4724"/>
                    <a:pt x="15211" y="5605"/>
                  </a:cubicBezTo>
                  <a:cubicBezTo>
                    <a:pt x="15078" y="5838"/>
                    <a:pt x="14978" y="6105"/>
                    <a:pt x="14911" y="6372"/>
                  </a:cubicBezTo>
                  <a:cubicBezTo>
                    <a:pt x="14431" y="6209"/>
                    <a:pt x="13936" y="6130"/>
                    <a:pt x="13444" y="6130"/>
                  </a:cubicBezTo>
                  <a:cubicBezTo>
                    <a:pt x="11919" y="6130"/>
                    <a:pt x="10431" y="6894"/>
                    <a:pt x="9574" y="8307"/>
                  </a:cubicBezTo>
                  <a:cubicBezTo>
                    <a:pt x="8640" y="9908"/>
                    <a:pt x="8806" y="11876"/>
                    <a:pt x="9841" y="13277"/>
                  </a:cubicBezTo>
                  <a:cubicBezTo>
                    <a:pt x="9336" y="13169"/>
                    <a:pt x="8826" y="13116"/>
                    <a:pt x="8318" y="13116"/>
                  </a:cubicBezTo>
                  <a:cubicBezTo>
                    <a:pt x="5839" y="13116"/>
                    <a:pt x="3425" y="14376"/>
                    <a:pt x="2068" y="16646"/>
                  </a:cubicBezTo>
                  <a:cubicBezTo>
                    <a:pt x="0" y="20082"/>
                    <a:pt x="1134" y="24552"/>
                    <a:pt x="4570" y="26586"/>
                  </a:cubicBezTo>
                  <a:cubicBezTo>
                    <a:pt x="5237" y="26987"/>
                    <a:pt x="5938" y="27254"/>
                    <a:pt x="6672" y="27420"/>
                  </a:cubicBezTo>
                  <a:cubicBezTo>
                    <a:pt x="6405" y="29188"/>
                    <a:pt x="7172" y="30990"/>
                    <a:pt x="8806" y="31957"/>
                  </a:cubicBezTo>
                  <a:cubicBezTo>
                    <a:pt x="9529" y="32374"/>
                    <a:pt x="10321" y="32582"/>
                    <a:pt x="11087" y="32582"/>
                  </a:cubicBezTo>
                  <a:cubicBezTo>
                    <a:pt x="11240" y="32582"/>
                    <a:pt x="11392" y="32574"/>
                    <a:pt x="11542" y="32557"/>
                  </a:cubicBezTo>
                  <a:cubicBezTo>
                    <a:pt x="11675" y="33325"/>
                    <a:pt x="12142" y="34058"/>
                    <a:pt x="12843" y="34492"/>
                  </a:cubicBezTo>
                  <a:cubicBezTo>
                    <a:pt x="13285" y="34761"/>
                    <a:pt x="13772" y="34887"/>
                    <a:pt x="14252" y="34887"/>
                  </a:cubicBezTo>
                  <a:cubicBezTo>
                    <a:pt x="14605" y="34887"/>
                    <a:pt x="14953" y="34819"/>
                    <a:pt x="15278" y="34692"/>
                  </a:cubicBezTo>
                  <a:cubicBezTo>
                    <a:pt x="15478" y="35259"/>
                    <a:pt x="15878" y="35793"/>
                    <a:pt x="16445" y="36127"/>
                  </a:cubicBezTo>
                  <a:cubicBezTo>
                    <a:pt x="16812" y="36327"/>
                    <a:pt x="17212" y="36460"/>
                    <a:pt x="17613" y="36494"/>
                  </a:cubicBezTo>
                  <a:cubicBezTo>
                    <a:pt x="16879" y="39496"/>
                    <a:pt x="18146" y="42765"/>
                    <a:pt x="20915" y="44433"/>
                  </a:cubicBezTo>
                  <a:cubicBezTo>
                    <a:pt x="22091" y="45134"/>
                    <a:pt x="23379" y="45467"/>
                    <a:pt x="24646" y="45467"/>
                  </a:cubicBezTo>
                  <a:cubicBezTo>
                    <a:pt x="27117" y="45467"/>
                    <a:pt x="29511" y="44202"/>
                    <a:pt x="30856" y="41931"/>
                  </a:cubicBezTo>
                  <a:cubicBezTo>
                    <a:pt x="31856" y="40263"/>
                    <a:pt x="32090" y="38395"/>
                    <a:pt x="31723" y="36627"/>
                  </a:cubicBezTo>
                  <a:lnTo>
                    <a:pt x="31723" y="36627"/>
                  </a:lnTo>
                  <a:cubicBezTo>
                    <a:pt x="32116" y="36739"/>
                    <a:pt x="32517" y="36794"/>
                    <a:pt x="32916" y="36794"/>
                  </a:cubicBezTo>
                  <a:cubicBezTo>
                    <a:pt x="34416" y="36794"/>
                    <a:pt x="35883" y="36022"/>
                    <a:pt x="36726" y="34626"/>
                  </a:cubicBezTo>
                  <a:cubicBezTo>
                    <a:pt x="37760" y="32891"/>
                    <a:pt x="37494" y="30723"/>
                    <a:pt x="36193" y="29288"/>
                  </a:cubicBezTo>
                  <a:cubicBezTo>
                    <a:pt x="37093" y="29255"/>
                    <a:pt x="37927" y="28788"/>
                    <a:pt x="38428" y="27954"/>
                  </a:cubicBezTo>
                  <a:cubicBezTo>
                    <a:pt x="39061" y="26920"/>
                    <a:pt x="38895" y="25619"/>
                    <a:pt x="38127" y="24718"/>
                  </a:cubicBezTo>
                  <a:cubicBezTo>
                    <a:pt x="40562" y="24685"/>
                    <a:pt x="42897" y="23451"/>
                    <a:pt x="44232" y="21216"/>
                  </a:cubicBezTo>
                  <a:cubicBezTo>
                    <a:pt x="46267" y="17780"/>
                    <a:pt x="45166" y="13310"/>
                    <a:pt x="41730" y="11275"/>
                  </a:cubicBezTo>
                  <a:cubicBezTo>
                    <a:pt x="40562" y="10584"/>
                    <a:pt x="39274" y="10250"/>
                    <a:pt x="38001" y="10250"/>
                  </a:cubicBezTo>
                  <a:cubicBezTo>
                    <a:pt x="37493" y="10250"/>
                    <a:pt x="36988" y="10304"/>
                    <a:pt x="36493" y="10408"/>
                  </a:cubicBezTo>
                  <a:cubicBezTo>
                    <a:pt x="36460" y="9508"/>
                    <a:pt x="35993" y="8607"/>
                    <a:pt x="35159" y="8107"/>
                  </a:cubicBezTo>
                  <a:cubicBezTo>
                    <a:pt x="34702" y="7842"/>
                    <a:pt x="34194" y="7717"/>
                    <a:pt x="33696" y="7717"/>
                  </a:cubicBezTo>
                  <a:cubicBezTo>
                    <a:pt x="33503" y="7717"/>
                    <a:pt x="33311" y="7736"/>
                    <a:pt x="33124" y="7773"/>
                  </a:cubicBezTo>
                  <a:cubicBezTo>
                    <a:pt x="33324" y="5138"/>
                    <a:pt x="32056" y="2469"/>
                    <a:pt x="29621" y="1035"/>
                  </a:cubicBezTo>
                  <a:cubicBezTo>
                    <a:pt x="28456" y="334"/>
                    <a:pt x="27172" y="0"/>
                    <a:pt x="25905" y="0"/>
                  </a:cubicBezTo>
                  <a:close/>
                </a:path>
              </a:pathLst>
            </a:custGeom>
            <a:solidFill>
              <a:srgbClr val="9FC5E8">
                <a:alpha val="34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15"/>
            <p:cNvSpPr/>
            <p:nvPr/>
          </p:nvSpPr>
          <p:spPr>
            <a:xfrm>
              <a:off x="4081425" y="3011775"/>
              <a:ext cx="512875" cy="275200"/>
            </a:xfrm>
            <a:custGeom>
              <a:avLst/>
              <a:gdLst/>
              <a:ahLst/>
              <a:cxnLst/>
              <a:rect l="l" t="t" r="r" b="b"/>
              <a:pathLst>
                <a:path w="20515" h="11008" extrusionOk="0">
                  <a:moveTo>
                    <a:pt x="0" y="0"/>
                  </a:moveTo>
                  <a:lnTo>
                    <a:pt x="19181" y="11008"/>
                  </a:lnTo>
                  <a:lnTo>
                    <a:pt x="20515" y="8073"/>
                  </a:lnTo>
                  <a:lnTo>
                    <a:pt x="0" y="0"/>
                  </a:lnTo>
                  <a:close/>
                </a:path>
              </a:pathLst>
            </a:custGeom>
            <a:solidFill>
              <a:srgbClr val="9FC5E8">
                <a:alpha val="34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15"/>
            <p:cNvSpPr/>
            <p:nvPr/>
          </p:nvSpPr>
          <p:spPr>
            <a:xfrm>
              <a:off x="4026375" y="3103500"/>
              <a:ext cx="193500" cy="333600"/>
            </a:xfrm>
            <a:custGeom>
              <a:avLst/>
              <a:gdLst/>
              <a:ahLst/>
              <a:cxnLst/>
              <a:rect l="l" t="t" r="r" b="b"/>
              <a:pathLst>
                <a:path w="7740" h="13344" extrusionOk="0">
                  <a:moveTo>
                    <a:pt x="1" y="0"/>
                  </a:moveTo>
                  <a:lnTo>
                    <a:pt x="4938" y="13343"/>
                  </a:lnTo>
                  <a:lnTo>
                    <a:pt x="7740" y="12109"/>
                  </a:lnTo>
                  <a:lnTo>
                    <a:pt x="1" y="0"/>
                  </a:lnTo>
                  <a:close/>
                </a:path>
              </a:pathLst>
            </a:custGeom>
            <a:solidFill>
              <a:srgbClr val="9FC5E8">
                <a:alpha val="34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15"/>
            <p:cNvSpPr/>
            <p:nvPr/>
          </p:nvSpPr>
          <p:spPr>
            <a:xfrm>
              <a:off x="4047225" y="2869175"/>
              <a:ext cx="356950" cy="76725"/>
            </a:xfrm>
            <a:custGeom>
              <a:avLst/>
              <a:gdLst/>
              <a:ahLst/>
              <a:cxnLst/>
              <a:rect l="l" t="t" r="r" b="b"/>
              <a:pathLst>
                <a:path w="14278" h="3069" extrusionOk="0">
                  <a:moveTo>
                    <a:pt x="14277" y="0"/>
                  </a:moveTo>
                  <a:lnTo>
                    <a:pt x="1" y="1635"/>
                  </a:lnTo>
                  <a:lnTo>
                    <a:pt x="14144" y="3069"/>
                  </a:lnTo>
                  <a:lnTo>
                    <a:pt x="14277" y="0"/>
                  </a:lnTo>
                  <a:close/>
                </a:path>
              </a:pathLst>
            </a:custGeom>
            <a:solidFill>
              <a:srgbClr val="9FC5E8">
                <a:alpha val="34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15"/>
            <p:cNvSpPr/>
            <p:nvPr/>
          </p:nvSpPr>
          <p:spPr>
            <a:xfrm>
              <a:off x="3857925" y="2066925"/>
              <a:ext cx="192675" cy="213500"/>
            </a:xfrm>
            <a:custGeom>
              <a:avLst/>
              <a:gdLst/>
              <a:ahLst/>
              <a:cxnLst/>
              <a:rect l="l" t="t" r="r" b="b"/>
              <a:pathLst>
                <a:path w="7707" h="8540" extrusionOk="0">
                  <a:moveTo>
                    <a:pt x="4470" y="0"/>
                  </a:moveTo>
                  <a:lnTo>
                    <a:pt x="1" y="8540"/>
                  </a:lnTo>
                  <a:lnTo>
                    <a:pt x="7706" y="2102"/>
                  </a:lnTo>
                  <a:lnTo>
                    <a:pt x="4470" y="0"/>
                  </a:lnTo>
                  <a:close/>
                </a:path>
              </a:pathLst>
            </a:custGeom>
            <a:solidFill>
              <a:srgbClr val="9FC5E8">
                <a:alpha val="34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4" name="Google Shape;394;p15"/>
          <p:cNvSpPr/>
          <p:nvPr/>
        </p:nvSpPr>
        <p:spPr>
          <a:xfrm flipH="1">
            <a:off x="358375" y="2093688"/>
            <a:ext cx="709700" cy="307725"/>
          </a:xfrm>
          <a:custGeom>
            <a:avLst/>
            <a:gdLst/>
            <a:ahLst/>
            <a:cxnLst/>
            <a:rect l="l" t="t" r="r" b="b"/>
            <a:pathLst>
              <a:path w="28388" h="12309" extrusionOk="0">
                <a:moveTo>
                  <a:pt x="18247" y="0"/>
                </a:moveTo>
                <a:cubicBezTo>
                  <a:pt x="13877" y="0"/>
                  <a:pt x="10141" y="2802"/>
                  <a:pt x="8740" y="6738"/>
                </a:cubicBezTo>
                <a:lnTo>
                  <a:pt x="2769" y="6738"/>
                </a:lnTo>
                <a:cubicBezTo>
                  <a:pt x="1234" y="6738"/>
                  <a:pt x="0" y="7973"/>
                  <a:pt x="0" y="9507"/>
                </a:cubicBezTo>
                <a:cubicBezTo>
                  <a:pt x="0" y="11041"/>
                  <a:pt x="1234" y="12309"/>
                  <a:pt x="2769" y="12309"/>
                </a:cubicBezTo>
                <a:lnTo>
                  <a:pt x="25585" y="12309"/>
                </a:lnTo>
                <a:cubicBezTo>
                  <a:pt x="27153" y="12309"/>
                  <a:pt x="28387" y="11041"/>
                  <a:pt x="28387" y="9507"/>
                </a:cubicBezTo>
                <a:cubicBezTo>
                  <a:pt x="28387" y="9407"/>
                  <a:pt x="28387" y="9273"/>
                  <a:pt x="28354" y="9173"/>
                </a:cubicBezTo>
                <a:cubicBezTo>
                  <a:pt x="28087" y="3836"/>
                  <a:pt x="23684" y="0"/>
                  <a:pt x="18247" y="0"/>
                </a:cubicBezTo>
                <a:close/>
              </a:path>
            </a:pathLst>
          </a:custGeom>
          <a:solidFill>
            <a:srgbClr val="F0EF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15"/>
          <p:cNvSpPr/>
          <p:nvPr/>
        </p:nvSpPr>
        <p:spPr>
          <a:xfrm>
            <a:off x="7902625" y="777088"/>
            <a:ext cx="709700" cy="307725"/>
          </a:xfrm>
          <a:custGeom>
            <a:avLst/>
            <a:gdLst/>
            <a:ahLst/>
            <a:cxnLst/>
            <a:rect l="l" t="t" r="r" b="b"/>
            <a:pathLst>
              <a:path w="28388" h="12309" extrusionOk="0">
                <a:moveTo>
                  <a:pt x="18247" y="0"/>
                </a:moveTo>
                <a:cubicBezTo>
                  <a:pt x="13877" y="0"/>
                  <a:pt x="10141" y="2802"/>
                  <a:pt x="8740" y="6738"/>
                </a:cubicBezTo>
                <a:lnTo>
                  <a:pt x="2769" y="6738"/>
                </a:lnTo>
                <a:cubicBezTo>
                  <a:pt x="1234" y="6738"/>
                  <a:pt x="0" y="7973"/>
                  <a:pt x="0" y="9507"/>
                </a:cubicBezTo>
                <a:cubicBezTo>
                  <a:pt x="0" y="11041"/>
                  <a:pt x="1234" y="12309"/>
                  <a:pt x="2769" y="12309"/>
                </a:cubicBezTo>
                <a:lnTo>
                  <a:pt x="25585" y="12309"/>
                </a:lnTo>
                <a:cubicBezTo>
                  <a:pt x="27153" y="12309"/>
                  <a:pt x="28387" y="11041"/>
                  <a:pt x="28387" y="9507"/>
                </a:cubicBezTo>
                <a:cubicBezTo>
                  <a:pt x="28387" y="9407"/>
                  <a:pt x="28387" y="9273"/>
                  <a:pt x="28354" y="9173"/>
                </a:cubicBezTo>
                <a:cubicBezTo>
                  <a:pt x="28087" y="3836"/>
                  <a:pt x="23684" y="0"/>
                  <a:pt x="18247" y="0"/>
                </a:cubicBezTo>
                <a:close/>
              </a:path>
            </a:pathLst>
          </a:custGeom>
          <a:solidFill>
            <a:srgbClr val="F0EF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15"/>
          <p:cNvSpPr/>
          <p:nvPr/>
        </p:nvSpPr>
        <p:spPr>
          <a:xfrm>
            <a:off x="2494025" y="548650"/>
            <a:ext cx="208500" cy="208500"/>
          </a:xfrm>
          <a:custGeom>
            <a:avLst/>
            <a:gdLst/>
            <a:ahLst/>
            <a:cxnLst/>
            <a:rect l="l" t="t" r="r" b="b"/>
            <a:pathLst>
              <a:path w="8340" h="8340" extrusionOk="0">
                <a:moveTo>
                  <a:pt x="4170" y="0"/>
                </a:moveTo>
                <a:cubicBezTo>
                  <a:pt x="1868" y="0"/>
                  <a:pt x="0" y="1868"/>
                  <a:pt x="0" y="4170"/>
                </a:cubicBezTo>
                <a:cubicBezTo>
                  <a:pt x="0" y="6471"/>
                  <a:pt x="1868" y="8339"/>
                  <a:pt x="4170" y="8339"/>
                </a:cubicBezTo>
                <a:cubicBezTo>
                  <a:pt x="6472" y="8339"/>
                  <a:pt x="8340" y="6471"/>
                  <a:pt x="8340" y="4170"/>
                </a:cubicBezTo>
                <a:cubicBezTo>
                  <a:pt x="8340" y="1868"/>
                  <a:pt x="6472" y="0"/>
                  <a:pt x="417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7" name="Google Shape;397;p15"/>
          <p:cNvGrpSpPr/>
          <p:nvPr/>
        </p:nvGrpSpPr>
        <p:grpSpPr>
          <a:xfrm>
            <a:off x="6643825" y="548650"/>
            <a:ext cx="330501" cy="420623"/>
            <a:chOff x="3828325" y="875775"/>
            <a:chExt cx="330501" cy="420623"/>
          </a:xfrm>
        </p:grpSpPr>
        <p:sp>
          <p:nvSpPr>
            <p:cNvPr id="398" name="Google Shape;398;p15"/>
            <p:cNvSpPr/>
            <p:nvPr/>
          </p:nvSpPr>
          <p:spPr>
            <a:xfrm>
              <a:off x="3884094" y="1119247"/>
              <a:ext cx="53711" cy="53776"/>
            </a:xfrm>
            <a:custGeom>
              <a:avLst/>
              <a:gdLst/>
              <a:ahLst/>
              <a:cxnLst/>
              <a:rect l="l" t="t" r="r" b="b"/>
              <a:pathLst>
                <a:path w="835" h="836" extrusionOk="0">
                  <a:moveTo>
                    <a:pt x="474" y="1"/>
                  </a:moveTo>
                  <a:cubicBezTo>
                    <a:pt x="323" y="1"/>
                    <a:pt x="155" y="120"/>
                    <a:pt x="100" y="285"/>
                  </a:cubicBezTo>
                  <a:cubicBezTo>
                    <a:pt x="0" y="485"/>
                    <a:pt x="67" y="719"/>
                    <a:pt x="234" y="819"/>
                  </a:cubicBezTo>
                  <a:cubicBezTo>
                    <a:pt x="269" y="830"/>
                    <a:pt x="305" y="836"/>
                    <a:pt x="340" y="836"/>
                  </a:cubicBezTo>
                  <a:cubicBezTo>
                    <a:pt x="502" y="836"/>
                    <a:pt x="652" y="716"/>
                    <a:pt x="734" y="552"/>
                  </a:cubicBezTo>
                  <a:cubicBezTo>
                    <a:pt x="834" y="352"/>
                    <a:pt x="734" y="118"/>
                    <a:pt x="567" y="18"/>
                  </a:cubicBezTo>
                  <a:cubicBezTo>
                    <a:pt x="538" y="6"/>
                    <a:pt x="506" y="1"/>
                    <a:pt x="474" y="1"/>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15"/>
            <p:cNvSpPr/>
            <p:nvPr/>
          </p:nvSpPr>
          <p:spPr>
            <a:xfrm>
              <a:off x="3918444" y="1068109"/>
              <a:ext cx="126656" cy="79699"/>
            </a:xfrm>
            <a:custGeom>
              <a:avLst/>
              <a:gdLst/>
              <a:ahLst/>
              <a:cxnLst/>
              <a:rect l="l" t="t" r="r" b="b"/>
              <a:pathLst>
                <a:path w="1969" h="1239" extrusionOk="0">
                  <a:moveTo>
                    <a:pt x="1114" y="1"/>
                  </a:moveTo>
                  <a:cubicBezTo>
                    <a:pt x="642" y="1"/>
                    <a:pt x="123" y="511"/>
                    <a:pt x="0" y="880"/>
                  </a:cubicBezTo>
                  <a:lnTo>
                    <a:pt x="0" y="1180"/>
                  </a:lnTo>
                  <a:cubicBezTo>
                    <a:pt x="43" y="1223"/>
                    <a:pt x="86" y="1238"/>
                    <a:pt x="130" y="1238"/>
                  </a:cubicBezTo>
                  <a:cubicBezTo>
                    <a:pt x="223" y="1238"/>
                    <a:pt x="320" y="1169"/>
                    <a:pt x="434" y="1147"/>
                  </a:cubicBezTo>
                  <a:cubicBezTo>
                    <a:pt x="551" y="1108"/>
                    <a:pt x="668" y="1091"/>
                    <a:pt x="785" y="1091"/>
                  </a:cubicBezTo>
                  <a:cubicBezTo>
                    <a:pt x="868" y="1091"/>
                    <a:pt x="951" y="1099"/>
                    <a:pt x="1034" y="1113"/>
                  </a:cubicBezTo>
                  <a:cubicBezTo>
                    <a:pt x="1188" y="1113"/>
                    <a:pt x="1349" y="1156"/>
                    <a:pt x="1488" y="1156"/>
                  </a:cubicBezTo>
                  <a:cubicBezTo>
                    <a:pt x="1650" y="1156"/>
                    <a:pt x="1781" y="1098"/>
                    <a:pt x="1835" y="846"/>
                  </a:cubicBezTo>
                  <a:cubicBezTo>
                    <a:pt x="1968" y="446"/>
                    <a:pt x="1601" y="113"/>
                    <a:pt x="1234" y="12"/>
                  </a:cubicBezTo>
                  <a:cubicBezTo>
                    <a:pt x="1195" y="5"/>
                    <a:pt x="1155" y="1"/>
                    <a:pt x="1114"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15"/>
            <p:cNvSpPr/>
            <p:nvPr/>
          </p:nvSpPr>
          <p:spPr>
            <a:xfrm>
              <a:off x="3828325" y="1159001"/>
              <a:ext cx="81564" cy="135211"/>
            </a:xfrm>
            <a:custGeom>
              <a:avLst/>
              <a:gdLst/>
              <a:ahLst/>
              <a:cxnLst/>
              <a:rect l="l" t="t" r="r" b="b"/>
              <a:pathLst>
                <a:path w="1268" h="2102" extrusionOk="0">
                  <a:moveTo>
                    <a:pt x="1234" y="0"/>
                  </a:moveTo>
                  <a:cubicBezTo>
                    <a:pt x="1168" y="0"/>
                    <a:pt x="1101" y="134"/>
                    <a:pt x="1068" y="167"/>
                  </a:cubicBezTo>
                  <a:cubicBezTo>
                    <a:pt x="1001" y="267"/>
                    <a:pt x="934" y="334"/>
                    <a:pt x="867" y="434"/>
                  </a:cubicBezTo>
                  <a:cubicBezTo>
                    <a:pt x="734" y="601"/>
                    <a:pt x="634" y="768"/>
                    <a:pt x="534" y="968"/>
                  </a:cubicBezTo>
                  <a:cubicBezTo>
                    <a:pt x="400" y="1135"/>
                    <a:pt x="300" y="1335"/>
                    <a:pt x="234" y="1535"/>
                  </a:cubicBezTo>
                  <a:cubicBezTo>
                    <a:pt x="134" y="1702"/>
                    <a:pt x="33" y="1902"/>
                    <a:pt x="0" y="2102"/>
                  </a:cubicBezTo>
                  <a:cubicBezTo>
                    <a:pt x="67" y="1935"/>
                    <a:pt x="134" y="1735"/>
                    <a:pt x="234" y="1568"/>
                  </a:cubicBezTo>
                  <a:cubicBezTo>
                    <a:pt x="334" y="1401"/>
                    <a:pt x="400" y="1201"/>
                    <a:pt x="500" y="1035"/>
                  </a:cubicBezTo>
                  <a:cubicBezTo>
                    <a:pt x="634" y="868"/>
                    <a:pt x="734" y="701"/>
                    <a:pt x="834" y="534"/>
                  </a:cubicBezTo>
                  <a:cubicBezTo>
                    <a:pt x="901" y="467"/>
                    <a:pt x="967" y="367"/>
                    <a:pt x="1034" y="301"/>
                  </a:cubicBezTo>
                  <a:cubicBezTo>
                    <a:pt x="1068" y="234"/>
                    <a:pt x="1101" y="201"/>
                    <a:pt x="1134" y="167"/>
                  </a:cubicBezTo>
                  <a:cubicBezTo>
                    <a:pt x="1168" y="134"/>
                    <a:pt x="1201" y="101"/>
                    <a:pt x="1234" y="67"/>
                  </a:cubicBezTo>
                  <a:cubicBezTo>
                    <a:pt x="1268" y="67"/>
                    <a:pt x="1268" y="67"/>
                    <a:pt x="1268" y="34"/>
                  </a:cubicBezTo>
                  <a:cubicBezTo>
                    <a:pt x="1268" y="34"/>
                    <a:pt x="1234" y="0"/>
                    <a:pt x="1234"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15"/>
            <p:cNvSpPr/>
            <p:nvPr/>
          </p:nvSpPr>
          <p:spPr>
            <a:xfrm>
              <a:off x="3839003" y="1079623"/>
              <a:ext cx="77319" cy="60144"/>
            </a:xfrm>
            <a:custGeom>
              <a:avLst/>
              <a:gdLst/>
              <a:ahLst/>
              <a:cxnLst/>
              <a:rect l="l" t="t" r="r" b="b"/>
              <a:pathLst>
                <a:path w="1202" h="935" extrusionOk="0">
                  <a:moveTo>
                    <a:pt x="1" y="0"/>
                  </a:moveTo>
                  <a:cubicBezTo>
                    <a:pt x="1" y="0"/>
                    <a:pt x="1" y="34"/>
                    <a:pt x="1" y="34"/>
                  </a:cubicBezTo>
                  <a:cubicBezTo>
                    <a:pt x="501" y="200"/>
                    <a:pt x="902" y="534"/>
                    <a:pt x="1202" y="934"/>
                  </a:cubicBezTo>
                  <a:cubicBezTo>
                    <a:pt x="935" y="501"/>
                    <a:pt x="501" y="200"/>
                    <a:pt x="1"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15"/>
            <p:cNvSpPr/>
            <p:nvPr/>
          </p:nvSpPr>
          <p:spPr>
            <a:xfrm>
              <a:off x="3845435" y="1103230"/>
              <a:ext cx="58021" cy="37501"/>
            </a:xfrm>
            <a:custGeom>
              <a:avLst/>
              <a:gdLst/>
              <a:ahLst/>
              <a:cxnLst/>
              <a:rect l="l" t="t" r="r" b="b"/>
              <a:pathLst>
                <a:path w="902" h="583" extrusionOk="0">
                  <a:moveTo>
                    <a:pt x="1" y="0"/>
                  </a:moveTo>
                  <a:lnTo>
                    <a:pt x="1" y="0"/>
                  </a:lnTo>
                  <a:cubicBezTo>
                    <a:pt x="301" y="167"/>
                    <a:pt x="601" y="334"/>
                    <a:pt x="868" y="567"/>
                  </a:cubicBezTo>
                  <a:cubicBezTo>
                    <a:pt x="868" y="578"/>
                    <a:pt x="872" y="582"/>
                    <a:pt x="877" y="582"/>
                  </a:cubicBezTo>
                  <a:cubicBezTo>
                    <a:pt x="887" y="582"/>
                    <a:pt x="902" y="567"/>
                    <a:pt x="902" y="567"/>
                  </a:cubicBezTo>
                  <a:cubicBezTo>
                    <a:pt x="601" y="334"/>
                    <a:pt x="335" y="134"/>
                    <a:pt x="1"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15"/>
            <p:cNvSpPr/>
            <p:nvPr/>
          </p:nvSpPr>
          <p:spPr>
            <a:xfrm>
              <a:off x="3939864" y="1116610"/>
              <a:ext cx="68763" cy="179788"/>
            </a:xfrm>
            <a:custGeom>
              <a:avLst/>
              <a:gdLst/>
              <a:ahLst/>
              <a:cxnLst/>
              <a:rect l="l" t="t" r="r" b="b"/>
              <a:pathLst>
                <a:path w="1069" h="2795" extrusionOk="0">
                  <a:moveTo>
                    <a:pt x="413" y="1"/>
                  </a:moveTo>
                  <a:cubicBezTo>
                    <a:pt x="401" y="1"/>
                    <a:pt x="384" y="9"/>
                    <a:pt x="368" y="26"/>
                  </a:cubicBezTo>
                  <a:cubicBezTo>
                    <a:pt x="268" y="259"/>
                    <a:pt x="201" y="526"/>
                    <a:pt x="101" y="793"/>
                  </a:cubicBezTo>
                  <a:cubicBezTo>
                    <a:pt x="67" y="893"/>
                    <a:pt x="1" y="993"/>
                    <a:pt x="34" y="1126"/>
                  </a:cubicBezTo>
                  <a:cubicBezTo>
                    <a:pt x="67" y="1260"/>
                    <a:pt x="101" y="1393"/>
                    <a:pt x="134" y="1527"/>
                  </a:cubicBezTo>
                  <a:cubicBezTo>
                    <a:pt x="167" y="1660"/>
                    <a:pt x="201" y="1827"/>
                    <a:pt x="234" y="1960"/>
                  </a:cubicBezTo>
                  <a:cubicBezTo>
                    <a:pt x="268" y="2027"/>
                    <a:pt x="368" y="2127"/>
                    <a:pt x="434" y="2194"/>
                  </a:cubicBezTo>
                  <a:cubicBezTo>
                    <a:pt x="634" y="2394"/>
                    <a:pt x="835" y="2594"/>
                    <a:pt x="1068" y="2794"/>
                  </a:cubicBezTo>
                  <a:cubicBezTo>
                    <a:pt x="1068" y="2794"/>
                    <a:pt x="1068" y="2761"/>
                    <a:pt x="1068" y="2761"/>
                  </a:cubicBezTo>
                  <a:cubicBezTo>
                    <a:pt x="901" y="2594"/>
                    <a:pt x="735" y="2427"/>
                    <a:pt x="568" y="2261"/>
                  </a:cubicBezTo>
                  <a:cubicBezTo>
                    <a:pt x="468" y="2194"/>
                    <a:pt x="368" y="2094"/>
                    <a:pt x="301" y="1960"/>
                  </a:cubicBezTo>
                  <a:cubicBezTo>
                    <a:pt x="234" y="1860"/>
                    <a:pt x="234" y="1694"/>
                    <a:pt x="201" y="1560"/>
                  </a:cubicBezTo>
                  <a:cubicBezTo>
                    <a:pt x="167" y="1460"/>
                    <a:pt x="134" y="1327"/>
                    <a:pt x="101" y="1193"/>
                  </a:cubicBezTo>
                  <a:cubicBezTo>
                    <a:pt x="67" y="1026"/>
                    <a:pt x="101" y="893"/>
                    <a:pt x="167" y="760"/>
                  </a:cubicBezTo>
                  <a:cubicBezTo>
                    <a:pt x="268" y="526"/>
                    <a:pt x="334" y="259"/>
                    <a:pt x="434" y="26"/>
                  </a:cubicBezTo>
                  <a:cubicBezTo>
                    <a:pt x="434" y="9"/>
                    <a:pt x="426" y="1"/>
                    <a:pt x="413"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15"/>
            <p:cNvSpPr/>
            <p:nvPr/>
          </p:nvSpPr>
          <p:spPr>
            <a:xfrm>
              <a:off x="3957039" y="1118733"/>
              <a:ext cx="85874" cy="169046"/>
            </a:xfrm>
            <a:custGeom>
              <a:avLst/>
              <a:gdLst/>
              <a:ahLst/>
              <a:cxnLst/>
              <a:rect l="l" t="t" r="r" b="b"/>
              <a:pathLst>
                <a:path w="1335" h="2628" extrusionOk="0">
                  <a:moveTo>
                    <a:pt x="217" y="1"/>
                  </a:moveTo>
                  <a:cubicBezTo>
                    <a:pt x="209" y="1"/>
                    <a:pt x="201" y="9"/>
                    <a:pt x="201" y="26"/>
                  </a:cubicBezTo>
                  <a:cubicBezTo>
                    <a:pt x="134" y="293"/>
                    <a:pt x="101" y="560"/>
                    <a:pt x="34" y="827"/>
                  </a:cubicBezTo>
                  <a:cubicBezTo>
                    <a:pt x="34" y="960"/>
                    <a:pt x="1" y="1060"/>
                    <a:pt x="34" y="1160"/>
                  </a:cubicBezTo>
                  <a:cubicBezTo>
                    <a:pt x="101" y="1294"/>
                    <a:pt x="134" y="1427"/>
                    <a:pt x="201" y="1560"/>
                  </a:cubicBezTo>
                  <a:cubicBezTo>
                    <a:pt x="267" y="1694"/>
                    <a:pt x="301" y="1827"/>
                    <a:pt x="367" y="1961"/>
                  </a:cubicBezTo>
                  <a:cubicBezTo>
                    <a:pt x="434" y="2061"/>
                    <a:pt x="534" y="2094"/>
                    <a:pt x="601" y="2161"/>
                  </a:cubicBezTo>
                  <a:cubicBezTo>
                    <a:pt x="868" y="2328"/>
                    <a:pt x="1101" y="2494"/>
                    <a:pt x="1335" y="2628"/>
                  </a:cubicBezTo>
                  <a:cubicBezTo>
                    <a:pt x="1168" y="2494"/>
                    <a:pt x="968" y="2361"/>
                    <a:pt x="768" y="2228"/>
                  </a:cubicBezTo>
                  <a:cubicBezTo>
                    <a:pt x="668" y="2161"/>
                    <a:pt x="534" y="2061"/>
                    <a:pt x="434" y="1961"/>
                  </a:cubicBezTo>
                  <a:cubicBezTo>
                    <a:pt x="367" y="1861"/>
                    <a:pt x="334" y="1727"/>
                    <a:pt x="267" y="1594"/>
                  </a:cubicBezTo>
                  <a:cubicBezTo>
                    <a:pt x="234" y="1460"/>
                    <a:pt x="167" y="1360"/>
                    <a:pt x="134" y="1227"/>
                  </a:cubicBezTo>
                  <a:cubicBezTo>
                    <a:pt x="67" y="1093"/>
                    <a:pt x="67" y="960"/>
                    <a:pt x="101" y="793"/>
                  </a:cubicBezTo>
                  <a:cubicBezTo>
                    <a:pt x="167" y="526"/>
                    <a:pt x="201" y="293"/>
                    <a:pt x="234" y="26"/>
                  </a:cubicBezTo>
                  <a:cubicBezTo>
                    <a:pt x="234" y="9"/>
                    <a:pt x="226" y="1"/>
                    <a:pt x="217"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15"/>
            <p:cNvSpPr/>
            <p:nvPr/>
          </p:nvSpPr>
          <p:spPr>
            <a:xfrm>
              <a:off x="3974213" y="1103745"/>
              <a:ext cx="105171" cy="153994"/>
            </a:xfrm>
            <a:custGeom>
              <a:avLst/>
              <a:gdLst/>
              <a:ahLst/>
              <a:cxnLst/>
              <a:rect l="l" t="t" r="r" b="b"/>
              <a:pathLst>
                <a:path w="1635" h="2394" extrusionOk="0">
                  <a:moveTo>
                    <a:pt x="50" y="0"/>
                  </a:moveTo>
                  <a:cubicBezTo>
                    <a:pt x="42" y="0"/>
                    <a:pt x="34" y="9"/>
                    <a:pt x="34" y="26"/>
                  </a:cubicBezTo>
                  <a:cubicBezTo>
                    <a:pt x="34" y="292"/>
                    <a:pt x="34" y="559"/>
                    <a:pt x="34" y="859"/>
                  </a:cubicBezTo>
                  <a:cubicBezTo>
                    <a:pt x="34" y="960"/>
                    <a:pt x="0" y="1060"/>
                    <a:pt x="67" y="1160"/>
                  </a:cubicBezTo>
                  <a:cubicBezTo>
                    <a:pt x="134" y="1293"/>
                    <a:pt x="234" y="1427"/>
                    <a:pt x="301" y="1527"/>
                  </a:cubicBezTo>
                  <a:cubicBezTo>
                    <a:pt x="401" y="1660"/>
                    <a:pt x="467" y="1760"/>
                    <a:pt x="567" y="1894"/>
                  </a:cubicBezTo>
                  <a:cubicBezTo>
                    <a:pt x="634" y="1960"/>
                    <a:pt x="734" y="1994"/>
                    <a:pt x="834" y="2027"/>
                  </a:cubicBezTo>
                  <a:cubicBezTo>
                    <a:pt x="1101" y="2160"/>
                    <a:pt x="1335" y="2260"/>
                    <a:pt x="1635" y="2394"/>
                  </a:cubicBezTo>
                  <a:cubicBezTo>
                    <a:pt x="1635" y="2394"/>
                    <a:pt x="1635" y="2394"/>
                    <a:pt x="1635" y="2361"/>
                  </a:cubicBezTo>
                  <a:cubicBezTo>
                    <a:pt x="1401" y="2260"/>
                    <a:pt x="1201" y="2160"/>
                    <a:pt x="968" y="2060"/>
                  </a:cubicBezTo>
                  <a:cubicBezTo>
                    <a:pt x="868" y="2027"/>
                    <a:pt x="734" y="1960"/>
                    <a:pt x="634" y="1894"/>
                  </a:cubicBezTo>
                  <a:cubicBezTo>
                    <a:pt x="534" y="1793"/>
                    <a:pt x="467" y="1660"/>
                    <a:pt x="401" y="1560"/>
                  </a:cubicBezTo>
                  <a:cubicBezTo>
                    <a:pt x="301" y="1427"/>
                    <a:pt x="234" y="1326"/>
                    <a:pt x="167" y="1226"/>
                  </a:cubicBezTo>
                  <a:cubicBezTo>
                    <a:pt x="67" y="1093"/>
                    <a:pt x="67" y="960"/>
                    <a:pt x="67" y="793"/>
                  </a:cubicBezTo>
                  <a:cubicBezTo>
                    <a:pt x="67" y="526"/>
                    <a:pt x="67" y="259"/>
                    <a:pt x="67" y="26"/>
                  </a:cubicBezTo>
                  <a:cubicBezTo>
                    <a:pt x="67" y="9"/>
                    <a:pt x="59" y="0"/>
                    <a:pt x="50"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15"/>
            <p:cNvSpPr/>
            <p:nvPr/>
          </p:nvSpPr>
          <p:spPr>
            <a:xfrm>
              <a:off x="3982768" y="1104388"/>
              <a:ext cx="126656" cy="134053"/>
            </a:xfrm>
            <a:custGeom>
              <a:avLst/>
              <a:gdLst/>
              <a:ahLst/>
              <a:cxnLst/>
              <a:rect l="l" t="t" r="r" b="b"/>
              <a:pathLst>
                <a:path w="1969" h="2084" extrusionOk="0">
                  <a:moveTo>
                    <a:pt x="26" y="1"/>
                  </a:moveTo>
                  <a:cubicBezTo>
                    <a:pt x="16" y="1"/>
                    <a:pt x="1" y="16"/>
                    <a:pt x="1" y="16"/>
                  </a:cubicBezTo>
                  <a:cubicBezTo>
                    <a:pt x="34" y="282"/>
                    <a:pt x="68" y="583"/>
                    <a:pt x="134" y="849"/>
                  </a:cubicBezTo>
                  <a:cubicBezTo>
                    <a:pt x="134" y="950"/>
                    <a:pt x="168" y="1050"/>
                    <a:pt x="234" y="1150"/>
                  </a:cubicBezTo>
                  <a:cubicBezTo>
                    <a:pt x="334" y="1250"/>
                    <a:pt x="434" y="1350"/>
                    <a:pt x="535" y="1483"/>
                  </a:cubicBezTo>
                  <a:cubicBezTo>
                    <a:pt x="635" y="1583"/>
                    <a:pt x="735" y="1683"/>
                    <a:pt x="835" y="1783"/>
                  </a:cubicBezTo>
                  <a:cubicBezTo>
                    <a:pt x="901" y="1850"/>
                    <a:pt x="1002" y="1850"/>
                    <a:pt x="1102" y="1884"/>
                  </a:cubicBezTo>
                  <a:cubicBezTo>
                    <a:pt x="1402" y="1950"/>
                    <a:pt x="1669" y="2017"/>
                    <a:pt x="1969" y="2084"/>
                  </a:cubicBezTo>
                  <a:cubicBezTo>
                    <a:pt x="1735" y="2017"/>
                    <a:pt x="1502" y="1950"/>
                    <a:pt x="1268" y="1884"/>
                  </a:cubicBezTo>
                  <a:cubicBezTo>
                    <a:pt x="1135" y="1850"/>
                    <a:pt x="1002" y="1817"/>
                    <a:pt x="901" y="1750"/>
                  </a:cubicBezTo>
                  <a:cubicBezTo>
                    <a:pt x="768" y="1683"/>
                    <a:pt x="701" y="1550"/>
                    <a:pt x="601" y="1483"/>
                  </a:cubicBezTo>
                  <a:cubicBezTo>
                    <a:pt x="501" y="1383"/>
                    <a:pt x="434" y="1283"/>
                    <a:pt x="334" y="1183"/>
                  </a:cubicBezTo>
                  <a:cubicBezTo>
                    <a:pt x="201" y="1050"/>
                    <a:pt x="201" y="916"/>
                    <a:pt x="168" y="783"/>
                  </a:cubicBezTo>
                  <a:cubicBezTo>
                    <a:pt x="134" y="516"/>
                    <a:pt x="68" y="282"/>
                    <a:pt x="34" y="16"/>
                  </a:cubicBezTo>
                  <a:cubicBezTo>
                    <a:pt x="34" y="4"/>
                    <a:pt x="30" y="1"/>
                    <a:pt x="26"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15"/>
            <p:cNvSpPr/>
            <p:nvPr/>
          </p:nvSpPr>
          <p:spPr>
            <a:xfrm>
              <a:off x="3948483" y="875775"/>
              <a:ext cx="109481" cy="223208"/>
            </a:xfrm>
            <a:custGeom>
              <a:avLst/>
              <a:gdLst/>
              <a:ahLst/>
              <a:cxnLst/>
              <a:rect l="l" t="t" r="r" b="b"/>
              <a:pathLst>
                <a:path w="1702" h="3470" extrusionOk="0">
                  <a:moveTo>
                    <a:pt x="0" y="3469"/>
                  </a:moveTo>
                  <a:cubicBezTo>
                    <a:pt x="0" y="2836"/>
                    <a:pt x="267" y="2102"/>
                    <a:pt x="467" y="1535"/>
                  </a:cubicBezTo>
                  <a:cubicBezTo>
                    <a:pt x="634" y="1101"/>
                    <a:pt x="834" y="534"/>
                    <a:pt x="1168" y="234"/>
                  </a:cubicBezTo>
                  <a:cubicBezTo>
                    <a:pt x="1401" y="0"/>
                    <a:pt x="1668" y="34"/>
                    <a:pt x="1668" y="367"/>
                  </a:cubicBezTo>
                  <a:cubicBezTo>
                    <a:pt x="1701" y="968"/>
                    <a:pt x="1334" y="1601"/>
                    <a:pt x="1068" y="2135"/>
                  </a:cubicBezTo>
                  <a:cubicBezTo>
                    <a:pt x="901" y="2402"/>
                    <a:pt x="734" y="2702"/>
                    <a:pt x="534" y="2969"/>
                  </a:cubicBezTo>
                  <a:cubicBezTo>
                    <a:pt x="434" y="3103"/>
                    <a:pt x="300" y="3236"/>
                    <a:pt x="200" y="3369"/>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15"/>
            <p:cNvSpPr/>
            <p:nvPr/>
          </p:nvSpPr>
          <p:spPr>
            <a:xfrm>
              <a:off x="3866920" y="903628"/>
              <a:ext cx="83751" cy="216840"/>
            </a:xfrm>
            <a:custGeom>
              <a:avLst/>
              <a:gdLst/>
              <a:ahLst/>
              <a:cxnLst/>
              <a:rect l="l" t="t" r="r" b="b"/>
              <a:pathLst>
                <a:path w="1302" h="3371" extrusionOk="0">
                  <a:moveTo>
                    <a:pt x="1235" y="3370"/>
                  </a:moveTo>
                  <a:cubicBezTo>
                    <a:pt x="834" y="2936"/>
                    <a:pt x="601" y="2269"/>
                    <a:pt x="367" y="1736"/>
                  </a:cubicBezTo>
                  <a:cubicBezTo>
                    <a:pt x="201" y="1369"/>
                    <a:pt x="1" y="835"/>
                    <a:pt x="34" y="435"/>
                  </a:cubicBezTo>
                  <a:cubicBezTo>
                    <a:pt x="67" y="134"/>
                    <a:pt x="267" y="1"/>
                    <a:pt x="468" y="234"/>
                  </a:cubicBezTo>
                  <a:cubicBezTo>
                    <a:pt x="868" y="635"/>
                    <a:pt x="1001" y="1302"/>
                    <a:pt x="1135" y="1802"/>
                  </a:cubicBezTo>
                  <a:cubicBezTo>
                    <a:pt x="1201" y="2102"/>
                    <a:pt x="1268" y="2403"/>
                    <a:pt x="1301" y="2703"/>
                  </a:cubicBezTo>
                  <a:cubicBezTo>
                    <a:pt x="1301" y="2870"/>
                    <a:pt x="1268" y="3036"/>
                    <a:pt x="1301" y="3203"/>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15"/>
            <p:cNvSpPr/>
            <p:nvPr/>
          </p:nvSpPr>
          <p:spPr>
            <a:xfrm>
              <a:off x="4019241" y="1098663"/>
              <a:ext cx="139585" cy="73009"/>
            </a:xfrm>
            <a:custGeom>
              <a:avLst/>
              <a:gdLst/>
              <a:ahLst/>
              <a:cxnLst/>
              <a:rect l="l" t="t" r="r" b="b"/>
              <a:pathLst>
                <a:path w="2170" h="1135" extrusionOk="0">
                  <a:moveTo>
                    <a:pt x="175" y="0"/>
                  </a:moveTo>
                  <a:cubicBezTo>
                    <a:pt x="127" y="0"/>
                    <a:pt x="80" y="2"/>
                    <a:pt x="34" y="4"/>
                  </a:cubicBezTo>
                  <a:lnTo>
                    <a:pt x="1" y="271"/>
                  </a:lnTo>
                  <a:cubicBezTo>
                    <a:pt x="5" y="271"/>
                    <a:pt x="9" y="271"/>
                    <a:pt x="13" y="271"/>
                  </a:cubicBezTo>
                  <a:cubicBezTo>
                    <a:pt x="302" y="271"/>
                    <a:pt x="1437" y="1135"/>
                    <a:pt x="1919" y="1135"/>
                  </a:cubicBezTo>
                  <a:cubicBezTo>
                    <a:pt x="2042" y="1135"/>
                    <a:pt x="2122" y="1079"/>
                    <a:pt x="2136" y="938"/>
                  </a:cubicBezTo>
                  <a:cubicBezTo>
                    <a:pt x="2169" y="638"/>
                    <a:pt x="1902" y="438"/>
                    <a:pt x="1702" y="338"/>
                  </a:cubicBezTo>
                  <a:cubicBezTo>
                    <a:pt x="1245" y="155"/>
                    <a:pt x="677" y="0"/>
                    <a:pt x="175" y="0"/>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 name="Google Shape;410;p15"/>
          <p:cNvGrpSpPr/>
          <p:nvPr/>
        </p:nvGrpSpPr>
        <p:grpSpPr>
          <a:xfrm flipH="1">
            <a:off x="1832387" y="4287150"/>
            <a:ext cx="330501" cy="420623"/>
            <a:chOff x="3828325" y="875775"/>
            <a:chExt cx="330501" cy="420623"/>
          </a:xfrm>
        </p:grpSpPr>
        <p:sp>
          <p:nvSpPr>
            <p:cNvPr id="411" name="Google Shape;411;p15"/>
            <p:cNvSpPr/>
            <p:nvPr/>
          </p:nvSpPr>
          <p:spPr>
            <a:xfrm>
              <a:off x="3884094" y="1119247"/>
              <a:ext cx="53711" cy="53776"/>
            </a:xfrm>
            <a:custGeom>
              <a:avLst/>
              <a:gdLst/>
              <a:ahLst/>
              <a:cxnLst/>
              <a:rect l="l" t="t" r="r" b="b"/>
              <a:pathLst>
                <a:path w="835" h="836" extrusionOk="0">
                  <a:moveTo>
                    <a:pt x="474" y="1"/>
                  </a:moveTo>
                  <a:cubicBezTo>
                    <a:pt x="323" y="1"/>
                    <a:pt x="155" y="120"/>
                    <a:pt x="100" y="285"/>
                  </a:cubicBezTo>
                  <a:cubicBezTo>
                    <a:pt x="0" y="485"/>
                    <a:pt x="67" y="719"/>
                    <a:pt x="234" y="819"/>
                  </a:cubicBezTo>
                  <a:cubicBezTo>
                    <a:pt x="269" y="830"/>
                    <a:pt x="305" y="836"/>
                    <a:pt x="340" y="836"/>
                  </a:cubicBezTo>
                  <a:cubicBezTo>
                    <a:pt x="502" y="836"/>
                    <a:pt x="652" y="716"/>
                    <a:pt x="734" y="552"/>
                  </a:cubicBezTo>
                  <a:cubicBezTo>
                    <a:pt x="834" y="352"/>
                    <a:pt x="734" y="118"/>
                    <a:pt x="567" y="18"/>
                  </a:cubicBezTo>
                  <a:cubicBezTo>
                    <a:pt x="538" y="6"/>
                    <a:pt x="506" y="1"/>
                    <a:pt x="474" y="1"/>
                  </a:cubicBezTo>
                  <a:close/>
                </a:path>
              </a:pathLst>
            </a:cu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15"/>
            <p:cNvSpPr/>
            <p:nvPr/>
          </p:nvSpPr>
          <p:spPr>
            <a:xfrm>
              <a:off x="3918444" y="1068109"/>
              <a:ext cx="126656" cy="79699"/>
            </a:xfrm>
            <a:custGeom>
              <a:avLst/>
              <a:gdLst/>
              <a:ahLst/>
              <a:cxnLst/>
              <a:rect l="l" t="t" r="r" b="b"/>
              <a:pathLst>
                <a:path w="1969" h="1239" extrusionOk="0">
                  <a:moveTo>
                    <a:pt x="1114" y="1"/>
                  </a:moveTo>
                  <a:cubicBezTo>
                    <a:pt x="642" y="1"/>
                    <a:pt x="123" y="511"/>
                    <a:pt x="0" y="880"/>
                  </a:cubicBezTo>
                  <a:lnTo>
                    <a:pt x="0" y="1180"/>
                  </a:lnTo>
                  <a:cubicBezTo>
                    <a:pt x="43" y="1223"/>
                    <a:pt x="86" y="1238"/>
                    <a:pt x="130" y="1238"/>
                  </a:cubicBezTo>
                  <a:cubicBezTo>
                    <a:pt x="223" y="1238"/>
                    <a:pt x="320" y="1169"/>
                    <a:pt x="434" y="1147"/>
                  </a:cubicBezTo>
                  <a:cubicBezTo>
                    <a:pt x="551" y="1108"/>
                    <a:pt x="668" y="1091"/>
                    <a:pt x="785" y="1091"/>
                  </a:cubicBezTo>
                  <a:cubicBezTo>
                    <a:pt x="868" y="1091"/>
                    <a:pt x="951" y="1099"/>
                    <a:pt x="1034" y="1113"/>
                  </a:cubicBezTo>
                  <a:cubicBezTo>
                    <a:pt x="1188" y="1113"/>
                    <a:pt x="1349" y="1156"/>
                    <a:pt x="1488" y="1156"/>
                  </a:cubicBezTo>
                  <a:cubicBezTo>
                    <a:pt x="1650" y="1156"/>
                    <a:pt x="1781" y="1098"/>
                    <a:pt x="1835" y="846"/>
                  </a:cubicBezTo>
                  <a:cubicBezTo>
                    <a:pt x="1968" y="446"/>
                    <a:pt x="1601" y="113"/>
                    <a:pt x="1234" y="12"/>
                  </a:cubicBezTo>
                  <a:cubicBezTo>
                    <a:pt x="1195" y="5"/>
                    <a:pt x="1155" y="1"/>
                    <a:pt x="1114"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15"/>
            <p:cNvSpPr/>
            <p:nvPr/>
          </p:nvSpPr>
          <p:spPr>
            <a:xfrm>
              <a:off x="3828325" y="1159001"/>
              <a:ext cx="81564" cy="135211"/>
            </a:xfrm>
            <a:custGeom>
              <a:avLst/>
              <a:gdLst/>
              <a:ahLst/>
              <a:cxnLst/>
              <a:rect l="l" t="t" r="r" b="b"/>
              <a:pathLst>
                <a:path w="1268" h="2102" extrusionOk="0">
                  <a:moveTo>
                    <a:pt x="1234" y="0"/>
                  </a:moveTo>
                  <a:cubicBezTo>
                    <a:pt x="1168" y="0"/>
                    <a:pt x="1101" y="134"/>
                    <a:pt x="1068" y="167"/>
                  </a:cubicBezTo>
                  <a:cubicBezTo>
                    <a:pt x="1001" y="267"/>
                    <a:pt x="934" y="334"/>
                    <a:pt x="867" y="434"/>
                  </a:cubicBezTo>
                  <a:cubicBezTo>
                    <a:pt x="734" y="601"/>
                    <a:pt x="634" y="768"/>
                    <a:pt x="534" y="968"/>
                  </a:cubicBezTo>
                  <a:cubicBezTo>
                    <a:pt x="400" y="1135"/>
                    <a:pt x="300" y="1335"/>
                    <a:pt x="234" y="1535"/>
                  </a:cubicBezTo>
                  <a:cubicBezTo>
                    <a:pt x="134" y="1702"/>
                    <a:pt x="33" y="1902"/>
                    <a:pt x="0" y="2102"/>
                  </a:cubicBezTo>
                  <a:cubicBezTo>
                    <a:pt x="67" y="1935"/>
                    <a:pt x="134" y="1735"/>
                    <a:pt x="234" y="1568"/>
                  </a:cubicBezTo>
                  <a:cubicBezTo>
                    <a:pt x="334" y="1401"/>
                    <a:pt x="400" y="1201"/>
                    <a:pt x="500" y="1035"/>
                  </a:cubicBezTo>
                  <a:cubicBezTo>
                    <a:pt x="634" y="868"/>
                    <a:pt x="734" y="701"/>
                    <a:pt x="834" y="534"/>
                  </a:cubicBezTo>
                  <a:cubicBezTo>
                    <a:pt x="901" y="467"/>
                    <a:pt x="967" y="367"/>
                    <a:pt x="1034" y="301"/>
                  </a:cubicBezTo>
                  <a:cubicBezTo>
                    <a:pt x="1068" y="234"/>
                    <a:pt x="1101" y="201"/>
                    <a:pt x="1134" y="167"/>
                  </a:cubicBezTo>
                  <a:cubicBezTo>
                    <a:pt x="1168" y="134"/>
                    <a:pt x="1201" y="101"/>
                    <a:pt x="1234" y="67"/>
                  </a:cubicBezTo>
                  <a:cubicBezTo>
                    <a:pt x="1268" y="67"/>
                    <a:pt x="1268" y="67"/>
                    <a:pt x="1268" y="34"/>
                  </a:cubicBezTo>
                  <a:cubicBezTo>
                    <a:pt x="1268" y="34"/>
                    <a:pt x="1234" y="0"/>
                    <a:pt x="1234"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15"/>
            <p:cNvSpPr/>
            <p:nvPr/>
          </p:nvSpPr>
          <p:spPr>
            <a:xfrm>
              <a:off x="3839003" y="1079623"/>
              <a:ext cx="77319" cy="60144"/>
            </a:xfrm>
            <a:custGeom>
              <a:avLst/>
              <a:gdLst/>
              <a:ahLst/>
              <a:cxnLst/>
              <a:rect l="l" t="t" r="r" b="b"/>
              <a:pathLst>
                <a:path w="1202" h="935" extrusionOk="0">
                  <a:moveTo>
                    <a:pt x="1" y="0"/>
                  </a:moveTo>
                  <a:cubicBezTo>
                    <a:pt x="1" y="0"/>
                    <a:pt x="1" y="34"/>
                    <a:pt x="1" y="34"/>
                  </a:cubicBezTo>
                  <a:cubicBezTo>
                    <a:pt x="501" y="200"/>
                    <a:pt x="902" y="534"/>
                    <a:pt x="1202" y="934"/>
                  </a:cubicBezTo>
                  <a:cubicBezTo>
                    <a:pt x="935" y="501"/>
                    <a:pt x="501" y="200"/>
                    <a:pt x="1"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15"/>
            <p:cNvSpPr/>
            <p:nvPr/>
          </p:nvSpPr>
          <p:spPr>
            <a:xfrm>
              <a:off x="3845435" y="1103230"/>
              <a:ext cx="58021" cy="37501"/>
            </a:xfrm>
            <a:custGeom>
              <a:avLst/>
              <a:gdLst/>
              <a:ahLst/>
              <a:cxnLst/>
              <a:rect l="l" t="t" r="r" b="b"/>
              <a:pathLst>
                <a:path w="902" h="583" extrusionOk="0">
                  <a:moveTo>
                    <a:pt x="1" y="0"/>
                  </a:moveTo>
                  <a:lnTo>
                    <a:pt x="1" y="0"/>
                  </a:lnTo>
                  <a:cubicBezTo>
                    <a:pt x="301" y="167"/>
                    <a:pt x="601" y="334"/>
                    <a:pt x="868" y="567"/>
                  </a:cubicBezTo>
                  <a:cubicBezTo>
                    <a:pt x="868" y="578"/>
                    <a:pt x="872" y="582"/>
                    <a:pt x="877" y="582"/>
                  </a:cubicBezTo>
                  <a:cubicBezTo>
                    <a:pt x="887" y="582"/>
                    <a:pt x="902" y="567"/>
                    <a:pt x="902" y="567"/>
                  </a:cubicBezTo>
                  <a:cubicBezTo>
                    <a:pt x="601" y="334"/>
                    <a:pt x="335" y="134"/>
                    <a:pt x="1"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15"/>
            <p:cNvSpPr/>
            <p:nvPr/>
          </p:nvSpPr>
          <p:spPr>
            <a:xfrm>
              <a:off x="3939864" y="1116610"/>
              <a:ext cx="68763" cy="179788"/>
            </a:xfrm>
            <a:custGeom>
              <a:avLst/>
              <a:gdLst/>
              <a:ahLst/>
              <a:cxnLst/>
              <a:rect l="l" t="t" r="r" b="b"/>
              <a:pathLst>
                <a:path w="1069" h="2795" extrusionOk="0">
                  <a:moveTo>
                    <a:pt x="413" y="1"/>
                  </a:moveTo>
                  <a:cubicBezTo>
                    <a:pt x="401" y="1"/>
                    <a:pt x="384" y="9"/>
                    <a:pt x="368" y="26"/>
                  </a:cubicBezTo>
                  <a:cubicBezTo>
                    <a:pt x="268" y="259"/>
                    <a:pt x="201" y="526"/>
                    <a:pt x="101" y="793"/>
                  </a:cubicBezTo>
                  <a:cubicBezTo>
                    <a:pt x="67" y="893"/>
                    <a:pt x="1" y="993"/>
                    <a:pt x="34" y="1126"/>
                  </a:cubicBezTo>
                  <a:cubicBezTo>
                    <a:pt x="67" y="1260"/>
                    <a:pt x="101" y="1393"/>
                    <a:pt x="134" y="1527"/>
                  </a:cubicBezTo>
                  <a:cubicBezTo>
                    <a:pt x="167" y="1660"/>
                    <a:pt x="201" y="1827"/>
                    <a:pt x="234" y="1960"/>
                  </a:cubicBezTo>
                  <a:cubicBezTo>
                    <a:pt x="268" y="2027"/>
                    <a:pt x="368" y="2127"/>
                    <a:pt x="434" y="2194"/>
                  </a:cubicBezTo>
                  <a:cubicBezTo>
                    <a:pt x="634" y="2394"/>
                    <a:pt x="835" y="2594"/>
                    <a:pt x="1068" y="2794"/>
                  </a:cubicBezTo>
                  <a:cubicBezTo>
                    <a:pt x="1068" y="2794"/>
                    <a:pt x="1068" y="2761"/>
                    <a:pt x="1068" y="2761"/>
                  </a:cubicBezTo>
                  <a:cubicBezTo>
                    <a:pt x="901" y="2594"/>
                    <a:pt x="735" y="2427"/>
                    <a:pt x="568" y="2261"/>
                  </a:cubicBezTo>
                  <a:cubicBezTo>
                    <a:pt x="468" y="2194"/>
                    <a:pt x="368" y="2094"/>
                    <a:pt x="301" y="1960"/>
                  </a:cubicBezTo>
                  <a:cubicBezTo>
                    <a:pt x="234" y="1860"/>
                    <a:pt x="234" y="1694"/>
                    <a:pt x="201" y="1560"/>
                  </a:cubicBezTo>
                  <a:cubicBezTo>
                    <a:pt x="167" y="1460"/>
                    <a:pt x="134" y="1327"/>
                    <a:pt x="101" y="1193"/>
                  </a:cubicBezTo>
                  <a:cubicBezTo>
                    <a:pt x="67" y="1026"/>
                    <a:pt x="101" y="893"/>
                    <a:pt x="167" y="760"/>
                  </a:cubicBezTo>
                  <a:cubicBezTo>
                    <a:pt x="268" y="526"/>
                    <a:pt x="334" y="259"/>
                    <a:pt x="434" y="26"/>
                  </a:cubicBezTo>
                  <a:cubicBezTo>
                    <a:pt x="434" y="9"/>
                    <a:pt x="426" y="1"/>
                    <a:pt x="413"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15"/>
            <p:cNvSpPr/>
            <p:nvPr/>
          </p:nvSpPr>
          <p:spPr>
            <a:xfrm>
              <a:off x="3957039" y="1118733"/>
              <a:ext cx="85874" cy="169046"/>
            </a:xfrm>
            <a:custGeom>
              <a:avLst/>
              <a:gdLst/>
              <a:ahLst/>
              <a:cxnLst/>
              <a:rect l="l" t="t" r="r" b="b"/>
              <a:pathLst>
                <a:path w="1335" h="2628" extrusionOk="0">
                  <a:moveTo>
                    <a:pt x="217" y="1"/>
                  </a:moveTo>
                  <a:cubicBezTo>
                    <a:pt x="209" y="1"/>
                    <a:pt x="201" y="9"/>
                    <a:pt x="201" y="26"/>
                  </a:cubicBezTo>
                  <a:cubicBezTo>
                    <a:pt x="134" y="293"/>
                    <a:pt x="101" y="560"/>
                    <a:pt x="34" y="827"/>
                  </a:cubicBezTo>
                  <a:cubicBezTo>
                    <a:pt x="34" y="960"/>
                    <a:pt x="1" y="1060"/>
                    <a:pt x="34" y="1160"/>
                  </a:cubicBezTo>
                  <a:cubicBezTo>
                    <a:pt x="101" y="1294"/>
                    <a:pt x="134" y="1427"/>
                    <a:pt x="201" y="1560"/>
                  </a:cubicBezTo>
                  <a:cubicBezTo>
                    <a:pt x="267" y="1694"/>
                    <a:pt x="301" y="1827"/>
                    <a:pt x="367" y="1961"/>
                  </a:cubicBezTo>
                  <a:cubicBezTo>
                    <a:pt x="434" y="2061"/>
                    <a:pt x="534" y="2094"/>
                    <a:pt x="601" y="2161"/>
                  </a:cubicBezTo>
                  <a:cubicBezTo>
                    <a:pt x="868" y="2328"/>
                    <a:pt x="1101" y="2494"/>
                    <a:pt x="1335" y="2628"/>
                  </a:cubicBezTo>
                  <a:cubicBezTo>
                    <a:pt x="1168" y="2494"/>
                    <a:pt x="968" y="2361"/>
                    <a:pt x="768" y="2228"/>
                  </a:cubicBezTo>
                  <a:cubicBezTo>
                    <a:pt x="668" y="2161"/>
                    <a:pt x="534" y="2061"/>
                    <a:pt x="434" y="1961"/>
                  </a:cubicBezTo>
                  <a:cubicBezTo>
                    <a:pt x="367" y="1861"/>
                    <a:pt x="334" y="1727"/>
                    <a:pt x="267" y="1594"/>
                  </a:cubicBezTo>
                  <a:cubicBezTo>
                    <a:pt x="234" y="1460"/>
                    <a:pt x="167" y="1360"/>
                    <a:pt x="134" y="1227"/>
                  </a:cubicBezTo>
                  <a:cubicBezTo>
                    <a:pt x="67" y="1093"/>
                    <a:pt x="67" y="960"/>
                    <a:pt x="101" y="793"/>
                  </a:cubicBezTo>
                  <a:cubicBezTo>
                    <a:pt x="167" y="526"/>
                    <a:pt x="201" y="293"/>
                    <a:pt x="234" y="26"/>
                  </a:cubicBezTo>
                  <a:cubicBezTo>
                    <a:pt x="234" y="9"/>
                    <a:pt x="226" y="1"/>
                    <a:pt x="217"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15"/>
            <p:cNvSpPr/>
            <p:nvPr/>
          </p:nvSpPr>
          <p:spPr>
            <a:xfrm>
              <a:off x="3974213" y="1103745"/>
              <a:ext cx="105171" cy="153994"/>
            </a:xfrm>
            <a:custGeom>
              <a:avLst/>
              <a:gdLst/>
              <a:ahLst/>
              <a:cxnLst/>
              <a:rect l="l" t="t" r="r" b="b"/>
              <a:pathLst>
                <a:path w="1635" h="2394" extrusionOk="0">
                  <a:moveTo>
                    <a:pt x="50" y="0"/>
                  </a:moveTo>
                  <a:cubicBezTo>
                    <a:pt x="42" y="0"/>
                    <a:pt x="34" y="9"/>
                    <a:pt x="34" y="26"/>
                  </a:cubicBezTo>
                  <a:cubicBezTo>
                    <a:pt x="34" y="292"/>
                    <a:pt x="34" y="559"/>
                    <a:pt x="34" y="859"/>
                  </a:cubicBezTo>
                  <a:cubicBezTo>
                    <a:pt x="34" y="960"/>
                    <a:pt x="0" y="1060"/>
                    <a:pt x="67" y="1160"/>
                  </a:cubicBezTo>
                  <a:cubicBezTo>
                    <a:pt x="134" y="1293"/>
                    <a:pt x="234" y="1427"/>
                    <a:pt x="301" y="1527"/>
                  </a:cubicBezTo>
                  <a:cubicBezTo>
                    <a:pt x="401" y="1660"/>
                    <a:pt x="467" y="1760"/>
                    <a:pt x="567" y="1894"/>
                  </a:cubicBezTo>
                  <a:cubicBezTo>
                    <a:pt x="634" y="1960"/>
                    <a:pt x="734" y="1994"/>
                    <a:pt x="834" y="2027"/>
                  </a:cubicBezTo>
                  <a:cubicBezTo>
                    <a:pt x="1101" y="2160"/>
                    <a:pt x="1335" y="2260"/>
                    <a:pt x="1635" y="2394"/>
                  </a:cubicBezTo>
                  <a:cubicBezTo>
                    <a:pt x="1635" y="2394"/>
                    <a:pt x="1635" y="2394"/>
                    <a:pt x="1635" y="2361"/>
                  </a:cubicBezTo>
                  <a:cubicBezTo>
                    <a:pt x="1401" y="2260"/>
                    <a:pt x="1201" y="2160"/>
                    <a:pt x="968" y="2060"/>
                  </a:cubicBezTo>
                  <a:cubicBezTo>
                    <a:pt x="868" y="2027"/>
                    <a:pt x="734" y="1960"/>
                    <a:pt x="634" y="1894"/>
                  </a:cubicBezTo>
                  <a:cubicBezTo>
                    <a:pt x="534" y="1793"/>
                    <a:pt x="467" y="1660"/>
                    <a:pt x="401" y="1560"/>
                  </a:cubicBezTo>
                  <a:cubicBezTo>
                    <a:pt x="301" y="1427"/>
                    <a:pt x="234" y="1326"/>
                    <a:pt x="167" y="1226"/>
                  </a:cubicBezTo>
                  <a:cubicBezTo>
                    <a:pt x="67" y="1093"/>
                    <a:pt x="67" y="960"/>
                    <a:pt x="67" y="793"/>
                  </a:cubicBezTo>
                  <a:cubicBezTo>
                    <a:pt x="67" y="526"/>
                    <a:pt x="67" y="259"/>
                    <a:pt x="67" y="26"/>
                  </a:cubicBezTo>
                  <a:cubicBezTo>
                    <a:pt x="67" y="9"/>
                    <a:pt x="59" y="0"/>
                    <a:pt x="50"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15"/>
            <p:cNvSpPr/>
            <p:nvPr/>
          </p:nvSpPr>
          <p:spPr>
            <a:xfrm>
              <a:off x="3982768" y="1104388"/>
              <a:ext cx="126656" cy="134053"/>
            </a:xfrm>
            <a:custGeom>
              <a:avLst/>
              <a:gdLst/>
              <a:ahLst/>
              <a:cxnLst/>
              <a:rect l="l" t="t" r="r" b="b"/>
              <a:pathLst>
                <a:path w="1969" h="2084" extrusionOk="0">
                  <a:moveTo>
                    <a:pt x="26" y="1"/>
                  </a:moveTo>
                  <a:cubicBezTo>
                    <a:pt x="16" y="1"/>
                    <a:pt x="1" y="16"/>
                    <a:pt x="1" y="16"/>
                  </a:cubicBezTo>
                  <a:cubicBezTo>
                    <a:pt x="34" y="282"/>
                    <a:pt x="68" y="583"/>
                    <a:pt x="134" y="849"/>
                  </a:cubicBezTo>
                  <a:cubicBezTo>
                    <a:pt x="134" y="950"/>
                    <a:pt x="168" y="1050"/>
                    <a:pt x="234" y="1150"/>
                  </a:cubicBezTo>
                  <a:cubicBezTo>
                    <a:pt x="334" y="1250"/>
                    <a:pt x="434" y="1350"/>
                    <a:pt x="535" y="1483"/>
                  </a:cubicBezTo>
                  <a:cubicBezTo>
                    <a:pt x="635" y="1583"/>
                    <a:pt x="735" y="1683"/>
                    <a:pt x="835" y="1783"/>
                  </a:cubicBezTo>
                  <a:cubicBezTo>
                    <a:pt x="901" y="1850"/>
                    <a:pt x="1002" y="1850"/>
                    <a:pt x="1102" y="1884"/>
                  </a:cubicBezTo>
                  <a:cubicBezTo>
                    <a:pt x="1402" y="1950"/>
                    <a:pt x="1669" y="2017"/>
                    <a:pt x="1969" y="2084"/>
                  </a:cubicBezTo>
                  <a:cubicBezTo>
                    <a:pt x="1735" y="2017"/>
                    <a:pt x="1502" y="1950"/>
                    <a:pt x="1268" y="1884"/>
                  </a:cubicBezTo>
                  <a:cubicBezTo>
                    <a:pt x="1135" y="1850"/>
                    <a:pt x="1002" y="1817"/>
                    <a:pt x="901" y="1750"/>
                  </a:cubicBezTo>
                  <a:cubicBezTo>
                    <a:pt x="768" y="1683"/>
                    <a:pt x="701" y="1550"/>
                    <a:pt x="601" y="1483"/>
                  </a:cubicBezTo>
                  <a:cubicBezTo>
                    <a:pt x="501" y="1383"/>
                    <a:pt x="434" y="1283"/>
                    <a:pt x="334" y="1183"/>
                  </a:cubicBezTo>
                  <a:cubicBezTo>
                    <a:pt x="201" y="1050"/>
                    <a:pt x="201" y="916"/>
                    <a:pt x="168" y="783"/>
                  </a:cubicBezTo>
                  <a:cubicBezTo>
                    <a:pt x="134" y="516"/>
                    <a:pt x="68" y="282"/>
                    <a:pt x="34" y="16"/>
                  </a:cubicBezTo>
                  <a:cubicBezTo>
                    <a:pt x="34" y="4"/>
                    <a:pt x="30" y="1"/>
                    <a:pt x="26"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15"/>
            <p:cNvSpPr/>
            <p:nvPr/>
          </p:nvSpPr>
          <p:spPr>
            <a:xfrm>
              <a:off x="3948483" y="875775"/>
              <a:ext cx="109481" cy="223208"/>
            </a:xfrm>
            <a:custGeom>
              <a:avLst/>
              <a:gdLst/>
              <a:ahLst/>
              <a:cxnLst/>
              <a:rect l="l" t="t" r="r" b="b"/>
              <a:pathLst>
                <a:path w="1702" h="3470" extrusionOk="0">
                  <a:moveTo>
                    <a:pt x="0" y="3469"/>
                  </a:moveTo>
                  <a:cubicBezTo>
                    <a:pt x="0" y="2836"/>
                    <a:pt x="267" y="2102"/>
                    <a:pt x="467" y="1535"/>
                  </a:cubicBezTo>
                  <a:cubicBezTo>
                    <a:pt x="634" y="1101"/>
                    <a:pt x="834" y="534"/>
                    <a:pt x="1168" y="234"/>
                  </a:cubicBezTo>
                  <a:cubicBezTo>
                    <a:pt x="1401" y="0"/>
                    <a:pt x="1668" y="34"/>
                    <a:pt x="1668" y="367"/>
                  </a:cubicBezTo>
                  <a:cubicBezTo>
                    <a:pt x="1701" y="968"/>
                    <a:pt x="1334" y="1601"/>
                    <a:pt x="1068" y="2135"/>
                  </a:cubicBezTo>
                  <a:cubicBezTo>
                    <a:pt x="901" y="2402"/>
                    <a:pt x="734" y="2702"/>
                    <a:pt x="534" y="2969"/>
                  </a:cubicBezTo>
                  <a:cubicBezTo>
                    <a:pt x="434" y="3103"/>
                    <a:pt x="300" y="3236"/>
                    <a:pt x="200" y="3369"/>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15"/>
            <p:cNvSpPr/>
            <p:nvPr/>
          </p:nvSpPr>
          <p:spPr>
            <a:xfrm>
              <a:off x="3866920" y="903628"/>
              <a:ext cx="83751" cy="216840"/>
            </a:xfrm>
            <a:custGeom>
              <a:avLst/>
              <a:gdLst/>
              <a:ahLst/>
              <a:cxnLst/>
              <a:rect l="l" t="t" r="r" b="b"/>
              <a:pathLst>
                <a:path w="1302" h="3371" extrusionOk="0">
                  <a:moveTo>
                    <a:pt x="1235" y="3370"/>
                  </a:moveTo>
                  <a:cubicBezTo>
                    <a:pt x="834" y="2936"/>
                    <a:pt x="601" y="2269"/>
                    <a:pt x="367" y="1736"/>
                  </a:cubicBezTo>
                  <a:cubicBezTo>
                    <a:pt x="201" y="1369"/>
                    <a:pt x="1" y="835"/>
                    <a:pt x="34" y="435"/>
                  </a:cubicBezTo>
                  <a:cubicBezTo>
                    <a:pt x="67" y="134"/>
                    <a:pt x="267" y="1"/>
                    <a:pt x="468" y="234"/>
                  </a:cubicBezTo>
                  <a:cubicBezTo>
                    <a:pt x="868" y="635"/>
                    <a:pt x="1001" y="1302"/>
                    <a:pt x="1135" y="1802"/>
                  </a:cubicBezTo>
                  <a:cubicBezTo>
                    <a:pt x="1201" y="2102"/>
                    <a:pt x="1268" y="2403"/>
                    <a:pt x="1301" y="2703"/>
                  </a:cubicBezTo>
                  <a:cubicBezTo>
                    <a:pt x="1301" y="2870"/>
                    <a:pt x="1268" y="3036"/>
                    <a:pt x="1301" y="3203"/>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15"/>
            <p:cNvSpPr/>
            <p:nvPr/>
          </p:nvSpPr>
          <p:spPr>
            <a:xfrm>
              <a:off x="4019241" y="1098663"/>
              <a:ext cx="139585" cy="73009"/>
            </a:xfrm>
            <a:custGeom>
              <a:avLst/>
              <a:gdLst/>
              <a:ahLst/>
              <a:cxnLst/>
              <a:rect l="l" t="t" r="r" b="b"/>
              <a:pathLst>
                <a:path w="2170" h="1135" extrusionOk="0">
                  <a:moveTo>
                    <a:pt x="175" y="0"/>
                  </a:moveTo>
                  <a:cubicBezTo>
                    <a:pt x="127" y="0"/>
                    <a:pt x="80" y="2"/>
                    <a:pt x="34" y="4"/>
                  </a:cubicBezTo>
                  <a:lnTo>
                    <a:pt x="1" y="271"/>
                  </a:lnTo>
                  <a:cubicBezTo>
                    <a:pt x="5" y="271"/>
                    <a:pt x="9" y="271"/>
                    <a:pt x="13" y="271"/>
                  </a:cubicBezTo>
                  <a:cubicBezTo>
                    <a:pt x="302" y="271"/>
                    <a:pt x="1437" y="1135"/>
                    <a:pt x="1919" y="1135"/>
                  </a:cubicBezTo>
                  <a:cubicBezTo>
                    <a:pt x="2042" y="1135"/>
                    <a:pt x="2122" y="1079"/>
                    <a:pt x="2136" y="938"/>
                  </a:cubicBezTo>
                  <a:cubicBezTo>
                    <a:pt x="2169" y="638"/>
                    <a:pt x="1902" y="438"/>
                    <a:pt x="1702" y="338"/>
                  </a:cubicBezTo>
                  <a:cubicBezTo>
                    <a:pt x="1245" y="155"/>
                    <a:pt x="677" y="0"/>
                    <a:pt x="175" y="0"/>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3" name="Google Shape;423;p15"/>
          <p:cNvSpPr txBox="1">
            <a:spLocks noGrp="1"/>
          </p:cNvSpPr>
          <p:nvPr>
            <p:ph type="title"/>
          </p:nvPr>
        </p:nvSpPr>
        <p:spPr>
          <a:xfrm flipH="1">
            <a:off x="408425" y="2413488"/>
            <a:ext cx="3414900" cy="841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600"/>
              <a:buNone/>
              <a:defRPr sz="52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424" name="Google Shape;424;p15"/>
          <p:cNvSpPr txBox="1">
            <a:spLocks noGrp="1"/>
          </p:cNvSpPr>
          <p:nvPr>
            <p:ph type="subTitle" idx="1"/>
          </p:nvPr>
        </p:nvSpPr>
        <p:spPr>
          <a:xfrm flipH="1">
            <a:off x="1302425" y="3355200"/>
            <a:ext cx="2520900" cy="7035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800"/>
              <a:buNone/>
              <a:defRPr sz="1600">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25" name="Google Shape;425;p15"/>
          <p:cNvSpPr txBox="1">
            <a:spLocks noGrp="1"/>
          </p:cNvSpPr>
          <p:nvPr>
            <p:ph type="title" idx="2" hasCustomPrompt="1"/>
          </p:nvPr>
        </p:nvSpPr>
        <p:spPr>
          <a:xfrm flipH="1">
            <a:off x="1917725" y="1084813"/>
            <a:ext cx="1905600" cy="1239900"/>
          </a:xfrm>
          <a:prstGeom prst="rect">
            <a:avLst/>
          </a:prstGeom>
        </p:spPr>
        <p:txBody>
          <a:bodyPr spcFirstLastPara="1" wrap="square" lIns="91425" tIns="91425" rIns="91425" bIns="91425" anchor="t" anchorCtr="0">
            <a:noAutofit/>
          </a:bodyPr>
          <a:lstStyle>
            <a:lvl1pPr lvl="0" algn="r" rtl="0">
              <a:spcBef>
                <a:spcPts val="0"/>
              </a:spcBef>
              <a:spcAft>
                <a:spcPts val="0"/>
              </a:spcAft>
              <a:buSzPts val="8900"/>
              <a:buNone/>
              <a:defRPr sz="8900">
                <a:solidFill>
                  <a:schemeClr val="accent4"/>
                </a:solidFill>
              </a:defRPr>
            </a:lvl1pPr>
            <a:lvl2pPr lvl="1" algn="ctr" rtl="0">
              <a:spcBef>
                <a:spcPts val="0"/>
              </a:spcBef>
              <a:spcAft>
                <a:spcPts val="0"/>
              </a:spcAft>
              <a:buSzPts val="8900"/>
              <a:buNone/>
              <a:defRPr sz="8900"/>
            </a:lvl2pPr>
            <a:lvl3pPr lvl="2" algn="ctr" rtl="0">
              <a:spcBef>
                <a:spcPts val="0"/>
              </a:spcBef>
              <a:spcAft>
                <a:spcPts val="0"/>
              </a:spcAft>
              <a:buSzPts val="8900"/>
              <a:buNone/>
              <a:defRPr sz="8900"/>
            </a:lvl3pPr>
            <a:lvl4pPr lvl="3" algn="ctr" rtl="0">
              <a:spcBef>
                <a:spcPts val="0"/>
              </a:spcBef>
              <a:spcAft>
                <a:spcPts val="0"/>
              </a:spcAft>
              <a:buSzPts val="8900"/>
              <a:buNone/>
              <a:defRPr sz="8900"/>
            </a:lvl4pPr>
            <a:lvl5pPr lvl="4" algn="ctr" rtl="0">
              <a:spcBef>
                <a:spcPts val="0"/>
              </a:spcBef>
              <a:spcAft>
                <a:spcPts val="0"/>
              </a:spcAft>
              <a:buSzPts val="8900"/>
              <a:buNone/>
              <a:defRPr sz="8900"/>
            </a:lvl5pPr>
            <a:lvl6pPr lvl="5" algn="ctr" rtl="0">
              <a:spcBef>
                <a:spcPts val="0"/>
              </a:spcBef>
              <a:spcAft>
                <a:spcPts val="0"/>
              </a:spcAft>
              <a:buSzPts val="8900"/>
              <a:buNone/>
              <a:defRPr sz="8900"/>
            </a:lvl6pPr>
            <a:lvl7pPr lvl="6" algn="ctr" rtl="0">
              <a:spcBef>
                <a:spcPts val="0"/>
              </a:spcBef>
              <a:spcAft>
                <a:spcPts val="0"/>
              </a:spcAft>
              <a:buSzPts val="8900"/>
              <a:buNone/>
              <a:defRPr sz="8900"/>
            </a:lvl7pPr>
            <a:lvl8pPr lvl="7" algn="ctr" rtl="0">
              <a:spcBef>
                <a:spcPts val="0"/>
              </a:spcBef>
              <a:spcAft>
                <a:spcPts val="0"/>
              </a:spcAft>
              <a:buSzPts val="8900"/>
              <a:buNone/>
              <a:defRPr sz="8900"/>
            </a:lvl8pPr>
            <a:lvl9pPr lvl="8" algn="ctr" rtl="0">
              <a:spcBef>
                <a:spcPts val="0"/>
              </a:spcBef>
              <a:spcAft>
                <a:spcPts val="0"/>
              </a:spcAft>
              <a:buSzPts val="8900"/>
              <a:buNone/>
              <a:defRPr sz="8900"/>
            </a:lvl9pPr>
          </a:lstStyle>
          <a:p>
            <a:r>
              <a:t>xx%</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header 2">
  <p:cSld name="CUSTOM_7">
    <p:spTree>
      <p:nvGrpSpPr>
        <p:cNvPr id="1" name="Shape 426"/>
        <p:cNvGrpSpPr/>
        <p:nvPr/>
      </p:nvGrpSpPr>
      <p:grpSpPr>
        <a:xfrm>
          <a:off x="0" y="0"/>
          <a:ext cx="0" cy="0"/>
          <a:chOff x="0" y="0"/>
          <a:chExt cx="0" cy="0"/>
        </a:xfrm>
      </p:grpSpPr>
      <p:grpSp>
        <p:nvGrpSpPr>
          <p:cNvPr id="427" name="Google Shape;427;p16"/>
          <p:cNvGrpSpPr/>
          <p:nvPr/>
        </p:nvGrpSpPr>
        <p:grpSpPr>
          <a:xfrm rot="-5237344">
            <a:off x="4137226" y="689183"/>
            <a:ext cx="4264113" cy="4169752"/>
            <a:chOff x="2615425" y="-43849"/>
            <a:chExt cx="5349587" cy="5231206"/>
          </a:xfrm>
        </p:grpSpPr>
        <p:sp>
          <p:nvSpPr>
            <p:cNvPr id="428" name="Google Shape;428;p16"/>
            <p:cNvSpPr/>
            <p:nvPr/>
          </p:nvSpPr>
          <p:spPr>
            <a:xfrm>
              <a:off x="2615425" y="-43849"/>
              <a:ext cx="5323250" cy="5231206"/>
            </a:xfrm>
            <a:custGeom>
              <a:avLst/>
              <a:gdLst/>
              <a:ahLst/>
              <a:cxnLst/>
              <a:rect l="l" t="t" r="r" b="b"/>
              <a:pathLst>
                <a:path w="46267" h="45467" extrusionOk="0">
                  <a:moveTo>
                    <a:pt x="25905" y="0"/>
                  </a:moveTo>
                  <a:cubicBezTo>
                    <a:pt x="23434" y="0"/>
                    <a:pt x="21026" y="1266"/>
                    <a:pt x="19681" y="3537"/>
                  </a:cubicBezTo>
                  <a:cubicBezTo>
                    <a:pt x="19447" y="3904"/>
                    <a:pt x="19247" y="4304"/>
                    <a:pt x="19114" y="4704"/>
                  </a:cubicBezTo>
                  <a:cubicBezTo>
                    <a:pt x="19080" y="4704"/>
                    <a:pt x="19047" y="4671"/>
                    <a:pt x="19014" y="4637"/>
                  </a:cubicBezTo>
                  <a:cubicBezTo>
                    <a:pt x="18571" y="4376"/>
                    <a:pt x="18082" y="4251"/>
                    <a:pt x="17599" y="4251"/>
                  </a:cubicBezTo>
                  <a:cubicBezTo>
                    <a:pt x="16660" y="4251"/>
                    <a:pt x="15739" y="4724"/>
                    <a:pt x="15211" y="5605"/>
                  </a:cubicBezTo>
                  <a:cubicBezTo>
                    <a:pt x="15078" y="5838"/>
                    <a:pt x="14978" y="6105"/>
                    <a:pt x="14911" y="6372"/>
                  </a:cubicBezTo>
                  <a:cubicBezTo>
                    <a:pt x="14431" y="6209"/>
                    <a:pt x="13936" y="6130"/>
                    <a:pt x="13444" y="6130"/>
                  </a:cubicBezTo>
                  <a:cubicBezTo>
                    <a:pt x="11919" y="6130"/>
                    <a:pt x="10431" y="6894"/>
                    <a:pt x="9574" y="8307"/>
                  </a:cubicBezTo>
                  <a:cubicBezTo>
                    <a:pt x="8640" y="9908"/>
                    <a:pt x="8806" y="11876"/>
                    <a:pt x="9841" y="13277"/>
                  </a:cubicBezTo>
                  <a:cubicBezTo>
                    <a:pt x="9336" y="13169"/>
                    <a:pt x="8826" y="13116"/>
                    <a:pt x="8318" y="13116"/>
                  </a:cubicBezTo>
                  <a:cubicBezTo>
                    <a:pt x="5839" y="13116"/>
                    <a:pt x="3425" y="14376"/>
                    <a:pt x="2068" y="16646"/>
                  </a:cubicBezTo>
                  <a:cubicBezTo>
                    <a:pt x="0" y="20082"/>
                    <a:pt x="1134" y="24552"/>
                    <a:pt x="4570" y="26586"/>
                  </a:cubicBezTo>
                  <a:cubicBezTo>
                    <a:pt x="5237" y="26987"/>
                    <a:pt x="5938" y="27254"/>
                    <a:pt x="6672" y="27420"/>
                  </a:cubicBezTo>
                  <a:cubicBezTo>
                    <a:pt x="6405" y="29188"/>
                    <a:pt x="7172" y="30990"/>
                    <a:pt x="8806" y="31957"/>
                  </a:cubicBezTo>
                  <a:cubicBezTo>
                    <a:pt x="9529" y="32374"/>
                    <a:pt x="10321" y="32582"/>
                    <a:pt x="11087" y="32582"/>
                  </a:cubicBezTo>
                  <a:cubicBezTo>
                    <a:pt x="11240" y="32582"/>
                    <a:pt x="11392" y="32574"/>
                    <a:pt x="11542" y="32557"/>
                  </a:cubicBezTo>
                  <a:cubicBezTo>
                    <a:pt x="11675" y="33325"/>
                    <a:pt x="12142" y="34058"/>
                    <a:pt x="12843" y="34492"/>
                  </a:cubicBezTo>
                  <a:cubicBezTo>
                    <a:pt x="13285" y="34761"/>
                    <a:pt x="13772" y="34887"/>
                    <a:pt x="14252" y="34887"/>
                  </a:cubicBezTo>
                  <a:cubicBezTo>
                    <a:pt x="14605" y="34887"/>
                    <a:pt x="14953" y="34819"/>
                    <a:pt x="15278" y="34692"/>
                  </a:cubicBezTo>
                  <a:cubicBezTo>
                    <a:pt x="15478" y="35259"/>
                    <a:pt x="15878" y="35793"/>
                    <a:pt x="16445" y="36127"/>
                  </a:cubicBezTo>
                  <a:cubicBezTo>
                    <a:pt x="16812" y="36327"/>
                    <a:pt x="17212" y="36460"/>
                    <a:pt x="17613" y="36494"/>
                  </a:cubicBezTo>
                  <a:cubicBezTo>
                    <a:pt x="16879" y="39496"/>
                    <a:pt x="18146" y="42765"/>
                    <a:pt x="20915" y="44433"/>
                  </a:cubicBezTo>
                  <a:cubicBezTo>
                    <a:pt x="22091" y="45134"/>
                    <a:pt x="23379" y="45467"/>
                    <a:pt x="24646" y="45467"/>
                  </a:cubicBezTo>
                  <a:cubicBezTo>
                    <a:pt x="27117" y="45467"/>
                    <a:pt x="29511" y="44202"/>
                    <a:pt x="30856" y="41931"/>
                  </a:cubicBezTo>
                  <a:cubicBezTo>
                    <a:pt x="31856" y="40263"/>
                    <a:pt x="32090" y="38395"/>
                    <a:pt x="31723" y="36627"/>
                  </a:cubicBezTo>
                  <a:lnTo>
                    <a:pt x="31723" y="36627"/>
                  </a:lnTo>
                  <a:cubicBezTo>
                    <a:pt x="32116" y="36739"/>
                    <a:pt x="32517" y="36794"/>
                    <a:pt x="32916" y="36794"/>
                  </a:cubicBezTo>
                  <a:cubicBezTo>
                    <a:pt x="34416" y="36794"/>
                    <a:pt x="35883" y="36022"/>
                    <a:pt x="36726" y="34626"/>
                  </a:cubicBezTo>
                  <a:cubicBezTo>
                    <a:pt x="37760" y="32891"/>
                    <a:pt x="37494" y="30723"/>
                    <a:pt x="36193" y="29288"/>
                  </a:cubicBezTo>
                  <a:cubicBezTo>
                    <a:pt x="37093" y="29255"/>
                    <a:pt x="37927" y="28788"/>
                    <a:pt x="38428" y="27954"/>
                  </a:cubicBezTo>
                  <a:cubicBezTo>
                    <a:pt x="39061" y="26920"/>
                    <a:pt x="38895" y="25619"/>
                    <a:pt x="38127" y="24718"/>
                  </a:cubicBezTo>
                  <a:cubicBezTo>
                    <a:pt x="40562" y="24685"/>
                    <a:pt x="42897" y="23451"/>
                    <a:pt x="44232" y="21216"/>
                  </a:cubicBezTo>
                  <a:cubicBezTo>
                    <a:pt x="46267" y="17780"/>
                    <a:pt x="45166" y="13310"/>
                    <a:pt x="41730" y="11275"/>
                  </a:cubicBezTo>
                  <a:cubicBezTo>
                    <a:pt x="40562" y="10584"/>
                    <a:pt x="39274" y="10250"/>
                    <a:pt x="38001" y="10250"/>
                  </a:cubicBezTo>
                  <a:cubicBezTo>
                    <a:pt x="37493" y="10250"/>
                    <a:pt x="36988" y="10304"/>
                    <a:pt x="36493" y="10408"/>
                  </a:cubicBezTo>
                  <a:cubicBezTo>
                    <a:pt x="36460" y="9508"/>
                    <a:pt x="35993" y="8607"/>
                    <a:pt x="35159" y="8107"/>
                  </a:cubicBezTo>
                  <a:cubicBezTo>
                    <a:pt x="34702" y="7842"/>
                    <a:pt x="34194" y="7717"/>
                    <a:pt x="33696" y="7717"/>
                  </a:cubicBezTo>
                  <a:cubicBezTo>
                    <a:pt x="33503" y="7717"/>
                    <a:pt x="33311" y="7736"/>
                    <a:pt x="33124" y="7773"/>
                  </a:cubicBezTo>
                  <a:cubicBezTo>
                    <a:pt x="33324" y="5138"/>
                    <a:pt x="32056" y="2469"/>
                    <a:pt x="29621" y="1035"/>
                  </a:cubicBezTo>
                  <a:cubicBezTo>
                    <a:pt x="28456" y="334"/>
                    <a:pt x="27172" y="0"/>
                    <a:pt x="25905" y="0"/>
                  </a:cubicBezTo>
                  <a:close/>
                </a:path>
              </a:pathLst>
            </a:custGeom>
            <a:solidFill>
              <a:srgbClr val="9FC5E8">
                <a:alpha val="34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9" name="Google Shape;429;p16"/>
            <p:cNvGrpSpPr/>
            <p:nvPr/>
          </p:nvGrpSpPr>
          <p:grpSpPr>
            <a:xfrm>
              <a:off x="3753855" y="4"/>
              <a:ext cx="4211157" cy="4799044"/>
              <a:chOff x="4228201" y="2970830"/>
              <a:chExt cx="1270066" cy="1447370"/>
            </a:xfrm>
          </p:grpSpPr>
          <p:sp>
            <p:nvSpPr>
              <p:cNvPr id="430" name="Google Shape;430;p16"/>
              <p:cNvSpPr/>
              <p:nvPr/>
            </p:nvSpPr>
            <p:spPr>
              <a:xfrm>
                <a:off x="4228201" y="4225550"/>
                <a:ext cx="133475" cy="192650"/>
              </a:xfrm>
              <a:custGeom>
                <a:avLst/>
                <a:gdLst/>
                <a:ahLst/>
                <a:cxnLst/>
                <a:rect l="l" t="t" r="r" b="b"/>
                <a:pathLst>
                  <a:path w="5339" h="7706" extrusionOk="0">
                    <a:moveTo>
                      <a:pt x="5338" y="0"/>
                    </a:moveTo>
                    <a:lnTo>
                      <a:pt x="1" y="6638"/>
                    </a:lnTo>
                    <a:lnTo>
                      <a:pt x="1502" y="7706"/>
                    </a:lnTo>
                    <a:lnTo>
                      <a:pt x="5338" y="0"/>
                    </a:lnTo>
                    <a:close/>
                  </a:path>
                </a:pathLst>
              </a:custGeom>
              <a:solidFill>
                <a:srgbClr val="9FC5E8">
                  <a:alpha val="34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16"/>
              <p:cNvSpPr/>
              <p:nvPr/>
            </p:nvSpPr>
            <p:spPr>
              <a:xfrm rot="-1467804">
                <a:off x="5333134" y="3992081"/>
                <a:ext cx="130946" cy="193494"/>
              </a:xfrm>
              <a:custGeom>
                <a:avLst/>
                <a:gdLst/>
                <a:ahLst/>
                <a:cxnLst/>
                <a:rect l="l" t="t" r="r" b="b"/>
                <a:pathLst>
                  <a:path w="5238" h="7740" extrusionOk="0">
                    <a:moveTo>
                      <a:pt x="0" y="1"/>
                    </a:moveTo>
                    <a:lnTo>
                      <a:pt x="3636" y="7740"/>
                    </a:lnTo>
                    <a:lnTo>
                      <a:pt x="5237" y="6873"/>
                    </a:lnTo>
                    <a:lnTo>
                      <a:pt x="0" y="1"/>
                    </a:lnTo>
                    <a:close/>
                  </a:path>
                </a:pathLst>
              </a:custGeom>
              <a:solidFill>
                <a:srgbClr val="9FC5E8">
                  <a:alpha val="34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16"/>
              <p:cNvSpPr/>
              <p:nvPr/>
            </p:nvSpPr>
            <p:spPr>
              <a:xfrm>
                <a:off x="4269925" y="2970830"/>
                <a:ext cx="91750" cy="144300"/>
              </a:xfrm>
              <a:custGeom>
                <a:avLst/>
                <a:gdLst/>
                <a:ahLst/>
                <a:cxnLst/>
                <a:rect l="l" t="t" r="r" b="b"/>
                <a:pathLst>
                  <a:path w="3670" h="5772" extrusionOk="0">
                    <a:moveTo>
                      <a:pt x="1935" y="1"/>
                    </a:moveTo>
                    <a:lnTo>
                      <a:pt x="0" y="1302"/>
                    </a:lnTo>
                    <a:lnTo>
                      <a:pt x="3669" y="5772"/>
                    </a:lnTo>
                    <a:lnTo>
                      <a:pt x="1935" y="1"/>
                    </a:lnTo>
                    <a:close/>
                  </a:path>
                </a:pathLst>
              </a:custGeom>
              <a:solidFill>
                <a:srgbClr val="9FC5E8">
                  <a:alpha val="34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33" name="Google Shape;433;p16"/>
          <p:cNvSpPr/>
          <p:nvPr/>
        </p:nvSpPr>
        <p:spPr>
          <a:xfrm>
            <a:off x="7974300" y="2753700"/>
            <a:ext cx="709700" cy="307725"/>
          </a:xfrm>
          <a:custGeom>
            <a:avLst/>
            <a:gdLst/>
            <a:ahLst/>
            <a:cxnLst/>
            <a:rect l="l" t="t" r="r" b="b"/>
            <a:pathLst>
              <a:path w="28388" h="12309" extrusionOk="0">
                <a:moveTo>
                  <a:pt x="18247" y="0"/>
                </a:moveTo>
                <a:cubicBezTo>
                  <a:pt x="13877" y="0"/>
                  <a:pt x="10141" y="2802"/>
                  <a:pt x="8740" y="6738"/>
                </a:cubicBezTo>
                <a:lnTo>
                  <a:pt x="2769" y="6738"/>
                </a:lnTo>
                <a:cubicBezTo>
                  <a:pt x="1234" y="6738"/>
                  <a:pt x="0" y="7973"/>
                  <a:pt x="0" y="9507"/>
                </a:cubicBezTo>
                <a:cubicBezTo>
                  <a:pt x="0" y="11041"/>
                  <a:pt x="1234" y="12309"/>
                  <a:pt x="2769" y="12309"/>
                </a:cubicBezTo>
                <a:lnTo>
                  <a:pt x="25585" y="12309"/>
                </a:lnTo>
                <a:cubicBezTo>
                  <a:pt x="27153" y="12309"/>
                  <a:pt x="28387" y="11041"/>
                  <a:pt x="28387" y="9507"/>
                </a:cubicBezTo>
                <a:cubicBezTo>
                  <a:pt x="28387" y="9407"/>
                  <a:pt x="28387" y="9273"/>
                  <a:pt x="28354" y="9173"/>
                </a:cubicBezTo>
                <a:cubicBezTo>
                  <a:pt x="28087" y="3836"/>
                  <a:pt x="23684" y="0"/>
                  <a:pt x="18247" y="0"/>
                </a:cubicBezTo>
                <a:close/>
              </a:path>
            </a:pathLst>
          </a:custGeom>
          <a:solidFill>
            <a:srgbClr val="F0EF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16"/>
          <p:cNvSpPr/>
          <p:nvPr/>
        </p:nvSpPr>
        <p:spPr>
          <a:xfrm flipH="1">
            <a:off x="405375" y="1183363"/>
            <a:ext cx="709700" cy="307725"/>
          </a:xfrm>
          <a:custGeom>
            <a:avLst/>
            <a:gdLst/>
            <a:ahLst/>
            <a:cxnLst/>
            <a:rect l="l" t="t" r="r" b="b"/>
            <a:pathLst>
              <a:path w="28388" h="12309" extrusionOk="0">
                <a:moveTo>
                  <a:pt x="18247" y="0"/>
                </a:moveTo>
                <a:cubicBezTo>
                  <a:pt x="13877" y="0"/>
                  <a:pt x="10141" y="2802"/>
                  <a:pt x="8740" y="6738"/>
                </a:cubicBezTo>
                <a:lnTo>
                  <a:pt x="2769" y="6738"/>
                </a:lnTo>
                <a:cubicBezTo>
                  <a:pt x="1234" y="6738"/>
                  <a:pt x="0" y="7973"/>
                  <a:pt x="0" y="9507"/>
                </a:cubicBezTo>
                <a:cubicBezTo>
                  <a:pt x="0" y="11041"/>
                  <a:pt x="1234" y="12309"/>
                  <a:pt x="2769" y="12309"/>
                </a:cubicBezTo>
                <a:lnTo>
                  <a:pt x="25585" y="12309"/>
                </a:lnTo>
                <a:cubicBezTo>
                  <a:pt x="27153" y="12309"/>
                  <a:pt x="28387" y="11041"/>
                  <a:pt x="28387" y="9507"/>
                </a:cubicBezTo>
                <a:cubicBezTo>
                  <a:pt x="28387" y="9407"/>
                  <a:pt x="28387" y="9273"/>
                  <a:pt x="28354" y="9173"/>
                </a:cubicBezTo>
                <a:cubicBezTo>
                  <a:pt x="28087" y="3836"/>
                  <a:pt x="23684" y="0"/>
                  <a:pt x="18247" y="0"/>
                </a:cubicBezTo>
                <a:close/>
              </a:path>
            </a:pathLst>
          </a:custGeom>
          <a:solidFill>
            <a:srgbClr val="F0EF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5" name="Google Shape;435;p16"/>
          <p:cNvGrpSpPr/>
          <p:nvPr/>
        </p:nvGrpSpPr>
        <p:grpSpPr>
          <a:xfrm>
            <a:off x="7974292" y="4276675"/>
            <a:ext cx="253593" cy="322744"/>
            <a:chOff x="3828325" y="875775"/>
            <a:chExt cx="330501" cy="420623"/>
          </a:xfrm>
        </p:grpSpPr>
        <p:sp>
          <p:nvSpPr>
            <p:cNvPr id="436" name="Google Shape;436;p16"/>
            <p:cNvSpPr/>
            <p:nvPr/>
          </p:nvSpPr>
          <p:spPr>
            <a:xfrm>
              <a:off x="3884094" y="1119247"/>
              <a:ext cx="53711" cy="53776"/>
            </a:xfrm>
            <a:custGeom>
              <a:avLst/>
              <a:gdLst/>
              <a:ahLst/>
              <a:cxnLst/>
              <a:rect l="l" t="t" r="r" b="b"/>
              <a:pathLst>
                <a:path w="835" h="836" extrusionOk="0">
                  <a:moveTo>
                    <a:pt x="474" y="1"/>
                  </a:moveTo>
                  <a:cubicBezTo>
                    <a:pt x="323" y="1"/>
                    <a:pt x="155" y="120"/>
                    <a:pt x="100" y="285"/>
                  </a:cubicBezTo>
                  <a:cubicBezTo>
                    <a:pt x="0" y="485"/>
                    <a:pt x="67" y="719"/>
                    <a:pt x="234" y="819"/>
                  </a:cubicBezTo>
                  <a:cubicBezTo>
                    <a:pt x="269" y="830"/>
                    <a:pt x="305" y="836"/>
                    <a:pt x="340" y="836"/>
                  </a:cubicBezTo>
                  <a:cubicBezTo>
                    <a:pt x="502" y="836"/>
                    <a:pt x="652" y="716"/>
                    <a:pt x="734" y="552"/>
                  </a:cubicBezTo>
                  <a:cubicBezTo>
                    <a:pt x="834" y="352"/>
                    <a:pt x="734" y="118"/>
                    <a:pt x="567" y="18"/>
                  </a:cubicBezTo>
                  <a:cubicBezTo>
                    <a:pt x="538" y="6"/>
                    <a:pt x="506" y="1"/>
                    <a:pt x="474"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16"/>
            <p:cNvSpPr/>
            <p:nvPr/>
          </p:nvSpPr>
          <p:spPr>
            <a:xfrm>
              <a:off x="3918444" y="1068109"/>
              <a:ext cx="126656" cy="79699"/>
            </a:xfrm>
            <a:custGeom>
              <a:avLst/>
              <a:gdLst/>
              <a:ahLst/>
              <a:cxnLst/>
              <a:rect l="l" t="t" r="r" b="b"/>
              <a:pathLst>
                <a:path w="1969" h="1239" extrusionOk="0">
                  <a:moveTo>
                    <a:pt x="1114" y="1"/>
                  </a:moveTo>
                  <a:cubicBezTo>
                    <a:pt x="642" y="1"/>
                    <a:pt x="123" y="511"/>
                    <a:pt x="0" y="880"/>
                  </a:cubicBezTo>
                  <a:lnTo>
                    <a:pt x="0" y="1180"/>
                  </a:lnTo>
                  <a:cubicBezTo>
                    <a:pt x="43" y="1223"/>
                    <a:pt x="86" y="1238"/>
                    <a:pt x="130" y="1238"/>
                  </a:cubicBezTo>
                  <a:cubicBezTo>
                    <a:pt x="223" y="1238"/>
                    <a:pt x="320" y="1169"/>
                    <a:pt x="434" y="1147"/>
                  </a:cubicBezTo>
                  <a:cubicBezTo>
                    <a:pt x="551" y="1108"/>
                    <a:pt x="668" y="1091"/>
                    <a:pt x="785" y="1091"/>
                  </a:cubicBezTo>
                  <a:cubicBezTo>
                    <a:pt x="868" y="1091"/>
                    <a:pt x="951" y="1099"/>
                    <a:pt x="1034" y="1113"/>
                  </a:cubicBezTo>
                  <a:cubicBezTo>
                    <a:pt x="1188" y="1113"/>
                    <a:pt x="1349" y="1156"/>
                    <a:pt x="1488" y="1156"/>
                  </a:cubicBezTo>
                  <a:cubicBezTo>
                    <a:pt x="1650" y="1156"/>
                    <a:pt x="1781" y="1098"/>
                    <a:pt x="1835" y="846"/>
                  </a:cubicBezTo>
                  <a:cubicBezTo>
                    <a:pt x="1968" y="446"/>
                    <a:pt x="1601" y="113"/>
                    <a:pt x="1234" y="12"/>
                  </a:cubicBezTo>
                  <a:cubicBezTo>
                    <a:pt x="1195" y="5"/>
                    <a:pt x="1155" y="1"/>
                    <a:pt x="1114"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16"/>
            <p:cNvSpPr/>
            <p:nvPr/>
          </p:nvSpPr>
          <p:spPr>
            <a:xfrm>
              <a:off x="3828325" y="1159001"/>
              <a:ext cx="81564" cy="135211"/>
            </a:xfrm>
            <a:custGeom>
              <a:avLst/>
              <a:gdLst/>
              <a:ahLst/>
              <a:cxnLst/>
              <a:rect l="l" t="t" r="r" b="b"/>
              <a:pathLst>
                <a:path w="1268" h="2102" extrusionOk="0">
                  <a:moveTo>
                    <a:pt x="1234" y="0"/>
                  </a:moveTo>
                  <a:cubicBezTo>
                    <a:pt x="1168" y="0"/>
                    <a:pt x="1101" y="134"/>
                    <a:pt x="1068" y="167"/>
                  </a:cubicBezTo>
                  <a:cubicBezTo>
                    <a:pt x="1001" y="267"/>
                    <a:pt x="934" y="334"/>
                    <a:pt x="867" y="434"/>
                  </a:cubicBezTo>
                  <a:cubicBezTo>
                    <a:pt x="734" y="601"/>
                    <a:pt x="634" y="768"/>
                    <a:pt x="534" y="968"/>
                  </a:cubicBezTo>
                  <a:cubicBezTo>
                    <a:pt x="400" y="1135"/>
                    <a:pt x="300" y="1335"/>
                    <a:pt x="234" y="1535"/>
                  </a:cubicBezTo>
                  <a:cubicBezTo>
                    <a:pt x="134" y="1702"/>
                    <a:pt x="33" y="1902"/>
                    <a:pt x="0" y="2102"/>
                  </a:cubicBezTo>
                  <a:cubicBezTo>
                    <a:pt x="67" y="1935"/>
                    <a:pt x="134" y="1735"/>
                    <a:pt x="234" y="1568"/>
                  </a:cubicBezTo>
                  <a:cubicBezTo>
                    <a:pt x="334" y="1401"/>
                    <a:pt x="400" y="1201"/>
                    <a:pt x="500" y="1035"/>
                  </a:cubicBezTo>
                  <a:cubicBezTo>
                    <a:pt x="634" y="868"/>
                    <a:pt x="734" y="701"/>
                    <a:pt x="834" y="534"/>
                  </a:cubicBezTo>
                  <a:cubicBezTo>
                    <a:pt x="901" y="467"/>
                    <a:pt x="967" y="367"/>
                    <a:pt x="1034" y="301"/>
                  </a:cubicBezTo>
                  <a:cubicBezTo>
                    <a:pt x="1068" y="234"/>
                    <a:pt x="1101" y="201"/>
                    <a:pt x="1134" y="167"/>
                  </a:cubicBezTo>
                  <a:cubicBezTo>
                    <a:pt x="1168" y="134"/>
                    <a:pt x="1201" y="101"/>
                    <a:pt x="1234" y="67"/>
                  </a:cubicBezTo>
                  <a:cubicBezTo>
                    <a:pt x="1268" y="67"/>
                    <a:pt x="1268" y="67"/>
                    <a:pt x="1268" y="34"/>
                  </a:cubicBezTo>
                  <a:cubicBezTo>
                    <a:pt x="1268" y="34"/>
                    <a:pt x="1234" y="0"/>
                    <a:pt x="1234"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16"/>
            <p:cNvSpPr/>
            <p:nvPr/>
          </p:nvSpPr>
          <p:spPr>
            <a:xfrm>
              <a:off x="3839003" y="1079623"/>
              <a:ext cx="77319" cy="60144"/>
            </a:xfrm>
            <a:custGeom>
              <a:avLst/>
              <a:gdLst/>
              <a:ahLst/>
              <a:cxnLst/>
              <a:rect l="l" t="t" r="r" b="b"/>
              <a:pathLst>
                <a:path w="1202" h="935" extrusionOk="0">
                  <a:moveTo>
                    <a:pt x="1" y="0"/>
                  </a:moveTo>
                  <a:cubicBezTo>
                    <a:pt x="1" y="0"/>
                    <a:pt x="1" y="34"/>
                    <a:pt x="1" y="34"/>
                  </a:cubicBezTo>
                  <a:cubicBezTo>
                    <a:pt x="501" y="200"/>
                    <a:pt x="902" y="534"/>
                    <a:pt x="1202" y="934"/>
                  </a:cubicBezTo>
                  <a:cubicBezTo>
                    <a:pt x="935" y="501"/>
                    <a:pt x="501" y="200"/>
                    <a:pt x="1"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16"/>
            <p:cNvSpPr/>
            <p:nvPr/>
          </p:nvSpPr>
          <p:spPr>
            <a:xfrm>
              <a:off x="3845435" y="1103230"/>
              <a:ext cx="58021" cy="37501"/>
            </a:xfrm>
            <a:custGeom>
              <a:avLst/>
              <a:gdLst/>
              <a:ahLst/>
              <a:cxnLst/>
              <a:rect l="l" t="t" r="r" b="b"/>
              <a:pathLst>
                <a:path w="902" h="583" extrusionOk="0">
                  <a:moveTo>
                    <a:pt x="1" y="0"/>
                  </a:moveTo>
                  <a:lnTo>
                    <a:pt x="1" y="0"/>
                  </a:lnTo>
                  <a:cubicBezTo>
                    <a:pt x="301" y="167"/>
                    <a:pt x="601" y="334"/>
                    <a:pt x="868" y="567"/>
                  </a:cubicBezTo>
                  <a:cubicBezTo>
                    <a:pt x="868" y="578"/>
                    <a:pt x="872" y="582"/>
                    <a:pt x="877" y="582"/>
                  </a:cubicBezTo>
                  <a:cubicBezTo>
                    <a:pt x="887" y="582"/>
                    <a:pt x="902" y="567"/>
                    <a:pt x="902" y="567"/>
                  </a:cubicBezTo>
                  <a:cubicBezTo>
                    <a:pt x="601" y="334"/>
                    <a:pt x="335" y="134"/>
                    <a:pt x="1"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16"/>
            <p:cNvSpPr/>
            <p:nvPr/>
          </p:nvSpPr>
          <p:spPr>
            <a:xfrm>
              <a:off x="3939864" y="1116610"/>
              <a:ext cx="68763" cy="179788"/>
            </a:xfrm>
            <a:custGeom>
              <a:avLst/>
              <a:gdLst/>
              <a:ahLst/>
              <a:cxnLst/>
              <a:rect l="l" t="t" r="r" b="b"/>
              <a:pathLst>
                <a:path w="1069" h="2795" extrusionOk="0">
                  <a:moveTo>
                    <a:pt x="413" y="1"/>
                  </a:moveTo>
                  <a:cubicBezTo>
                    <a:pt x="401" y="1"/>
                    <a:pt x="384" y="9"/>
                    <a:pt x="368" y="26"/>
                  </a:cubicBezTo>
                  <a:cubicBezTo>
                    <a:pt x="268" y="259"/>
                    <a:pt x="201" y="526"/>
                    <a:pt x="101" y="793"/>
                  </a:cubicBezTo>
                  <a:cubicBezTo>
                    <a:pt x="67" y="893"/>
                    <a:pt x="1" y="993"/>
                    <a:pt x="34" y="1126"/>
                  </a:cubicBezTo>
                  <a:cubicBezTo>
                    <a:pt x="67" y="1260"/>
                    <a:pt x="101" y="1393"/>
                    <a:pt x="134" y="1527"/>
                  </a:cubicBezTo>
                  <a:cubicBezTo>
                    <a:pt x="167" y="1660"/>
                    <a:pt x="201" y="1827"/>
                    <a:pt x="234" y="1960"/>
                  </a:cubicBezTo>
                  <a:cubicBezTo>
                    <a:pt x="268" y="2027"/>
                    <a:pt x="368" y="2127"/>
                    <a:pt x="434" y="2194"/>
                  </a:cubicBezTo>
                  <a:cubicBezTo>
                    <a:pt x="634" y="2394"/>
                    <a:pt x="835" y="2594"/>
                    <a:pt x="1068" y="2794"/>
                  </a:cubicBezTo>
                  <a:cubicBezTo>
                    <a:pt x="1068" y="2794"/>
                    <a:pt x="1068" y="2761"/>
                    <a:pt x="1068" y="2761"/>
                  </a:cubicBezTo>
                  <a:cubicBezTo>
                    <a:pt x="901" y="2594"/>
                    <a:pt x="735" y="2427"/>
                    <a:pt x="568" y="2261"/>
                  </a:cubicBezTo>
                  <a:cubicBezTo>
                    <a:pt x="468" y="2194"/>
                    <a:pt x="368" y="2094"/>
                    <a:pt x="301" y="1960"/>
                  </a:cubicBezTo>
                  <a:cubicBezTo>
                    <a:pt x="234" y="1860"/>
                    <a:pt x="234" y="1694"/>
                    <a:pt x="201" y="1560"/>
                  </a:cubicBezTo>
                  <a:cubicBezTo>
                    <a:pt x="167" y="1460"/>
                    <a:pt x="134" y="1327"/>
                    <a:pt x="101" y="1193"/>
                  </a:cubicBezTo>
                  <a:cubicBezTo>
                    <a:pt x="67" y="1026"/>
                    <a:pt x="101" y="893"/>
                    <a:pt x="167" y="760"/>
                  </a:cubicBezTo>
                  <a:cubicBezTo>
                    <a:pt x="268" y="526"/>
                    <a:pt x="334" y="259"/>
                    <a:pt x="434" y="26"/>
                  </a:cubicBezTo>
                  <a:cubicBezTo>
                    <a:pt x="434" y="9"/>
                    <a:pt x="426" y="1"/>
                    <a:pt x="413"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16"/>
            <p:cNvSpPr/>
            <p:nvPr/>
          </p:nvSpPr>
          <p:spPr>
            <a:xfrm>
              <a:off x="3957039" y="1118733"/>
              <a:ext cx="85874" cy="169046"/>
            </a:xfrm>
            <a:custGeom>
              <a:avLst/>
              <a:gdLst/>
              <a:ahLst/>
              <a:cxnLst/>
              <a:rect l="l" t="t" r="r" b="b"/>
              <a:pathLst>
                <a:path w="1335" h="2628" extrusionOk="0">
                  <a:moveTo>
                    <a:pt x="217" y="1"/>
                  </a:moveTo>
                  <a:cubicBezTo>
                    <a:pt x="209" y="1"/>
                    <a:pt x="201" y="9"/>
                    <a:pt x="201" y="26"/>
                  </a:cubicBezTo>
                  <a:cubicBezTo>
                    <a:pt x="134" y="293"/>
                    <a:pt x="101" y="560"/>
                    <a:pt x="34" y="827"/>
                  </a:cubicBezTo>
                  <a:cubicBezTo>
                    <a:pt x="34" y="960"/>
                    <a:pt x="1" y="1060"/>
                    <a:pt x="34" y="1160"/>
                  </a:cubicBezTo>
                  <a:cubicBezTo>
                    <a:pt x="101" y="1294"/>
                    <a:pt x="134" y="1427"/>
                    <a:pt x="201" y="1560"/>
                  </a:cubicBezTo>
                  <a:cubicBezTo>
                    <a:pt x="267" y="1694"/>
                    <a:pt x="301" y="1827"/>
                    <a:pt x="367" y="1961"/>
                  </a:cubicBezTo>
                  <a:cubicBezTo>
                    <a:pt x="434" y="2061"/>
                    <a:pt x="534" y="2094"/>
                    <a:pt x="601" y="2161"/>
                  </a:cubicBezTo>
                  <a:cubicBezTo>
                    <a:pt x="868" y="2328"/>
                    <a:pt x="1101" y="2494"/>
                    <a:pt x="1335" y="2628"/>
                  </a:cubicBezTo>
                  <a:cubicBezTo>
                    <a:pt x="1168" y="2494"/>
                    <a:pt x="968" y="2361"/>
                    <a:pt x="768" y="2228"/>
                  </a:cubicBezTo>
                  <a:cubicBezTo>
                    <a:pt x="668" y="2161"/>
                    <a:pt x="534" y="2061"/>
                    <a:pt x="434" y="1961"/>
                  </a:cubicBezTo>
                  <a:cubicBezTo>
                    <a:pt x="367" y="1861"/>
                    <a:pt x="334" y="1727"/>
                    <a:pt x="267" y="1594"/>
                  </a:cubicBezTo>
                  <a:cubicBezTo>
                    <a:pt x="234" y="1460"/>
                    <a:pt x="167" y="1360"/>
                    <a:pt x="134" y="1227"/>
                  </a:cubicBezTo>
                  <a:cubicBezTo>
                    <a:pt x="67" y="1093"/>
                    <a:pt x="67" y="960"/>
                    <a:pt x="101" y="793"/>
                  </a:cubicBezTo>
                  <a:cubicBezTo>
                    <a:pt x="167" y="526"/>
                    <a:pt x="201" y="293"/>
                    <a:pt x="234" y="26"/>
                  </a:cubicBezTo>
                  <a:cubicBezTo>
                    <a:pt x="234" y="9"/>
                    <a:pt x="226" y="1"/>
                    <a:pt x="217"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16"/>
            <p:cNvSpPr/>
            <p:nvPr/>
          </p:nvSpPr>
          <p:spPr>
            <a:xfrm>
              <a:off x="3974213" y="1103745"/>
              <a:ext cx="105171" cy="153994"/>
            </a:xfrm>
            <a:custGeom>
              <a:avLst/>
              <a:gdLst/>
              <a:ahLst/>
              <a:cxnLst/>
              <a:rect l="l" t="t" r="r" b="b"/>
              <a:pathLst>
                <a:path w="1635" h="2394" extrusionOk="0">
                  <a:moveTo>
                    <a:pt x="50" y="0"/>
                  </a:moveTo>
                  <a:cubicBezTo>
                    <a:pt x="42" y="0"/>
                    <a:pt x="34" y="9"/>
                    <a:pt x="34" y="26"/>
                  </a:cubicBezTo>
                  <a:cubicBezTo>
                    <a:pt x="34" y="292"/>
                    <a:pt x="34" y="559"/>
                    <a:pt x="34" y="859"/>
                  </a:cubicBezTo>
                  <a:cubicBezTo>
                    <a:pt x="34" y="960"/>
                    <a:pt x="0" y="1060"/>
                    <a:pt x="67" y="1160"/>
                  </a:cubicBezTo>
                  <a:cubicBezTo>
                    <a:pt x="134" y="1293"/>
                    <a:pt x="234" y="1427"/>
                    <a:pt x="301" y="1527"/>
                  </a:cubicBezTo>
                  <a:cubicBezTo>
                    <a:pt x="401" y="1660"/>
                    <a:pt x="467" y="1760"/>
                    <a:pt x="567" y="1894"/>
                  </a:cubicBezTo>
                  <a:cubicBezTo>
                    <a:pt x="634" y="1960"/>
                    <a:pt x="734" y="1994"/>
                    <a:pt x="834" y="2027"/>
                  </a:cubicBezTo>
                  <a:cubicBezTo>
                    <a:pt x="1101" y="2160"/>
                    <a:pt x="1335" y="2260"/>
                    <a:pt x="1635" y="2394"/>
                  </a:cubicBezTo>
                  <a:cubicBezTo>
                    <a:pt x="1635" y="2394"/>
                    <a:pt x="1635" y="2394"/>
                    <a:pt x="1635" y="2361"/>
                  </a:cubicBezTo>
                  <a:cubicBezTo>
                    <a:pt x="1401" y="2260"/>
                    <a:pt x="1201" y="2160"/>
                    <a:pt x="968" y="2060"/>
                  </a:cubicBezTo>
                  <a:cubicBezTo>
                    <a:pt x="868" y="2027"/>
                    <a:pt x="734" y="1960"/>
                    <a:pt x="634" y="1894"/>
                  </a:cubicBezTo>
                  <a:cubicBezTo>
                    <a:pt x="534" y="1793"/>
                    <a:pt x="467" y="1660"/>
                    <a:pt x="401" y="1560"/>
                  </a:cubicBezTo>
                  <a:cubicBezTo>
                    <a:pt x="301" y="1427"/>
                    <a:pt x="234" y="1326"/>
                    <a:pt x="167" y="1226"/>
                  </a:cubicBezTo>
                  <a:cubicBezTo>
                    <a:pt x="67" y="1093"/>
                    <a:pt x="67" y="960"/>
                    <a:pt x="67" y="793"/>
                  </a:cubicBezTo>
                  <a:cubicBezTo>
                    <a:pt x="67" y="526"/>
                    <a:pt x="67" y="259"/>
                    <a:pt x="67" y="26"/>
                  </a:cubicBezTo>
                  <a:cubicBezTo>
                    <a:pt x="67" y="9"/>
                    <a:pt x="59" y="0"/>
                    <a:pt x="50"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16"/>
            <p:cNvSpPr/>
            <p:nvPr/>
          </p:nvSpPr>
          <p:spPr>
            <a:xfrm>
              <a:off x="3982768" y="1104388"/>
              <a:ext cx="126656" cy="134053"/>
            </a:xfrm>
            <a:custGeom>
              <a:avLst/>
              <a:gdLst/>
              <a:ahLst/>
              <a:cxnLst/>
              <a:rect l="l" t="t" r="r" b="b"/>
              <a:pathLst>
                <a:path w="1969" h="2084" extrusionOk="0">
                  <a:moveTo>
                    <a:pt x="26" y="1"/>
                  </a:moveTo>
                  <a:cubicBezTo>
                    <a:pt x="16" y="1"/>
                    <a:pt x="1" y="16"/>
                    <a:pt x="1" y="16"/>
                  </a:cubicBezTo>
                  <a:cubicBezTo>
                    <a:pt x="34" y="282"/>
                    <a:pt x="68" y="583"/>
                    <a:pt x="134" y="849"/>
                  </a:cubicBezTo>
                  <a:cubicBezTo>
                    <a:pt x="134" y="950"/>
                    <a:pt x="168" y="1050"/>
                    <a:pt x="234" y="1150"/>
                  </a:cubicBezTo>
                  <a:cubicBezTo>
                    <a:pt x="334" y="1250"/>
                    <a:pt x="434" y="1350"/>
                    <a:pt x="535" y="1483"/>
                  </a:cubicBezTo>
                  <a:cubicBezTo>
                    <a:pt x="635" y="1583"/>
                    <a:pt x="735" y="1683"/>
                    <a:pt x="835" y="1783"/>
                  </a:cubicBezTo>
                  <a:cubicBezTo>
                    <a:pt x="901" y="1850"/>
                    <a:pt x="1002" y="1850"/>
                    <a:pt x="1102" y="1884"/>
                  </a:cubicBezTo>
                  <a:cubicBezTo>
                    <a:pt x="1402" y="1950"/>
                    <a:pt x="1669" y="2017"/>
                    <a:pt x="1969" y="2084"/>
                  </a:cubicBezTo>
                  <a:cubicBezTo>
                    <a:pt x="1735" y="2017"/>
                    <a:pt x="1502" y="1950"/>
                    <a:pt x="1268" y="1884"/>
                  </a:cubicBezTo>
                  <a:cubicBezTo>
                    <a:pt x="1135" y="1850"/>
                    <a:pt x="1002" y="1817"/>
                    <a:pt x="901" y="1750"/>
                  </a:cubicBezTo>
                  <a:cubicBezTo>
                    <a:pt x="768" y="1683"/>
                    <a:pt x="701" y="1550"/>
                    <a:pt x="601" y="1483"/>
                  </a:cubicBezTo>
                  <a:cubicBezTo>
                    <a:pt x="501" y="1383"/>
                    <a:pt x="434" y="1283"/>
                    <a:pt x="334" y="1183"/>
                  </a:cubicBezTo>
                  <a:cubicBezTo>
                    <a:pt x="201" y="1050"/>
                    <a:pt x="201" y="916"/>
                    <a:pt x="168" y="783"/>
                  </a:cubicBezTo>
                  <a:cubicBezTo>
                    <a:pt x="134" y="516"/>
                    <a:pt x="68" y="282"/>
                    <a:pt x="34" y="16"/>
                  </a:cubicBezTo>
                  <a:cubicBezTo>
                    <a:pt x="34" y="4"/>
                    <a:pt x="30" y="1"/>
                    <a:pt x="26"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16"/>
            <p:cNvSpPr/>
            <p:nvPr/>
          </p:nvSpPr>
          <p:spPr>
            <a:xfrm>
              <a:off x="3948483" y="875775"/>
              <a:ext cx="109481" cy="223208"/>
            </a:xfrm>
            <a:custGeom>
              <a:avLst/>
              <a:gdLst/>
              <a:ahLst/>
              <a:cxnLst/>
              <a:rect l="l" t="t" r="r" b="b"/>
              <a:pathLst>
                <a:path w="1702" h="3470" extrusionOk="0">
                  <a:moveTo>
                    <a:pt x="0" y="3469"/>
                  </a:moveTo>
                  <a:cubicBezTo>
                    <a:pt x="0" y="2836"/>
                    <a:pt x="267" y="2102"/>
                    <a:pt x="467" y="1535"/>
                  </a:cubicBezTo>
                  <a:cubicBezTo>
                    <a:pt x="634" y="1101"/>
                    <a:pt x="834" y="534"/>
                    <a:pt x="1168" y="234"/>
                  </a:cubicBezTo>
                  <a:cubicBezTo>
                    <a:pt x="1401" y="0"/>
                    <a:pt x="1668" y="34"/>
                    <a:pt x="1668" y="367"/>
                  </a:cubicBezTo>
                  <a:cubicBezTo>
                    <a:pt x="1701" y="968"/>
                    <a:pt x="1334" y="1601"/>
                    <a:pt x="1068" y="2135"/>
                  </a:cubicBezTo>
                  <a:cubicBezTo>
                    <a:pt x="901" y="2402"/>
                    <a:pt x="734" y="2702"/>
                    <a:pt x="534" y="2969"/>
                  </a:cubicBezTo>
                  <a:cubicBezTo>
                    <a:pt x="434" y="3103"/>
                    <a:pt x="300" y="3236"/>
                    <a:pt x="200" y="3369"/>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16"/>
            <p:cNvSpPr/>
            <p:nvPr/>
          </p:nvSpPr>
          <p:spPr>
            <a:xfrm>
              <a:off x="3866920" y="903628"/>
              <a:ext cx="83751" cy="216840"/>
            </a:xfrm>
            <a:custGeom>
              <a:avLst/>
              <a:gdLst/>
              <a:ahLst/>
              <a:cxnLst/>
              <a:rect l="l" t="t" r="r" b="b"/>
              <a:pathLst>
                <a:path w="1302" h="3371" extrusionOk="0">
                  <a:moveTo>
                    <a:pt x="1235" y="3370"/>
                  </a:moveTo>
                  <a:cubicBezTo>
                    <a:pt x="834" y="2936"/>
                    <a:pt x="601" y="2269"/>
                    <a:pt x="367" y="1736"/>
                  </a:cubicBezTo>
                  <a:cubicBezTo>
                    <a:pt x="201" y="1369"/>
                    <a:pt x="1" y="835"/>
                    <a:pt x="34" y="435"/>
                  </a:cubicBezTo>
                  <a:cubicBezTo>
                    <a:pt x="67" y="134"/>
                    <a:pt x="267" y="1"/>
                    <a:pt x="468" y="234"/>
                  </a:cubicBezTo>
                  <a:cubicBezTo>
                    <a:pt x="868" y="635"/>
                    <a:pt x="1001" y="1302"/>
                    <a:pt x="1135" y="1802"/>
                  </a:cubicBezTo>
                  <a:cubicBezTo>
                    <a:pt x="1201" y="2102"/>
                    <a:pt x="1268" y="2403"/>
                    <a:pt x="1301" y="2703"/>
                  </a:cubicBezTo>
                  <a:cubicBezTo>
                    <a:pt x="1301" y="2870"/>
                    <a:pt x="1268" y="3036"/>
                    <a:pt x="1301" y="3203"/>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16"/>
            <p:cNvSpPr/>
            <p:nvPr/>
          </p:nvSpPr>
          <p:spPr>
            <a:xfrm>
              <a:off x="4019241" y="1098663"/>
              <a:ext cx="139585" cy="73009"/>
            </a:xfrm>
            <a:custGeom>
              <a:avLst/>
              <a:gdLst/>
              <a:ahLst/>
              <a:cxnLst/>
              <a:rect l="l" t="t" r="r" b="b"/>
              <a:pathLst>
                <a:path w="2170" h="1135" extrusionOk="0">
                  <a:moveTo>
                    <a:pt x="175" y="0"/>
                  </a:moveTo>
                  <a:cubicBezTo>
                    <a:pt x="127" y="0"/>
                    <a:pt x="80" y="2"/>
                    <a:pt x="34" y="4"/>
                  </a:cubicBezTo>
                  <a:lnTo>
                    <a:pt x="1" y="271"/>
                  </a:lnTo>
                  <a:cubicBezTo>
                    <a:pt x="5" y="271"/>
                    <a:pt x="9" y="271"/>
                    <a:pt x="13" y="271"/>
                  </a:cubicBezTo>
                  <a:cubicBezTo>
                    <a:pt x="302" y="271"/>
                    <a:pt x="1437" y="1135"/>
                    <a:pt x="1919" y="1135"/>
                  </a:cubicBezTo>
                  <a:cubicBezTo>
                    <a:pt x="2042" y="1135"/>
                    <a:pt x="2122" y="1079"/>
                    <a:pt x="2136" y="938"/>
                  </a:cubicBezTo>
                  <a:cubicBezTo>
                    <a:pt x="2169" y="638"/>
                    <a:pt x="1902" y="438"/>
                    <a:pt x="1702" y="338"/>
                  </a:cubicBezTo>
                  <a:cubicBezTo>
                    <a:pt x="1245" y="155"/>
                    <a:pt x="677" y="0"/>
                    <a:pt x="175" y="0"/>
                  </a:cubicBez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8" name="Google Shape;448;p16"/>
          <p:cNvGrpSpPr/>
          <p:nvPr/>
        </p:nvGrpSpPr>
        <p:grpSpPr>
          <a:xfrm flipH="1">
            <a:off x="3870301" y="694307"/>
            <a:ext cx="253560" cy="322660"/>
            <a:chOff x="3828325" y="875775"/>
            <a:chExt cx="330501" cy="420623"/>
          </a:xfrm>
        </p:grpSpPr>
        <p:sp>
          <p:nvSpPr>
            <p:cNvPr id="449" name="Google Shape;449;p16"/>
            <p:cNvSpPr/>
            <p:nvPr/>
          </p:nvSpPr>
          <p:spPr>
            <a:xfrm>
              <a:off x="3884094" y="1119247"/>
              <a:ext cx="53711" cy="53776"/>
            </a:xfrm>
            <a:custGeom>
              <a:avLst/>
              <a:gdLst/>
              <a:ahLst/>
              <a:cxnLst/>
              <a:rect l="l" t="t" r="r" b="b"/>
              <a:pathLst>
                <a:path w="835" h="836" extrusionOk="0">
                  <a:moveTo>
                    <a:pt x="474" y="1"/>
                  </a:moveTo>
                  <a:cubicBezTo>
                    <a:pt x="323" y="1"/>
                    <a:pt x="155" y="120"/>
                    <a:pt x="100" y="285"/>
                  </a:cubicBezTo>
                  <a:cubicBezTo>
                    <a:pt x="0" y="485"/>
                    <a:pt x="67" y="719"/>
                    <a:pt x="234" y="819"/>
                  </a:cubicBezTo>
                  <a:cubicBezTo>
                    <a:pt x="269" y="830"/>
                    <a:pt x="305" y="836"/>
                    <a:pt x="340" y="836"/>
                  </a:cubicBezTo>
                  <a:cubicBezTo>
                    <a:pt x="502" y="836"/>
                    <a:pt x="652" y="716"/>
                    <a:pt x="734" y="552"/>
                  </a:cubicBezTo>
                  <a:cubicBezTo>
                    <a:pt x="834" y="352"/>
                    <a:pt x="734" y="118"/>
                    <a:pt x="567" y="18"/>
                  </a:cubicBezTo>
                  <a:cubicBezTo>
                    <a:pt x="538" y="6"/>
                    <a:pt x="506" y="1"/>
                    <a:pt x="474" y="1"/>
                  </a:cubicBez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16"/>
            <p:cNvSpPr/>
            <p:nvPr/>
          </p:nvSpPr>
          <p:spPr>
            <a:xfrm>
              <a:off x="3918444" y="1068109"/>
              <a:ext cx="126656" cy="79699"/>
            </a:xfrm>
            <a:custGeom>
              <a:avLst/>
              <a:gdLst/>
              <a:ahLst/>
              <a:cxnLst/>
              <a:rect l="l" t="t" r="r" b="b"/>
              <a:pathLst>
                <a:path w="1969" h="1239" extrusionOk="0">
                  <a:moveTo>
                    <a:pt x="1114" y="1"/>
                  </a:moveTo>
                  <a:cubicBezTo>
                    <a:pt x="642" y="1"/>
                    <a:pt x="123" y="511"/>
                    <a:pt x="0" y="880"/>
                  </a:cubicBezTo>
                  <a:lnTo>
                    <a:pt x="0" y="1180"/>
                  </a:lnTo>
                  <a:cubicBezTo>
                    <a:pt x="43" y="1223"/>
                    <a:pt x="86" y="1238"/>
                    <a:pt x="130" y="1238"/>
                  </a:cubicBezTo>
                  <a:cubicBezTo>
                    <a:pt x="223" y="1238"/>
                    <a:pt x="320" y="1169"/>
                    <a:pt x="434" y="1147"/>
                  </a:cubicBezTo>
                  <a:cubicBezTo>
                    <a:pt x="551" y="1108"/>
                    <a:pt x="668" y="1091"/>
                    <a:pt x="785" y="1091"/>
                  </a:cubicBezTo>
                  <a:cubicBezTo>
                    <a:pt x="868" y="1091"/>
                    <a:pt x="951" y="1099"/>
                    <a:pt x="1034" y="1113"/>
                  </a:cubicBezTo>
                  <a:cubicBezTo>
                    <a:pt x="1188" y="1113"/>
                    <a:pt x="1349" y="1156"/>
                    <a:pt x="1488" y="1156"/>
                  </a:cubicBezTo>
                  <a:cubicBezTo>
                    <a:pt x="1650" y="1156"/>
                    <a:pt x="1781" y="1098"/>
                    <a:pt x="1835" y="846"/>
                  </a:cubicBezTo>
                  <a:cubicBezTo>
                    <a:pt x="1968" y="446"/>
                    <a:pt x="1601" y="113"/>
                    <a:pt x="1234" y="12"/>
                  </a:cubicBezTo>
                  <a:cubicBezTo>
                    <a:pt x="1195" y="5"/>
                    <a:pt x="1155" y="1"/>
                    <a:pt x="1114" y="1"/>
                  </a:cubicBez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16"/>
            <p:cNvSpPr/>
            <p:nvPr/>
          </p:nvSpPr>
          <p:spPr>
            <a:xfrm>
              <a:off x="3828325" y="1159001"/>
              <a:ext cx="81564" cy="135211"/>
            </a:xfrm>
            <a:custGeom>
              <a:avLst/>
              <a:gdLst/>
              <a:ahLst/>
              <a:cxnLst/>
              <a:rect l="l" t="t" r="r" b="b"/>
              <a:pathLst>
                <a:path w="1268" h="2102" extrusionOk="0">
                  <a:moveTo>
                    <a:pt x="1234" y="0"/>
                  </a:moveTo>
                  <a:cubicBezTo>
                    <a:pt x="1168" y="0"/>
                    <a:pt x="1101" y="134"/>
                    <a:pt x="1068" y="167"/>
                  </a:cubicBezTo>
                  <a:cubicBezTo>
                    <a:pt x="1001" y="267"/>
                    <a:pt x="934" y="334"/>
                    <a:pt x="867" y="434"/>
                  </a:cubicBezTo>
                  <a:cubicBezTo>
                    <a:pt x="734" y="601"/>
                    <a:pt x="634" y="768"/>
                    <a:pt x="534" y="968"/>
                  </a:cubicBezTo>
                  <a:cubicBezTo>
                    <a:pt x="400" y="1135"/>
                    <a:pt x="300" y="1335"/>
                    <a:pt x="234" y="1535"/>
                  </a:cubicBezTo>
                  <a:cubicBezTo>
                    <a:pt x="134" y="1702"/>
                    <a:pt x="33" y="1902"/>
                    <a:pt x="0" y="2102"/>
                  </a:cubicBezTo>
                  <a:cubicBezTo>
                    <a:pt x="67" y="1935"/>
                    <a:pt x="134" y="1735"/>
                    <a:pt x="234" y="1568"/>
                  </a:cubicBezTo>
                  <a:cubicBezTo>
                    <a:pt x="334" y="1401"/>
                    <a:pt x="400" y="1201"/>
                    <a:pt x="500" y="1035"/>
                  </a:cubicBezTo>
                  <a:cubicBezTo>
                    <a:pt x="634" y="868"/>
                    <a:pt x="734" y="701"/>
                    <a:pt x="834" y="534"/>
                  </a:cubicBezTo>
                  <a:cubicBezTo>
                    <a:pt x="901" y="467"/>
                    <a:pt x="967" y="367"/>
                    <a:pt x="1034" y="301"/>
                  </a:cubicBezTo>
                  <a:cubicBezTo>
                    <a:pt x="1068" y="234"/>
                    <a:pt x="1101" y="201"/>
                    <a:pt x="1134" y="167"/>
                  </a:cubicBezTo>
                  <a:cubicBezTo>
                    <a:pt x="1168" y="134"/>
                    <a:pt x="1201" y="101"/>
                    <a:pt x="1234" y="67"/>
                  </a:cubicBezTo>
                  <a:cubicBezTo>
                    <a:pt x="1268" y="67"/>
                    <a:pt x="1268" y="67"/>
                    <a:pt x="1268" y="34"/>
                  </a:cubicBezTo>
                  <a:cubicBezTo>
                    <a:pt x="1268" y="34"/>
                    <a:pt x="1234" y="0"/>
                    <a:pt x="1234"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16"/>
            <p:cNvSpPr/>
            <p:nvPr/>
          </p:nvSpPr>
          <p:spPr>
            <a:xfrm>
              <a:off x="3839003" y="1079623"/>
              <a:ext cx="77319" cy="60144"/>
            </a:xfrm>
            <a:custGeom>
              <a:avLst/>
              <a:gdLst/>
              <a:ahLst/>
              <a:cxnLst/>
              <a:rect l="l" t="t" r="r" b="b"/>
              <a:pathLst>
                <a:path w="1202" h="935" extrusionOk="0">
                  <a:moveTo>
                    <a:pt x="1" y="0"/>
                  </a:moveTo>
                  <a:cubicBezTo>
                    <a:pt x="1" y="0"/>
                    <a:pt x="1" y="34"/>
                    <a:pt x="1" y="34"/>
                  </a:cubicBezTo>
                  <a:cubicBezTo>
                    <a:pt x="501" y="200"/>
                    <a:pt x="902" y="534"/>
                    <a:pt x="1202" y="934"/>
                  </a:cubicBezTo>
                  <a:cubicBezTo>
                    <a:pt x="935" y="501"/>
                    <a:pt x="501" y="200"/>
                    <a:pt x="1"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16"/>
            <p:cNvSpPr/>
            <p:nvPr/>
          </p:nvSpPr>
          <p:spPr>
            <a:xfrm>
              <a:off x="3845435" y="1103230"/>
              <a:ext cx="58021" cy="37501"/>
            </a:xfrm>
            <a:custGeom>
              <a:avLst/>
              <a:gdLst/>
              <a:ahLst/>
              <a:cxnLst/>
              <a:rect l="l" t="t" r="r" b="b"/>
              <a:pathLst>
                <a:path w="902" h="583" extrusionOk="0">
                  <a:moveTo>
                    <a:pt x="1" y="0"/>
                  </a:moveTo>
                  <a:lnTo>
                    <a:pt x="1" y="0"/>
                  </a:lnTo>
                  <a:cubicBezTo>
                    <a:pt x="301" y="167"/>
                    <a:pt x="601" y="334"/>
                    <a:pt x="868" y="567"/>
                  </a:cubicBezTo>
                  <a:cubicBezTo>
                    <a:pt x="868" y="578"/>
                    <a:pt x="872" y="582"/>
                    <a:pt x="877" y="582"/>
                  </a:cubicBezTo>
                  <a:cubicBezTo>
                    <a:pt x="887" y="582"/>
                    <a:pt x="902" y="567"/>
                    <a:pt x="902" y="567"/>
                  </a:cubicBezTo>
                  <a:cubicBezTo>
                    <a:pt x="601" y="334"/>
                    <a:pt x="335" y="134"/>
                    <a:pt x="1"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16"/>
            <p:cNvSpPr/>
            <p:nvPr/>
          </p:nvSpPr>
          <p:spPr>
            <a:xfrm>
              <a:off x="3939864" y="1116610"/>
              <a:ext cx="68763" cy="179788"/>
            </a:xfrm>
            <a:custGeom>
              <a:avLst/>
              <a:gdLst/>
              <a:ahLst/>
              <a:cxnLst/>
              <a:rect l="l" t="t" r="r" b="b"/>
              <a:pathLst>
                <a:path w="1069" h="2795" extrusionOk="0">
                  <a:moveTo>
                    <a:pt x="413" y="1"/>
                  </a:moveTo>
                  <a:cubicBezTo>
                    <a:pt x="401" y="1"/>
                    <a:pt x="384" y="9"/>
                    <a:pt x="368" y="26"/>
                  </a:cubicBezTo>
                  <a:cubicBezTo>
                    <a:pt x="268" y="259"/>
                    <a:pt x="201" y="526"/>
                    <a:pt x="101" y="793"/>
                  </a:cubicBezTo>
                  <a:cubicBezTo>
                    <a:pt x="67" y="893"/>
                    <a:pt x="1" y="993"/>
                    <a:pt x="34" y="1126"/>
                  </a:cubicBezTo>
                  <a:cubicBezTo>
                    <a:pt x="67" y="1260"/>
                    <a:pt x="101" y="1393"/>
                    <a:pt x="134" y="1527"/>
                  </a:cubicBezTo>
                  <a:cubicBezTo>
                    <a:pt x="167" y="1660"/>
                    <a:pt x="201" y="1827"/>
                    <a:pt x="234" y="1960"/>
                  </a:cubicBezTo>
                  <a:cubicBezTo>
                    <a:pt x="268" y="2027"/>
                    <a:pt x="368" y="2127"/>
                    <a:pt x="434" y="2194"/>
                  </a:cubicBezTo>
                  <a:cubicBezTo>
                    <a:pt x="634" y="2394"/>
                    <a:pt x="835" y="2594"/>
                    <a:pt x="1068" y="2794"/>
                  </a:cubicBezTo>
                  <a:cubicBezTo>
                    <a:pt x="1068" y="2794"/>
                    <a:pt x="1068" y="2761"/>
                    <a:pt x="1068" y="2761"/>
                  </a:cubicBezTo>
                  <a:cubicBezTo>
                    <a:pt x="901" y="2594"/>
                    <a:pt x="735" y="2427"/>
                    <a:pt x="568" y="2261"/>
                  </a:cubicBezTo>
                  <a:cubicBezTo>
                    <a:pt x="468" y="2194"/>
                    <a:pt x="368" y="2094"/>
                    <a:pt x="301" y="1960"/>
                  </a:cubicBezTo>
                  <a:cubicBezTo>
                    <a:pt x="234" y="1860"/>
                    <a:pt x="234" y="1694"/>
                    <a:pt x="201" y="1560"/>
                  </a:cubicBezTo>
                  <a:cubicBezTo>
                    <a:pt x="167" y="1460"/>
                    <a:pt x="134" y="1327"/>
                    <a:pt x="101" y="1193"/>
                  </a:cubicBezTo>
                  <a:cubicBezTo>
                    <a:pt x="67" y="1026"/>
                    <a:pt x="101" y="893"/>
                    <a:pt x="167" y="760"/>
                  </a:cubicBezTo>
                  <a:cubicBezTo>
                    <a:pt x="268" y="526"/>
                    <a:pt x="334" y="259"/>
                    <a:pt x="434" y="26"/>
                  </a:cubicBezTo>
                  <a:cubicBezTo>
                    <a:pt x="434" y="9"/>
                    <a:pt x="426" y="1"/>
                    <a:pt x="413"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16"/>
            <p:cNvSpPr/>
            <p:nvPr/>
          </p:nvSpPr>
          <p:spPr>
            <a:xfrm>
              <a:off x="3957039" y="1118733"/>
              <a:ext cx="85874" cy="169046"/>
            </a:xfrm>
            <a:custGeom>
              <a:avLst/>
              <a:gdLst/>
              <a:ahLst/>
              <a:cxnLst/>
              <a:rect l="l" t="t" r="r" b="b"/>
              <a:pathLst>
                <a:path w="1335" h="2628" extrusionOk="0">
                  <a:moveTo>
                    <a:pt x="217" y="1"/>
                  </a:moveTo>
                  <a:cubicBezTo>
                    <a:pt x="209" y="1"/>
                    <a:pt x="201" y="9"/>
                    <a:pt x="201" y="26"/>
                  </a:cubicBezTo>
                  <a:cubicBezTo>
                    <a:pt x="134" y="293"/>
                    <a:pt x="101" y="560"/>
                    <a:pt x="34" y="827"/>
                  </a:cubicBezTo>
                  <a:cubicBezTo>
                    <a:pt x="34" y="960"/>
                    <a:pt x="1" y="1060"/>
                    <a:pt x="34" y="1160"/>
                  </a:cubicBezTo>
                  <a:cubicBezTo>
                    <a:pt x="101" y="1294"/>
                    <a:pt x="134" y="1427"/>
                    <a:pt x="201" y="1560"/>
                  </a:cubicBezTo>
                  <a:cubicBezTo>
                    <a:pt x="267" y="1694"/>
                    <a:pt x="301" y="1827"/>
                    <a:pt x="367" y="1961"/>
                  </a:cubicBezTo>
                  <a:cubicBezTo>
                    <a:pt x="434" y="2061"/>
                    <a:pt x="534" y="2094"/>
                    <a:pt x="601" y="2161"/>
                  </a:cubicBezTo>
                  <a:cubicBezTo>
                    <a:pt x="868" y="2328"/>
                    <a:pt x="1101" y="2494"/>
                    <a:pt x="1335" y="2628"/>
                  </a:cubicBezTo>
                  <a:cubicBezTo>
                    <a:pt x="1168" y="2494"/>
                    <a:pt x="968" y="2361"/>
                    <a:pt x="768" y="2228"/>
                  </a:cubicBezTo>
                  <a:cubicBezTo>
                    <a:pt x="668" y="2161"/>
                    <a:pt x="534" y="2061"/>
                    <a:pt x="434" y="1961"/>
                  </a:cubicBezTo>
                  <a:cubicBezTo>
                    <a:pt x="367" y="1861"/>
                    <a:pt x="334" y="1727"/>
                    <a:pt x="267" y="1594"/>
                  </a:cubicBezTo>
                  <a:cubicBezTo>
                    <a:pt x="234" y="1460"/>
                    <a:pt x="167" y="1360"/>
                    <a:pt x="134" y="1227"/>
                  </a:cubicBezTo>
                  <a:cubicBezTo>
                    <a:pt x="67" y="1093"/>
                    <a:pt x="67" y="960"/>
                    <a:pt x="101" y="793"/>
                  </a:cubicBezTo>
                  <a:cubicBezTo>
                    <a:pt x="167" y="526"/>
                    <a:pt x="201" y="293"/>
                    <a:pt x="234" y="26"/>
                  </a:cubicBezTo>
                  <a:cubicBezTo>
                    <a:pt x="234" y="9"/>
                    <a:pt x="226" y="1"/>
                    <a:pt x="217"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16"/>
            <p:cNvSpPr/>
            <p:nvPr/>
          </p:nvSpPr>
          <p:spPr>
            <a:xfrm>
              <a:off x="3974213" y="1103745"/>
              <a:ext cx="105171" cy="153994"/>
            </a:xfrm>
            <a:custGeom>
              <a:avLst/>
              <a:gdLst/>
              <a:ahLst/>
              <a:cxnLst/>
              <a:rect l="l" t="t" r="r" b="b"/>
              <a:pathLst>
                <a:path w="1635" h="2394" extrusionOk="0">
                  <a:moveTo>
                    <a:pt x="50" y="0"/>
                  </a:moveTo>
                  <a:cubicBezTo>
                    <a:pt x="42" y="0"/>
                    <a:pt x="34" y="9"/>
                    <a:pt x="34" y="26"/>
                  </a:cubicBezTo>
                  <a:cubicBezTo>
                    <a:pt x="34" y="292"/>
                    <a:pt x="34" y="559"/>
                    <a:pt x="34" y="859"/>
                  </a:cubicBezTo>
                  <a:cubicBezTo>
                    <a:pt x="34" y="960"/>
                    <a:pt x="0" y="1060"/>
                    <a:pt x="67" y="1160"/>
                  </a:cubicBezTo>
                  <a:cubicBezTo>
                    <a:pt x="134" y="1293"/>
                    <a:pt x="234" y="1427"/>
                    <a:pt x="301" y="1527"/>
                  </a:cubicBezTo>
                  <a:cubicBezTo>
                    <a:pt x="401" y="1660"/>
                    <a:pt x="467" y="1760"/>
                    <a:pt x="567" y="1894"/>
                  </a:cubicBezTo>
                  <a:cubicBezTo>
                    <a:pt x="634" y="1960"/>
                    <a:pt x="734" y="1994"/>
                    <a:pt x="834" y="2027"/>
                  </a:cubicBezTo>
                  <a:cubicBezTo>
                    <a:pt x="1101" y="2160"/>
                    <a:pt x="1335" y="2260"/>
                    <a:pt x="1635" y="2394"/>
                  </a:cubicBezTo>
                  <a:cubicBezTo>
                    <a:pt x="1635" y="2394"/>
                    <a:pt x="1635" y="2394"/>
                    <a:pt x="1635" y="2361"/>
                  </a:cubicBezTo>
                  <a:cubicBezTo>
                    <a:pt x="1401" y="2260"/>
                    <a:pt x="1201" y="2160"/>
                    <a:pt x="968" y="2060"/>
                  </a:cubicBezTo>
                  <a:cubicBezTo>
                    <a:pt x="868" y="2027"/>
                    <a:pt x="734" y="1960"/>
                    <a:pt x="634" y="1894"/>
                  </a:cubicBezTo>
                  <a:cubicBezTo>
                    <a:pt x="534" y="1793"/>
                    <a:pt x="467" y="1660"/>
                    <a:pt x="401" y="1560"/>
                  </a:cubicBezTo>
                  <a:cubicBezTo>
                    <a:pt x="301" y="1427"/>
                    <a:pt x="234" y="1326"/>
                    <a:pt x="167" y="1226"/>
                  </a:cubicBezTo>
                  <a:cubicBezTo>
                    <a:pt x="67" y="1093"/>
                    <a:pt x="67" y="960"/>
                    <a:pt x="67" y="793"/>
                  </a:cubicBezTo>
                  <a:cubicBezTo>
                    <a:pt x="67" y="526"/>
                    <a:pt x="67" y="259"/>
                    <a:pt x="67" y="26"/>
                  </a:cubicBezTo>
                  <a:cubicBezTo>
                    <a:pt x="67" y="9"/>
                    <a:pt x="59" y="0"/>
                    <a:pt x="50"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16"/>
            <p:cNvSpPr/>
            <p:nvPr/>
          </p:nvSpPr>
          <p:spPr>
            <a:xfrm>
              <a:off x="3982768" y="1104388"/>
              <a:ext cx="126656" cy="134053"/>
            </a:xfrm>
            <a:custGeom>
              <a:avLst/>
              <a:gdLst/>
              <a:ahLst/>
              <a:cxnLst/>
              <a:rect l="l" t="t" r="r" b="b"/>
              <a:pathLst>
                <a:path w="1969" h="2084" extrusionOk="0">
                  <a:moveTo>
                    <a:pt x="26" y="1"/>
                  </a:moveTo>
                  <a:cubicBezTo>
                    <a:pt x="16" y="1"/>
                    <a:pt x="1" y="16"/>
                    <a:pt x="1" y="16"/>
                  </a:cubicBezTo>
                  <a:cubicBezTo>
                    <a:pt x="34" y="282"/>
                    <a:pt x="68" y="583"/>
                    <a:pt x="134" y="849"/>
                  </a:cubicBezTo>
                  <a:cubicBezTo>
                    <a:pt x="134" y="950"/>
                    <a:pt x="168" y="1050"/>
                    <a:pt x="234" y="1150"/>
                  </a:cubicBezTo>
                  <a:cubicBezTo>
                    <a:pt x="334" y="1250"/>
                    <a:pt x="434" y="1350"/>
                    <a:pt x="535" y="1483"/>
                  </a:cubicBezTo>
                  <a:cubicBezTo>
                    <a:pt x="635" y="1583"/>
                    <a:pt x="735" y="1683"/>
                    <a:pt x="835" y="1783"/>
                  </a:cubicBezTo>
                  <a:cubicBezTo>
                    <a:pt x="901" y="1850"/>
                    <a:pt x="1002" y="1850"/>
                    <a:pt x="1102" y="1884"/>
                  </a:cubicBezTo>
                  <a:cubicBezTo>
                    <a:pt x="1402" y="1950"/>
                    <a:pt x="1669" y="2017"/>
                    <a:pt x="1969" y="2084"/>
                  </a:cubicBezTo>
                  <a:cubicBezTo>
                    <a:pt x="1735" y="2017"/>
                    <a:pt x="1502" y="1950"/>
                    <a:pt x="1268" y="1884"/>
                  </a:cubicBezTo>
                  <a:cubicBezTo>
                    <a:pt x="1135" y="1850"/>
                    <a:pt x="1002" y="1817"/>
                    <a:pt x="901" y="1750"/>
                  </a:cubicBezTo>
                  <a:cubicBezTo>
                    <a:pt x="768" y="1683"/>
                    <a:pt x="701" y="1550"/>
                    <a:pt x="601" y="1483"/>
                  </a:cubicBezTo>
                  <a:cubicBezTo>
                    <a:pt x="501" y="1383"/>
                    <a:pt x="434" y="1283"/>
                    <a:pt x="334" y="1183"/>
                  </a:cubicBezTo>
                  <a:cubicBezTo>
                    <a:pt x="201" y="1050"/>
                    <a:pt x="201" y="916"/>
                    <a:pt x="168" y="783"/>
                  </a:cubicBezTo>
                  <a:cubicBezTo>
                    <a:pt x="134" y="516"/>
                    <a:pt x="68" y="282"/>
                    <a:pt x="34" y="16"/>
                  </a:cubicBezTo>
                  <a:cubicBezTo>
                    <a:pt x="34" y="4"/>
                    <a:pt x="30" y="1"/>
                    <a:pt x="26"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16"/>
            <p:cNvSpPr/>
            <p:nvPr/>
          </p:nvSpPr>
          <p:spPr>
            <a:xfrm>
              <a:off x="3948483" y="875775"/>
              <a:ext cx="109481" cy="223208"/>
            </a:xfrm>
            <a:custGeom>
              <a:avLst/>
              <a:gdLst/>
              <a:ahLst/>
              <a:cxnLst/>
              <a:rect l="l" t="t" r="r" b="b"/>
              <a:pathLst>
                <a:path w="1702" h="3470" extrusionOk="0">
                  <a:moveTo>
                    <a:pt x="0" y="3469"/>
                  </a:moveTo>
                  <a:cubicBezTo>
                    <a:pt x="0" y="2836"/>
                    <a:pt x="267" y="2102"/>
                    <a:pt x="467" y="1535"/>
                  </a:cubicBezTo>
                  <a:cubicBezTo>
                    <a:pt x="634" y="1101"/>
                    <a:pt x="834" y="534"/>
                    <a:pt x="1168" y="234"/>
                  </a:cubicBezTo>
                  <a:cubicBezTo>
                    <a:pt x="1401" y="0"/>
                    <a:pt x="1668" y="34"/>
                    <a:pt x="1668" y="367"/>
                  </a:cubicBezTo>
                  <a:cubicBezTo>
                    <a:pt x="1701" y="968"/>
                    <a:pt x="1334" y="1601"/>
                    <a:pt x="1068" y="2135"/>
                  </a:cubicBezTo>
                  <a:cubicBezTo>
                    <a:pt x="901" y="2402"/>
                    <a:pt x="734" y="2702"/>
                    <a:pt x="534" y="2969"/>
                  </a:cubicBezTo>
                  <a:cubicBezTo>
                    <a:pt x="434" y="3103"/>
                    <a:pt x="300" y="3236"/>
                    <a:pt x="200" y="3369"/>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16"/>
            <p:cNvSpPr/>
            <p:nvPr/>
          </p:nvSpPr>
          <p:spPr>
            <a:xfrm>
              <a:off x="3866920" y="903628"/>
              <a:ext cx="83751" cy="216840"/>
            </a:xfrm>
            <a:custGeom>
              <a:avLst/>
              <a:gdLst/>
              <a:ahLst/>
              <a:cxnLst/>
              <a:rect l="l" t="t" r="r" b="b"/>
              <a:pathLst>
                <a:path w="1302" h="3371" extrusionOk="0">
                  <a:moveTo>
                    <a:pt x="1235" y="3370"/>
                  </a:moveTo>
                  <a:cubicBezTo>
                    <a:pt x="834" y="2936"/>
                    <a:pt x="601" y="2269"/>
                    <a:pt x="367" y="1736"/>
                  </a:cubicBezTo>
                  <a:cubicBezTo>
                    <a:pt x="201" y="1369"/>
                    <a:pt x="1" y="835"/>
                    <a:pt x="34" y="435"/>
                  </a:cubicBezTo>
                  <a:cubicBezTo>
                    <a:pt x="67" y="134"/>
                    <a:pt x="267" y="1"/>
                    <a:pt x="468" y="234"/>
                  </a:cubicBezTo>
                  <a:cubicBezTo>
                    <a:pt x="868" y="635"/>
                    <a:pt x="1001" y="1302"/>
                    <a:pt x="1135" y="1802"/>
                  </a:cubicBezTo>
                  <a:cubicBezTo>
                    <a:pt x="1201" y="2102"/>
                    <a:pt x="1268" y="2403"/>
                    <a:pt x="1301" y="2703"/>
                  </a:cubicBezTo>
                  <a:cubicBezTo>
                    <a:pt x="1301" y="2870"/>
                    <a:pt x="1268" y="3036"/>
                    <a:pt x="1301" y="3203"/>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16"/>
            <p:cNvSpPr/>
            <p:nvPr/>
          </p:nvSpPr>
          <p:spPr>
            <a:xfrm>
              <a:off x="4019241" y="1098663"/>
              <a:ext cx="139585" cy="73009"/>
            </a:xfrm>
            <a:custGeom>
              <a:avLst/>
              <a:gdLst/>
              <a:ahLst/>
              <a:cxnLst/>
              <a:rect l="l" t="t" r="r" b="b"/>
              <a:pathLst>
                <a:path w="2170" h="1135" extrusionOk="0">
                  <a:moveTo>
                    <a:pt x="175" y="0"/>
                  </a:moveTo>
                  <a:cubicBezTo>
                    <a:pt x="127" y="0"/>
                    <a:pt x="80" y="2"/>
                    <a:pt x="34" y="4"/>
                  </a:cubicBezTo>
                  <a:lnTo>
                    <a:pt x="1" y="271"/>
                  </a:lnTo>
                  <a:cubicBezTo>
                    <a:pt x="5" y="271"/>
                    <a:pt x="9" y="271"/>
                    <a:pt x="13" y="271"/>
                  </a:cubicBezTo>
                  <a:cubicBezTo>
                    <a:pt x="302" y="271"/>
                    <a:pt x="1437" y="1135"/>
                    <a:pt x="1919" y="1135"/>
                  </a:cubicBezTo>
                  <a:cubicBezTo>
                    <a:pt x="2042" y="1135"/>
                    <a:pt x="2122" y="1079"/>
                    <a:pt x="2136" y="938"/>
                  </a:cubicBezTo>
                  <a:cubicBezTo>
                    <a:pt x="2169" y="638"/>
                    <a:pt x="1902" y="438"/>
                    <a:pt x="1702" y="338"/>
                  </a:cubicBezTo>
                  <a:cubicBezTo>
                    <a:pt x="1245" y="155"/>
                    <a:pt x="677" y="0"/>
                    <a:pt x="175" y="0"/>
                  </a:cubicBez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 name="Google Shape;461;p16"/>
          <p:cNvGrpSpPr/>
          <p:nvPr/>
        </p:nvGrpSpPr>
        <p:grpSpPr>
          <a:xfrm flipH="1">
            <a:off x="633429" y="3507600"/>
            <a:ext cx="253593" cy="322744"/>
            <a:chOff x="3828325" y="875775"/>
            <a:chExt cx="330501" cy="420623"/>
          </a:xfrm>
        </p:grpSpPr>
        <p:sp>
          <p:nvSpPr>
            <p:cNvPr id="462" name="Google Shape;462;p16"/>
            <p:cNvSpPr/>
            <p:nvPr/>
          </p:nvSpPr>
          <p:spPr>
            <a:xfrm>
              <a:off x="3884094" y="1119247"/>
              <a:ext cx="53711" cy="53776"/>
            </a:xfrm>
            <a:custGeom>
              <a:avLst/>
              <a:gdLst/>
              <a:ahLst/>
              <a:cxnLst/>
              <a:rect l="l" t="t" r="r" b="b"/>
              <a:pathLst>
                <a:path w="835" h="836" extrusionOk="0">
                  <a:moveTo>
                    <a:pt x="474" y="1"/>
                  </a:moveTo>
                  <a:cubicBezTo>
                    <a:pt x="323" y="1"/>
                    <a:pt x="155" y="120"/>
                    <a:pt x="100" y="285"/>
                  </a:cubicBezTo>
                  <a:cubicBezTo>
                    <a:pt x="0" y="485"/>
                    <a:pt x="67" y="719"/>
                    <a:pt x="234" y="819"/>
                  </a:cubicBezTo>
                  <a:cubicBezTo>
                    <a:pt x="269" y="830"/>
                    <a:pt x="305" y="836"/>
                    <a:pt x="340" y="836"/>
                  </a:cubicBezTo>
                  <a:cubicBezTo>
                    <a:pt x="502" y="836"/>
                    <a:pt x="652" y="716"/>
                    <a:pt x="734" y="552"/>
                  </a:cubicBezTo>
                  <a:cubicBezTo>
                    <a:pt x="834" y="352"/>
                    <a:pt x="734" y="118"/>
                    <a:pt x="567" y="18"/>
                  </a:cubicBezTo>
                  <a:cubicBezTo>
                    <a:pt x="538" y="6"/>
                    <a:pt x="506" y="1"/>
                    <a:pt x="474"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16"/>
            <p:cNvSpPr/>
            <p:nvPr/>
          </p:nvSpPr>
          <p:spPr>
            <a:xfrm>
              <a:off x="3918444" y="1068109"/>
              <a:ext cx="126656" cy="79699"/>
            </a:xfrm>
            <a:custGeom>
              <a:avLst/>
              <a:gdLst/>
              <a:ahLst/>
              <a:cxnLst/>
              <a:rect l="l" t="t" r="r" b="b"/>
              <a:pathLst>
                <a:path w="1969" h="1239" extrusionOk="0">
                  <a:moveTo>
                    <a:pt x="1114" y="1"/>
                  </a:moveTo>
                  <a:cubicBezTo>
                    <a:pt x="642" y="1"/>
                    <a:pt x="123" y="511"/>
                    <a:pt x="0" y="880"/>
                  </a:cubicBezTo>
                  <a:lnTo>
                    <a:pt x="0" y="1180"/>
                  </a:lnTo>
                  <a:cubicBezTo>
                    <a:pt x="43" y="1223"/>
                    <a:pt x="86" y="1238"/>
                    <a:pt x="130" y="1238"/>
                  </a:cubicBezTo>
                  <a:cubicBezTo>
                    <a:pt x="223" y="1238"/>
                    <a:pt x="320" y="1169"/>
                    <a:pt x="434" y="1147"/>
                  </a:cubicBezTo>
                  <a:cubicBezTo>
                    <a:pt x="551" y="1108"/>
                    <a:pt x="668" y="1091"/>
                    <a:pt x="785" y="1091"/>
                  </a:cubicBezTo>
                  <a:cubicBezTo>
                    <a:pt x="868" y="1091"/>
                    <a:pt x="951" y="1099"/>
                    <a:pt x="1034" y="1113"/>
                  </a:cubicBezTo>
                  <a:cubicBezTo>
                    <a:pt x="1188" y="1113"/>
                    <a:pt x="1349" y="1156"/>
                    <a:pt x="1488" y="1156"/>
                  </a:cubicBezTo>
                  <a:cubicBezTo>
                    <a:pt x="1650" y="1156"/>
                    <a:pt x="1781" y="1098"/>
                    <a:pt x="1835" y="846"/>
                  </a:cubicBezTo>
                  <a:cubicBezTo>
                    <a:pt x="1968" y="446"/>
                    <a:pt x="1601" y="113"/>
                    <a:pt x="1234" y="12"/>
                  </a:cubicBezTo>
                  <a:cubicBezTo>
                    <a:pt x="1195" y="5"/>
                    <a:pt x="1155" y="1"/>
                    <a:pt x="1114"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16"/>
            <p:cNvSpPr/>
            <p:nvPr/>
          </p:nvSpPr>
          <p:spPr>
            <a:xfrm>
              <a:off x="3828325" y="1159001"/>
              <a:ext cx="81564" cy="135211"/>
            </a:xfrm>
            <a:custGeom>
              <a:avLst/>
              <a:gdLst/>
              <a:ahLst/>
              <a:cxnLst/>
              <a:rect l="l" t="t" r="r" b="b"/>
              <a:pathLst>
                <a:path w="1268" h="2102" extrusionOk="0">
                  <a:moveTo>
                    <a:pt x="1234" y="0"/>
                  </a:moveTo>
                  <a:cubicBezTo>
                    <a:pt x="1168" y="0"/>
                    <a:pt x="1101" y="134"/>
                    <a:pt x="1068" y="167"/>
                  </a:cubicBezTo>
                  <a:cubicBezTo>
                    <a:pt x="1001" y="267"/>
                    <a:pt x="934" y="334"/>
                    <a:pt x="867" y="434"/>
                  </a:cubicBezTo>
                  <a:cubicBezTo>
                    <a:pt x="734" y="601"/>
                    <a:pt x="634" y="768"/>
                    <a:pt x="534" y="968"/>
                  </a:cubicBezTo>
                  <a:cubicBezTo>
                    <a:pt x="400" y="1135"/>
                    <a:pt x="300" y="1335"/>
                    <a:pt x="234" y="1535"/>
                  </a:cubicBezTo>
                  <a:cubicBezTo>
                    <a:pt x="134" y="1702"/>
                    <a:pt x="33" y="1902"/>
                    <a:pt x="0" y="2102"/>
                  </a:cubicBezTo>
                  <a:cubicBezTo>
                    <a:pt x="67" y="1935"/>
                    <a:pt x="134" y="1735"/>
                    <a:pt x="234" y="1568"/>
                  </a:cubicBezTo>
                  <a:cubicBezTo>
                    <a:pt x="334" y="1401"/>
                    <a:pt x="400" y="1201"/>
                    <a:pt x="500" y="1035"/>
                  </a:cubicBezTo>
                  <a:cubicBezTo>
                    <a:pt x="634" y="868"/>
                    <a:pt x="734" y="701"/>
                    <a:pt x="834" y="534"/>
                  </a:cubicBezTo>
                  <a:cubicBezTo>
                    <a:pt x="901" y="467"/>
                    <a:pt x="967" y="367"/>
                    <a:pt x="1034" y="301"/>
                  </a:cubicBezTo>
                  <a:cubicBezTo>
                    <a:pt x="1068" y="234"/>
                    <a:pt x="1101" y="201"/>
                    <a:pt x="1134" y="167"/>
                  </a:cubicBezTo>
                  <a:cubicBezTo>
                    <a:pt x="1168" y="134"/>
                    <a:pt x="1201" y="101"/>
                    <a:pt x="1234" y="67"/>
                  </a:cubicBezTo>
                  <a:cubicBezTo>
                    <a:pt x="1268" y="67"/>
                    <a:pt x="1268" y="67"/>
                    <a:pt x="1268" y="34"/>
                  </a:cubicBezTo>
                  <a:cubicBezTo>
                    <a:pt x="1268" y="34"/>
                    <a:pt x="1234" y="0"/>
                    <a:pt x="1234"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16"/>
            <p:cNvSpPr/>
            <p:nvPr/>
          </p:nvSpPr>
          <p:spPr>
            <a:xfrm>
              <a:off x="3839003" y="1079623"/>
              <a:ext cx="77319" cy="60144"/>
            </a:xfrm>
            <a:custGeom>
              <a:avLst/>
              <a:gdLst/>
              <a:ahLst/>
              <a:cxnLst/>
              <a:rect l="l" t="t" r="r" b="b"/>
              <a:pathLst>
                <a:path w="1202" h="935" extrusionOk="0">
                  <a:moveTo>
                    <a:pt x="1" y="0"/>
                  </a:moveTo>
                  <a:cubicBezTo>
                    <a:pt x="1" y="0"/>
                    <a:pt x="1" y="34"/>
                    <a:pt x="1" y="34"/>
                  </a:cubicBezTo>
                  <a:cubicBezTo>
                    <a:pt x="501" y="200"/>
                    <a:pt x="902" y="534"/>
                    <a:pt x="1202" y="934"/>
                  </a:cubicBezTo>
                  <a:cubicBezTo>
                    <a:pt x="935" y="501"/>
                    <a:pt x="501" y="200"/>
                    <a:pt x="1"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16"/>
            <p:cNvSpPr/>
            <p:nvPr/>
          </p:nvSpPr>
          <p:spPr>
            <a:xfrm>
              <a:off x="3845435" y="1103230"/>
              <a:ext cx="58021" cy="37501"/>
            </a:xfrm>
            <a:custGeom>
              <a:avLst/>
              <a:gdLst/>
              <a:ahLst/>
              <a:cxnLst/>
              <a:rect l="l" t="t" r="r" b="b"/>
              <a:pathLst>
                <a:path w="902" h="583" extrusionOk="0">
                  <a:moveTo>
                    <a:pt x="1" y="0"/>
                  </a:moveTo>
                  <a:lnTo>
                    <a:pt x="1" y="0"/>
                  </a:lnTo>
                  <a:cubicBezTo>
                    <a:pt x="301" y="167"/>
                    <a:pt x="601" y="334"/>
                    <a:pt x="868" y="567"/>
                  </a:cubicBezTo>
                  <a:cubicBezTo>
                    <a:pt x="868" y="578"/>
                    <a:pt x="872" y="582"/>
                    <a:pt x="877" y="582"/>
                  </a:cubicBezTo>
                  <a:cubicBezTo>
                    <a:pt x="887" y="582"/>
                    <a:pt x="902" y="567"/>
                    <a:pt x="902" y="567"/>
                  </a:cubicBezTo>
                  <a:cubicBezTo>
                    <a:pt x="601" y="334"/>
                    <a:pt x="335" y="134"/>
                    <a:pt x="1"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16"/>
            <p:cNvSpPr/>
            <p:nvPr/>
          </p:nvSpPr>
          <p:spPr>
            <a:xfrm>
              <a:off x="3939864" y="1116610"/>
              <a:ext cx="68763" cy="179788"/>
            </a:xfrm>
            <a:custGeom>
              <a:avLst/>
              <a:gdLst/>
              <a:ahLst/>
              <a:cxnLst/>
              <a:rect l="l" t="t" r="r" b="b"/>
              <a:pathLst>
                <a:path w="1069" h="2795" extrusionOk="0">
                  <a:moveTo>
                    <a:pt x="413" y="1"/>
                  </a:moveTo>
                  <a:cubicBezTo>
                    <a:pt x="401" y="1"/>
                    <a:pt x="384" y="9"/>
                    <a:pt x="368" y="26"/>
                  </a:cubicBezTo>
                  <a:cubicBezTo>
                    <a:pt x="268" y="259"/>
                    <a:pt x="201" y="526"/>
                    <a:pt x="101" y="793"/>
                  </a:cubicBezTo>
                  <a:cubicBezTo>
                    <a:pt x="67" y="893"/>
                    <a:pt x="1" y="993"/>
                    <a:pt x="34" y="1126"/>
                  </a:cubicBezTo>
                  <a:cubicBezTo>
                    <a:pt x="67" y="1260"/>
                    <a:pt x="101" y="1393"/>
                    <a:pt x="134" y="1527"/>
                  </a:cubicBezTo>
                  <a:cubicBezTo>
                    <a:pt x="167" y="1660"/>
                    <a:pt x="201" y="1827"/>
                    <a:pt x="234" y="1960"/>
                  </a:cubicBezTo>
                  <a:cubicBezTo>
                    <a:pt x="268" y="2027"/>
                    <a:pt x="368" y="2127"/>
                    <a:pt x="434" y="2194"/>
                  </a:cubicBezTo>
                  <a:cubicBezTo>
                    <a:pt x="634" y="2394"/>
                    <a:pt x="835" y="2594"/>
                    <a:pt x="1068" y="2794"/>
                  </a:cubicBezTo>
                  <a:cubicBezTo>
                    <a:pt x="1068" y="2794"/>
                    <a:pt x="1068" y="2761"/>
                    <a:pt x="1068" y="2761"/>
                  </a:cubicBezTo>
                  <a:cubicBezTo>
                    <a:pt x="901" y="2594"/>
                    <a:pt x="735" y="2427"/>
                    <a:pt x="568" y="2261"/>
                  </a:cubicBezTo>
                  <a:cubicBezTo>
                    <a:pt x="468" y="2194"/>
                    <a:pt x="368" y="2094"/>
                    <a:pt x="301" y="1960"/>
                  </a:cubicBezTo>
                  <a:cubicBezTo>
                    <a:pt x="234" y="1860"/>
                    <a:pt x="234" y="1694"/>
                    <a:pt x="201" y="1560"/>
                  </a:cubicBezTo>
                  <a:cubicBezTo>
                    <a:pt x="167" y="1460"/>
                    <a:pt x="134" y="1327"/>
                    <a:pt x="101" y="1193"/>
                  </a:cubicBezTo>
                  <a:cubicBezTo>
                    <a:pt x="67" y="1026"/>
                    <a:pt x="101" y="893"/>
                    <a:pt x="167" y="760"/>
                  </a:cubicBezTo>
                  <a:cubicBezTo>
                    <a:pt x="268" y="526"/>
                    <a:pt x="334" y="259"/>
                    <a:pt x="434" y="26"/>
                  </a:cubicBezTo>
                  <a:cubicBezTo>
                    <a:pt x="434" y="9"/>
                    <a:pt x="426" y="1"/>
                    <a:pt x="413"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16"/>
            <p:cNvSpPr/>
            <p:nvPr/>
          </p:nvSpPr>
          <p:spPr>
            <a:xfrm>
              <a:off x="3957039" y="1118733"/>
              <a:ext cx="85874" cy="169046"/>
            </a:xfrm>
            <a:custGeom>
              <a:avLst/>
              <a:gdLst/>
              <a:ahLst/>
              <a:cxnLst/>
              <a:rect l="l" t="t" r="r" b="b"/>
              <a:pathLst>
                <a:path w="1335" h="2628" extrusionOk="0">
                  <a:moveTo>
                    <a:pt x="217" y="1"/>
                  </a:moveTo>
                  <a:cubicBezTo>
                    <a:pt x="209" y="1"/>
                    <a:pt x="201" y="9"/>
                    <a:pt x="201" y="26"/>
                  </a:cubicBezTo>
                  <a:cubicBezTo>
                    <a:pt x="134" y="293"/>
                    <a:pt x="101" y="560"/>
                    <a:pt x="34" y="827"/>
                  </a:cubicBezTo>
                  <a:cubicBezTo>
                    <a:pt x="34" y="960"/>
                    <a:pt x="1" y="1060"/>
                    <a:pt x="34" y="1160"/>
                  </a:cubicBezTo>
                  <a:cubicBezTo>
                    <a:pt x="101" y="1294"/>
                    <a:pt x="134" y="1427"/>
                    <a:pt x="201" y="1560"/>
                  </a:cubicBezTo>
                  <a:cubicBezTo>
                    <a:pt x="267" y="1694"/>
                    <a:pt x="301" y="1827"/>
                    <a:pt x="367" y="1961"/>
                  </a:cubicBezTo>
                  <a:cubicBezTo>
                    <a:pt x="434" y="2061"/>
                    <a:pt x="534" y="2094"/>
                    <a:pt x="601" y="2161"/>
                  </a:cubicBezTo>
                  <a:cubicBezTo>
                    <a:pt x="868" y="2328"/>
                    <a:pt x="1101" y="2494"/>
                    <a:pt x="1335" y="2628"/>
                  </a:cubicBezTo>
                  <a:cubicBezTo>
                    <a:pt x="1168" y="2494"/>
                    <a:pt x="968" y="2361"/>
                    <a:pt x="768" y="2228"/>
                  </a:cubicBezTo>
                  <a:cubicBezTo>
                    <a:pt x="668" y="2161"/>
                    <a:pt x="534" y="2061"/>
                    <a:pt x="434" y="1961"/>
                  </a:cubicBezTo>
                  <a:cubicBezTo>
                    <a:pt x="367" y="1861"/>
                    <a:pt x="334" y="1727"/>
                    <a:pt x="267" y="1594"/>
                  </a:cubicBezTo>
                  <a:cubicBezTo>
                    <a:pt x="234" y="1460"/>
                    <a:pt x="167" y="1360"/>
                    <a:pt x="134" y="1227"/>
                  </a:cubicBezTo>
                  <a:cubicBezTo>
                    <a:pt x="67" y="1093"/>
                    <a:pt x="67" y="960"/>
                    <a:pt x="101" y="793"/>
                  </a:cubicBezTo>
                  <a:cubicBezTo>
                    <a:pt x="167" y="526"/>
                    <a:pt x="201" y="293"/>
                    <a:pt x="234" y="26"/>
                  </a:cubicBezTo>
                  <a:cubicBezTo>
                    <a:pt x="234" y="9"/>
                    <a:pt x="226" y="1"/>
                    <a:pt x="217"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16"/>
            <p:cNvSpPr/>
            <p:nvPr/>
          </p:nvSpPr>
          <p:spPr>
            <a:xfrm>
              <a:off x="3974213" y="1103745"/>
              <a:ext cx="105171" cy="153994"/>
            </a:xfrm>
            <a:custGeom>
              <a:avLst/>
              <a:gdLst/>
              <a:ahLst/>
              <a:cxnLst/>
              <a:rect l="l" t="t" r="r" b="b"/>
              <a:pathLst>
                <a:path w="1635" h="2394" extrusionOk="0">
                  <a:moveTo>
                    <a:pt x="50" y="0"/>
                  </a:moveTo>
                  <a:cubicBezTo>
                    <a:pt x="42" y="0"/>
                    <a:pt x="34" y="9"/>
                    <a:pt x="34" y="26"/>
                  </a:cubicBezTo>
                  <a:cubicBezTo>
                    <a:pt x="34" y="292"/>
                    <a:pt x="34" y="559"/>
                    <a:pt x="34" y="859"/>
                  </a:cubicBezTo>
                  <a:cubicBezTo>
                    <a:pt x="34" y="960"/>
                    <a:pt x="0" y="1060"/>
                    <a:pt x="67" y="1160"/>
                  </a:cubicBezTo>
                  <a:cubicBezTo>
                    <a:pt x="134" y="1293"/>
                    <a:pt x="234" y="1427"/>
                    <a:pt x="301" y="1527"/>
                  </a:cubicBezTo>
                  <a:cubicBezTo>
                    <a:pt x="401" y="1660"/>
                    <a:pt x="467" y="1760"/>
                    <a:pt x="567" y="1894"/>
                  </a:cubicBezTo>
                  <a:cubicBezTo>
                    <a:pt x="634" y="1960"/>
                    <a:pt x="734" y="1994"/>
                    <a:pt x="834" y="2027"/>
                  </a:cubicBezTo>
                  <a:cubicBezTo>
                    <a:pt x="1101" y="2160"/>
                    <a:pt x="1335" y="2260"/>
                    <a:pt x="1635" y="2394"/>
                  </a:cubicBezTo>
                  <a:cubicBezTo>
                    <a:pt x="1635" y="2394"/>
                    <a:pt x="1635" y="2394"/>
                    <a:pt x="1635" y="2361"/>
                  </a:cubicBezTo>
                  <a:cubicBezTo>
                    <a:pt x="1401" y="2260"/>
                    <a:pt x="1201" y="2160"/>
                    <a:pt x="968" y="2060"/>
                  </a:cubicBezTo>
                  <a:cubicBezTo>
                    <a:pt x="868" y="2027"/>
                    <a:pt x="734" y="1960"/>
                    <a:pt x="634" y="1894"/>
                  </a:cubicBezTo>
                  <a:cubicBezTo>
                    <a:pt x="534" y="1793"/>
                    <a:pt x="467" y="1660"/>
                    <a:pt x="401" y="1560"/>
                  </a:cubicBezTo>
                  <a:cubicBezTo>
                    <a:pt x="301" y="1427"/>
                    <a:pt x="234" y="1326"/>
                    <a:pt x="167" y="1226"/>
                  </a:cubicBezTo>
                  <a:cubicBezTo>
                    <a:pt x="67" y="1093"/>
                    <a:pt x="67" y="960"/>
                    <a:pt x="67" y="793"/>
                  </a:cubicBezTo>
                  <a:cubicBezTo>
                    <a:pt x="67" y="526"/>
                    <a:pt x="67" y="259"/>
                    <a:pt x="67" y="26"/>
                  </a:cubicBezTo>
                  <a:cubicBezTo>
                    <a:pt x="67" y="9"/>
                    <a:pt x="59" y="0"/>
                    <a:pt x="50"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16"/>
            <p:cNvSpPr/>
            <p:nvPr/>
          </p:nvSpPr>
          <p:spPr>
            <a:xfrm>
              <a:off x="3982768" y="1104388"/>
              <a:ext cx="126656" cy="134053"/>
            </a:xfrm>
            <a:custGeom>
              <a:avLst/>
              <a:gdLst/>
              <a:ahLst/>
              <a:cxnLst/>
              <a:rect l="l" t="t" r="r" b="b"/>
              <a:pathLst>
                <a:path w="1969" h="2084" extrusionOk="0">
                  <a:moveTo>
                    <a:pt x="26" y="1"/>
                  </a:moveTo>
                  <a:cubicBezTo>
                    <a:pt x="16" y="1"/>
                    <a:pt x="1" y="16"/>
                    <a:pt x="1" y="16"/>
                  </a:cubicBezTo>
                  <a:cubicBezTo>
                    <a:pt x="34" y="282"/>
                    <a:pt x="68" y="583"/>
                    <a:pt x="134" y="849"/>
                  </a:cubicBezTo>
                  <a:cubicBezTo>
                    <a:pt x="134" y="950"/>
                    <a:pt x="168" y="1050"/>
                    <a:pt x="234" y="1150"/>
                  </a:cubicBezTo>
                  <a:cubicBezTo>
                    <a:pt x="334" y="1250"/>
                    <a:pt x="434" y="1350"/>
                    <a:pt x="535" y="1483"/>
                  </a:cubicBezTo>
                  <a:cubicBezTo>
                    <a:pt x="635" y="1583"/>
                    <a:pt x="735" y="1683"/>
                    <a:pt x="835" y="1783"/>
                  </a:cubicBezTo>
                  <a:cubicBezTo>
                    <a:pt x="901" y="1850"/>
                    <a:pt x="1002" y="1850"/>
                    <a:pt x="1102" y="1884"/>
                  </a:cubicBezTo>
                  <a:cubicBezTo>
                    <a:pt x="1402" y="1950"/>
                    <a:pt x="1669" y="2017"/>
                    <a:pt x="1969" y="2084"/>
                  </a:cubicBezTo>
                  <a:cubicBezTo>
                    <a:pt x="1735" y="2017"/>
                    <a:pt x="1502" y="1950"/>
                    <a:pt x="1268" y="1884"/>
                  </a:cubicBezTo>
                  <a:cubicBezTo>
                    <a:pt x="1135" y="1850"/>
                    <a:pt x="1002" y="1817"/>
                    <a:pt x="901" y="1750"/>
                  </a:cubicBezTo>
                  <a:cubicBezTo>
                    <a:pt x="768" y="1683"/>
                    <a:pt x="701" y="1550"/>
                    <a:pt x="601" y="1483"/>
                  </a:cubicBezTo>
                  <a:cubicBezTo>
                    <a:pt x="501" y="1383"/>
                    <a:pt x="434" y="1283"/>
                    <a:pt x="334" y="1183"/>
                  </a:cubicBezTo>
                  <a:cubicBezTo>
                    <a:pt x="201" y="1050"/>
                    <a:pt x="201" y="916"/>
                    <a:pt x="168" y="783"/>
                  </a:cubicBezTo>
                  <a:cubicBezTo>
                    <a:pt x="134" y="516"/>
                    <a:pt x="68" y="282"/>
                    <a:pt x="34" y="16"/>
                  </a:cubicBezTo>
                  <a:cubicBezTo>
                    <a:pt x="34" y="4"/>
                    <a:pt x="30" y="1"/>
                    <a:pt x="26"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16"/>
            <p:cNvSpPr/>
            <p:nvPr/>
          </p:nvSpPr>
          <p:spPr>
            <a:xfrm>
              <a:off x="3948483" y="875775"/>
              <a:ext cx="109481" cy="223208"/>
            </a:xfrm>
            <a:custGeom>
              <a:avLst/>
              <a:gdLst/>
              <a:ahLst/>
              <a:cxnLst/>
              <a:rect l="l" t="t" r="r" b="b"/>
              <a:pathLst>
                <a:path w="1702" h="3470" extrusionOk="0">
                  <a:moveTo>
                    <a:pt x="0" y="3469"/>
                  </a:moveTo>
                  <a:cubicBezTo>
                    <a:pt x="0" y="2836"/>
                    <a:pt x="267" y="2102"/>
                    <a:pt x="467" y="1535"/>
                  </a:cubicBezTo>
                  <a:cubicBezTo>
                    <a:pt x="634" y="1101"/>
                    <a:pt x="834" y="534"/>
                    <a:pt x="1168" y="234"/>
                  </a:cubicBezTo>
                  <a:cubicBezTo>
                    <a:pt x="1401" y="0"/>
                    <a:pt x="1668" y="34"/>
                    <a:pt x="1668" y="367"/>
                  </a:cubicBezTo>
                  <a:cubicBezTo>
                    <a:pt x="1701" y="968"/>
                    <a:pt x="1334" y="1601"/>
                    <a:pt x="1068" y="2135"/>
                  </a:cubicBezTo>
                  <a:cubicBezTo>
                    <a:pt x="901" y="2402"/>
                    <a:pt x="734" y="2702"/>
                    <a:pt x="534" y="2969"/>
                  </a:cubicBezTo>
                  <a:cubicBezTo>
                    <a:pt x="434" y="3103"/>
                    <a:pt x="300" y="3236"/>
                    <a:pt x="200" y="3369"/>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16"/>
            <p:cNvSpPr/>
            <p:nvPr/>
          </p:nvSpPr>
          <p:spPr>
            <a:xfrm>
              <a:off x="3866920" y="903628"/>
              <a:ext cx="83751" cy="216840"/>
            </a:xfrm>
            <a:custGeom>
              <a:avLst/>
              <a:gdLst/>
              <a:ahLst/>
              <a:cxnLst/>
              <a:rect l="l" t="t" r="r" b="b"/>
              <a:pathLst>
                <a:path w="1302" h="3371" extrusionOk="0">
                  <a:moveTo>
                    <a:pt x="1235" y="3370"/>
                  </a:moveTo>
                  <a:cubicBezTo>
                    <a:pt x="834" y="2936"/>
                    <a:pt x="601" y="2269"/>
                    <a:pt x="367" y="1736"/>
                  </a:cubicBezTo>
                  <a:cubicBezTo>
                    <a:pt x="201" y="1369"/>
                    <a:pt x="1" y="835"/>
                    <a:pt x="34" y="435"/>
                  </a:cubicBezTo>
                  <a:cubicBezTo>
                    <a:pt x="67" y="134"/>
                    <a:pt x="267" y="1"/>
                    <a:pt x="468" y="234"/>
                  </a:cubicBezTo>
                  <a:cubicBezTo>
                    <a:pt x="868" y="635"/>
                    <a:pt x="1001" y="1302"/>
                    <a:pt x="1135" y="1802"/>
                  </a:cubicBezTo>
                  <a:cubicBezTo>
                    <a:pt x="1201" y="2102"/>
                    <a:pt x="1268" y="2403"/>
                    <a:pt x="1301" y="2703"/>
                  </a:cubicBezTo>
                  <a:cubicBezTo>
                    <a:pt x="1301" y="2870"/>
                    <a:pt x="1268" y="3036"/>
                    <a:pt x="1301" y="3203"/>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16"/>
            <p:cNvSpPr/>
            <p:nvPr/>
          </p:nvSpPr>
          <p:spPr>
            <a:xfrm>
              <a:off x="4019241" y="1098663"/>
              <a:ext cx="139585" cy="73009"/>
            </a:xfrm>
            <a:custGeom>
              <a:avLst/>
              <a:gdLst/>
              <a:ahLst/>
              <a:cxnLst/>
              <a:rect l="l" t="t" r="r" b="b"/>
              <a:pathLst>
                <a:path w="2170" h="1135" extrusionOk="0">
                  <a:moveTo>
                    <a:pt x="175" y="0"/>
                  </a:moveTo>
                  <a:cubicBezTo>
                    <a:pt x="127" y="0"/>
                    <a:pt x="80" y="2"/>
                    <a:pt x="34" y="4"/>
                  </a:cubicBezTo>
                  <a:lnTo>
                    <a:pt x="1" y="271"/>
                  </a:lnTo>
                  <a:cubicBezTo>
                    <a:pt x="5" y="271"/>
                    <a:pt x="9" y="271"/>
                    <a:pt x="13" y="271"/>
                  </a:cubicBezTo>
                  <a:cubicBezTo>
                    <a:pt x="302" y="271"/>
                    <a:pt x="1437" y="1135"/>
                    <a:pt x="1919" y="1135"/>
                  </a:cubicBezTo>
                  <a:cubicBezTo>
                    <a:pt x="2042" y="1135"/>
                    <a:pt x="2122" y="1079"/>
                    <a:pt x="2136" y="938"/>
                  </a:cubicBezTo>
                  <a:cubicBezTo>
                    <a:pt x="2169" y="638"/>
                    <a:pt x="1902" y="438"/>
                    <a:pt x="1702" y="338"/>
                  </a:cubicBezTo>
                  <a:cubicBezTo>
                    <a:pt x="1245" y="155"/>
                    <a:pt x="677" y="0"/>
                    <a:pt x="175" y="0"/>
                  </a:cubicBez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4" name="Google Shape;474;p16"/>
          <p:cNvSpPr txBox="1">
            <a:spLocks noGrp="1"/>
          </p:cNvSpPr>
          <p:nvPr>
            <p:ph type="title"/>
          </p:nvPr>
        </p:nvSpPr>
        <p:spPr>
          <a:xfrm>
            <a:off x="5015875" y="2413488"/>
            <a:ext cx="3414900" cy="8418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52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475" name="Google Shape;475;p16"/>
          <p:cNvSpPr txBox="1">
            <a:spLocks noGrp="1"/>
          </p:cNvSpPr>
          <p:nvPr>
            <p:ph type="subTitle" idx="1"/>
          </p:nvPr>
        </p:nvSpPr>
        <p:spPr>
          <a:xfrm>
            <a:off x="5015875" y="3355200"/>
            <a:ext cx="2422800" cy="7035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600">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76" name="Google Shape;476;p16"/>
          <p:cNvSpPr txBox="1">
            <a:spLocks noGrp="1"/>
          </p:cNvSpPr>
          <p:nvPr>
            <p:ph type="title" idx="2" hasCustomPrompt="1"/>
          </p:nvPr>
        </p:nvSpPr>
        <p:spPr>
          <a:xfrm>
            <a:off x="5015875" y="1084813"/>
            <a:ext cx="1905600" cy="1239900"/>
          </a:xfrm>
          <a:prstGeom prst="rect">
            <a:avLst/>
          </a:prstGeom>
        </p:spPr>
        <p:txBody>
          <a:bodyPr spcFirstLastPara="1" wrap="square" lIns="91425" tIns="91425" rIns="91425" bIns="91425" anchor="t" anchorCtr="0">
            <a:noAutofit/>
          </a:bodyPr>
          <a:lstStyle>
            <a:lvl1pPr lvl="0" rtl="0">
              <a:spcBef>
                <a:spcPts val="0"/>
              </a:spcBef>
              <a:spcAft>
                <a:spcPts val="0"/>
              </a:spcAft>
              <a:buSzPts val="8900"/>
              <a:buNone/>
              <a:defRPr sz="8900">
                <a:solidFill>
                  <a:schemeClr val="accent4"/>
                </a:solidFill>
              </a:defRPr>
            </a:lvl1pPr>
            <a:lvl2pPr lvl="1" algn="ctr" rtl="0">
              <a:spcBef>
                <a:spcPts val="0"/>
              </a:spcBef>
              <a:spcAft>
                <a:spcPts val="0"/>
              </a:spcAft>
              <a:buSzPts val="8900"/>
              <a:buNone/>
              <a:defRPr sz="8900"/>
            </a:lvl2pPr>
            <a:lvl3pPr lvl="2" algn="ctr" rtl="0">
              <a:spcBef>
                <a:spcPts val="0"/>
              </a:spcBef>
              <a:spcAft>
                <a:spcPts val="0"/>
              </a:spcAft>
              <a:buSzPts val="8900"/>
              <a:buNone/>
              <a:defRPr sz="8900"/>
            </a:lvl3pPr>
            <a:lvl4pPr lvl="3" algn="ctr" rtl="0">
              <a:spcBef>
                <a:spcPts val="0"/>
              </a:spcBef>
              <a:spcAft>
                <a:spcPts val="0"/>
              </a:spcAft>
              <a:buSzPts val="8900"/>
              <a:buNone/>
              <a:defRPr sz="8900"/>
            </a:lvl4pPr>
            <a:lvl5pPr lvl="4" algn="ctr" rtl="0">
              <a:spcBef>
                <a:spcPts val="0"/>
              </a:spcBef>
              <a:spcAft>
                <a:spcPts val="0"/>
              </a:spcAft>
              <a:buSzPts val="8900"/>
              <a:buNone/>
              <a:defRPr sz="8900"/>
            </a:lvl5pPr>
            <a:lvl6pPr lvl="5" algn="ctr" rtl="0">
              <a:spcBef>
                <a:spcPts val="0"/>
              </a:spcBef>
              <a:spcAft>
                <a:spcPts val="0"/>
              </a:spcAft>
              <a:buSzPts val="8900"/>
              <a:buNone/>
              <a:defRPr sz="8900"/>
            </a:lvl6pPr>
            <a:lvl7pPr lvl="6" algn="ctr" rtl="0">
              <a:spcBef>
                <a:spcPts val="0"/>
              </a:spcBef>
              <a:spcAft>
                <a:spcPts val="0"/>
              </a:spcAft>
              <a:buSzPts val="8900"/>
              <a:buNone/>
              <a:defRPr sz="8900"/>
            </a:lvl7pPr>
            <a:lvl8pPr lvl="7" algn="ctr" rtl="0">
              <a:spcBef>
                <a:spcPts val="0"/>
              </a:spcBef>
              <a:spcAft>
                <a:spcPts val="0"/>
              </a:spcAft>
              <a:buSzPts val="8900"/>
              <a:buNone/>
              <a:defRPr sz="8900"/>
            </a:lvl8pPr>
            <a:lvl9pPr lvl="8" algn="ctr" rtl="0">
              <a:spcBef>
                <a:spcPts val="0"/>
              </a:spcBef>
              <a:spcAft>
                <a:spcPts val="0"/>
              </a:spcAft>
              <a:buSzPts val="8900"/>
              <a:buNone/>
              <a:defRPr sz="8900"/>
            </a:lvl9pPr>
          </a:lstStyle>
          <a:p>
            <a:r>
              <a:t>xx%</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ection header 3">
  <p:cSld name="CUSTOM_12">
    <p:spTree>
      <p:nvGrpSpPr>
        <p:cNvPr id="1" name="Shape 477"/>
        <p:cNvGrpSpPr/>
        <p:nvPr/>
      </p:nvGrpSpPr>
      <p:grpSpPr>
        <a:xfrm>
          <a:off x="0" y="0"/>
          <a:ext cx="0" cy="0"/>
          <a:chOff x="0" y="0"/>
          <a:chExt cx="0" cy="0"/>
        </a:xfrm>
      </p:grpSpPr>
      <p:sp>
        <p:nvSpPr>
          <p:cNvPr id="478" name="Google Shape;478;p17"/>
          <p:cNvSpPr/>
          <p:nvPr/>
        </p:nvSpPr>
        <p:spPr>
          <a:xfrm>
            <a:off x="7960975" y="914400"/>
            <a:ext cx="709700" cy="307725"/>
          </a:xfrm>
          <a:custGeom>
            <a:avLst/>
            <a:gdLst/>
            <a:ahLst/>
            <a:cxnLst/>
            <a:rect l="l" t="t" r="r" b="b"/>
            <a:pathLst>
              <a:path w="28388" h="12309" extrusionOk="0">
                <a:moveTo>
                  <a:pt x="18247" y="0"/>
                </a:moveTo>
                <a:cubicBezTo>
                  <a:pt x="13877" y="0"/>
                  <a:pt x="10141" y="2802"/>
                  <a:pt x="8740" y="6738"/>
                </a:cubicBezTo>
                <a:lnTo>
                  <a:pt x="2769" y="6738"/>
                </a:lnTo>
                <a:cubicBezTo>
                  <a:pt x="1234" y="6738"/>
                  <a:pt x="0" y="7973"/>
                  <a:pt x="0" y="9507"/>
                </a:cubicBezTo>
                <a:cubicBezTo>
                  <a:pt x="0" y="11041"/>
                  <a:pt x="1234" y="12309"/>
                  <a:pt x="2769" y="12309"/>
                </a:cubicBezTo>
                <a:lnTo>
                  <a:pt x="25585" y="12309"/>
                </a:lnTo>
                <a:cubicBezTo>
                  <a:pt x="27153" y="12309"/>
                  <a:pt x="28387" y="11041"/>
                  <a:pt x="28387" y="9507"/>
                </a:cubicBezTo>
                <a:cubicBezTo>
                  <a:pt x="28387" y="9407"/>
                  <a:pt x="28387" y="9273"/>
                  <a:pt x="28354" y="9173"/>
                </a:cubicBezTo>
                <a:cubicBezTo>
                  <a:pt x="28087" y="3836"/>
                  <a:pt x="23684" y="0"/>
                  <a:pt x="18247" y="0"/>
                </a:cubicBezTo>
                <a:close/>
              </a:path>
            </a:pathLst>
          </a:custGeom>
          <a:solidFill>
            <a:srgbClr val="F0EF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17"/>
          <p:cNvSpPr/>
          <p:nvPr/>
        </p:nvSpPr>
        <p:spPr>
          <a:xfrm flipH="1">
            <a:off x="428575" y="1646063"/>
            <a:ext cx="709700" cy="307725"/>
          </a:xfrm>
          <a:custGeom>
            <a:avLst/>
            <a:gdLst/>
            <a:ahLst/>
            <a:cxnLst/>
            <a:rect l="l" t="t" r="r" b="b"/>
            <a:pathLst>
              <a:path w="28388" h="12309" extrusionOk="0">
                <a:moveTo>
                  <a:pt x="18247" y="0"/>
                </a:moveTo>
                <a:cubicBezTo>
                  <a:pt x="13877" y="0"/>
                  <a:pt x="10141" y="2802"/>
                  <a:pt x="8740" y="6738"/>
                </a:cubicBezTo>
                <a:lnTo>
                  <a:pt x="2769" y="6738"/>
                </a:lnTo>
                <a:cubicBezTo>
                  <a:pt x="1234" y="6738"/>
                  <a:pt x="0" y="7973"/>
                  <a:pt x="0" y="9507"/>
                </a:cubicBezTo>
                <a:cubicBezTo>
                  <a:pt x="0" y="11041"/>
                  <a:pt x="1234" y="12309"/>
                  <a:pt x="2769" y="12309"/>
                </a:cubicBezTo>
                <a:lnTo>
                  <a:pt x="25585" y="12309"/>
                </a:lnTo>
                <a:cubicBezTo>
                  <a:pt x="27153" y="12309"/>
                  <a:pt x="28387" y="11041"/>
                  <a:pt x="28387" y="9507"/>
                </a:cubicBezTo>
                <a:cubicBezTo>
                  <a:pt x="28387" y="9407"/>
                  <a:pt x="28387" y="9273"/>
                  <a:pt x="28354" y="9173"/>
                </a:cubicBezTo>
                <a:cubicBezTo>
                  <a:pt x="28087" y="3836"/>
                  <a:pt x="23684" y="0"/>
                  <a:pt x="18247" y="0"/>
                </a:cubicBezTo>
                <a:close/>
              </a:path>
            </a:pathLst>
          </a:custGeom>
          <a:solidFill>
            <a:srgbClr val="F0EF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0" name="Google Shape;480;p17"/>
          <p:cNvGrpSpPr/>
          <p:nvPr/>
        </p:nvGrpSpPr>
        <p:grpSpPr>
          <a:xfrm flipH="1">
            <a:off x="586438" y="3795019"/>
            <a:ext cx="253560" cy="322660"/>
            <a:chOff x="3828325" y="875775"/>
            <a:chExt cx="330501" cy="420623"/>
          </a:xfrm>
        </p:grpSpPr>
        <p:sp>
          <p:nvSpPr>
            <p:cNvPr id="481" name="Google Shape;481;p17"/>
            <p:cNvSpPr/>
            <p:nvPr/>
          </p:nvSpPr>
          <p:spPr>
            <a:xfrm>
              <a:off x="3884094" y="1119247"/>
              <a:ext cx="53711" cy="53776"/>
            </a:xfrm>
            <a:custGeom>
              <a:avLst/>
              <a:gdLst/>
              <a:ahLst/>
              <a:cxnLst/>
              <a:rect l="l" t="t" r="r" b="b"/>
              <a:pathLst>
                <a:path w="835" h="836" extrusionOk="0">
                  <a:moveTo>
                    <a:pt x="474" y="1"/>
                  </a:moveTo>
                  <a:cubicBezTo>
                    <a:pt x="323" y="1"/>
                    <a:pt x="155" y="120"/>
                    <a:pt x="100" y="285"/>
                  </a:cubicBezTo>
                  <a:cubicBezTo>
                    <a:pt x="0" y="485"/>
                    <a:pt x="67" y="719"/>
                    <a:pt x="234" y="819"/>
                  </a:cubicBezTo>
                  <a:cubicBezTo>
                    <a:pt x="269" y="830"/>
                    <a:pt x="305" y="836"/>
                    <a:pt x="340" y="836"/>
                  </a:cubicBezTo>
                  <a:cubicBezTo>
                    <a:pt x="502" y="836"/>
                    <a:pt x="652" y="716"/>
                    <a:pt x="734" y="552"/>
                  </a:cubicBezTo>
                  <a:cubicBezTo>
                    <a:pt x="834" y="352"/>
                    <a:pt x="734" y="118"/>
                    <a:pt x="567" y="18"/>
                  </a:cubicBezTo>
                  <a:cubicBezTo>
                    <a:pt x="538" y="6"/>
                    <a:pt x="506" y="1"/>
                    <a:pt x="474" y="1"/>
                  </a:cubicBez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17"/>
            <p:cNvSpPr/>
            <p:nvPr/>
          </p:nvSpPr>
          <p:spPr>
            <a:xfrm>
              <a:off x="3918444" y="1068109"/>
              <a:ext cx="126656" cy="79699"/>
            </a:xfrm>
            <a:custGeom>
              <a:avLst/>
              <a:gdLst/>
              <a:ahLst/>
              <a:cxnLst/>
              <a:rect l="l" t="t" r="r" b="b"/>
              <a:pathLst>
                <a:path w="1969" h="1239" extrusionOk="0">
                  <a:moveTo>
                    <a:pt x="1114" y="1"/>
                  </a:moveTo>
                  <a:cubicBezTo>
                    <a:pt x="642" y="1"/>
                    <a:pt x="123" y="511"/>
                    <a:pt x="0" y="880"/>
                  </a:cubicBezTo>
                  <a:lnTo>
                    <a:pt x="0" y="1180"/>
                  </a:lnTo>
                  <a:cubicBezTo>
                    <a:pt x="43" y="1223"/>
                    <a:pt x="86" y="1238"/>
                    <a:pt x="130" y="1238"/>
                  </a:cubicBezTo>
                  <a:cubicBezTo>
                    <a:pt x="223" y="1238"/>
                    <a:pt x="320" y="1169"/>
                    <a:pt x="434" y="1147"/>
                  </a:cubicBezTo>
                  <a:cubicBezTo>
                    <a:pt x="551" y="1108"/>
                    <a:pt x="668" y="1091"/>
                    <a:pt x="785" y="1091"/>
                  </a:cubicBezTo>
                  <a:cubicBezTo>
                    <a:pt x="868" y="1091"/>
                    <a:pt x="951" y="1099"/>
                    <a:pt x="1034" y="1113"/>
                  </a:cubicBezTo>
                  <a:cubicBezTo>
                    <a:pt x="1188" y="1113"/>
                    <a:pt x="1349" y="1156"/>
                    <a:pt x="1488" y="1156"/>
                  </a:cubicBezTo>
                  <a:cubicBezTo>
                    <a:pt x="1650" y="1156"/>
                    <a:pt x="1781" y="1098"/>
                    <a:pt x="1835" y="846"/>
                  </a:cubicBezTo>
                  <a:cubicBezTo>
                    <a:pt x="1968" y="446"/>
                    <a:pt x="1601" y="113"/>
                    <a:pt x="1234" y="12"/>
                  </a:cubicBezTo>
                  <a:cubicBezTo>
                    <a:pt x="1195" y="5"/>
                    <a:pt x="1155" y="1"/>
                    <a:pt x="1114" y="1"/>
                  </a:cubicBez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17"/>
            <p:cNvSpPr/>
            <p:nvPr/>
          </p:nvSpPr>
          <p:spPr>
            <a:xfrm>
              <a:off x="3828325" y="1159001"/>
              <a:ext cx="81564" cy="135211"/>
            </a:xfrm>
            <a:custGeom>
              <a:avLst/>
              <a:gdLst/>
              <a:ahLst/>
              <a:cxnLst/>
              <a:rect l="l" t="t" r="r" b="b"/>
              <a:pathLst>
                <a:path w="1268" h="2102" extrusionOk="0">
                  <a:moveTo>
                    <a:pt x="1234" y="0"/>
                  </a:moveTo>
                  <a:cubicBezTo>
                    <a:pt x="1168" y="0"/>
                    <a:pt x="1101" y="134"/>
                    <a:pt x="1068" y="167"/>
                  </a:cubicBezTo>
                  <a:cubicBezTo>
                    <a:pt x="1001" y="267"/>
                    <a:pt x="934" y="334"/>
                    <a:pt x="867" y="434"/>
                  </a:cubicBezTo>
                  <a:cubicBezTo>
                    <a:pt x="734" y="601"/>
                    <a:pt x="634" y="768"/>
                    <a:pt x="534" y="968"/>
                  </a:cubicBezTo>
                  <a:cubicBezTo>
                    <a:pt x="400" y="1135"/>
                    <a:pt x="300" y="1335"/>
                    <a:pt x="234" y="1535"/>
                  </a:cubicBezTo>
                  <a:cubicBezTo>
                    <a:pt x="134" y="1702"/>
                    <a:pt x="33" y="1902"/>
                    <a:pt x="0" y="2102"/>
                  </a:cubicBezTo>
                  <a:cubicBezTo>
                    <a:pt x="67" y="1935"/>
                    <a:pt x="134" y="1735"/>
                    <a:pt x="234" y="1568"/>
                  </a:cubicBezTo>
                  <a:cubicBezTo>
                    <a:pt x="334" y="1401"/>
                    <a:pt x="400" y="1201"/>
                    <a:pt x="500" y="1035"/>
                  </a:cubicBezTo>
                  <a:cubicBezTo>
                    <a:pt x="634" y="868"/>
                    <a:pt x="734" y="701"/>
                    <a:pt x="834" y="534"/>
                  </a:cubicBezTo>
                  <a:cubicBezTo>
                    <a:pt x="901" y="467"/>
                    <a:pt x="967" y="367"/>
                    <a:pt x="1034" y="301"/>
                  </a:cubicBezTo>
                  <a:cubicBezTo>
                    <a:pt x="1068" y="234"/>
                    <a:pt x="1101" y="201"/>
                    <a:pt x="1134" y="167"/>
                  </a:cubicBezTo>
                  <a:cubicBezTo>
                    <a:pt x="1168" y="134"/>
                    <a:pt x="1201" y="101"/>
                    <a:pt x="1234" y="67"/>
                  </a:cubicBezTo>
                  <a:cubicBezTo>
                    <a:pt x="1268" y="67"/>
                    <a:pt x="1268" y="67"/>
                    <a:pt x="1268" y="34"/>
                  </a:cubicBezTo>
                  <a:cubicBezTo>
                    <a:pt x="1268" y="34"/>
                    <a:pt x="1234" y="0"/>
                    <a:pt x="1234"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17"/>
            <p:cNvSpPr/>
            <p:nvPr/>
          </p:nvSpPr>
          <p:spPr>
            <a:xfrm>
              <a:off x="3839003" y="1079623"/>
              <a:ext cx="77319" cy="60144"/>
            </a:xfrm>
            <a:custGeom>
              <a:avLst/>
              <a:gdLst/>
              <a:ahLst/>
              <a:cxnLst/>
              <a:rect l="l" t="t" r="r" b="b"/>
              <a:pathLst>
                <a:path w="1202" h="935" extrusionOk="0">
                  <a:moveTo>
                    <a:pt x="1" y="0"/>
                  </a:moveTo>
                  <a:cubicBezTo>
                    <a:pt x="1" y="0"/>
                    <a:pt x="1" y="34"/>
                    <a:pt x="1" y="34"/>
                  </a:cubicBezTo>
                  <a:cubicBezTo>
                    <a:pt x="501" y="200"/>
                    <a:pt x="902" y="534"/>
                    <a:pt x="1202" y="934"/>
                  </a:cubicBezTo>
                  <a:cubicBezTo>
                    <a:pt x="935" y="501"/>
                    <a:pt x="501" y="200"/>
                    <a:pt x="1"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17"/>
            <p:cNvSpPr/>
            <p:nvPr/>
          </p:nvSpPr>
          <p:spPr>
            <a:xfrm>
              <a:off x="3845435" y="1103230"/>
              <a:ext cx="58021" cy="37501"/>
            </a:xfrm>
            <a:custGeom>
              <a:avLst/>
              <a:gdLst/>
              <a:ahLst/>
              <a:cxnLst/>
              <a:rect l="l" t="t" r="r" b="b"/>
              <a:pathLst>
                <a:path w="902" h="583" extrusionOk="0">
                  <a:moveTo>
                    <a:pt x="1" y="0"/>
                  </a:moveTo>
                  <a:lnTo>
                    <a:pt x="1" y="0"/>
                  </a:lnTo>
                  <a:cubicBezTo>
                    <a:pt x="301" y="167"/>
                    <a:pt x="601" y="334"/>
                    <a:pt x="868" y="567"/>
                  </a:cubicBezTo>
                  <a:cubicBezTo>
                    <a:pt x="868" y="578"/>
                    <a:pt x="872" y="582"/>
                    <a:pt x="877" y="582"/>
                  </a:cubicBezTo>
                  <a:cubicBezTo>
                    <a:pt x="887" y="582"/>
                    <a:pt x="902" y="567"/>
                    <a:pt x="902" y="567"/>
                  </a:cubicBezTo>
                  <a:cubicBezTo>
                    <a:pt x="601" y="334"/>
                    <a:pt x="335" y="134"/>
                    <a:pt x="1"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17"/>
            <p:cNvSpPr/>
            <p:nvPr/>
          </p:nvSpPr>
          <p:spPr>
            <a:xfrm>
              <a:off x="3939864" y="1116610"/>
              <a:ext cx="68763" cy="179788"/>
            </a:xfrm>
            <a:custGeom>
              <a:avLst/>
              <a:gdLst/>
              <a:ahLst/>
              <a:cxnLst/>
              <a:rect l="l" t="t" r="r" b="b"/>
              <a:pathLst>
                <a:path w="1069" h="2795" extrusionOk="0">
                  <a:moveTo>
                    <a:pt x="413" y="1"/>
                  </a:moveTo>
                  <a:cubicBezTo>
                    <a:pt x="401" y="1"/>
                    <a:pt x="384" y="9"/>
                    <a:pt x="368" y="26"/>
                  </a:cubicBezTo>
                  <a:cubicBezTo>
                    <a:pt x="268" y="259"/>
                    <a:pt x="201" y="526"/>
                    <a:pt x="101" y="793"/>
                  </a:cubicBezTo>
                  <a:cubicBezTo>
                    <a:pt x="67" y="893"/>
                    <a:pt x="1" y="993"/>
                    <a:pt x="34" y="1126"/>
                  </a:cubicBezTo>
                  <a:cubicBezTo>
                    <a:pt x="67" y="1260"/>
                    <a:pt x="101" y="1393"/>
                    <a:pt x="134" y="1527"/>
                  </a:cubicBezTo>
                  <a:cubicBezTo>
                    <a:pt x="167" y="1660"/>
                    <a:pt x="201" y="1827"/>
                    <a:pt x="234" y="1960"/>
                  </a:cubicBezTo>
                  <a:cubicBezTo>
                    <a:pt x="268" y="2027"/>
                    <a:pt x="368" y="2127"/>
                    <a:pt x="434" y="2194"/>
                  </a:cubicBezTo>
                  <a:cubicBezTo>
                    <a:pt x="634" y="2394"/>
                    <a:pt x="835" y="2594"/>
                    <a:pt x="1068" y="2794"/>
                  </a:cubicBezTo>
                  <a:cubicBezTo>
                    <a:pt x="1068" y="2794"/>
                    <a:pt x="1068" y="2761"/>
                    <a:pt x="1068" y="2761"/>
                  </a:cubicBezTo>
                  <a:cubicBezTo>
                    <a:pt x="901" y="2594"/>
                    <a:pt x="735" y="2427"/>
                    <a:pt x="568" y="2261"/>
                  </a:cubicBezTo>
                  <a:cubicBezTo>
                    <a:pt x="468" y="2194"/>
                    <a:pt x="368" y="2094"/>
                    <a:pt x="301" y="1960"/>
                  </a:cubicBezTo>
                  <a:cubicBezTo>
                    <a:pt x="234" y="1860"/>
                    <a:pt x="234" y="1694"/>
                    <a:pt x="201" y="1560"/>
                  </a:cubicBezTo>
                  <a:cubicBezTo>
                    <a:pt x="167" y="1460"/>
                    <a:pt x="134" y="1327"/>
                    <a:pt x="101" y="1193"/>
                  </a:cubicBezTo>
                  <a:cubicBezTo>
                    <a:pt x="67" y="1026"/>
                    <a:pt x="101" y="893"/>
                    <a:pt x="167" y="760"/>
                  </a:cubicBezTo>
                  <a:cubicBezTo>
                    <a:pt x="268" y="526"/>
                    <a:pt x="334" y="259"/>
                    <a:pt x="434" y="26"/>
                  </a:cubicBezTo>
                  <a:cubicBezTo>
                    <a:pt x="434" y="9"/>
                    <a:pt x="426" y="1"/>
                    <a:pt x="413"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17"/>
            <p:cNvSpPr/>
            <p:nvPr/>
          </p:nvSpPr>
          <p:spPr>
            <a:xfrm>
              <a:off x="3957039" y="1118733"/>
              <a:ext cx="85874" cy="169046"/>
            </a:xfrm>
            <a:custGeom>
              <a:avLst/>
              <a:gdLst/>
              <a:ahLst/>
              <a:cxnLst/>
              <a:rect l="l" t="t" r="r" b="b"/>
              <a:pathLst>
                <a:path w="1335" h="2628" extrusionOk="0">
                  <a:moveTo>
                    <a:pt x="217" y="1"/>
                  </a:moveTo>
                  <a:cubicBezTo>
                    <a:pt x="209" y="1"/>
                    <a:pt x="201" y="9"/>
                    <a:pt x="201" y="26"/>
                  </a:cubicBezTo>
                  <a:cubicBezTo>
                    <a:pt x="134" y="293"/>
                    <a:pt x="101" y="560"/>
                    <a:pt x="34" y="827"/>
                  </a:cubicBezTo>
                  <a:cubicBezTo>
                    <a:pt x="34" y="960"/>
                    <a:pt x="1" y="1060"/>
                    <a:pt x="34" y="1160"/>
                  </a:cubicBezTo>
                  <a:cubicBezTo>
                    <a:pt x="101" y="1294"/>
                    <a:pt x="134" y="1427"/>
                    <a:pt x="201" y="1560"/>
                  </a:cubicBezTo>
                  <a:cubicBezTo>
                    <a:pt x="267" y="1694"/>
                    <a:pt x="301" y="1827"/>
                    <a:pt x="367" y="1961"/>
                  </a:cubicBezTo>
                  <a:cubicBezTo>
                    <a:pt x="434" y="2061"/>
                    <a:pt x="534" y="2094"/>
                    <a:pt x="601" y="2161"/>
                  </a:cubicBezTo>
                  <a:cubicBezTo>
                    <a:pt x="868" y="2328"/>
                    <a:pt x="1101" y="2494"/>
                    <a:pt x="1335" y="2628"/>
                  </a:cubicBezTo>
                  <a:cubicBezTo>
                    <a:pt x="1168" y="2494"/>
                    <a:pt x="968" y="2361"/>
                    <a:pt x="768" y="2228"/>
                  </a:cubicBezTo>
                  <a:cubicBezTo>
                    <a:pt x="668" y="2161"/>
                    <a:pt x="534" y="2061"/>
                    <a:pt x="434" y="1961"/>
                  </a:cubicBezTo>
                  <a:cubicBezTo>
                    <a:pt x="367" y="1861"/>
                    <a:pt x="334" y="1727"/>
                    <a:pt x="267" y="1594"/>
                  </a:cubicBezTo>
                  <a:cubicBezTo>
                    <a:pt x="234" y="1460"/>
                    <a:pt x="167" y="1360"/>
                    <a:pt x="134" y="1227"/>
                  </a:cubicBezTo>
                  <a:cubicBezTo>
                    <a:pt x="67" y="1093"/>
                    <a:pt x="67" y="960"/>
                    <a:pt x="101" y="793"/>
                  </a:cubicBezTo>
                  <a:cubicBezTo>
                    <a:pt x="167" y="526"/>
                    <a:pt x="201" y="293"/>
                    <a:pt x="234" y="26"/>
                  </a:cubicBezTo>
                  <a:cubicBezTo>
                    <a:pt x="234" y="9"/>
                    <a:pt x="226" y="1"/>
                    <a:pt x="217"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17"/>
            <p:cNvSpPr/>
            <p:nvPr/>
          </p:nvSpPr>
          <p:spPr>
            <a:xfrm>
              <a:off x="3974213" y="1103745"/>
              <a:ext cx="105171" cy="153994"/>
            </a:xfrm>
            <a:custGeom>
              <a:avLst/>
              <a:gdLst/>
              <a:ahLst/>
              <a:cxnLst/>
              <a:rect l="l" t="t" r="r" b="b"/>
              <a:pathLst>
                <a:path w="1635" h="2394" extrusionOk="0">
                  <a:moveTo>
                    <a:pt x="50" y="0"/>
                  </a:moveTo>
                  <a:cubicBezTo>
                    <a:pt x="42" y="0"/>
                    <a:pt x="34" y="9"/>
                    <a:pt x="34" y="26"/>
                  </a:cubicBezTo>
                  <a:cubicBezTo>
                    <a:pt x="34" y="292"/>
                    <a:pt x="34" y="559"/>
                    <a:pt x="34" y="859"/>
                  </a:cubicBezTo>
                  <a:cubicBezTo>
                    <a:pt x="34" y="960"/>
                    <a:pt x="0" y="1060"/>
                    <a:pt x="67" y="1160"/>
                  </a:cubicBezTo>
                  <a:cubicBezTo>
                    <a:pt x="134" y="1293"/>
                    <a:pt x="234" y="1427"/>
                    <a:pt x="301" y="1527"/>
                  </a:cubicBezTo>
                  <a:cubicBezTo>
                    <a:pt x="401" y="1660"/>
                    <a:pt x="467" y="1760"/>
                    <a:pt x="567" y="1894"/>
                  </a:cubicBezTo>
                  <a:cubicBezTo>
                    <a:pt x="634" y="1960"/>
                    <a:pt x="734" y="1994"/>
                    <a:pt x="834" y="2027"/>
                  </a:cubicBezTo>
                  <a:cubicBezTo>
                    <a:pt x="1101" y="2160"/>
                    <a:pt x="1335" y="2260"/>
                    <a:pt x="1635" y="2394"/>
                  </a:cubicBezTo>
                  <a:cubicBezTo>
                    <a:pt x="1635" y="2394"/>
                    <a:pt x="1635" y="2394"/>
                    <a:pt x="1635" y="2361"/>
                  </a:cubicBezTo>
                  <a:cubicBezTo>
                    <a:pt x="1401" y="2260"/>
                    <a:pt x="1201" y="2160"/>
                    <a:pt x="968" y="2060"/>
                  </a:cubicBezTo>
                  <a:cubicBezTo>
                    <a:pt x="868" y="2027"/>
                    <a:pt x="734" y="1960"/>
                    <a:pt x="634" y="1894"/>
                  </a:cubicBezTo>
                  <a:cubicBezTo>
                    <a:pt x="534" y="1793"/>
                    <a:pt x="467" y="1660"/>
                    <a:pt x="401" y="1560"/>
                  </a:cubicBezTo>
                  <a:cubicBezTo>
                    <a:pt x="301" y="1427"/>
                    <a:pt x="234" y="1326"/>
                    <a:pt x="167" y="1226"/>
                  </a:cubicBezTo>
                  <a:cubicBezTo>
                    <a:pt x="67" y="1093"/>
                    <a:pt x="67" y="960"/>
                    <a:pt x="67" y="793"/>
                  </a:cubicBezTo>
                  <a:cubicBezTo>
                    <a:pt x="67" y="526"/>
                    <a:pt x="67" y="259"/>
                    <a:pt x="67" y="26"/>
                  </a:cubicBezTo>
                  <a:cubicBezTo>
                    <a:pt x="67" y="9"/>
                    <a:pt x="59" y="0"/>
                    <a:pt x="50"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17"/>
            <p:cNvSpPr/>
            <p:nvPr/>
          </p:nvSpPr>
          <p:spPr>
            <a:xfrm>
              <a:off x="3982768" y="1104388"/>
              <a:ext cx="126656" cy="134053"/>
            </a:xfrm>
            <a:custGeom>
              <a:avLst/>
              <a:gdLst/>
              <a:ahLst/>
              <a:cxnLst/>
              <a:rect l="l" t="t" r="r" b="b"/>
              <a:pathLst>
                <a:path w="1969" h="2084" extrusionOk="0">
                  <a:moveTo>
                    <a:pt x="26" y="1"/>
                  </a:moveTo>
                  <a:cubicBezTo>
                    <a:pt x="16" y="1"/>
                    <a:pt x="1" y="16"/>
                    <a:pt x="1" y="16"/>
                  </a:cubicBezTo>
                  <a:cubicBezTo>
                    <a:pt x="34" y="282"/>
                    <a:pt x="68" y="583"/>
                    <a:pt x="134" y="849"/>
                  </a:cubicBezTo>
                  <a:cubicBezTo>
                    <a:pt x="134" y="950"/>
                    <a:pt x="168" y="1050"/>
                    <a:pt x="234" y="1150"/>
                  </a:cubicBezTo>
                  <a:cubicBezTo>
                    <a:pt x="334" y="1250"/>
                    <a:pt x="434" y="1350"/>
                    <a:pt x="535" y="1483"/>
                  </a:cubicBezTo>
                  <a:cubicBezTo>
                    <a:pt x="635" y="1583"/>
                    <a:pt x="735" y="1683"/>
                    <a:pt x="835" y="1783"/>
                  </a:cubicBezTo>
                  <a:cubicBezTo>
                    <a:pt x="901" y="1850"/>
                    <a:pt x="1002" y="1850"/>
                    <a:pt x="1102" y="1884"/>
                  </a:cubicBezTo>
                  <a:cubicBezTo>
                    <a:pt x="1402" y="1950"/>
                    <a:pt x="1669" y="2017"/>
                    <a:pt x="1969" y="2084"/>
                  </a:cubicBezTo>
                  <a:cubicBezTo>
                    <a:pt x="1735" y="2017"/>
                    <a:pt x="1502" y="1950"/>
                    <a:pt x="1268" y="1884"/>
                  </a:cubicBezTo>
                  <a:cubicBezTo>
                    <a:pt x="1135" y="1850"/>
                    <a:pt x="1002" y="1817"/>
                    <a:pt x="901" y="1750"/>
                  </a:cubicBezTo>
                  <a:cubicBezTo>
                    <a:pt x="768" y="1683"/>
                    <a:pt x="701" y="1550"/>
                    <a:pt x="601" y="1483"/>
                  </a:cubicBezTo>
                  <a:cubicBezTo>
                    <a:pt x="501" y="1383"/>
                    <a:pt x="434" y="1283"/>
                    <a:pt x="334" y="1183"/>
                  </a:cubicBezTo>
                  <a:cubicBezTo>
                    <a:pt x="201" y="1050"/>
                    <a:pt x="201" y="916"/>
                    <a:pt x="168" y="783"/>
                  </a:cubicBezTo>
                  <a:cubicBezTo>
                    <a:pt x="134" y="516"/>
                    <a:pt x="68" y="282"/>
                    <a:pt x="34" y="16"/>
                  </a:cubicBezTo>
                  <a:cubicBezTo>
                    <a:pt x="34" y="4"/>
                    <a:pt x="30" y="1"/>
                    <a:pt x="26"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17"/>
            <p:cNvSpPr/>
            <p:nvPr/>
          </p:nvSpPr>
          <p:spPr>
            <a:xfrm>
              <a:off x="3948483" y="875775"/>
              <a:ext cx="109481" cy="223208"/>
            </a:xfrm>
            <a:custGeom>
              <a:avLst/>
              <a:gdLst/>
              <a:ahLst/>
              <a:cxnLst/>
              <a:rect l="l" t="t" r="r" b="b"/>
              <a:pathLst>
                <a:path w="1702" h="3470" extrusionOk="0">
                  <a:moveTo>
                    <a:pt x="0" y="3469"/>
                  </a:moveTo>
                  <a:cubicBezTo>
                    <a:pt x="0" y="2836"/>
                    <a:pt x="267" y="2102"/>
                    <a:pt x="467" y="1535"/>
                  </a:cubicBezTo>
                  <a:cubicBezTo>
                    <a:pt x="634" y="1101"/>
                    <a:pt x="834" y="534"/>
                    <a:pt x="1168" y="234"/>
                  </a:cubicBezTo>
                  <a:cubicBezTo>
                    <a:pt x="1401" y="0"/>
                    <a:pt x="1668" y="34"/>
                    <a:pt x="1668" y="367"/>
                  </a:cubicBezTo>
                  <a:cubicBezTo>
                    <a:pt x="1701" y="968"/>
                    <a:pt x="1334" y="1601"/>
                    <a:pt x="1068" y="2135"/>
                  </a:cubicBezTo>
                  <a:cubicBezTo>
                    <a:pt x="901" y="2402"/>
                    <a:pt x="734" y="2702"/>
                    <a:pt x="534" y="2969"/>
                  </a:cubicBezTo>
                  <a:cubicBezTo>
                    <a:pt x="434" y="3103"/>
                    <a:pt x="300" y="3236"/>
                    <a:pt x="200" y="3369"/>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17"/>
            <p:cNvSpPr/>
            <p:nvPr/>
          </p:nvSpPr>
          <p:spPr>
            <a:xfrm>
              <a:off x="3866920" y="903628"/>
              <a:ext cx="83751" cy="216840"/>
            </a:xfrm>
            <a:custGeom>
              <a:avLst/>
              <a:gdLst/>
              <a:ahLst/>
              <a:cxnLst/>
              <a:rect l="l" t="t" r="r" b="b"/>
              <a:pathLst>
                <a:path w="1302" h="3371" extrusionOk="0">
                  <a:moveTo>
                    <a:pt x="1235" y="3370"/>
                  </a:moveTo>
                  <a:cubicBezTo>
                    <a:pt x="834" y="2936"/>
                    <a:pt x="601" y="2269"/>
                    <a:pt x="367" y="1736"/>
                  </a:cubicBezTo>
                  <a:cubicBezTo>
                    <a:pt x="201" y="1369"/>
                    <a:pt x="1" y="835"/>
                    <a:pt x="34" y="435"/>
                  </a:cubicBezTo>
                  <a:cubicBezTo>
                    <a:pt x="67" y="134"/>
                    <a:pt x="267" y="1"/>
                    <a:pt x="468" y="234"/>
                  </a:cubicBezTo>
                  <a:cubicBezTo>
                    <a:pt x="868" y="635"/>
                    <a:pt x="1001" y="1302"/>
                    <a:pt x="1135" y="1802"/>
                  </a:cubicBezTo>
                  <a:cubicBezTo>
                    <a:pt x="1201" y="2102"/>
                    <a:pt x="1268" y="2403"/>
                    <a:pt x="1301" y="2703"/>
                  </a:cubicBezTo>
                  <a:cubicBezTo>
                    <a:pt x="1301" y="2870"/>
                    <a:pt x="1268" y="3036"/>
                    <a:pt x="1301" y="3203"/>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17"/>
            <p:cNvSpPr/>
            <p:nvPr/>
          </p:nvSpPr>
          <p:spPr>
            <a:xfrm>
              <a:off x="4019241" y="1098663"/>
              <a:ext cx="139585" cy="73009"/>
            </a:xfrm>
            <a:custGeom>
              <a:avLst/>
              <a:gdLst/>
              <a:ahLst/>
              <a:cxnLst/>
              <a:rect l="l" t="t" r="r" b="b"/>
              <a:pathLst>
                <a:path w="2170" h="1135" extrusionOk="0">
                  <a:moveTo>
                    <a:pt x="175" y="0"/>
                  </a:moveTo>
                  <a:cubicBezTo>
                    <a:pt x="127" y="0"/>
                    <a:pt x="80" y="2"/>
                    <a:pt x="34" y="4"/>
                  </a:cubicBezTo>
                  <a:lnTo>
                    <a:pt x="1" y="271"/>
                  </a:lnTo>
                  <a:cubicBezTo>
                    <a:pt x="5" y="271"/>
                    <a:pt x="9" y="271"/>
                    <a:pt x="13" y="271"/>
                  </a:cubicBezTo>
                  <a:cubicBezTo>
                    <a:pt x="302" y="271"/>
                    <a:pt x="1437" y="1135"/>
                    <a:pt x="1919" y="1135"/>
                  </a:cubicBezTo>
                  <a:cubicBezTo>
                    <a:pt x="2042" y="1135"/>
                    <a:pt x="2122" y="1079"/>
                    <a:pt x="2136" y="938"/>
                  </a:cubicBezTo>
                  <a:cubicBezTo>
                    <a:pt x="2169" y="638"/>
                    <a:pt x="1902" y="438"/>
                    <a:pt x="1702" y="338"/>
                  </a:cubicBezTo>
                  <a:cubicBezTo>
                    <a:pt x="1245" y="155"/>
                    <a:pt x="677" y="0"/>
                    <a:pt x="175" y="0"/>
                  </a:cubicBez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 name="Google Shape;493;p17"/>
          <p:cNvGrpSpPr/>
          <p:nvPr/>
        </p:nvGrpSpPr>
        <p:grpSpPr>
          <a:xfrm>
            <a:off x="7548650" y="4349538"/>
            <a:ext cx="330501" cy="420623"/>
            <a:chOff x="3828325" y="875775"/>
            <a:chExt cx="330501" cy="420623"/>
          </a:xfrm>
        </p:grpSpPr>
        <p:sp>
          <p:nvSpPr>
            <p:cNvPr id="494" name="Google Shape;494;p17"/>
            <p:cNvSpPr/>
            <p:nvPr/>
          </p:nvSpPr>
          <p:spPr>
            <a:xfrm>
              <a:off x="3884094" y="1119247"/>
              <a:ext cx="53711" cy="53776"/>
            </a:xfrm>
            <a:custGeom>
              <a:avLst/>
              <a:gdLst/>
              <a:ahLst/>
              <a:cxnLst/>
              <a:rect l="l" t="t" r="r" b="b"/>
              <a:pathLst>
                <a:path w="835" h="836" extrusionOk="0">
                  <a:moveTo>
                    <a:pt x="474" y="1"/>
                  </a:moveTo>
                  <a:cubicBezTo>
                    <a:pt x="323" y="1"/>
                    <a:pt x="155" y="120"/>
                    <a:pt x="100" y="285"/>
                  </a:cubicBezTo>
                  <a:cubicBezTo>
                    <a:pt x="0" y="485"/>
                    <a:pt x="67" y="719"/>
                    <a:pt x="234" y="819"/>
                  </a:cubicBezTo>
                  <a:cubicBezTo>
                    <a:pt x="269" y="830"/>
                    <a:pt x="305" y="836"/>
                    <a:pt x="340" y="836"/>
                  </a:cubicBezTo>
                  <a:cubicBezTo>
                    <a:pt x="502" y="836"/>
                    <a:pt x="652" y="716"/>
                    <a:pt x="734" y="552"/>
                  </a:cubicBezTo>
                  <a:cubicBezTo>
                    <a:pt x="834" y="352"/>
                    <a:pt x="734" y="118"/>
                    <a:pt x="567" y="18"/>
                  </a:cubicBezTo>
                  <a:cubicBezTo>
                    <a:pt x="538" y="6"/>
                    <a:pt x="506" y="1"/>
                    <a:pt x="474" y="1"/>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17"/>
            <p:cNvSpPr/>
            <p:nvPr/>
          </p:nvSpPr>
          <p:spPr>
            <a:xfrm>
              <a:off x="3918444" y="1068109"/>
              <a:ext cx="126656" cy="79699"/>
            </a:xfrm>
            <a:custGeom>
              <a:avLst/>
              <a:gdLst/>
              <a:ahLst/>
              <a:cxnLst/>
              <a:rect l="l" t="t" r="r" b="b"/>
              <a:pathLst>
                <a:path w="1969" h="1239" extrusionOk="0">
                  <a:moveTo>
                    <a:pt x="1114" y="1"/>
                  </a:moveTo>
                  <a:cubicBezTo>
                    <a:pt x="642" y="1"/>
                    <a:pt x="123" y="511"/>
                    <a:pt x="0" y="880"/>
                  </a:cubicBezTo>
                  <a:lnTo>
                    <a:pt x="0" y="1180"/>
                  </a:lnTo>
                  <a:cubicBezTo>
                    <a:pt x="43" y="1223"/>
                    <a:pt x="86" y="1238"/>
                    <a:pt x="130" y="1238"/>
                  </a:cubicBezTo>
                  <a:cubicBezTo>
                    <a:pt x="223" y="1238"/>
                    <a:pt x="320" y="1169"/>
                    <a:pt x="434" y="1147"/>
                  </a:cubicBezTo>
                  <a:cubicBezTo>
                    <a:pt x="551" y="1108"/>
                    <a:pt x="668" y="1091"/>
                    <a:pt x="785" y="1091"/>
                  </a:cubicBezTo>
                  <a:cubicBezTo>
                    <a:pt x="868" y="1091"/>
                    <a:pt x="951" y="1099"/>
                    <a:pt x="1034" y="1113"/>
                  </a:cubicBezTo>
                  <a:cubicBezTo>
                    <a:pt x="1188" y="1113"/>
                    <a:pt x="1349" y="1156"/>
                    <a:pt x="1488" y="1156"/>
                  </a:cubicBezTo>
                  <a:cubicBezTo>
                    <a:pt x="1650" y="1156"/>
                    <a:pt x="1781" y="1098"/>
                    <a:pt x="1835" y="846"/>
                  </a:cubicBezTo>
                  <a:cubicBezTo>
                    <a:pt x="1968" y="446"/>
                    <a:pt x="1601" y="113"/>
                    <a:pt x="1234" y="12"/>
                  </a:cubicBezTo>
                  <a:cubicBezTo>
                    <a:pt x="1195" y="5"/>
                    <a:pt x="1155" y="1"/>
                    <a:pt x="1114"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17"/>
            <p:cNvSpPr/>
            <p:nvPr/>
          </p:nvSpPr>
          <p:spPr>
            <a:xfrm>
              <a:off x="3828325" y="1159001"/>
              <a:ext cx="81564" cy="135211"/>
            </a:xfrm>
            <a:custGeom>
              <a:avLst/>
              <a:gdLst/>
              <a:ahLst/>
              <a:cxnLst/>
              <a:rect l="l" t="t" r="r" b="b"/>
              <a:pathLst>
                <a:path w="1268" h="2102" extrusionOk="0">
                  <a:moveTo>
                    <a:pt x="1234" y="0"/>
                  </a:moveTo>
                  <a:cubicBezTo>
                    <a:pt x="1168" y="0"/>
                    <a:pt x="1101" y="134"/>
                    <a:pt x="1068" y="167"/>
                  </a:cubicBezTo>
                  <a:cubicBezTo>
                    <a:pt x="1001" y="267"/>
                    <a:pt x="934" y="334"/>
                    <a:pt x="867" y="434"/>
                  </a:cubicBezTo>
                  <a:cubicBezTo>
                    <a:pt x="734" y="601"/>
                    <a:pt x="634" y="768"/>
                    <a:pt x="534" y="968"/>
                  </a:cubicBezTo>
                  <a:cubicBezTo>
                    <a:pt x="400" y="1135"/>
                    <a:pt x="300" y="1335"/>
                    <a:pt x="234" y="1535"/>
                  </a:cubicBezTo>
                  <a:cubicBezTo>
                    <a:pt x="134" y="1702"/>
                    <a:pt x="33" y="1902"/>
                    <a:pt x="0" y="2102"/>
                  </a:cubicBezTo>
                  <a:cubicBezTo>
                    <a:pt x="67" y="1935"/>
                    <a:pt x="134" y="1735"/>
                    <a:pt x="234" y="1568"/>
                  </a:cubicBezTo>
                  <a:cubicBezTo>
                    <a:pt x="334" y="1401"/>
                    <a:pt x="400" y="1201"/>
                    <a:pt x="500" y="1035"/>
                  </a:cubicBezTo>
                  <a:cubicBezTo>
                    <a:pt x="634" y="868"/>
                    <a:pt x="734" y="701"/>
                    <a:pt x="834" y="534"/>
                  </a:cubicBezTo>
                  <a:cubicBezTo>
                    <a:pt x="901" y="467"/>
                    <a:pt x="967" y="367"/>
                    <a:pt x="1034" y="301"/>
                  </a:cubicBezTo>
                  <a:cubicBezTo>
                    <a:pt x="1068" y="234"/>
                    <a:pt x="1101" y="201"/>
                    <a:pt x="1134" y="167"/>
                  </a:cubicBezTo>
                  <a:cubicBezTo>
                    <a:pt x="1168" y="134"/>
                    <a:pt x="1201" y="101"/>
                    <a:pt x="1234" y="67"/>
                  </a:cubicBezTo>
                  <a:cubicBezTo>
                    <a:pt x="1268" y="67"/>
                    <a:pt x="1268" y="67"/>
                    <a:pt x="1268" y="34"/>
                  </a:cubicBezTo>
                  <a:cubicBezTo>
                    <a:pt x="1268" y="34"/>
                    <a:pt x="1234" y="0"/>
                    <a:pt x="1234"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17"/>
            <p:cNvSpPr/>
            <p:nvPr/>
          </p:nvSpPr>
          <p:spPr>
            <a:xfrm>
              <a:off x="3839003" y="1079623"/>
              <a:ext cx="77319" cy="60144"/>
            </a:xfrm>
            <a:custGeom>
              <a:avLst/>
              <a:gdLst/>
              <a:ahLst/>
              <a:cxnLst/>
              <a:rect l="l" t="t" r="r" b="b"/>
              <a:pathLst>
                <a:path w="1202" h="935" extrusionOk="0">
                  <a:moveTo>
                    <a:pt x="1" y="0"/>
                  </a:moveTo>
                  <a:cubicBezTo>
                    <a:pt x="1" y="0"/>
                    <a:pt x="1" y="34"/>
                    <a:pt x="1" y="34"/>
                  </a:cubicBezTo>
                  <a:cubicBezTo>
                    <a:pt x="501" y="200"/>
                    <a:pt x="902" y="534"/>
                    <a:pt x="1202" y="934"/>
                  </a:cubicBezTo>
                  <a:cubicBezTo>
                    <a:pt x="935" y="501"/>
                    <a:pt x="501" y="200"/>
                    <a:pt x="1"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17"/>
            <p:cNvSpPr/>
            <p:nvPr/>
          </p:nvSpPr>
          <p:spPr>
            <a:xfrm>
              <a:off x="3845435" y="1103230"/>
              <a:ext cx="58021" cy="37501"/>
            </a:xfrm>
            <a:custGeom>
              <a:avLst/>
              <a:gdLst/>
              <a:ahLst/>
              <a:cxnLst/>
              <a:rect l="l" t="t" r="r" b="b"/>
              <a:pathLst>
                <a:path w="902" h="583" extrusionOk="0">
                  <a:moveTo>
                    <a:pt x="1" y="0"/>
                  </a:moveTo>
                  <a:lnTo>
                    <a:pt x="1" y="0"/>
                  </a:lnTo>
                  <a:cubicBezTo>
                    <a:pt x="301" y="167"/>
                    <a:pt x="601" y="334"/>
                    <a:pt x="868" y="567"/>
                  </a:cubicBezTo>
                  <a:cubicBezTo>
                    <a:pt x="868" y="578"/>
                    <a:pt x="872" y="582"/>
                    <a:pt x="877" y="582"/>
                  </a:cubicBezTo>
                  <a:cubicBezTo>
                    <a:pt x="887" y="582"/>
                    <a:pt x="902" y="567"/>
                    <a:pt x="902" y="567"/>
                  </a:cubicBezTo>
                  <a:cubicBezTo>
                    <a:pt x="601" y="334"/>
                    <a:pt x="335" y="134"/>
                    <a:pt x="1"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17"/>
            <p:cNvSpPr/>
            <p:nvPr/>
          </p:nvSpPr>
          <p:spPr>
            <a:xfrm>
              <a:off x="3939864" y="1116610"/>
              <a:ext cx="68763" cy="179788"/>
            </a:xfrm>
            <a:custGeom>
              <a:avLst/>
              <a:gdLst/>
              <a:ahLst/>
              <a:cxnLst/>
              <a:rect l="l" t="t" r="r" b="b"/>
              <a:pathLst>
                <a:path w="1069" h="2795" extrusionOk="0">
                  <a:moveTo>
                    <a:pt x="413" y="1"/>
                  </a:moveTo>
                  <a:cubicBezTo>
                    <a:pt x="401" y="1"/>
                    <a:pt x="384" y="9"/>
                    <a:pt x="368" y="26"/>
                  </a:cubicBezTo>
                  <a:cubicBezTo>
                    <a:pt x="268" y="259"/>
                    <a:pt x="201" y="526"/>
                    <a:pt x="101" y="793"/>
                  </a:cubicBezTo>
                  <a:cubicBezTo>
                    <a:pt x="67" y="893"/>
                    <a:pt x="1" y="993"/>
                    <a:pt x="34" y="1126"/>
                  </a:cubicBezTo>
                  <a:cubicBezTo>
                    <a:pt x="67" y="1260"/>
                    <a:pt x="101" y="1393"/>
                    <a:pt x="134" y="1527"/>
                  </a:cubicBezTo>
                  <a:cubicBezTo>
                    <a:pt x="167" y="1660"/>
                    <a:pt x="201" y="1827"/>
                    <a:pt x="234" y="1960"/>
                  </a:cubicBezTo>
                  <a:cubicBezTo>
                    <a:pt x="268" y="2027"/>
                    <a:pt x="368" y="2127"/>
                    <a:pt x="434" y="2194"/>
                  </a:cubicBezTo>
                  <a:cubicBezTo>
                    <a:pt x="634" y="2394"/>
                    <a:pt x="835" y="2594"/>
                    <a:pt x="1068" y="2794"/>
                  </a:cubicBezTo>
                  <a:cubicBezTo>
                    <a:pt x="1068" y="2794"/>
                    <a:pt x="1068" y="2761"/>
                    <a:pt x="1068" y="2761"/>
                  </a:cubicBezTo>
                  <a:cubicBezTo>
                    <a:pt x="901" y="2594"/>
                    <a:pt x="735" y="2427"/>
                    <a:pt x="568" y="2261"/>
                  </a:cubicBezTo>
                  <a:cubicBezTo>
                    <a:pt x="468" y="2194"/>
                    <a:pt x="368" y="2094"/>
                    <a:pt x="301" y="1960"/>
                  </a:cubicBezTo>
                  <a:cubicBezTo>
                    <a:pt x="234" y="1860"/>
                    <a:pt x="234" y="1694"/>
                    <a:pt x="201" y="1560"/>
                  </a:cubicBezTo>
                  <a:cubicBezTo>
                    <a:pt x="167" y="1460"/>
                    <a:pt x="134" y="1327"/>
                    <a:pt x="101" y="1193"/>
                  </a:cubicBezTo>
                  <a:cubicBezTo>
                    <a:pt x="67" y="1026"/>
                    <a:pt x="101" y="893"/>
                    <a:pt x="167" y="760"/>
                  </a:cubicBezTo>
                  <a:cubicBezTo>
                    <a:pt x="268" y="526"/>
                    <a:pt x="334" y="259"/>
                    <a:pt x="434" y="26"/>
                  </a:cubicBezTo>
                  <a:cubicBezTo>
                    <a:pt x="434" y="9"/>
                    <a:pt x="426" y="1"/>
                    <a:pt x="413"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17"/>
            <p:cNvSpPr/>
            <p:nvPr/>
          </p:nvSpPr>
          <p:spPr>
            <a:xfrm>
              <a:off x="3957039" y="1118733"/>
              <a:ext cx="85874" cy="169046"/>
            </a:xfrm>
            <a:custGeom>
              <a:avLst/>
              <a:gdLst/>
              <a:ahLst/>
              <a:cxnLst/>
              <a:rect l="l" t="t" r="r" b="b"/>
              <a:pathLst>
                <a:path w="1335" h="2628" extrusionOk="0">
                  <a:moveTo>
                    <a:pt x="217" y="1"/>
                  </a:moveTo>
                  <a:cubicBezTo>
                    <a:pt x="209" y="1"/>
                    <a:pt x="201" y="9"/>
                    <a:pt x="201" y="26"/>
                  </a:cubicBezTo>
                  <a:cubicBezTo>
                    <a:pt x="134" y="293"/>
                    <a:pt x="101" y="560"/>
                    <a:pt x="34" y="827"/>
                  </a:cubicBezTo>
                  <a:cubicBezTo>
                    <a:pt x="34" y="960"/>
                    <a:pt x="1" y="1060"/>
                    <a:pt x="34" y="1160"/>
                  </a:cubicBezTo>
                  <a:cubicBezTo>
                    <a:pt x="101" y="1294"/>
                    <a:pt x="134" y="1427"/>
                    <a:pt x="201" y="1560"/>
                  </a:cubicBezTo>
                  <a:cubicBezTo>
                    <a:pt x="267" y="1694"/>
                    <a:pt x="301" y="1827"/>
                    <a:pt x="367" y="1961"/>
                  </a:cubicBezTo>
                  <a:cubicBezTo>
                    <a:pt x="434" y="2061"/>
                    <a:pt x="534" y="2094"/>
                    <a:pt x="601" y="2161"/>
                  </a:cubicBezTo>
                  <a:cubicBezTo>
                    <a:pt x="868" y="2328"/>
                    <a:pt x="1101" y="2494"/>
                    <a:pt x="1335" y="2628"/>
                  </a:cubicBezTo>
                  <a:cubicBezTo>
                    <a:pt x="1168" y="2494"/>
                    <a:pt x="968" y="2361"/>
                    <a:pt x="768" y="2228"/>
                  </a:cubicBezTo>
                  <a:cubicBezTo>
                    <a:pt x="668" y="2161"/>
                    <a:pt x="534" y="2061"/>
                    <a:pt x="434" y="1961"/>
                  </a:cubicBezTo>
                  <a:cubicBezTo>
                    <a:pt x="367" y="1861"/>
                    <a:pt x="334" y="1727"/>
                    <a:pt x="267" y="1594"/>
                  </a:cubicBezTo>
                  <a:cubicBezTo>
                    <a:pt x="234" y="1460"/>
                    <a:pt x="167" y="1360"/>
                    <a:pt x="134" y="1227"/>
                  </a:cubicBezTo>
                  <a:cubicBezTo>
                    <a:pt x="67" y="1093"/>
                    <a:pt x="67" y="960"/>
                    <a:pt x="101" y="793"/>
                  </a:cubicBezTo>
                  <a:cubicBezTo>
                    <a:pt x="167" y="526"/>
                    <a:pt x="201" y="293"/>
                    <a:pt x="234" y="26"/>
                  </a:cubicBezTo>
                  <a:cubicBezTo>
                    <a:pt x="234" y="9"/>
                    <a:pt x="226" y="1"/>
                    <a:pt x="217"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17"/>
            <p:cNvSpPr/>
            <p:nvPr/>
          </p:nvSpPr>
          <p:spPr>
            <a:xfrm>
              <a:off x="3974213" y="1103745"/>
              <a:ext cx="105171" cy="153994"/>
            </a:xfrm>
            <a:custGeom>
              <a:avLst/>
              <a:gdLst/>
              <a:ahLst/>
              <a:cxnLst/>
              <a:rect l="l" t="t" r="r" b="b"/>
              <a:pathLst>
                <a:path w="1635" h="2394" extrusionOk="0">
                  <a:moveTo>
                    <a:pt x="50" y="0"/>
                  </a:moveTo>
                  <a:cubicBezTo>
                    <a:pt x="42" y="0"/>
                    <a:pt x="34" y="9"/>
                    <a:pt x="34" y="26"/>
                  </a:cubicBezTo>
                  <a:cubicBezTo>
                    <a:pt x="34" y="292"/>
                    <a:pt x="34" y="559"/>
                    <a:pt x="34" y="859"/>
                  </a:cubicBezTo>
                  <a:cubicBezTo>
                    <a:pt x="34" y="960"/>
                    <a:pt x="0" y="1060"/>
                    <a:pt x="67" y="1160"/>
                  </a:cubicBezTo>
                  <a:cubicBezTo>
                    <a:pt x="134" y="1293"/>
                    <a:pt x="234" y="1427"/>
                    <a:pt x="301" y="1527"/>
                  </a:cubicBezTo>
                  <a:cubicBezTo>
                    <a:pt x="401" y="1660"/>
                    <a:pt x="467" y="1760"/>
                    <a:pt x="567" y="1894"/>
                  </a:cubicBezTo>
                  <a:cubicBezTo>
                    <a:pt x="634" y="1960"/>
                    <a:pt x="734" y="1994"/>
                    <a:pt x="834" y="2027"/>
                  </a:cubicBezTo>
                  <a:cubicBezTo>
                    <a:pt x="1101" y="2160"/>
                    <a:pt x="1335" y="2260"/>
                    <a:pt x="1635" y="2394"/>
                  </a:cubicBezTo>
                  <a:cubicBezTo>
                    <a:pt x="1635" y="2394"/>
                    <a:pt x="1635" y="2394"/>
                    <a:pt x="1635" y="2361"/>
                  </a:cubicBezTo>
                  <a:cubicBezTo>
                    <a:pt x="1401" y="2260"/>
                    <a:pt x="1201" y="2160"/>
                    <a:pt x="968" y="2060"/>
                  </a:cubicBezTo>
                  <a:cubicBezTo>
                    <a:pt x="868" y="2027"/>
                    <a:pt x="734" y="1960"/>
                    <a:pt x="634" y="1894"/>
                  </a:cubicBezTo>
                  <a:cubicBezTo>
                    <a:pt x="534" y="1793"/>
                    <a:pt x="467" y="1660"/>
                    <a:pt x="401" y="1560"/>
                  </a:cubicBezTo>
                  <a:cubicBezTo>
                    <a:pt x="301" y="1427"/>
                    <a:pt x="234" y="1326"/>
                    <a:pt x="167" y="1226"/>
                  </a:cubicBezTo>
                  <a:cubicBezTo>
                    <a:pt x="67" y="1093"/>
                    <a:pt x="67" y="960"/>
                    <a:pt x="67" y="793"/>
                  </a:cubicBezTo>
                  <a:cubicBezTo>
                    <a:pt x="67" y="526"/>
                    <a:pt x="67" y="259"/>
                    <a:pt x="67" y="26"/>
                  </a:cubicBezTo>
                  <a:cubicBezTo>
                    <a:pt x="67" y="9"/>
                    <a:pt x="59" y="0"/>
                    <a:pt x="50"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17"/>
            <p:cNvSpPr/>
            <p:nvPr/>
          </p:nvSpPr>
          <p:spPr>
            <a:xfrm>
              <a:off x="3982768" y="1104388"/>
              <a:ext cx="126656" cy="134053"/>
            </a:xfrm>
            <a:custGeom>
              <a:avLst/>
              <a:gdLst/>
              <a:ahLst/>
              <a:cxnLst/>
              <a:rect l="l" t="t" r="r" b="b"/>
              <a:pathLst>
                <a:path w="1969" h="2084" extrusionOk="0">
                  <a:moveTo>
                    <a:pt x="26" y="1"/>
                  </a:moveTo>
                  <a:cubicBezTo>
                    <a:pt x="16" y="1"/>
                    <a:pt x="1" y="16"/>
                    <a:pt x="1" y="16"/>
                  </a:cubicBezTo>
                  <a:cubicBezTo>
                    <a:pt x="34" y="282"/>
                    <a:pt x="68" y="583"/>
                    <a:pt x="134" y="849"/>
                  </a:cubicBezTo>
                  <a:cubicBezTo>
                    <a:pt x="134" y="950"/>
                    <a:pt x="168" y="1050"/>
                    <a:pt x="234" y="1150"/>
                  </a:cubicBezTo>
                  <a:cubicBezTo>
                    <a:pt x="334" y="1250"/>
                    <a:pt x="434" y="1350"/>
                    <a:pt x="535" y="1483"/>
                  </a:cubicBezTo>
                  <a:cubicBezTo>
                    <a:pt x="635" y="1583"/>
                    <a:pt x="735" y="1683"/>
                    <a:pt x="835" y="1783"/>
                  </a:cubicBezTo>
                  <a:cubicBezTo>
                    <a:pt x="901" y="1850"/>
                    <a:pt x="1002" y="1850"/>
                    <a:pt x="1102" y="1884"/>
                  </a:cubicBezTo>
                  <a:cubicBezTo>
                    <a:pt x="1402" y="1950"/>
                    <a:pt x="1669" y="2017"/>
                    <a:pt x="1969" y="2084"/>
                  </a:cubicBezTo>
                  <a:cubicBezTo>
                    <a:pt x="1735" y="2017"/>
                    <a:pt x="1502" y="1950"/>
                    <a:pt x="1268" y="1884"/>
                  </a:cubicBezTo>
                  <a:cubicBezTo>
                    <a:pt x="1135" y="1850"/>
                    <a:pt x="1002" y="1817"/>
                    <a:pt x="901" y="1750"/>
                  </a:cubicBezTo>
                  <a:cubicBezTo>
                    <a:pt x="768" y="1683"/>
                    <a:pt x="701" y="1550"/>
                    <a:pt x="601" y="1483"/>
                  </a:cubicBezTo>
                  <a:cubicBezTo>
                    <a:pt x="501" y="1383"/>
                    <a:pt x="434" y="1283"/>
                    <a:pt x="334" y="1183"/>
                  </a:cubicBezTo>
                  <a:cubicBezTo>
                    <a:pt x="201" y="1050"/>
                    <a:pt x="201" y="916"/>
                    <a:pt x="168" y="783"/>
                  </a:cubicBezTo>
                  <a:cubicBezTo>
                    <a:pt x="134" y="516"/>
                    <a:pt x="68" y="282"/>
                    <a:pt x="34" y="16"/>
                  </a:cubicBezTo>
                  <a:cubicBezTo>
                    <a:pt x="34" y="4"/>
                    <a:pt x="30" y="1"/>
                    <a:pt x="26"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17"/>
            <p:cNvSpPr/>
            <p:nvPr/>
          </p:nvSpPr>
          <p:spPr>
            <a:xfrm>
              <a:off x="3948483" y="875775"/>
              <a:ext cx="109481" cy="223208"/>
            </a:xfrm>
            <a:custGeom>
              <a:avLst/>
              <a:gdLst/>
              <a:ahLst/>
              <a:cxnLst/>
              <a:rect l="l" t="t" r="r" b="b"/>
              <a:pathLst>
                <a:path w="1702" h="3470" extrusionOk="0">
                  <a:moveTo>
                    <a:pt x="0" y="3469"/>
                  </a:moveTo>
                  <a:cubicBezTo>
                    <a:pt x="0" y="2836"/>
                    <a:pt x="267" y="2102"/>
                    <a:pt x="467" y="1535"/>
                  </a:cubicBezTo>
                  <a:cubicBezTo>
                    <a:pt x="634" y="1101"/>
                    <a:pt x="834" y="534"/>
                    <a:pt x="1168" y="234"/>
                  </a:cubicBezTo>
                  <a:cubicBezTo>
                    <a:pt x="1401" y="0"/>
                    <a:pt x="1668" y="34"/>
                    <a:pt x="1668" y="367"/>
                  </a:cubicBezTo>
                  <a:cubicBezTo>
                    <a:pt x="1701" y="968"/>
                    <a:pt x="1334" y="1601"/>
                    <a:pt x="1068" y="2135"/>
                  </a:cubicBezTo>
                  <a:cubicBezTo>
                    <a:pt x="901" y="2402"/>
                    <a:pt x="734" y="2702"/>
                    <a:pt x="534" y="2969"/>
                  </a:cubicBezTo>
                  <a:cubicBezTo>
                    <a:pt x="434" y="3103"/>
                    <a:pt x="300" y="3236"/>
                    <a:pt x="200" y="3369"/>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17"/>
            <p:cNvSpPr/>
            <p:nvPr/>
          </p:nvSpPr>
          <p:spPr>
            <a:xfrm>
              <a:off x="3866920" y="903628"/>
              <a:ext cx="83751" cy="216840"/>
            </a:xfrm>
            <a:custGeom>
              <a:avLst/>
              <a:gdLst/>
              <a:ahLst/>
              <a:cxnLst/>
              <a:rect l="l" t="t" r="r" b="b"/>
              <a:pathLst>
                <a:path w="1302" h="3371" extrusionOk="0">
                  <a:moveTo>
                    <a:pt x="1235" y="3370"/>
                  </a:moveTo>
                  <a:cubicBezTo>
                    <a:pt x="834" y="2936"/>
                    <a:pt x="601" y="2269"/>
                    <a:pt x="367" y="1736"/>
                  </a:cubicBezTo>
                  <a:cubicBezTo>
                    <a:pt x="201" y="1369"/>
                    <a:pt x="1" y="835"/>
                    <a:pt x="34" y="435"/>
                  </a:cubicBezTo>
                  <a:cubicBezTo>
                    <a:pt x="67" y="134"/>
                    <a:pt x="267" y="1"/>
                    <a:pt x="468" y="234"/>
                  </a:cubicBezTo>
                  <a:cubicBezTo>
                    <a:pt x="868" y="635"/>
                    <a:pt x="1001" y="1302"/>
                    <a:pt x="1135" y="1802"/>
                  </a:cubicBezTo>
                  <a:cubicBezTo>
                    <a:pt x="1201" y="2102"/>
                    <a:pt x="1268" y="2403"/>
                    <a:pt x="1301" y="2703"/>
                  </a:cubicBezTo>
                  <a:cubicBezTo>
                    <a:pt x="1301" y="2870"/>
                    <a:pt x="1268" y="3036"/>
                    <a:pt x="1301" y="3203"/>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17"/>
            <p:cNvSpPr/>
            <p:nvPr/>
          </p:nvSpPr>
          <p:spPr>
            <a:xfrm>
              <a:off x="4019241" y="1098663"/>
              <a:ext cx="139585" cy="73009"/>
            </a:xfrm>
            <a:custGeom>
              <a:avLst/>
              <a:gdLst/>
              <a:ahLst/>
              <a:cxnLst/>
              <a:rect l="l" t="t" r="r" b="b"/>
              <a:pathLst>
                <a:path w="2170" h="1135" extrusionOk="0">
                  <a:moveTo>
                    <a:pt x="175" y="0"/>
                  </a:moveTo>
                  <a:cubicBezTo>
                    <a:pt x="127" y="0"/>
                    <a:pt x="80" y="2"/>
                    <a:pt x="34" y="4"/>
                  </a:cubicBezTo>
                  <a:lnTo>
                    <a:pt x="1" y="271"/>
                  </a:lnTo>
                  <a:cubicBezTo>
                    <a:pt x="5" y="271"/>
                    <a:pt x="9" y="271"/>
                    <a:pt x="13" y="271"/>
                  </a:cubicBezTo>
                  <a:cubicBezTo>
                    <a:pt x="302" y="271"/>
                    <a:pt x="1437" y="1135"/>
                    <a:pt x="1919" y="1135"/>
                  </a:cubicBezTo>
                  <a:cubicBezTo>
                    <a:pt x="2042" y="1135"/>
                    <a:pt x="2122" y="1079"/>
                    <a:pt x="2136" y="938"/>
                  </a:cubicBezTo>
                  <a:cubicBezTo>
                    <a:pt x="2169" y="638"/>
                    <a:pt x="1902" y="438"/>
                    <a:pt x="1702" y="338"/>
                  </a:cubicBezTo>
                  <a:cubicBezTo>
                    <a:pt x="1245" y="155"/>
                    <a:pt x="677" y="0"/>
                    <a:pt x="175" y="0"/>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 name="Google Shape;506;p17"/>
          <p:cNvGrpSpPr/>
          <p:nvPr/>
        </p:nvGrpSpPr>
        <p:grpSpPr>
          <a:xfrm flipH="1">
            <a:off x="1798625" y="548638"/>
            <a:ext cx="330501" cy="420623"/>
            <a:chOff x="3828325" y="875775"/>
            <a:chExt cx="330501" cy="420623"/>
          </a:xfrm>
        </p:grpSpPr>
        <p:sp>
          <p:nvSpPr>
            <p:cNvPr id="507" name="Google Shape;507;p17"/>
            <p:cNvSpPr/>
            <p:nvPr/>
          </p:nvSpPr>
          <p:spPr>
            <a:xfrm>
              <a:off x="3884094" y="1119247"/>
              <a:ext cx="53711" cy="53776"/>
            </a:xfrm>
            <a:custGeom>
              <a:avLst/>
              <a:gdLst/>
              <a:ahLst/>
              <a:cxnLst/>
              <a:rect l="l" t="t" r="r" b="b"/>
              <a:pathLst>
                <a:path w="835" h="836" extrusionOk="0">
                  <a:moveTo>
                    <a:pt x="474" y="1"/>
                  </a:moveTo>
                  <a:cubicBezTo>
                    <a:pt x="323" y="1"/>
                    <a:pt x="155" y="120"/>
                    <a:pt x="100" y="285"/>
                  </a:cubicBezTo>
                  <a:cubicBezTo>
                    <a:pt x="0" y="485"/>
                    <a:pt x="67" y="719"/>
                    <a:pt x="234" y="819"/>
                  </a:cubicBezTo>
                  <a:cubicBezTo>
                    <a:pt x="269" y="830"/>
                    <a:pt x="305" y="836"/>
                    <a:pt x="340" y="836"/>
                  </a:cubicBezTo>
                  <a:cubicBezTo>
                    <a:pt x="502" y="836"/>
                    <a:pt x="652" y="716"/>
                    <a:pt x="734" y="552"/>
                  </a:cubicBezTo>
                  <a:cubicBezTo>
                    <a:pt x="834" y="352"/>
                    <a:pt x="734" y="118"/>
                    <a:pt x="567" y="18"/>
                  </a:cubicBezTo>
                  <a:cubicBezTo>
                    <a:pt x="538" y="6"/>
                    <a:pt x="506" y="1"/>
                    <a:pt x="474" y="1"/>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17"/>
            <p:cNvSpPr/>
            <p:nvPr/>
          </p:nvSpPr>
          <p:spPr>
            <a:xfrm>
              <a:off x="3918444" y="1068109"/>
              <a:ext cx="126656" cy="79699"/>
            </a:xfrm>
            <a:custGeom>
              <a:avLst/>
              <a:gdLst/>
              <a:ahLst/>
              <a:cxnLst/>
              <a:rect l="l" t="t" r="r" b="b"/>
              <a:pathLst>
                <a:path w="1969" h="1239" extrusionOk="0">
                  <a:moveTo>
                    <a:pt x="1114" y="1"/>
                  </a:moveTo>
                  <a:cubicBezTo>
                    <a:pt x="642" y="1"/>
                    <a:pt x="123" y="511"/>
                    <a:pt x="0" y="880"/>
                  </a:cubicBezTo>
                  <a:lnTo>
                    <a:pt x="0" y="1180"/>
                  </a:lnTo>
                  <a:cubicBezTo>
                    <a:pt x="43" y="1223"/>
                    <a:pt x="86" y="1238"/>
                    <a:pt x="130" y="1238"/>
                  </a:cubicBezTo>
                  <a:cubicBezTo>
                    <a:pt x="223" y="1238"/>
                    <a:pt x="320" y="1169"/>
                    <a:pt x="434" y="1147"/>
                  </a:cubicBezTo>
                  <a:cubicBezTo>
                    <a:pt x="551" y="1108"/>
                    <a:pt x="668" y="1091"/>
                    <a:pt x="785" y="1091"/>
                  </a:cubicBezTo>
                  <a:cubicBezTo>
                    <a:pt x="868" y="1091"/>
                    <a:pt x="951" y="1099"/>
                    <a:pt x="1034" y="1113"/>
                  </a:cubicBezTo>
                  <a:cubicBezTo>
                    <a:pt x="1188" y="1113"/>
                    <a:pt x="1349" y="1156"/>
                    <a:pt x="1488" y="1156"/>
                  </a:cubicBezTo>
                  <a:cubicBezTo>
                    <a:pt x="1650" y="1156"/>
                    <a:pt x="1781" y="1098"/>
                    <a:pt x="1835" y="846"/>
                  </a:cubicBezTo>
                  <a:cubicBezTo>
                    <a:pt x="1968" y="446"/>
                    <a:pt x="1601" y="113"/>
                    <a:pt x="1234" y="12"/>
                  </a:cubicBezTo>
                  <a:cubicBezTo>
                    <a:pt x="1195" y="5"/>
                    <a:pt x="1155" y="1"/>
                    <a:pt x="1114"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17"/>
            <p:cNvSpPr/>
            <p:nvPr/>
          </p:nvSpPr>
          <p:spPr>
            <a:xfrm>
              <a:off x="3828325" y="1159001"/>
              <a:ext cx="81564" cy="135211"/>
            </a:xfrm>
            <a:custGeom>
              <a:avLst/>
              <a:gdLst/>
              <a:ahLst/>
              <a:cxnLst/>
              <a:rect l="l" t="t" r="r" b="b"/>
              <a:pathLst>
                <a:path w="1268" h="2102" extrusionOk="0">
                  <a:moveTo>
                    <a:pt x="1234" y="0"/>
                  </a:moveTo>
                  <a:cubicBezTo>
                    <a:pt x="1168" y="0"/>
                    <a:pt x="1101" y="134"/>
                    <a:pt x="1068" y="167"/>
                  </a:cubicBezTo>
                  <a:cubicBezTo>
                    <a:pt x="1001" y="267"/>
                    <a:pt x="934" y="334"/>
                    <a:pt x="867" y="434"/>
                  </a:cubicBezTo>
                  <a:cubicBezTo>
                    <a:pt x="734" y="601"/>
                    <a:pt x="634" y="768"/>
                    <a:pt x="534" y="968"/>
                  </a:cubicBezTo>
                  <a:cubicBezTo>
                    <a:pt x="400" y="1135"/>
                    <a:pt x="300" y="1335"/>
                    <a:pt x="234" y="1535"/>
                  </a:cubicBezTo>
                  <a:cubicBezTo>
                    <a:pt x="134" y="1702"/>
                    <a:pt x="33" y="1902"/>
                    <a:pt x="0" y="2102"/>
                  </a:cubicBezTo>
                  <a:cubicBezTo>
                    <a:pt x="67" y="1935"/>
                    <a:pt x="134" y="1735"/>
                    <a:pt x="234" y="1568"/>
                  </a:cubicBezTo>
                  <a:cubicBezTo>
                    <a:pt x="334" y="1401"/>
                    <a:pt x="400" y="1201"/>
                    <a:pt x="500" y="1035"/>
                  </a:cubicBezTo>
                  <a:cubicBezTo>
                    <a:pt x="634" y="868"/>
                    <a:pt x="734" y="701"/>
                    <a:pt x="834" y="534"/>
                  </a:cubicBezTo>
                  <a:cubicBezTo>
                    <a:pt x="901" y="467"/>
                    <a:pt x="967" y="367"/>
                    <a:pt x="1034" y="301"/>
                  </a:cubicBezTo>
                  <a:cubicBezTo>
                    <a:pt x="1068" y="234"/>
                    <a:pt x="1101" y="201"/>
                    <a:pt x="1134" y="167"/>
                  </a:cubicBezTo>
                  <a:cubicBezTo>
                    <a:pt x="1168" y="134"/>
                    <a:pt x="1201" y="101"/>
                    <a:pt x="1234" y="67"/>
                  </a:cubicBezTo>
                  <a:cubicBezTo>
                    <a:pt x="1268" y="67"/>
                    <a:pt x="1268" y="67"/>
                    <a:pt x="1268" y="34"/>
                  </a:cubicBezTo>
                  <a:cubicBezTo>
                    <a:pt x="1268" y="34"/>
                    <a:pt x="1234" y="0"/>
                    <a:pt x="1234"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17"/>
            <p:cNvSpPr/>
            <p:nvPr/>
          </p:nvSpPr>
          <p:spPr>
            <a:xfrm>
              <a:off x="3839003" y="1079623"/>
              <a:ext cx="77319" cy="60144"/>
            </a:xfrm>
            <a:custGeom>
              <a:avLst/>
              <a:gdLst/>
              <a:ahLst/>
              <a:cxnLst/>
              <a:rect l="l" t="t" r="r" b="b"/>
              <a:pathLst>
                <a:path w="1202" h="935" extrusionOk="0">
                  <a:moveTo>
                    <a:pt x="1" y="0"/>
                  </a:moveTo>
                  <a:cubicBezTo>
                    <a:pt x="1" y="0"/>
                    <a:pt x="1" y="34"/>
                    <a:pt x="1" y="34"/>
                  </a:cubicBezTo>
                  <a:cubicBezTo>
                    <a:pt x="501" y="200"/>
                    <a:pt x="902" y="534"/>
                    <a:pt x="1202" y="934"/>
                  </a:cubicBezTo>
                  <a:cubicBezTo>
                    <a:pt x="935" y="501"/>
                    <a:pt x="501" y="200"/>
                    <a:pt x="1"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17"/>
            <p:cNvSpPr/>
            <p:nvPr/>
          </p:nvSpPr>
          <p:spPr>
            <a:xfrm>
              <a:off x="3845435" y="1103230"/>
              <a:ext cx="58021" cy="37501"/>
            </a:xfrm>
            <a:custGeom>
              <a:avLst/>
              <a:gdLst/>
              <a:ahLst/>
              <a:cxnLst/>
              <a:rect l="l" t="t" r="r" b="b"/>
              <a:pathLst>
                <a:path w="902" h="583" extrusionOk="0">
                  <a:moveTo>
                    <a:pt x="1" y="0"/>
                  </a:moveTo>
                  <a:lnTo>
                    <a:pt x="1" y="0"/>
                  </a:lnTo>
                  <a:cubicBezTo>
                    <a:pt x="301" y="167"/>
                    <a:pt x="601" y="334"/>
                    <a:pt x="868" y="567"/>
                  </a:cubicBezTo>
                  <a:cubicBezTo>
                    <a:pt x="868" y="578"/>
                    <a:pt x="872" y="582"/>
                    <a:pt x="877" y="582"/>
                  </a:cubicBezTo>
                  <a:cubicBezTo>
                    <a:pt x="887" y="582"/>
                    <a:pt x="902" y="567"/>
                    <a:pt x="902" y="567"/>
                  </a:cubicBezTo>
                  <a:cubicBezTo>
                    <a:pt x="601" y="334"/>
                    <a:pt x="335" y="134"/>
                    <a:pt x="1"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17"/>
            <p:cNvSpPr/>
            <p:nvPr/>
          </p:nvSpPr>
          <p:spPr>
            <a:xfrm>
              <a:off x="3939864" y="1116610"/>
              <a:ext cx="68763" cy="179788"/>
            </a:xfrm>
            <a:custGeom>
              <a:avLst/>
              <a:gdLst/>
              <a:ahLst/>
              <a:cxnLst/>
              <a:rect l="l" t="t" r="r" b="b"/>
              <a:pathLst>
                <a:path w="1069" h="2795" extrusionOk="0">
                  <a:moveTo>
                    <a:pt x="413" y="1"/>
                  </a:moveTo>
                  <a:cubicBezTo>
                    <a:pt x="401" y="1"/>
                    <a:pt x="384" y="9"/>
                    <a:pt x="368" y="26"/>
                  </a:cubicBezTo>
                  <a:cubicBezTo>
                    <a:pt x="268" y="259"/>
                    <a:pt x="201" y="526"/>
                    <a:pt x="101" y="793"/>
                  </a:cubicBezTo>
                  <a:cubicBezTo>
                    <a:pt x="67" y="893"/>
                    <a:pt x="1" y="993"/>
                    <a:pt x="34" y="1126"/>
                  </a:cubicBezTo>
                  <a:cubicBezTo>
                    <a:pt x="67" y="1260"/>
                    <a:pt x="101" y="1393"/>
                    <a:pt x="134" y="1527"/>
                  </a:cubicBezTo>
                  <a:cubicBezTo>
                    <a:pt x="167" y="1660"/>
                    <a:pt x="201" y="1827"/>
                    <a:pt x="234" y="1960"/>
                  </a:cubicBezTo>
                  <a:cubicBezTo>
                    <a:pt x="268" y="2027"/>
                    <a:pt x="368" y="2127"/>
                    <a:pt x="434" y="2194"/>
                  </a:cubicBezTo>
                  <a:cubicBezTo>
                    <a:pt x="634" y="2394"/>
                    <a:pt x="835" y="2594"/>
                    <a:pt x="1068" y="2794"/>
                  </a:cubicBezTo>
                  <a:cubicBezTo>
                    <a:pt x="1068" y="2794"/>
                    <a:pt x="1068" y="2761"/>
                    <a:pt x="1068" y="2761"/>
                  </a:cubicBezTo>
                  <a:cubicBezTo>
                    <a:pt x="901" y="2594"/>
                    <a:pt x="735" y="2427"/>
                    <a:pt x="568" y="2261"/>
                  </a:cubicBezTo>
                  <a:cubicBezTo>
                    <a:pt x="468" y="2194"/>
                    <a:pt x="368" y="2094"/>
                    <a:pt x="301" y="1960"/>
                  </a:cubicBezTo>
                  <a:cubicBezTo>
                    <a:pt x="234" y="1860"/>
                    <a:pt x="234" y="1694"/>
                    <a:pt x="201" y="1560"/>
                  </a:cubicBezTo>
                  <a:cubicBezTo>
                    <a:pt x="167" y="1460"/>
                    <a:pt x="134" y="1327"/>
                    <a:pt x="101" y="1193"/>
                  </a:cubicBezTo>
                  <a:cubicBezTo>
                    <a:pt x="67" y="1026"/>
                    <a:pt x="101" y="893"/>
                    <a:pt x="167" y="760"/>
                  </a:cubicBezTo>
                  <a:cubicBezTo>
                    <a:pt x="268" y="526"/>
                    <a:pt x="334" y="259"/>
                    <a:pt x="434" y="26"/>
                  </a:cubicBezTo>
                  <a:cubicBezTo>
                    <a:pt x="434" y="9"/>
                    <a:pt x="426" y="1"/>
                    <a:pt x="413"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17"/>
            <p:cNvSpPr/>
            <p:nvPr/>
          </p:nvSpPr>
          <p:spPr>
            <a:xfrm>
              <a:off x="3957039" y="1118733"/>
              <a:ext cx="85874" cy="169046"/>
            </a:xfrm>
            <a:custGeom>
              <a:avLst/>
              <a:gdLst/>
              <a:ahLst/>
              <a:cxnLst/>
              <a:rect l="l" t="t" r="r" b="b"/>
              <a:pathLst>
                <a:path w="1335" h="2628" extrusionOk="0">
                  <a:moveTo>
                    <a:pt x="217" y="1"/>
                  </a:moveTo>
                  <a:cubicBezTo>
                    <a:pt x="209" y="1"/>
                    <a:pt x="201" y="9"/>
                    <a:pt x="201" y="26"/>
                  </a:cubicBezTo>
                  <a:cubicBezTo>
                    <a:pt x="134" y="293"/>
                    <a:pt x="101" y="560"/>
                    <a:pt x="34" y="827"/>
                  </a:cubicBezTo>
                  <a:cubicBezTo>
                    <a:pt x="34" y="960"/>
                    <a:pt x="1" y="1060"/>
                    <a:pt x="34" y="1160"/>
                  </a:cubicBezTo>
                  <a:cubicBezTo>
                    <a:pt x="101" y="1294"/>
                    <a:pt x="134" y="1427"/>
                    <a:pt x="201" y="1560"/>
                  </a:cubicBezTo>
                  <a:cubicBezTo>
                    <a:pt x="267" y="1694"/>
                    <a:pt x="301" y="1827"/>
                    <a:pt x="367" y="1961"/>
                  </a:cubicBezTo>
                  <a:cubicBezTo>
                    <a:pt x="434" y="2061"/>
                    <a:pt x="534" y="2094"/>
                    <a:pt x="601" y="2161"/>
                  </a:cubicBezTo>
                  <a:cubicBezTo>
                    <a:pt x="868" y="2328"/>
                    <a:pt x="1101" y="2494"/>
                    <a:pt x="1335" y="2628"/>
                  </a:cubicBezTo>
                  <a:cubicBezTo>
                    <a:pt x="1168" y="2494"/>
                    <a:pt x="968" y="2361"/>
                    <a:pt x="768" y="2228"/>
                  </a:cubicBezTo>
                  <a:cubicBezTo>
                    <a:pt x="668" y="2161"/>
                    <a:pt x="534" y="2061"/>
                    <a:pt x="434" y="1961"/>
                  </a:cubicBezTo>
                  <a:cubicBezTo>
                    <a:pt x="367" y="1861"/>
                    <a:pt x="334" y="1727"/>
                    <a:pt x="267" y="1594"/>
                  </a:cubicBezTo>
                  <a:cubicBezTo>
                    <a:pt x="234" y="1460"/>
                    <a:pt x="167" y="1360"/>
                    <a:pt x="134" y="1227"/>
                  </a:cubicBezTo>
                  <a:cubicBezTo>
                    <a:pt x="67" y="1093"/>
                    <a:pt x="67" y="960"/>
                    <a:pt x="101" y="793"/>
                  </a:cubicBezTo>
                  <a:cubicBezTo>
                    <a:pt x="167" y="526"/>
                    <a:pt x="201" y="293"/>
                    <a:pt x="234" y="26"/>
                  </a:cubicBezTo>
                  <a:cubicBezTo>
                    <a:pt x="234" y="9"/>
                    <a:pt x="226" y="1"/>
                    <a:pt x="217"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17"/>
            <p:cNvSpPr/>
            <p:nvPr/>
          </p:nvSpPr>
          <p:spPr>
            <a:xfrm>
              <a:off x="3974213" y="1103745"/>
              <a:ext cx="105171" cy="153994"/>
            </a:xfrm>
            <a:custGeom>
              <a:avLst/>
              <a:gdLst/>
              <a:ahLst/>
              <a:cxnLst/>
              <a:rect l="l" t="t" r="r" b="b"/>
              <a:pathLst>
                <a:path w="1635" h="2394" extrusionOk="0">
                  <a:moveTo>
                    <a:pt x="50" y="0"/>
                  </a:moveTo>
                  <a:cubicBezTo>
                    <a:pt x="42" y="0"/>
                    <a:pt x="34" y="9"/>
                    <a:pt x="34" y="26"/>
                  </a:cubicBezTo>
                  <a:cubicBezTo>
                    <a:pt x="34" y="292"/>
                    <a:pt x="34" y="559"/>
                    <a:pt x="34" y="859"/>
                  </a:cubicBezTo>
                  <a:cubicBezTo>
                    <a:pt x="34" y="960"/>
                    <a:pt x="0" y="1060"/>
                    <a:pt x="67" y="1160"/>
                  </a:cubicBezTo>
                  <a:cubicBezTo>
                    <a:pt x="134" y="1293"/>
                    <a:pt x="234" y="1427"/>
                    <a:pt x="301" y="1527"/>
                  </a:cubicBezTo>
                  <a:cubicBezTo>
                    <a:pt x="401" y="1660"/>
                    <a:pt x="467" y="1760"/>
                    <a:pt x="567" y="1894"/>
                  </a:cubicBezTo>
                  <a:cubicBezTo>
                    <a:pt x="634" y="1960"/>
                    <a:pt x="734" y="1994"/>
                    <a:pt x="834" y="2027"/>
                  </a:cubicBezTo>
                  <a:cubicBezTo>
                    <a:pt x="1101" y="2160"/>
                    <a:pt x="1335" y="2260"/>
                    <a:pt x="1635" y="2394"/>
                  </a:cubicBezTo>
                  <a:cubicBezTo>
                    <a:pt x="1635" y="2394"/>
                    <a:pt x="1635" y="2394"/>
                    <a:pt x="1635" y="2361"/>
                  </a:cubicBezTo>
                  <a:cubicBezTo>
                    <a:pt x="1401" y="2260"/>
                    <a:pt x="1201" y="2160"/>
                    <a:pt x="968" y="2060"/>
                  </a:cubicBezTo>
                  <a:cubicBezTo>
                    <a:pt x="868" y="2027"/>
                    <a:pt x="734" y="1960"/>
                    <a:pt x="634" y="1894"/>
                  </a:cubicBezTo>
                  <a:cubicBezTo>
                    <a:pt x="534" y="1793"/>
                    <a:pt x="467" y="1660"/>
                    <a:pt x="401" y="1560"/>
                  </a:cubicBezTo>
                  <a:cubicBezTo>
                    <a:pt x="301" y="1427"/>
                    <a:pt x="234" y="1326"/>
                    <a:pt x="167" y="1226"/>
                  </a:cubicBezTo>
                  <a:cubicBezTo>
                    <a:pt x="67" y="1093"/>
                    <a:pt x="67" y="960"/>
                    <a:pt x="67" y="793"/>
                  </a:cubicBezTo>
                  <a:cubicBezTo>
                    <a:pt x="67" y="526"/>
                    <a:pt x="67" y="259"/>
                    <a:pt x="67" y="26"/>
                  </a:cubicBezTo>
                  <a:cubicBezTo>
                    <a:pt x="67" y="9"/>
                    <a:pt x="59" y="0"/>
                    <a:pt x="50"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17"/>
            <p:cNvSpPr/>
            <p:nvPr/>
          </p:nvSpPr>
          <p:spPr>
            <a:xfrm>
              <a:off x="3982768" y="1104388"/>
              <a:ext cx="126656" cy="134053"/>
            </a:xfrm>
            <a:custGeom>
              <a:avLst/>
              <a:gdLst/>
              <a:ahLst/>
              <a:cxnLst/>
              <a:rect l="l" t="t" r="r" b="b"/>
              <a:pathLst>
                <a:path w="1969" h="2084" extrusionOk="0">
                  <a:moveTo>
                    <a:pt x="26" y="1"/>
                  </a:moveTo>
                  <a:cubicBezTo>
                    <a:pt x="16" y="1"/>
                    <a:pt x="1" y="16"/>
                    <a:pt x="1" y="16"/>
                  </a:cubicBezTo>
                  <a:cubicBezTo>
                    <a:pt x="34" y="282"/>
                    <a:pt x="68" y="583"/>
                    <a:pt x="134" y="849"/>
                  </a:cubicBezTo>
                  <a:cubicBezTo>
                    <a:pt x="134" y="950"/>
                    <a:pt x="168" y="1050"/>
                    <a:pt x="234" y="1150"/>
                  </a:cubicBezTo>
                  <a:cubicBezTo>
                    <a:pt x="334" y="1250"/>
                    <a:pt x="434" y="1350"/>
                    <a:pt x="535" y="1483"/>
                  </a:cubicBezTo>
                  <a:cubicBezTo>
                    <a:pt x="635" y="1583"/>
                    <a:pt x="735" y="1683"/>
                    <a:pt x="835" y="1783"/>
                  </a:cubicBezTo>
                  <a:cubicBezTo>
                    <a:pt x="901" y="1850"/>
                    <a:pt x="1002" y="1850"/>
                    <a:pt x="1102" y="1884"/>
                  </a:cubicBezTo>
                  <a:cubicBezTo>
                    <a:pt x="1402" y="1950"/>
                    <a:pt x="1669" y="2017"/>
                    <a:pt x="1969" y="2084"/>
                  </a:cubicBezTo>
                  <a:cubicBezTo>
                    <a:pt x="1735" y="2017"/>
                    <a:pt x="1502" y="1950"/>
                    <a:pt x="1268" y="1884"/>
                  </a:cubicBezTo>
                  <a:cubicBezTo>
                    <a:pt x="1135" y="1850"/>
                    <a:pt x="1002" y="1817"/>
                    <a:pt x="901" y="1750"/>
                  </a:cubicBezTo>
                  <a:cubicBezTo>
                    <a:pt x="768" y="1683"/>
                    <a:pt x="701" y="1550"/>
                    <a:pt x="601" y="1483"/>
                  </a:cubicBezTo>
                  <a:cubicBezTo>
                    <a:pt x="501" y="1383"/>
                    <a:pt x="434" y="1283"/>
                    <a:pt x="334" y="1183"/>
                  </a:cubicBezTo>
                  <a:cubicBezTo>
                    <a:pt x="201" y="1050"/>
                    <a:pt x="201" y="916"/>
                    <a:pt x="168" y="783"/>
                  </a:cubicBezTo>
                  <a:cubicBezTo>
                    <a:pt x="134" y="516"/>
                    <a:pt x="68" y="282"/>
                    <a:pt x="34" y="16"/>
                  </a:cubicBezTo>
                  <a:cubicBezTo>
                    <a:pt x="34" y="4"/>
                    <a:pt x="30" y="1"/>
                    <a:pt x="26"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17"/>
            <p:cNvSpPr/>
            <p:nvPr/>
          </p:nvSpPr>
          <p:spPr>
            <a:xfrm>
              <a:off x="3948483" y="875775"/>
              <a:ext cx="109481" cy="223208"/>
            </a:xfrm>
            <a:custGeom>
              <a:avLst/>
              <a:gdLst/>
              <a:ahLst/>
              <a:cxnLst/>
              <a:rect l="l" t="t" r="r" b="b"/>
              <a:pathLst>
                <a:path w="1702" h="3470" extrusionOk="0">
                  <a:moveTo>
                    <a:pt x="0" y="3469"/>
                  </a:moveTo>
                  <a:cubicBezTo>
                    <a:pt x="0" y="2836"/>
                    <a:pt x="267" y="2102"/>
                    <a:pt x="467" y="1535"/>
                  </a:cubicBezTo>
                  <a:cubicBezTo>
                    <a:pt x="634" y="1101"/>
                    <a:pt x="834" y="534"/>
                    <a:pt x="1168" y="234"/>
                  </a:cubicBezTo>
                  <a:cubicBezTo>
                    <a:pt x="1401" y="0"/>
                    <a:pt x="1668" y="34"/>
                    <a:pt x="1668" y="367"/>
                  </a:cubicBezTo>
                  <a:cubicBezTo>
                    <a:pt x="1701" y="968"/>
                    <a:pt x="1334" y="1601"/>
                    <a:pt x="1068" y="2135"/>
                  </a:cubicBezTo>
                  <a:cubicBezTo>
                    <a:pt x="901" y="2402"/>
                    <a:pt x="734" y="2702"/>
                    <a:pt x="534" y="2969"/>
                  </a:cubicBezTo>
                  <a:cubicBezTo>
                    <a:pt x="434" y="3103"/>
                    <a:pt x="300" y="3236"/>
                    <a:pt x="200" y="3369"/>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17"/>
            <p:cNvSpPr/>
            <p:nvPr/>
          </p:nvSpPr>
          <p:spPr>
            <a:xfrm>
              <a:off x="3866920" y="903628"/>
              <a:ext cx="83751" cy="216840"/>
            </a:xfrm>
            <a:custGeom>
              <a:avLst/>
              <a:gdLst/>
              <a:ahLst/>
              <a:cxnLst/>
              <a:rect l="l" t="t" r="r" b="b"/>
              <a:pathLst>
                <a:path w="1302" h="3371" extrusionOk="0">
                  <a:moveTo>
                    <a:pt x="1235" y="3370"/>
                  </a:moveTo>
                  <a:cubicBezTo>
                    <a:pt x="834" y="2936"/>
                    <a:pt x="601" y="2269"/>
                    <a:pt x="367" y="1736"/>
                  </a:cubicBezTo>
                  <a:cubicBezTo>
                    <a:pt x="201" y="1369"/>
                    <a:pt x="1" y="835"/>
                    <a:pt x="34" y="435"/>
                  </a:cubicBezTo>
                  <a:cubicBezTo>
                    <a:pt x="67" y="134"/>
                    <a:pt x="267" y="1"/>
                    <a:pt x="468" y="234"/>
                  </a:cubicBezTo>
                  <a:cubicBezTo>
                    <a:pt x="868" y="635"/>
                    <a:pt x="1001" y="1302"/>
                    <a:pt x="1135" y="1802"/>
                  </a:cubicBezTo>
                  <a:cubicBezTo>
                    <a:pt x="1201" y="2102"/>
                    <a:pt x="1268" y="2403"/>
                    <a:pt x="1301" y="2703"/>
                  </a:cubicBezTo>
                  <a:cubicBezTo>
                    <a:pt x="1301" y="2870"/>
                    <a:pt x="1268" y="3036"/>
                    <a:pt x="1301" y="3203"/>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17"/>
            <p:cNvSpPr/>
            <p:nvPr/>
          </p:nvSpPr>
          <p:spPr>
            <a:xfrm>
              <a:off x="4019241" y="1098663"/>
              <a:ext cx="139585" cy="73009"/>
            </a:xfrm>
            <a:custGeom>
              <a:avLst/>
              <a:gdLst/>
              <a:ahLst/>
              <a:cxnLst/>
              <a:rect l="l" t="t" r="r" b="b"/>
              <a:pathLst>
                <a:path w="2170" h="1135" extrusionOk="0">
                  <a:moveTo>
                    <a:pt x="175" y="0"/>
                  </a:moveTo>
                  <a:cubicBezTo>
                    <a:pt x="127" y="0"/>
                    <a:pt x="80" y="2"/>
                    <a:pt x="34" y="4"/>
                  </a:cubicBezTo>
                  <a:lnTo>
                    <a:pt x="1" y="271"/>
                  </a:lnTo>
                  <a:cubicBezTo>
                    <a:pt x="5" y="271"/>
                    <a:pt x="9" y="271"/>
                    <a:pt x="13" y="271"/>
                  </a:cubicBezTo>
                  <a:cubicBezTo>
                    <a:pt x="302" y="271"/>
                    <a:pt x="1437" y="1135"/>
                    <a:pt x="1919" y="1135"/>
                  </a:cubicBezTo>
                  <a:cubicBezTo>
                    <a:pt x="2042" y="1135"/>
                    <a:pt x="2122" y="1079"/>
                    <a:pt x="2136" y="938"/>
                  </a:cubicBezTo>
                  <a:cubicBezTo>
                    <a:pt x="2169" y="638"/>
                    <a:pt x="1902" y="438"/>
                    <a:pt x="1702" y="338"/>
                  </a:cubicBezTo>
                  <a:cubicBezTo>
                    <a:pt x="1245" y="155"/>
                    <a:pt x="677" y="0"/>
                    <a:pt x="175" y="0"/>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9" name="Google Shape;519;p17"/>
          <p:cNvSpPr txBox="1">
            <a:spLocks noGrp="1"/>
          </p:cNvSpPr>
          <p:nvPr>
            <p:ph type="title"/>
          </p:nvPr>
        </p:nvSpPr>
        <p:spPr>
          <a:xfrm flipH="1">
            <a:off x="713225" y="2413488"/>
            <a:ext cx="3414900" cy="841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600"/>
              <a:buNone/>
              <a:defRPr sz="52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520" name="Google Shape;520;p17"/>
          <p:cNvSpPr txBox="1">
            <a:spLocks noGrp="1"/>
          </p:cNvSpPr>
          <p:nvPr>
            <p:ph type="subTitle" idx="1"/>
          </p:nvPr>
        </p:nvSpPr>
        <p:spPr>
          <a:xfrm flipH="1">
            <a:off x="1068425" y="3355188"/>
            <a:ext cx="3059700" cy="7035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800"/>
              <a:buNone/>
              <a:defRPr sz="1600">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21" name="Google Shape;521;p17"/>
          <p:cNvSpPr txBox="1">
            <a:spLocks noGrp="1"/>
          </p:cNvSpPr>
          <p:nvPr>
            <p:ph type="title" idx="2" hasCustomPrompt="1"/>
          </p:nvPr>
        </p:nvSpPr>
        <p:spPr>
          <a:xfrm flipH="1">
            <a:off x="2222525" y="1084813"/>
            <a:ext cx="1905600" cy="1239900"/>
          </a:xfrm>
          <a:prstGeom prst="rect">
            <a:avLst/>
          </a:prstGeom>
        </p:spPr>
        <p:txBody>
          <a:bodyPr spcFirstLastPara="1" wrap="square" lIns="91425" tIns="91425" rIns="91425" bIns="91425" anchor="t" anchorCtr="0">
            <a:noAutofit/>
          </a:bodyPr>
          <a:lstStyle>
            <a:lvl1pPr lvl="0" algn="r" rtl="0">
              <a:spcBef>
                <a:spcPts val="0"/>
              </a:spcBef>
              <a:spcAft>
                <a:spcPts val="0"/>
              </a:spcAft>
              <a:buSzPts val="8900"/>
              <a:buNone/>
              <a:defRPr sz="8900">
                <a:solidFill>
                  <a:schemeClr val="accent4"/>
                </a:solidFill>
              </a:defRPr>
            </a:lvl1pPr>
            <a:lvl2pPr lvl="1" algn="ctr" rtl="0">
              <a:spcBef>
                <a:spcPts val="0"/>
              </a:spcBef>
              <a:spcAft>
                <a:spcPts val="0"/>
              </a:spcAft>
              <a:buSzPts val="8900"/>
              <a:buNone/>
              <a:defRPr sz="8900"/>
            </a:lvl2pPr>
            <a:lvl3pPr lvl="2" algn="ctr" rtl="0">
              <a:spcBef>
                <a:spcPts val="0"/>
              </a:spcBef>
              <a:spcAft>
                <a:spcPts val="0"/>
              </a:spcAft>
              <a:buSzPts val="8900"/>
              <a:buNone/>
              <a:defRPr sz="8900"/>
            </a:lvl3pPr>
            <a:lvl4pPr lvl="3" algn="ctr" rtl="0">
              <a:spcBef>
                <a:spcPts val="0"/>
              </a:spcBef>
              <a:spcAft>
                <a:spcPts val="0"/>
              </a:spcAft>
              <a:buSzPts val="8900"/>
              <a:buNone/>
              <a:defRPr sz="8900"/>
            </a:lvl4pPr>
            <a:lvl5pPr lvl="4" algn="ctr" rtl="0">
              <a:spcBef>
                <a:spcPts val="0"/>
              </a:spcBef>
              <a:spcAft>
                <a:spcPts val="0"/>
              </a:spcAft>
              <a:buSzPts val="8900"/>
              <a:buNone/>
              <a:defRPr sz="8900"/>
            </a:lvl5pPr>
            <a:lvl6pPr lvl="5" algn="ctr" rtl="0">
              <a:spcBef>
                <a:spcPts val="0"/>
              </a:spcBef>
              <a:spcAft>
                <a:spcPts val="0"/>
              </a:spcAft>
              <a:buSzPts val="8900"/>
              <a:buNone/>
              <a:defRPr sz="8900"/>
            </a:lvl6pPr>
            <a:lvl7pPr lvl="6" algn="ctr" rtl="0">
              <a:spcBef>
                <a:spcPts val="0"/>
              </a:spcBef>
              <a:spcAft>
                <a:spcPts val="0"/>
              </a:spcAft>
              <a:buSzPts val="8900"/>
              <a:buNone/>
              <a:defRPr sz="8900"/>
            </a:lvl7pPr>
            <a:lvl8pPr lvl="7" algn="ctr" rtl="0">
              <a:spcBef>
                <a:spcPts val="0"/>
              </a:spcBef>
              <a:spcAft>
                <a:spcPts val="0"/>
              </a:spcAft>
              <a:buSzPts val="8900"/>
              <a:buNone/>
              <a:defRPr sz="8900"/>
            </a:lvl8pPr>
            <a:lvl9pPr lvl="8" algn="ctr" rtl="0">
              <a:spcBef>
                <a:spcPts val="0"/>
              </a:spcBef>
              <a:spcAft>
                <a:spcPts val="0"/>
              </a:spcAft>
              <a:buSzPts val="8900"/>
              <a:buNone/>
              <a:defRPr sz="8900"/>
            </a:lvl9pPr>
          </a:lstStyle>
          <a:p>
            <a:r>
              <a:t>xx%</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Numbers and text ">
  <p:cSld name="CUSTOM_13">
    <p:spTree>
      <p:nvGrpSpPr>
        <p:cNvPr id="1" name="Shape 522"/>
        <p:cNvGrpSpPr/>
        <p:nvPr/>
      </p:nvGrpSpPr>
      <p:grpSpPr>
        <a:xfrm>
          <a:off x="0" y="0"/>
          <a:ext cx="0" cy="0"/>
          <a:chOff x="0" y="0"/>
          <a:chExt cx="0" cy="0"/>
        </a:xfrm>
      </p:grpSpPr>
      <p:grpSp>
        <p:nvGrpSpPr>
          <p:cNvPr id="523" name="Google Shape;523;p18"/>
          <p:cNvGrpSpPr/>
          <p:nvPr/>
        </p:nvGrpSpPr>
        <p:grpSpPr>
          <a:xfrm rot="-5815465">
            <a:off x="3120308" y="724962"/>
            <a:ext cx="4264231" cy="4169868"/>
            <a:chOff x="2615425" y="-43849"/>
            <a:chExt cx="5349587" cy="5231206"/>
          </a:xfrm>
        </p:grpSpPr>
        <p:sp>
          <p:nvSpPr>
            <p:cNvPr id="524" name="Google Shape;524;p18"/>
            <p:cNvSpPr/>
            <p:nvPr/>
          </p:nvSpPr>
          <p:spPr>
            <a:xfrm>
              <a:off x="2615425" y="-43849"/>
              <a:ext cx="5323250" cy="5231206"/>
            </a:xfrm>
            <a:custGeom>
              <a:avLst/>
              <a:gdLst/>
              <a:ahLst/>
              <a:cxnLst/>
              <a:rect l="l" t="t" r="r" b="b"/>
              <a:pathLst>
                <a:path w="46267" h="45467" extrusionOk="0">
                  <a:moveTo>
                    <a:pt x="25905" y="0"/>
                  </a:moveTo>
                  <a:cubicBezTo>
                    <a:pt x="23434" y="0"/>
                    <a:pt x="21026" y="1266"/>
                    <a:pt x="19681" y="3537"/>
                  </a:cubicBezTo>
                  <a:cubicBezTo>
                    <a:pt x="19447" y="3904"/>
                    <a:pt x="19247" y="4304"/>
                    <a:pt x="19114" y="4704"/>
                  </a:cubicBezTo>
                  <a:cubicBezTo>
                    <a:pt x="19080" y="4704"/>
                    <a:pt x="19047" y="4671"/>
                    <a:pt x="19014" y="4637"/>
                  </a:cubicBezTo>
                  <a:cubicBezTo>
                    <a:pt x="18571" y="4376"/>
                    <a:pt x="18082" y="4251"/>
                    <a:pt x="17599" y="4251"/>
                  </a:cubicBezTo>
                  <a:cubicBezTo>
                    <a:pt x="16660" y="4251"/>
                    <a:pt x="15739" y="4724"/>
                    <a:pt x="15211" y="5605"/>
                  </a:cubicBezTo>
                  <a:cubicBezTo>
                    <a:pt x="15078" y="5838"/>
                    <a:pt x="14978" y="6105"/>
                    <a:pt x="14911" y="6372"/>
                  </a:cubicBezTo>
                  <a:cubicBezTo>
                    <a:pt x="14431" y="6209"/>
                    <a:pt x="13936" y="6130"/>
                    <a:pt x="13444" y="6130"/>
                  </a:cubicBezTo>
                  <a:cubicBezTo>
                    <a:pt x="11919" y="6130"/>
                    <a:pt x="10431" y="6894"/>
                    <a:pt x="9574" y="8307"/>
                  </a:cubicBezTo>
                  <a:cubicBezTo>
                    <a:pt x="8640" y="9908"/>
                    <a:pt x="8806" y="11876"/>
                    <a:pt x="9841" y="13277"/>
                  </a:cubicBezTo>
                  <a:cubicBezTo>
                    <a:pt x="9336" y="13169"/>
                    <a:pt x="8826" y="13116"/>
                    <a:pt x="8318" y="13116"/>
                  </a:cubicBezTo>
                  <a:cubicBezTo>
                    <a:pt x="5839" y="13116"/>
                    <a:pt x="3425" y="14376"/>
                    <a:pt x="2068" y="16646"/>
                  </a:cubicBezTo>
                  <a:cubicBezTo>
                    <a:pt x="0" y="20082"/>
                    <a:pt x="1134" y="24552"/>
                    <a:pt x="4570" y="26586"/>
                  </a:cubicBezTo>
                  <a:cubicBezTo>
                    <a:pt x="5237" y="26987"/>
                    <a:pt x="5938" y="27254"/>
                    <a:pt x="6672" y="27420"/>
                  </a:cubicBezTo>
                  <a:cubicBezTo>
                    <a:pt x="6405" y="29188"/>
                    <a:pt x="7172" y="30990"/>
                    <a:pt x="8806" y="31957"/>
                  </a:cubicBezTo>
                  <a:cubicBezTo>
                    <a:pt x="9529" y="32374"/>
                    <a:pt x="10321" y="32582"/>
                    <a:pt x="11087" y="32582"/>
                  </a:cubicBezTo>
                  <a:cubicBezTo>
                    <a:pt x="11240" y="32582"/>
                    <a:pt x="11392" y="32574"/>
                    <a:pt x="11542" y="32557"/>
                  </a:cubicBezTo>
                  <a:cubicBezTo>
                    <a:pt x="11675" y="33325"/>
                    <a:pt x="12142" y="34058"/>
                    <a:pt x="12843" y="34492"/>
                  </a:cubicBezTo>
                  <a:cubicBezTo>
                    <a:pt x="13285" y="34761"/>
                    <a:pt x="13772" y="34887"/>
                    <a:pt x="14252" y="34887"/>
                  </a:cubicBezTo>
                  <a:cubicBezTo>
                    <a:pt x="14605" y="34887"/>
                    <a:pt x="14953" y="34819"/>
                    <a:pt x="15278" y="34692"/>
                  </a:cubicBezTo>
                  <a:cubicBezTo>
                    <a:pt x="15478" y="35259"/>
                    <a:pt x="15878" y="35793"/>
                    <a:pt x="16445" y="36127"/>
                  </a:cubicBezTo>
                  <a:cubicBezTo>
                    <a:pt x="16812" y="36327"/>
                    <a:pt x="17212" y="36460"/>
                    <a:pt x="17613" y="36494"/>
                  </a:cubicBezTo>
                  <a:cubicBezTo>
                    <a:pt x="16879" y="39496"/>
                    <a:pt x="18146" y="42765"/>
                    <a:pt x="20915" y="44433"/>
                  </a:cubicBezTo>
                  <a:cubicBezTo>
                    <a:pt x="22091" y="45134"/>
                    <a:pt x="23379" y="45467"/>
                    <a:pt x="24646" y="45467"/>
                  </a:cubicBezTo>
                  <a:cubicBezTo>
                    <a:pt x="27117" y="45467"/>
                    <a:pt x="29511" y="44202"/>
                    <a:pt x="30856" y="41931"/>
                  </a:cubicBezTo>
                  <a:cubicBezTo>
                    <a:pt x="31856" y="40263"/>
                    <a:pt x="32090" y="38395"/>
                    <a:pt x="31723" y="36627"/>
                  </a:cubicBezTo>
                  <a:lnTo>
                    <a:pt x="31723" y="36627"/>
                  </a:lnTo>
                  <a:cubicBezTo>
                    <a:pt x="32116" y="36739"/>
                    <a:pt x="32517" y="36794"/>
                    <a:pt x="32916" y="36794"/>
                  </a:cubicBezTo>
                  <a:cubicBezTo>
                    <a:pt x="34416" y="36794"/>
                    <a:pt x="35883" y="36022"/>
                    <a:pt x="36726" y="34626"/>
                  </a:cubicBezTo>
                  <a:cubicBezTo>
                    <a:pt x="37760" y="32891"/>
                    <a:pt x="37494" y="30723"/>
                    <a:pt x="36193" y="29288"/>
                  </a:cubicBezTo>
                  <a:cubicBezTo>
                    <a:pt x="37093" y="29255"/>
                    <a:pt x="37927" y="28788"/>
                    <a:pt x="38428" y="27954"/>
                  </a:cubicBezTo>
                  <a:cubicBezTo>
                    <a:pt x="39061" y="26920"/>
                    <a:pt x="38895" y="25619"/>
                    <a:pt x="38127" y="24718"/>
                  </a:cubicBezTo>
                  <a:cubicBezTo>
                    <a:pt x="40562" y="24685"/>
                    <a:pt x="42897" y="23451"/>
                    <a:pt x="44232" y="21216"/>
                  </a:cubicBezTo>
                  <a:cubicBezTo>
                    <a:pt x="46267" y="17780"/>
                    <a:pt x="45166" y="13310"/>
                    <a:pt x="41730" y="11275"/>
                  </a:cubicBezTo>
                  <a:cubicBezTo>
                    <a:pt x="40562" y="10584"/>
                    <a:pt x="39274" y="10250"/>
                    <a:pt x="38001" y="10250"/>
                  </a:cubicBezTo>
                  <a:cubicBezTo>
                    <a:pt x="37493" y="10250"/>
                    <a:pt x="36988" y="10304"/>
                    <a:pt x="36493" y="10408"/>
                  </a:cubicBezTo>
                  <a:cubicBezTo>
                    <a:pt x="36460" y="9508"/>
                    <a:pt x="35993" y="8607"/>
                    <a:pt x="35159" y="8107"/>
                  </a:cubicBezTo>
                  <a:cubicBezTo>
                    <a:pt x="34702" y="7842"/>
                    <a:pt x="34194" y="7717"/>
                    <a:pt x="33696" y="7717"/>
                  </a:cubicBezTo>
                  <a:cubicBezTo>
                    <a:pt x="33503" y="7717"/>
                    <a:pt x="33311" y="7736"/>
                    <a:pt x="33124" y="7773"/>
                  </a:cubicBezTo>
                  <a:cubicBezTo>
                    <a:pt x="33324" y="5138"/>
                    <a:pt x="32056" y="2469"/>
                    <a:pt x="29621" y="1035"/>
                  </a:cubicBezTo>
                  <a:cubicBezTo>
                    <a:pt x="28456" y="334"/>
                    <a:pt x="27172" y="0"/>
                    <a:pt x="25905" y="0"/>
                  </a:cubicBezTo>
                  <a:close/>
                </a:path>
              </a:pathLst>
            </a:custGeom>
            <a:solidFill>
              <a:srgbClr val="9FC5E8">
                <a:alpha val="34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5" name="Google Shape;525;p18"/>
            <p:cNvGrpSpPr/>
            <p:nvPr/>
          </p:nvGrpSpPr>
          <p:grpSpPr>
            <a:xfrm>
              <a:off x="3753855" y="4"/>
              <a:ext cx="4211157" cy="4799044"/>
              <a:chOff x="4228201" y="2970830"/>
              <a:chExt cx="1270066" cy="1447370"/>
            </a:xfrm>
          </p:grpSpPr>
          <p:sp>
            <p:nvSpPr>
              <p:cNvPr id="526" name="Google Shape;526;p18"/>
              <p:cNvSpPr/>
              <p:nvPr/>
            </p:nvSpPr>
            <p:spPr>
              <a:xfrm>
                <a:off x="4228201" y="4225550"/>
                <a:ext cx="133475" cy="192650"/>
              </a:xfrm>
              <a:custGeom>
                <a:avLst/>
                <a:gdLst/>
                <a:ahLst/>
                <a:cxnLst/>
                <a:rect l="l" t="t" r="r" b="b"/>
                <a:pathLst>
                  <a:path w="5339" h="7706" extrusionOk="0">
                    <a:moveTo>
                      <a:pt x="5338" y="0"/>
                    </a:moveTo>
                    <a:lnTo>
                      <a:pt x="1" y="6638"/>
                    </a:lnTo>
                    <a:lnTo>
                      <a:pt x="1502" y="7706"/>
                    </a:lnTo>
                    <a:lnTo>
                      <a:pt x="5338" y="0"/>
                    </a:lnTo>
                    <a:close/>
                  </a:path>
                </a:pathLst>
              </a:custGeom>
              <a:solidFill>
                <a:srgbClr val="9FC5E8">
                  <a:alpha val="34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18"/>
              <p:cNvSpPr/>
              <p:nvPr/>
            </p:nvSpPr>
            <p:spPr>
              <a:xfrm rot="-1467804">
                <a:off x="5333134" y="3992081"/>
                <a:ext cx="130946" cy="193494"/>
              </a:xfrm>
              <a:custGeom>
                <a:avLst/>
                <a:gdLst/>
                <a:ahLst/>
                <a:cxnLst/>
                <a:rect l="l" t="t" r="r" b="b"/>
                <a:pathLst>
                  <a:path w="5238" h="7740" extrusionOk="0">
                    <a:moveTo>
                      <a:pt x="0" y="1"/>
                    </a:moveTo>
                    <a:lnTo>
                      <a:pt x="3636" y="7740"/>
                    </a:lnTo>
                    <a:lnTo>
                      <a:pt x="5237" y="6873"/>
                    </a:lnTo>
                    <a:lnTo>
                      <a:pt x="0" y="1"/>
                    </a:lnTo>
                    <a:close/>
                  </a:path>
                </a:pathLst>
              </a:custGeom>
              <a:solidFill>
                <a:srgbClr val="9FC5E8">
                  <a:alpha val="34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18"/>
              <p:cNvSpPr/>
              <p:nvPr/>
            </p:nvSpPr>
            <p:spPr>
              <a:xfrm>
                <a:off x="4269925" y="2970830"/>
                <a:ext cx="91750" cy="144300"/>
              </a:xfrm>
              <a:custGeom>
                <a:avLst/>
                <a:gdLst/>
                <a:ahLst/>
                <a:cxnLst/>
                <a:rect l="l" t="t" r="r" b="b"/>
                <a:pathLst>
                  <a:path w="3670" h="5772" extrusionOk="0">
                    <a:moveTo>
                      <a:pt x="1935" y="1"/>
                    </a:moveTo>
                    <a:lnTo>
                      <a:pt x="0" y="1302"/>
                    </a:lnTo>
                    <a:lnTo>
                      <a:pt x="3669" y="5772"/>
                    </a:lnTo>
                    <a:lnTo>
                      <a:pt x="1935" y="1"/>
                    </a:lnTo>
                    <a:close/>
                  </a:path>
                </a:pathLst>
              </a:custGeom>
              <a:solidFill>
                <a:srgbClr val="9FC5E8">
                  <a:alpha val="34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29" name="Google Shape;529;p18"/>
          <p:cNvSpPr/>
          <p:nvPr/>
        </p:nvSpPr>
        <p:spPr>
          <a:xfrm>
            <a:off x="7817250" y="760538"/>
            <a:ext cx="709700" cy="307725"/>
          </a:xfrm>
          <a:custGeom>
            <a:avLst/>
            <a:gdLst/>
            <a:ahLst/>
            <a:cxnLst/>
            <a:rect l="l" t="t" r="r" b="b"/>
            <a:pathLst>
              <a:path w="28388" h="12309" extrusionOk="0">
                <a:moveTo>
                  <a:pt x="18247" y="0"/>
                </a:moveTo>
                <a:cubicBezTo>
                  <a:pt x="13877" y="0"/>
                  <a:pt x="10141" y="2802"/>
                  <a:pt x="8740" y="6738"/>
                </a:cubicBezTo>
                <a:lnTo>
                  <a:pt x="2769" y="6738"/>
                </a:lnTo>
                <a:cubicBezTo>
                  <a:pt x="1234" y="6738"/>
                  <a:pt x="0" y="7973"/>
                  <a:pt x="0" y="9507"/>
                </a:cubicBezTo>
                <a:cubicBezTo>
                  <a:pt x="0" y="11041"/>
                  <a:pt x="1234" y="12309"/>
                  <a:pt x="2769" y="12309"/>
                </a:cubicBezTo>
                <a:lnTo>
                  <a:pt x="25585" y="12309"/>
                </a:lnTo>
                <a:cubicBezTo>
                  <a:pt x="27153" y="12309"/>
                  <a:pt x="28387" y="11041"/>
                  <a:pt x="28387" y="9507"/>
                </a:cubicBezTo>
                <a:cubicBezTo>
                  <a:pt x="28387" y="9407"/>
                  <a:pt x="28387" y="9273"/>
                  <a:pt x="28354" y="9173"/>
                </a:cubicBezTo>
                <a:cubicBezTo>
                  <a:pt x="28087" y="3836"/>
                  <a:pt x="23684" y="0"/>
                  <a:pt x="18247" y="0"/>
                </a:cubicBezTo>
                <a:close/>
              </a:path>
            </a:pathLst>
          </a:custGeom>
          <a:solidFill>
            <a:srgbClr val="F0EF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18"/>
          <p:cNvSpPr/>
          <p:nvPr/>
        </p:nvSpPr>
        <p:spPr>
          <a:xfrm flipH="1">
            <a:off x="358375" y="4372813"/>
            <a:ext cx="709700" cy="307725"/>
          </a:xfrm>
          <a:custGeom>
            <a:avLst/>
            <a:gdLst/>
            <a:ahLst/>
            <a:cxnLst/>
            <a:rect l="l" t="t" r="r" b="b"/>
            <a:pathLst>
              <a:path w="28388" h="12309" extrusionOk="0">
                <a:moveTo>
                  <a:pt x="18247" y="0"/>
                </a:moveTo>
                <a:cubicBezTo>
                  <a:pt x="13877" y="0"/>
                  <a:pt x="10141" y="2802"/>
                  <a:pt x="8740" y="6738"/>
                </a:cubicBezTo>
                <a:lnTo>
                  <a:pt x="2769" y="6738"/>
                </a:lnTo>
                <a:cubicBezTo>
                  <a:pt x="1234" y="6738"/>
                  <a:pt x="0" y="7973"/>
                  <a:pt x="0" y="9507"/>
                </a:cubicBezTo>
                <a:cubicBezTo>
                  <a:pt x="0" y="11041"/>
                  <a:pt x="1234" y="12309"/>
                  <a:pt x="2769" y="12309"/>
                </a:cubicBezTo>
                <a:lnTo>
                  <a:pt x="25585" y="12309"/>
                </a:lnTo>
                <a:cubicBezTo>
                  <a:pt x="27153" y="12309"/>
                  <a:pt x="28387" y="11041"/>
                  <a:pt x="28387" y="9507"/>
                </a:cubicBezTo>
                <a:cubicBezTo>
                  <a:pt x="28387" y="9407"/>
                  <a:pt x="28387" y="9273"/>
                  <a:pt x="28354" y="9173"/>
                </a:cubicBezTo>
                <a:cubicBezTo>
                  <a:pt x="28087" y="3836"/>
                  <a:pt x="23684" y="0"/>
                  <a:pt x="18247" y="0"/>
                </a:cubicBezTo>
                <a:close/>
              </a:path>
            </a:pathLst>
          </a:custGeom>
          <a:solidFill>
            <a:srgbClr val="F0EF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18"/>
          <p:cNvSpPr/>
          <p:nvPr/>
        </p:nvSpPr>
        <p:spPr>
          <a:xfrm>
            <a:off x="4363500" y="233463"/>
            <a:ext cx="208500" cy="208500"/>
          </a:xfrm>
          <a:custGeom>
            <a:avLst/>
            <a:gdLst/>
            <a:ahLst/>
            <a:cxnLst/>
            <a:rect l="l" t="t" r="r" b="b"/>
            <a:pathLst>
              <a:path w="8340" h="8340" extrusionOk="0">
                <a:moveTo>
                  <a:pt x="4170" y="0"/>
                </a:moveTo>
                <a:cubicBezTo>
                  <a:pt x="1868" y="0"/>
                  <a:pt x="0" y="1868"/>
                  <a:pt x="0" y="4170"/>
                </a:cubicBezTo>
                <a:cubicBezTo>
                  <a:pt x="0" y="6471"/>
                  <a:pt x="1868" y="8339"/>
                  <a:pt x="4170" y="8339"/>
                </a:cubicBezTo>
                <a:cubicBezTo>
                  <a:pt x="6472" y="8339"/>
                  <a:pt x="8340" y="6471"/>
                  <a:pt x="8340" y="4170"/>
                </a:cubicBezTo>
                <a:cubicBezTo>
                  <a:pt x="8340" y="1868"/>
                  <a:pt x="6472" y="0"/>
                  <a:pt x="417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2" name="Google Shape;532;p18"/>
          <p:cNvGrpSpPr/>
          <p:nvPr/>
        </p:nvGrpSpPr>
        <p:grpSpPr>
          <a:xfrm>
            <a:off x="5087175" y="704100"/>
            <a:ext cx="330501" cy="420623"/>
            <a:chOff x="3828325" y="875775"/>
            <a:chExt cx="330501" cy="420623"/>
          </a:xfrm>
        </p:grpSpPr>
        <p:sp>
          <p:nvSpPr>
            <p:cNvPr id="533" name="Google Shape;533;p18"/>
            <p:cNvSpPr/>
            <p:nvPr/>
          </p:nvSpPr>
          <p:spPr>
            <a:xfrm>
              <a:off x="3884094" y="1119247"/>
              <a:ext cx="53711" cy="53776"/>
            </a:xfrm>
            <a:custGeom>
              <a:avLst/>
              <a:gdLst/>
              <a:ahLst/>
              <a:cxnLst/>
              <a:rect l="l" t="t" r="r" b="b"/>
              <a:pathLst>
                <a:path w="835" h="836" extrusionOk="0">
                  <a:moveTo>
                    <a:pt x="474" y="1"/>
                  </a:moveTo>
                  <a:cubicBezTo>
                    <a:pt x="323" y="1"/>
                    <a:pt x="155" y="120"/>
                    <a:pt x="100" y="285"/>
                  </a:cubicBezTo>
                  <a:cubicBezTo>
                    <a:pt x="0" y="485"/>
                    <a:pt x="67" y="719"/>
                    <a:pt x="234" y="819"/>
                  </a:cubicBezTo>
                  <a:cubicBezTo>
                    <a:pt x="269" y="830"/>
                    <a:pt x="305" y="836"/>
                    <a:pt x="340" y="836"/>
                  </a:cubicBezTo>
                  <a:cubicBezTo>
                    <a:pt x="502" y="836"/>
                    <a:pt x="652" y="716"/>
                    <a:pt x="734" y="552"/>
                  </a:cubicBezTo>
                  <a:cubicBezTo>
                    <a:pt x="834" y="352"/>
                    <a:pt x="734" y="118"/>
                    <a:pt x="567" y="18"/>
                  </a:cubicBezTo>
                  <a:cubicBezTo>
                    <a:pt x="538" y="6"/>
                    <a:pt x="506" y="1"/>
                    <a:pt x="474" y="1"/>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18"/>
            <p:cNvSpPr/>
            <p:nvPr/>
          </p:nvSpPr>
          <p:spPr>
            <a:xfrm>
              <a:off x="3918444" y="1068109"/>
              <a:ext cx="126656" cy="79699"/>
            </a:xfrm>
            <a:custGeom>
              <a:avLst/>
              <a:gdLst/>
              <a:ahLst/>
              <a:cxnLst/>
              <a:rect l="l" t="t" r="r" b="b"/>
              <a:pathLst>
                <a:path w="1969" h="1239" extrusionOk="0">
                  <a:moveTo>
                    <a:pt x="1114" y="1"/>
                  </a:moveTo>
                  <a:cubicBezTo>
                    <a:pt x="642" y="1"/>
                    <a:pt x="123" y="511"/>
                    <a:pt x="0" y="880"/>
                  </a:cubicBezTo>
                  <a:lnTo>
                    <a:pt x="0" y="1180"/>
                  </a:lnTo>
                  <a:cubicBezTo>
                    <a:pt x="43" y="1223"/>
                    <a:pt x="86" y="1238"/>
                    <a:pt x="130" y="1238"/>
                  </a:cubicBezTo>
                  <a:cubicBezTo>
                    <a:pt x="223" y="1238"/>
                    <a:pt x="320" y="1169"/>
                    <a:pt x="434" y="1147"/>
                  </a:cubicBezTo>
                  <a:cubicBezTo>
                    <a:pt x="551" y="1108"/>
                    <a:pt x="668" y="1091"/>
                    <a:pt x="785" y="1091"/>
                  </a:cubicBezTo>
                  <a:cubicBezTo>
                    <a:pt x="868" y="1091"/>
                    <a:pt x="951" y="1099"/>
                    <a:pt x="1034" y="1113"/>
                  </a:cubicBezTo>
                  <a:cubicBezTo>
                    <a:pt x="1188" y="1113"/>
                    <a:pt x="1349" y="1156"/>
                    <a:pt x="1488" y="1156"/>
                  </a:cubicBezTo>
                  <a:cubicBezTo>
                    <a:pt x="1650" y="1156"/>
                    <a:pt x="1781" y="1098"/>
                    <a:pt x="1835" y="846"/>
                  </a:cubicBezTo>
                  <a:cubicBezTo>
                    <a:pt x="1968" y="446"/>
                    <a:pt x="1601" y="113"/>
                    <a:pt x="1234" y="12"/>
                  </a:cubicBezTo>
                  <a:cubicBezTo>
                    <a:pt x="1195" y="5"/>
                    <a:pt x="1155" y="1"/>
                    <a:pt x="1114"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18"/>
            <p:cNvSpPr/>
            <p:nvPr/>
          </p:nvSpPr>
          <p:spPr>
            <a:xfrm>
              <a:off x="3828325" y="1159001"/>
              <a:ext cx="81564" cy="135211"/>
            </a:xfrm>
            <a:custGeom>
              <a:avLst/>
              <a:gdLst/>
              <a:ahLst/>
              <a:cxnLst/>
              <a:rect l="l" t="t" r="r" b="b"/>
              <a:pathLst>
                <a:path w="1268" h="2102" extrusionOk="0">
                  <a:moveTo>
                    <a:pt x="1234" y="0"/>
                  </a:moveTo>
                  <a:cubicBezTo>
                    <a:pt x="1168" y="0"/>
                    <a:pt x="1101" y="134"/>
                    <a:pt x="1068" y="167"/>
                  </a:cubicBezTo>
                  <a:cubicBezTo>
                    <a:pt x="1001" y="267"/>
                    <a:pt x="934" y="334"/>
                    <a:pt x="867" y="434"/>
                  </a:cubicBezTo>
                  <a:cubicBezTo>
                    <a:pt x="734" y="601"/>
                    <a:pt x="634" y="768"/>
                    <a:pt x="534" y="968"/>
                  </a:cubicBezTo>
                  <a:cubicBezTo>
                    <a:pt x="400" y="1135"/>
                    <a:pt x="300" y="1335"/>
                    <a:pt x="234" y="1535"/>
                  </a:cubicBezTo>
                  <a:cubicBezTo>
                    <a:pt x="134" y="1702"/>
                    <a:pt x="33" y="1902"/>
                    <a:pt x="0" y="2102"/>
                  </a:cubicBezTo>
                  <a:cubicBezTo>
                    <a:pt x="67" y="1935"/>
                    <a:pt x="134" y="1735"/>
                    <a:pt x="234" y="1568"/>
                  </a:cubicBezTo>
                  <a:cubicBezTo>
                    <a:pt x="334" y="1401"/>
                    <a:pt x="400" y="1201"/>
                    <a:pt x="500" y="1035"/>
                  </a:cubicBezTo>
                  <a:cubicBezTo>
                    <a:pt x="634" y="868"/>
                    <a:pt x="734" y="701"/>
                    <a:pt x="834" y="534"/>
                  </a:cubicBezTo>
                  <a:cubicBezTo>
                    <a:pt x="901" y="467"/>
                    <a:pt x="967" y="367"/>
                    <a:pt x="1034" y="301"/>
                  </a:cubicBezTo>
                  <a:cubicBezTo>
                    <a:pt x="1068" y="234"/>
                    <a:pt x="1101" y="201"/>
                    <a:pt x="1134" y="167"/>
                  </a:cubicBezTo>
                  <a:cubicBezTo>
                    <a:pt x="1168" y="134"/>
                    <a:pt x="1201" y="101"/>
                    <a:pt x="1234" y="67"/>
                  </a:cubicBezTo>
                  <a:cubicBezTo>
                    <a:pt x="1268" y="67"/>
                    <a:pt x="1268" y="67"/>
                    <a:pt x="1268" y="34"/>
                  </a:cubicBezTo>
                  <a:cubicBezTo>
                    <a:pt x="1268" y="34"/>
                    <a:pt x="1234" y="0"/>
                    <a:pt x="1234"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18"/>
            <p:cNvSpPr/>
            <p:nvPr/>
          </p:nvSpPr>
          <p:spPr>
            <a:xfrm>
              <a:off x="3839003" y="1079623"/>
              <a:ext cx="77319" cy="60144"/>
            </a:xfrm>
            <a:custGeom>
              <a:avLst/>
              <a:gdLst/>
              <a:ahLst/>
              <a:cxnLst/>
              <a:rect l="l" t="t" r="r" b="b"/>
              <a:pathLst>
                <a:path w="1202" h="935" extrusionOk="0">
                  <a:moveTo>
                    <a:pt x="1" y="0"/>
                  </a:moveTo>
                  <a:cubicBezTo>
                    <a:pt x="1" y="0"/>
                    <a:pt x="1" y="34"/>
                    <a:pt x="1" y="34"/>
                  </a:cubicBezTo>
                  <a:cubicBezTo>
                    <a:pt x="501" y="200"/>
                    <a:pt x="902" y="534"/>
                    <a:pt x="1202" y="934"/>
                  </a:cubicBezTo>
                  <a:cubicBezTo>
                    <a:pt x="935" y="501"/>
                    <a:pt x="501" y="200"/>
                    <a:pt x="1"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18"/>
            <p:cNvSpPr/>
            <p:nvPr/>
          </p:nvSpPr>
          <p:spPr>
            <a:xfrm>
              <a:off x="3845435" y="1103230"/>
              <a:ext cx="58021" cy="37501"/>
            </a:xfrm>
            <a:custGeom>
              <a:avLst/>
              <a:gdLst/>
              <a:ahLst/>
              <a:cxnLst/>
              <a:rect l="l" t="t" r="r" b="b"/>
              <a:pathLst>
                <a:path w="902" h="583" extrusionOk="0">
                  <a:moveTo>
                    <a:pt x="1" y="0"/>
                  </a:moveTo>
                  <a:lnTo>
                    <a:pt x="1" y="0"/>
                  </a:lnTo>
                  <a:cubicBezTo>
                    <a:pt x="301" y="167"/>
                    <a:pt x="601" y="334"/>
                    <a:pt x="868" y="567"/>
                  </a:cubicBezTo>
                  <a:cubicBezTo>
                    <a:pt x="868" y="578"/>
                    <a:pt x="872" y="582"/>
                    <a:pt x="877" y="582"/>
                  </a:cubicBezTo>
                  <a:cubicBezTo>
                    <a:pt x="887" y="582"/>
                    <a:pt x="902" y="567"/>
                    <a:pt x="902" y="567"/>
                  </a:cubicBezTo>
                  <a:cubicBezTo>
                    <a:pt x="601" y="334"/>
                    <a:pt x="335" y="134"/>
                    <a:pt x="1"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18"/>
            <p:cNvSpPr/>
            <p:nvPr/>
          </p:nvSpPr>
          <p:spPr>
            <a:xfrm>
              <a:off x="3939864" y="1116610"/>
              <a:ext cx="68763" cy="179788"/>
            </a:xfrm>
            <a:custGeom>
              <a:avLst/>
              <a:gdLst/>
              <a:ahLst/>
              <a:cxnLst/>
              <a:rect l="l" t="t" r="r" b="b"/>
              <a:pathLst>
                <a:path w="1069" h="2795" extrusionOk="0">
                  <a:moveTo>
                    <a:pt x="413" y="1"/>
                  </a:moveTo>
                  <a:cubicBezTo>
                    <a:pt x="401" y="1"/>
                    <a:pt x="384" y="9"/>
                    <a:pt x="368" y="26"/>
                  </a:cubicBezTo>
                  <a:cubicBezTo>
                    <a:pt x="268" y="259"/>
                    <a:pt x="201" y="526"/>
                    <a:pt x="101" y="793"/>
                  </a:cubicBezTo>
                  <a:cubicBezTo>
                    <a:pt x="67" y="893"/>
                    <a:pt x="1" y="993"/>
                    <a:pt x="34" y="1126"/>
                  </a:cubicBezTo>
                  <a:cubicBezTo>
                    <a:pt x="67" y="1260"/>
                    <a:pt x="101" y="1393"/>
                    <a:pt x="134" y="1527"/>
                  </a:cubicBezTo>
                  <a:cubicBezTo>
                    <a:pt x="167" y="1660"/>
                    <a:pt x="201" y="1827"/>
                    <a:pt x="234" y="1960"/>
                  </a:cubicBezTo>
                  <a:cubicBezTo>
                    <a:pt x="268" y="2027"/>
                    <a:pt x="368" y="2127"/>
                    <a:pt x="434" y="2194"/>
                  </a:cubicBezTo>
                  <a:cubicBezTo>
                    <a:pt x="634" y="2394"/>
                    <a:pt x="835" y="2594"/>
                    <a:pt x="1068" y="2794"/>
                  </a:cubicBezTo>
                  <a:cubicBezTo>
                    <a:pt x="1068" y="2794"/>
                    <a:pt x="1068" y="2761"/>
                    <a:pt x="1068" y="2761"/>
                  </a:cubicBezTo>
                  <a:cubicBezTo>
                    <a:pt x="901" y="2594"/>
                    <a:pt x="735" y="2427"/>
                    <a:pt x="568" y="2261"/>
                  </a:cubicBezTo>
                  <a:cubicBezTo>
                    <a:pt x="468" y="2194"/>
                    <a:pt x="368" y="2094"/>
                    <a:pt x="301" y="1960"/>
                  </a:cubicBezTo>
                  <a:cubicBezTo>
                    <a:pt x="234" y="1860"/>
                    <a:pt x="234" y="1694"/>
                    <a:pt x="201" y="1560"/>
                  </a:cubicBezTo>
                  <a:cubicBezTo>
                    <a:pt x="167" y="1460"/>
                    <a:pt x="134" y="1327"/>
                    <a:pt x="101" y="1193"/>
                  </a:cubicBezTo>
                  <a:cubicBezTo>
                    <a:pt x="67" y="1026"/>
                    <a:pt x="101" y="893"/>
                    <a:pt x="167" y="760"/>
                  </a:cubicBezTo>
                  <a:cubicBezTo>
                    <a:pt x="268" y="526"/>
                    <a:pt x="334" y="259"/>
                    <a:pt x="434" y="26"/>
                  </a:cubicBezTo>
                  <a:cubicBezTo>
                    <a:pt x="434" y="9"/>
                    <a:pt x="426" y="1"/>
                    <a:pt x="413"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18"/>
            <p:cNvSpPr/>
            <p:nvPr/>
          </p:nvSpPr>
          <p:spPr>
            <a:xfrm>
              <a:off x="3957039" y="1118733"/>
              <a:ext cx="85874" cy="169046"/>
            </a:xfrm>
            <a:custGeom>
              <a:avLst/>
              <a:gdLst/>
              <a:ahLst/>
              <a:cxnLst/>
              <a:rect l="l" t="t" r="r" b="b"/>
              <a:pathLst>
                <a:path w="1335" h="2628" extrusionOk="0">
                  <a:moveTo>
                    <a:pt x="217" y="1"/>
                  </a:moveTo>
                  <a:cubicBezTo>
                    <a:pt x="209" y="1"/>
                    <a:pt x="201" y="9"/>
                    <a:pt x="201" y="26"/>
                  </a:cubicBezTo>
                  <a:cubicBezTo>
                    <a:pt x="134" y="293"/>
                    <a:pt x="101" y="560"/>
                    <a:pt x="34" y="827"/>
                  </a:cubicBezTo>
                  <a:cubicBezTo>
                    <a:pt x="34" y="960"/>
                    <a:pt x="1" y="1060"/>
                    <a:pt x="34" y="1160"/>
                  </a:cubicBezTo>
                  <a:cubicBezTo>
                    <a:pt x="101" y="1294"/>
                    <a:pt x="134" y="1427"/>
                    <a:pt x="201" y="1560"/>
                  </a:cubicBezTo>
                  <a:cubicBezTo>
                    <a:pt x="267" y="1694"/>
                    <a:pt x="301" y="1827"/>
                    <a:pt x="367" y="1961"/>
                  </a:cubicBezTo>
                  <a:cubicBezTo>
                    <a:pt x="434" y="2061"/>
                    <a:pt x="534" y="2094"/>
                    <a:pt x="601" y="2161"/>
                  </a:cubicBezTo>
                  <a:cubicBezTo>
                    <a:pt x="868" y="2328"/>
                    <a:pt x="1101" y="2494"/>
                    <a:pt x="1335" y="2628"/>
                  </a:cubicBezTo>
                  <a:cubicBezTo>
                    <a:pt x="1168" y="2494"/>
                    <a:pt x="968" y="2361"/>
                    <a:pt x="768" y="2228"/>
                  </a:cubicBezTo>
                  <a:cubicBezTo>
                    <a:pt x="668" y="2161"/>
                    <a:pt x="534" y="2061"/>
                    <a:pt x="434" y="1961"/>
                  </a:cubicBezTo>
                  <a:cubicBezTo>
                    <a:pt x="367" y="1861"/>
                    <a:pt x="334" y="1727"/>
                    <a:pt x="267" y="1594"/>
                  </a:cubicBezTo>
                  <a:cubicBezTo>
                    <a:pt x="234" y="1460"/>
                    <a:pt x="167" y="1360"/>
                    <a:pt x="134" y="1227"/>
                  </a:cubicBezTo>
                  <a:cubicBezTo>
                    <a:pt x="67" y="1093"/>
                    <a:pt x="67" y="960"/>
                    <a:pt x="101" y="793"/>
                  </a:cubicBezTo>
                  <a:cubicBezTo>
                    <a:pt x="167" y="526"/>
                    <a:pt x="201" y="293"/>
                    <a:pt x="234" y="26"/>
                  </a:cubicBezTo>
                  <a:cubicBezTo>
                    <a:pt x="234" y="9"/>
                    <a:pt x="226" y="1"/>
                    <a:pt x="217"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18"/>
            <p:cNvSpPr/>
            <p:nvPr/>
          </p:nvSpPr>
          <p:spPr>
            <a:xfrm>
              <a:off x="3974213" y="1103745"/>
              <a:ext cx="105171" cy="153994"/>
            </a:xfrm>
            <a:custGeom>
              <a:avLst/>
              <a:gdLst/>
              <a:ahLst/>
              <a:cxnLst/>
              <a:rect l="l" t="t" r="r" b="b"/>
              <a:pathLst>
                <a:path w="1635" h="2394" extrusionOk="0">
                  <a:moveTo>
                    <a:pt x="50" y="0"/>
                  </a:moveTo>
                  <a:cubicBezTo>
                    <a:pt x="42" y="0"/>
                    <a:pt x="34" y="9"/>
                    <a:pt x="34" y="26"/>
                  </a:cubicBezTo>
                  <a:cubicBezTo>
                    <a:pt x="34" y="292"/>
                    <a:pt x="34" y="559"/>
                    <a:pt x="34" y="859"/>
                  </a:cubicBezTo>
                  <a:cubicBezTo>
                    <a:pt x="34" y="960"/>
                    <a:pt x="0" y="1060"/>
                    <a:pt x="67" y="1160"/>
                  </a:cubicBezTo>
                  <a:cubicBezTo>
                    <a:pt x="134" y="1293"/>
                    <a:pt x="234" y="1427"/>
                    <a:pt x="301" y="1527"/>
                  </a:cubicBezTo>
                  <a:cubicBezTo>
                    <a:pt x="401" y="1660"/>
                    <a:pt x="467" y="1760"/>
                    <a:pt x="567" y="1894"/>
                  </a:cubicBezTo>
                  <a:cubicBezTo>
                    <a:pt x="634" y="1960"/>
                    <a:pt x="734" y="1994"/>
                    <a:pt x="834" y="2027"/>
                  </a:cubicBezTo>
                  <a:cubicBezTo>
                    <a:pt x="1101" y="2160"/>
                    <a:pt x="1335" y="2260"/>
                    <a:pt x="1635" y="2394"/>
                  </a:cubicBezTo>
                  <a:cubicBezTo>
                    <a:pt x="1635" y="2394"/>
                    <a:pt x="1635" y="2394"/>
                    <a:pt x="1635" y="2361"/>
                  </a:cubicBezTo>
                  <a:cubicBezTo>
                    <a:pt x="1401" y="2260"/>
                    <a:pt x="1201" y="2160"/>
                    <a:pt x="968" y="2060"/>
                  </a:cubicBezTo>
                  <a:cubicBezTo>
                    <a:pt x="868" y="2027"/>
                    <a:pt x="734" y="1960"/>
                    <a:pt x="634" y="1894"/>
                  </a:cubicBezTo>
                  <a:cubicBezTo>
                    <a:pt x="534" y="1793"/>
                    <a:pt x="467" y="1660"/>
                    <a:pt x="401" y="1560"/>
                  </a:cubicBezTo>
                  <a:cubicBezTo>
                    <a:pt x="301" y="1427"/>
                    <a:pt x="234" y="1326"/>
                    <a:pt x="167" y="1226"/>
                  </a:cubicBezTo>
                  <a:cubicBezTo>
                    <a:pt x="67" y="1093"/>
                    <a:pt x="67" y="960"/>
                    <a:pt x="67" y="793"/>
                  </a:cubicBezTo>
                  <a:cubicBezTo>
                    <a:pt x="67" y="526"/>
                    <a:pt x="67" y="259"/>
                    <a:pt x="67" y="26"/>
                  </a:cubicBezTo>
                  <a:cubicBezTo>
                    <a:pt x="67" y="9"/>
                    <a:pt x="59" y="0"/>
                    <a:pt x="50"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18"/>
            <p:cNvSpPr/>
            <p:nvPr/>
          </p:nvSpPr>
          <p:spPr>
            <a:xfrm>
              <a:off x="3982768" y="1104388"/>
              <a:ext cx="126656" cy="134053"/>
            </a:xfrm>
            <a:custGeom>
              <a:avLst/>
              <a:gdLst/>
              <a:ahLst/>
              <a:cxnLst/>
              <a:rect l="l" t="t" r="r" b="b"/>
              <a:pathLst>
                <a:path w="1969" h="2084" extrusionOk="0">
                  <a:moveTo>
                    <a:pt x="26" y="1"/>
                  </a:moveTo>
                  <a:cubicBezTo>
                    <a:pt x="16" y="1"/>
                    <a:pt x="1" y="16"/>
                    <a:pt x="1" y="16"/>
                  </a:cubicBezTo>
                  <a:cubicBezTo>
                    <a:pt x="34" y="282"/>
                    <a:pt x="68" y="583"/>
                    <a:pt x="134" y="849"/>
                  </a:cubicBezTo>
                  <a:cubicBezTo>
                    <a:pt x="134" y="950"/>
                    <a:pt x="168" y="1050"/>
                    <a:pt x="234" y="1150"/>
                  </a:cubicBezTo>
                  <a:cubicBezTo>
                    <a:pt x="334" y="1250"/>
                    <a:pt x="434" y="1350"/>
                    <a:pt x="535" y="1483"/>
                  </a:cubicBezTo>
                  <a:cubicBezTo>
                    <a:pt x="635" y="1583"/>
                    <a:pt x="735" y="1683"/>
                    <a:pt x="835" y="1783"/>
                  </a:cubicBezTo>
                  <a:cubicBezTo>
                    <a:pt x="901" y="1850"/>
                    <a:pt x="1002" y="1850"/>
                    <a:pt x="1102" y="1884"/>
                  </a:cubicBezTo>
                  <a:cubicBezTo>
                    <a:pt x="1402" y="1950"/>
                    <a:pt x="1669" y="2017"/>
                    <a:pt x="1969" y="2084"/>
                  </a:cubicBezTo>
                  <a:cubicBezTo>
                    <a:pt x="1735" y="2017"/>
                    <a:pt x="1502" y="1950"/>
                    <a:pt x="1268" y="1884"/>
                  </a:cubicBezTo>
                  <a:cubicBezTo>
                    <a:pt x="1135" y="1850"/>
                    <a:pt x="1002" y="1817"/>
                    <a:pt x="901" y="1750"/>
                  </a:cubicBezTo>
                  <a:cubicBezTo>
                    <a:pt x="768" y="1683"/>
                    <a:pt x="701" y="1550"/>
                    <a:pt x="601" y="1483"/>
                  </a:cubicBezTo>
                  <a:cubicBezTo>
                    <a:pt x="501" y="1383"/>
                    <a:pt x="434" y="1283"/>
                    <a:pt x="334" y="1183"/>
                  </a:cubicBezTo>
                  <a:cubicBezTo>
                    <a:pt x="201" y="1050"/>
                    <a:pt x="201" y="916"/>
                    <a:pt x="168" y="783"/>
                  </a:cubicBezTo>
                  <a:cubicBezTo>
                    <a:pt x="134" y="516"/>
                    <a:pt x="68" y="282"/>
                    <a:pt x="34" y="16"/>
                  </a:cubicBezTo>
                  <a:cubicBezTo>
                    <a:pt x="34" y="4"/>
                    <a:pt x="30" y="1"/>
                    <a:pt x="26"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18"/>
            <p:cNvSpPr/>
            <p:nvPr/>
          </p:nvSpPr>
          <p:spPr>
            <a:xfrm>
              <a:off x="3948483" y="875775"/>
              <a:ext cx="109481" cy="223208"/>
            </a:xfrm>
            <a:custGeom>
              <a:avLst/>
              <a:gdLst/>
              <a:ahLst/>
              <a:cxnLst/>
              <a:rect l="l" t="t" r="r" b="b"/>
              <a:pathLst>
                <a:path w="1702" h="3470" extrusionOk="0">
                  <a:moveTo>
                    <a:pt x="0" y="3469"/>
                  </a:moveTo>
                  <a:cubicBezTo>
                    <a:pt x="0" y="2836"/>
                    <a:pt x="267" y="2102"/>
                    <a:pt x="467" y="1535"/>
                  </a:cubicBezTo>
                  <a:cubicBezTo>
                    <a:pt x="634" y="1101"/>
                    <a:pt x="834" y="534"/>
                    <a:pt x="1168" y="234"/>
                  </a:cubicBezTo>
                  <a:cubicBezTo>
                    <a:pt x="1401" y="0"/>
                    <a:pt x="1668" y="34"/>
                    <a:pt x="1668" y="367"/>
                  </a:cubicBezTo>
                  <a:cubicBezTo>
                    <a:pt x="1701" y="968"/>
                    <a:pt x="1334" y="1601"/>
                    <a:pt x="1068" y="2135"/>
                  </a:cubicBezTo>
                  <a:cubicBezTo>
                    <a:pt x="901" y="2402"/>
                    <a:pt x="734" y="2702"/>
                    <a:pt x="534" y="2969"/>
                  </a:cubicBezTo>
                  <a:cubicBezTo>
                    <a:pt x="434" y="3103"/>
                    <a:pt x="300" y="3236"/>
                    <a:pt x="200" y="3369"/>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18"/>
            <p:cNvSpPr/>
            <p:nvPr/>
          </p:nvSpPr>
          <p:spPr>
            <a:xfrm>
              <a:off x="3866920" y="903628"/>
              <a:ext cx="83751" cy="216840"/>
            </a:xfrm>
            <a:custGeom>
              <a:avLst/>
              <a:gdLst/>
              <a:ahLst/>
              <a:cxnLst/>
              <a:rect l="l" t="t" r="r" b="b"/>
              <a:pathLst>
                <a:path w="1302" h="3371" extrusionOk="0">
                  <a:moveTo>
                    <a:pt x="1235" y="3370"/>
                  </a:moveTo>
                  <a:cubicBezTo>
                    <a:pt x="834" y="2936"/>
                    <a:pt x="601" y="2269"/>
                    <a:pt x="367" y="1736"/>
                  </a:cubicBezTo>
                  <a:cubicBezTo>
                    <a:pt x="201" y="1369"/>
                    <a:pt x="1" y="835"/>
                    <a:pt x="34" y="435"/>
                  </a:cubicBezTo>
                  <a:cubicBezTo>
                    <a:pt x="67" y="134"/>
                    <a:pt x="267" y="1"/>
                    <a:pt x="468" y="234"/>
                  </a:cubicBezTo>
                  <a:cubicBezTo>
                    <a:pt x="868" y="635"/>
                    <a:pt x="1001" y="1302"/>
                    <a:pt x="1135" y="1802"/>
                  </a:cubicBezTo>
                  <a:cubicBezTo>
                    <a:pt x="1201" y="2102"/>
                    <a:pt x="1268" y="2403"/>
                    <a:pt x="1301" y="2703"/>
                  </a:cubicBezTo>
                  <a:cubicBezTo>
                    <a:pt x="1301" y="2870"/>
                    <a:pt x="1268" y="3036"/>
                    <a:pt x="1301" y="3203"/>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18"/>
            <p:cNvSpPr/>
            <p:nvPr/>
          </p:nvSpPr>
          <p:spPr>
            <a:xfrm>
              <a:off x="4019241" y="1098663"/>
              <a:ext cx="139585" cy="73009"/>
            </a:xfrm>
            <a:custGeom>
              <a:avLst/>
              <a:gdLst/>
              <a:ahLst/>
              <a:cxnLst/>
              <a:rect l="l" t="t" r="r" b="b"/>
              <a:pathLst>
                <a:path w="2170" h="1135" extrusionOk="0">
                  <a:moveTo>
                    <a:pt x="175" y="0"/>
                  </a:moveTo>
                  <a:cubicBezTo>
                    <a:pt x="127" y="0"/>
                    <a:pt x="80" y="2"/>
                    <a:pt x="34" y="4"/>
                  </a:cubicBezTo>
                  <a:lnTo>
                    <a:pt x="1" y="271"/>
                  </a:lnTo>
                  <a:cubicBezTo>
                    <a:pt x="5" y="271"/>
                    <a:pt x="9" y="271"/>
                    <a:pt x="13" y="271"/>
                  </a:cubicBezTo>
                  <a:cubicBezTo>
                    <a:pt x="302" y="271"/>
                    <a:pt x="1437" y="1135"/>
                    <a:pt x="1919" y="1135"/>
                  </a:cubicBezTo>
                  <a:cubicBezTo>
                    <a:pt x="2042" y="1135"/>
                    <a:pt x="2122" y="1079"/>
                    <a:pt x="2136" y="938"/>
                  </a:cubicBezTo>
                  <a:cubicBezTo>
                    <a:pt x="2169" y="638"/>
                    <a:pt x="1902" y="438"/>
                    <a:pt x="1702" y="338"/>
                  </a:cubicBezTo>
                  <a:cubicBezTo>
                    <a:pt x="1245" y="155"/>
                    <a:pt x="677" y="0"/>
                    <a:pt x="175" y="0"/>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 name="Google Shape;545;p18"/>
          <p:cNvGrpSpPr/>
          <p:nvPr/>
        </p:nvGrpSpPr>
        <p:grpSpPr>
          <a:xfrm flipH="1">
            <a:off x="2776387" y="4372825"/>
            <a:ext cx="330501" cy="420623"/>
            <a:chOff x="3828325" y="875775"/>
            <a:chExt cx="330501" cy="420623"/>
          </a:xfrm>
        </p:grpSpPr>
        <p:sp>
          <p:nvSpPr>
            <p:cNvPr id="546" name="Google Shape;546;p18"/>
            <p:cNvSpPr/>
            <p:nvPr/>
          </p:nvSpPr>
          <p:spPr>
            <a:xfrm>
              <a:off x="3884094" y="1119247"/>
              <a:ext cx="53711" cy="53776"/>
            </a:xfrm>
            <a:custGeom>
              <a:avLst/>
              <a:gdLst/>
              <a:ahLst/>
              <a:cxnLst/>
              <a:rect l="l" t="t" r="r" b="b"/>
              <a:pathLst>
                <a:path w="835" h="836" extrusionOk="0">
                  <a:moveTo>
                    <a:pt x="474" y="1"/>
                  </a:moveTo>
                  <a:cubicBezTo>
                    <a:pt x="323" y="1"/>
                    <a:pt x="155" y="120"/>
                    <a:pt x="100" y="285"/>
                  </a:cubicBezTo>
                  <a:cubicBezTo>
                    <a:pt x="0" y="485"/>
                    <a:pt x="67" y="719"/>
                    <a:pt x="234" y="819"/>
                  </a:cubicBezTo>
                  <a:cubicBezTo>
                    <a:pt x="269" y="830"/>
                    <a:pt x="305" y="836"/>
                    <a:pt x="340" y="836"/>
                  </a:cubicBezTo>
                  <a:cubicBezTo>
                    <a:pt x="502" y="836"/>
                    <a:pt x="652" y="716"/>
                    <a:pt x="734" y="552"/>
                  </a:cubicBezTo>
                  <a:cubicBezTo>
                    <a:pt x="834" y="352"/>
                    <a:pt x="734" y="118"/>
                    <a:pt x="567" y="18"/>
                  </a:cubicBezTo>
                  <a:cubicBezTo>
                    <a:pt x="538" y="6"/>
                    <a:pt x="506" y="1"/>
                    <a:pt x="474" y="1"/>
                  </a:cubicBezTo>
                  <a:close/>
                </a:path>
              </a:pathLst>
            </a:cu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18"/>
            <p:cNvSpPr/>
            <p:nvPr/>
          </p:nvSpPr>
          <p:spPr>
            <a:xfrm>
              <a:off x="3918444" y="1068109"/>
              <a:ext cx="126656" cy="79699"/>
            </a:xfrm>
            <a:custGeom>
              <a:avLst/>
              <a:gdLst/>
              <a:ahLst/>
              <a:cxnLst/>
              <a:rect l="l" t="t" r="r" b="b"/>
              <a:pathLst>
                <a:path w="1969" h="1239" extrusionOk="0">
                  <a:moveTo>
                    <a:pt x="1114" y="1"/>
                  </a:moveTo>
                  <a:cubicBezTo>
                    <a:pt x="642" y="1"/>
                    <a:pt x="123" y="511"/>
                    <a:pt x="0" y="880"/>
                  </a:cubicBezTo>
                  <a:lnTo>
                    <a:pt x="0" y="1180"/>
                  </a:lnTo>
                  <a:cubicBezTo>
                    <a:pt x="43" y="1223"/>
                    <a:pt x="86" y="1238"/>
                    <a:pt x="130" y="1238"/>
                  </a:cubicBezTo>
                  <a:cubicBezTo>
                    <a:pt x="223" y="1238"/>
                    <a:pt x="320" y="1169"/>
                    <a:pt x="434" y="1147"/>
                  </a:cubicBezTo>
                  <a:cubicBezTo>
                    <a:pt x="551" y="1108"/>
                    <a:pt x="668" y="1091"/>
                    <a:pt x="785" y="1091"/>
                  </a:cubicBezTo>
                  <a:cubicBezTo>
                    <a:pt x="868" y="1091"/>
                    <a:pt x="951" y="1099"/>
                    <a:pt x="1034" y="1113"/>
                  </a:cubicBezTo>
                  <a:cubicBezTo>
                    <a:pt x="1188" y="1113"/>
                    <a:pt x="1349" y="1156"/>
                    <a:pt x="1488" y="1156"/>
                  </a:cubicBezTo>
                  <a:cubicBezTo>
                    <a:pt x="1650" y="1156"/>
                    <a:pt x="1781" y="1098"/>
                    <a:pt x="1835" y="846"/>
                  </a:cubicBezTo>
                  <a:cubicBezTo>
                    <a:pt x="1968" y="446"/>
                    <a:pt x="1601" y="113"/>
                    <a:pt x="1234" y="12"/>
                  </a:cubicBezTo>
                  <a:cubicBezTo>
                    <a:pt x="1195" y="5"/>
                    <a:pt x="1155" y="1"/>
                    <a:pt x="1114"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18"/>
            <p:cNvSpPr/>
            <p:nvPr/>
          </p:nvSpPr>
          <p:spPr>
            <a:xfrm>
              <a:off x="3828325" y="1159001"/>
              <a:ext cx="81564" cy="135211"/>
            </a:xfrm>
            <a:custGeom>
              <a:avLst/>
              <a:gdLst/>
              <a:ahLst/>
              <a:cxnLst/>
              <a:rect l="l" t="t" r="r" b="b"/>
              <a:pathLst>
                <a:path w="1268" h="2102" extrusionOk="0">
                  <a:moveTo>
                    <a:pt x="1234" y="0"/>
                  </a:moveTo>
                  <a:cubicBezTo>
                    <a:pt x="1168" y="0"/>
                    <a:pt x="1101" y="134"/>
                    <a:pt x="1068" y="167"/>
                  </a:cubicBezTo>
                  <a:cubicBezTo>
                    <a:pt x="1001" y="267"/>
                    <a:pt x="934" y="334"/>
                    <a:pt x="867" y="434"/>
                  </a:cubicBezTo>
                  <a:cubicBezTo>
                    <a:pt x="734" y="601"/>
                    <a:pt x="634" y="768"/>
                    <a:pt x="534" y="968"/>
                  </a:cubicBezTo>
                  <a:cubicBezTo>
                    <a:pt x="400" y="1135"/>
                    <a:pt x="300" y="1335"/>
                    <a:pt x="234" y="1535"/>
                  </a:cubicBezTo>
                  <a:cubicBezTo>
                    <a:pt x="134" y="1702"/>
                    <a:pt x="33" y="1902"/>
                    <a:pt x="0" y="2102"/>
                  </a:cubicBezTo>
                  <a:cubicBezTo>
                    <a:pt x="67" y="1935"/>
                    <a:pt x="134" y="1735"/>
                    <a:pt x="234" y="1568"/>
                  </a:cubicBezTo>
                  <a:cubicBezTo>
                    <a:pt x="334" y="1401"/>
                    <a:pt x="400" y="1201"/>
                    <a:pt x="500" y="1035"/>
                  </a:cubicBezTo>
                  <a:cubicBezTo>
                    <a:pt x="634" y="868"/>
                    <a:pt x="734" y="701"/>
                    <a:pt x="834" y="534"/>
                  </a:cubicBezTo>
                  <a:cubicBezTo>
                    <a:pt x="901" y="467"/>
                    <a:pt x="967" y="367"/>
                    <a:pt x="1034" y="301"/>
                  </a:cubicBezTo>
                  <a:cubicBezTo>
                    <a:pt x="1068" y="234"/>
                    <a:pt x="1101" y="201"/>
                    <a:pt x="1134" y="167"/>
                  </a:cubicBezTo>
                  <a:cubicBezTo>
                    <a:pt x="1168" y="134"/>
                    <a:pt x="1201" y="101"/>
                    <a:pt x="1234" y="67"/>
                  </a:cubicBezTo>
                  <a:cubicBezTo>
                    <a:pt x="1268" y="67"/>
                    <a:pt x="1268" y="67"/>
                    <a:pt x="1268" y="34"/>
                  </a:cubicBezTo>
                  <a:cubicBezTo>
                    <a:pt x="1268" y="34"/>
                    <a:pt x="1234" y="0"/>
                    <a:pt x="1234"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18"/>
            <p:cNvSpPr/>
            <p:nvPr/>
          </p:nvSpPr>
          <p:spPr>
            <a:xfrm>
              <a:off x="3839003" y="1079623"/>
              <a:ext cx="77319" cy="60144"/>
            </a:xfrm>
            <a:custGeom>
              <a:avLst/>
              <a:gdLst/>
              <a:ahLst/>
              <a:cxnLst/>
              <a:rect l="l" t="t" r="r" b="b"/>
              <a:pathLst>
                <a:path w="1202" h="935" extrusionOk="0">
                  <a:moveTo>
                    <a:pt x="1" y="0"/>
                  </a:moveTo>
                  <a:cubicBezTo>
                    <a:pt x="1" y="0"/>
                    <a:pt x="1" y="34"/>
                    <a:pt x="1" y="34"/>
                  </a:cubicBezTo>
                  <a:cubicBezTo>
                    <a:pt x="501" y="200"/>
                    <a:pt x="902" y="534"/>
                    <a:pt x="1202" y="934"/>
                  </a:cubicBezTo>
                  <a:cubicBezTo>
                    <a:pt x="935" y="501"/>
                    <a:pt x="501" y="200"/>
                    <a:pt x="1"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18"/>
            <p:cNvSpPr/>
            <p:nvPr/>
          </p:nvSpPr>
          <p:spPr>
            <a:xfrm>
              <a:off x="3845435" y="1103230"/>
              <a:ext cx="58021" cy="37501"/>
            </a:xfrm>
            <a:custGeom>
              <a:avLst/>
              <a:gdLst/>
              <a:ahLst/>
              <a:cxnLst/>
              <a:rect l="l" t="t" r="r" b="b"/>
              <a:pathLst>
                <a:path w="902" h="583" extrusionOk="0">
                  <a:moveTo>
                    <a:pt x="1" y="0"/>
                  </a:moveTo>
                  <a:lnTo>
                    <a:pt x="1" y="0"/>
                  </a:lnTo>
                  <a:cubicBezTo>
                    <a:pt x="301" y="167"/>
                    <a:pt x="601" y="334"/>
                    <a:pt x="868" y="567"/>
                  </a:cubicBezTo>
                  <a:cubicBezTo>
                    <a:pt x="868" y="578"/>
                    <a:pt x="872" y="582"/>
                    <a:pt x="877" y="582"/>
                  </a:cubicBezTo>
                  <a:cubicBezTo>
                    <a:pt x="887" y="582"/>
                    <a:pt x="902" y="567"/>
                    <a:pt x="902" y="567"/>
                  </a:cubicBezTo>
                  <a:cubicBezTo>
                    <a:pt x="601" y="334"/>
                    <a:pt x="335" y="134"/>
                    <a:pt x="1"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18"/>
            <p:cNvSpPr/>
            <p:nvPr/>
          </p:nvSpPr>
          <p:spPr>
            <a:xfrm>
              <a:off x="3939864" y="1116610"/>
              <a:ext cx="68763" cy="179788"/>
            </a:xfrm>
            <a:custGeom>
              <a:avLst/>
              <a:gdLst/>
              <a:ahLst/>
              <a:cxnLst/>
              <a:rect l="l" t="t" r="r" b="b"/>
              <a:pathLst>
                <a:path w="1069" h="2795" extrusionOk="0">
                  <a:moveTo>
                    <a:pt x="413" y="1"/>
                  </a:moveTo>
                  <a:cubicBezTo>
                    <a:pt x="401" y="1"/>
                    <a:pt x="384" y="9"/>
                    <a:pt x="368" y="26"/>
                  </a:cubicBezTo>
                  <a:cubicBezTo>
                    <a:pt x="268" y="259"/>
                    <a:pt x="201" y="526"/>
                    <a:pt x="101" y="793"/>
                  </a:cubicBezTo>
                  <a:cubicBezTo>
                    <a:pt x="67" y="893"/>
                    <a:pt x="1" y="993"/>
                    <a:pt x="34" y="1126"/>
                  </a:cubicBezTo>
                  <a:cubicBezTo>
                    <a:pt x="67" y="1260"/>
                    <a:pt x="101" y="1393"/>
                    <a:pt x="134" y="1527"/>
                  </a:cubicBezTo>
                  <a:cubicBezTo>
                    <a:pt x="167" y="1660"/>
                    <a:pt x="201" y="1827"/>
                    <a:pt x="234" y="1960"/>
                  </a:cubicBezTo>
                  <a:cubicBezTo>
                    <a:pt x="268" y="2027"/>
                    <a:pt x="368" y="2127"/>
                    <a:pt x="434" y="2194"/>
                  </a:cubicBezTo>
                  <a:cubicBezTo>
                    <a:pt x="634" y="2394"/>
                    <a:pt x="835" y="2594"/>
                    <a:pt x="1068" y="2794"/>
                  </a:cubicBezTo>
                  <a:cubicBezTo>
                    <a:pt x="1068" y="2794"/>
                    <a:pt x="1068" y="2761"/>
                    <a:pt x="1068" y="2761"/>
                  </a:cubicBezTo>
                  <a:cubicBezTo>
                    <a:pt x="901" y="2594"/>
                    <a:pt x="735" y="2427"/>
                    <a:pt x="568" y="2261"/>
                  </a:cubicBezTo>
                  <a:cubicBezTo>
                    <a:pt x="468" y="2194"/>
                    <a:pt x="368" y="2094"/>
                    <a:pt x="301" y="1960"/>
                  </a:cubicBezTo>
                  <a:cubicBezTo>
                    <a:pt x="234" y="1860"/>
                    <a:pt x="234" y="1694"/>
                    <a:pt x="201" y="1560"/>
                  </a:cubicBezTo>
                  <a:cubicBezTo>
                    <a:pt x="167" y="1460"/>
                    <a:pt x="134" y="1327"/>
                    <a:pt x="101" y="1193"/>
                  </a:cubicBezTo>
                  <a:cubicBezTo>
                    <a:pt x="67" y="1026"/>
                    <a:pt x="101" y="893"/>
                    <a:pt x="167" y="760"/>
                  </a:cubicBezTo>
                  <a:cubicBezTo>
                    <a:pt x="268" y="526"/>
                    <a:pt x="334" y="259"/>
                    <a:pt x="434" y="26"/>
                  </a:cubicBezTo>
                  <a:cubicBezTo>
                    <a:pt x="434" y="9"/>
                    <a:pt x="426" y="1"/>
                    <a:pt x="413"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18"/>
            <p:cNvSpPr/>
            <p:nvPr/>
          </p:nvSpPr>
          <p:spPr>
            <a:xfrm>
              <a:off x="3957039" y="1118733"/>
              <a:ext cx="85874" cy="169046"/>
            </a:xfrm>
            <a:custGeom>
              <a:avLst/>
              <a:gdLst/>
              <a:ahLst/>
              <a:cxnLst/>
              <a:rect l="l" t="t" r="r" b="b"/>
              <a:pathLst>
                <a:path w="1335" h="2628" extrusionOk="0">
                  <a:moveTo>
                    <a:pt x="217" y="1"/>
                  </a:moveTo>
                  <a:cubicBezTo>
                    <a:pt x="209" y="1"/>
                    <a:pt x="201" y="9"/>
                    <a:pt x="201" y="26"/>
                  </a:cubicBezTo>
                  <a:cubicBezTo>
                    <a:pt x="134" y="293"/>
                    <a:pt x="101" y="560"/>
                    <a:pt x="34" y="827"/>
                  </a:cubicBezTo>
                  <a:cubicBezTo>
                    <a:pt x="34" y="960"/>
                    <a:pt x="1" y="1060"/>
                    <a:pt x="34" y="1160"/>
                  </a:cubicBezTo>
                  <a:cubicBezTo>
                    <a:pt x="101" y="1294"/>
                    <a:pt x="134" y="1427"/>
                    <a:pt x="201" y="1560"/>
                  </a:cubicBezTo>
                  <a:cubicBezTo>
                    <a:pt x="267" y="1694"/>
                    <a:pt x="301" y="1827"/>
                    <a:pt x="367" y="1961"/>
                  </a:cubicBezTo>
                  <a:cubicBezTo>
                    <a:pt x="434" y="2061"/>
                    <a:pt x="534" y="2094"/>
                    <a:pt x="601" y="2161"/>
                  </a:cubicBezTo>
                  <a:cubicBezTo>
                    <a:pt x="868" y="2328"/>
                    <a:pt x="1101" y="2494"/>
                    <a:pt x="1335" y="2628"/>
                  </a:cubicBezTo>
                  <a:cubicBezTo>
                    <a:pt x="1168" y="2494"/>
                    <a:pt x="968" y="2361"/>
                    <a:pt x="768" y="2228"/>
                  </a:cubicBezTo>
                  <a:cubicBezTo>
                    <a:pt x="668" y="2161"/>
                    <a:pt x="534" y="2061"/>
                    <a:pt x="434" y="1961"/>
                  </a:cubicBezTo>
                  <a:cubicBezTo>
                    <a:pt x="367" y="1861"/>
                    <a:pt x="334" y="1727"/>
                    <a:pt x="267" y="1594"/>
                  </a:cubicBezTo>
                  <a:cubicBezTo>
                    <a:pt x="234" y="1460"/>
                    <a:pt x="167" y="1360"/>
                    <a:pt x="134" y="1227"/>
                  </a:cubicBezTo>
                  <a:cubicBezTo>
                    <a:pt x="67" y="1093"/>
                    <a:pt x="67" y="960"/>
                    <a:pt x="101" y="793"/>
                  </a:cubicBezTo>
                  <a:cubicBezTo>
                    <a:pt x="167" y="526"/>
                    <a:pt x="201" y="293"/>
                    <a:pt x="234" y="26"/>
                  </a:cubicBezTo>
                  <a:cubicBezTo>
                    <a:pt x="234" y="9"/>
                    <a:pt x="226" y="1"/>
                    <a:pt x="217"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18"/>
            <p:cNvSpPr/>
            <p:nvPr/>
          </p:nvSpPr>
          <p:spPr>
            <a:xfrm>
              <a:off x="3974213" y="1103745"/>
              <a:ext cx="105171" cy="153994"/>
            </a:xfrm>
            <a:custGeom>
              <a:avLst/>
              <a:gdLst/>
              <a:ahLst/>
              <a:cxnLst/>
              <a:rect l="l" t="t" r="r" b="b"/>
              <a:pathLst>
                <a:path w="1635" h="2394" extrusionOk="0">
                  <a:moveTo>
                    <a:pt x="50" y="0"/>
                  </a:moveTo>
                  <a:cubicBezTo>
                    <a:pt x="42" y="0"/>
                    <a:pt x="34" y="9"/>
                    <a:pt x="34" y="26"/>
                  </a:cubicBezTo>
                  <a:cubicBezTo>
                    <a:pt x="34" y="292"/>
                    <a:pt x="34" y="559"/>
                    <a:pt x="34" y="859"/>
                  </a:cubicBezTo>
                  <a:cubicBezTo>
                    <a:pt x="34" y="960"/>
                    <a:pt x="0" y="1060"/>
                    <a:pt x="67" y="1160"/>
                  </a:cubicBezTo>
                  <a:cubicBezTo>
                    <a:pt x="134" y="1293"/>
                    <a:pt x="234" y="1427"/>
                    <a:pt x="301" y="1527"/>
                  </a:cubicBezTo>
                  <a:cubicBezTo>
                    <a:pt x="401" y="1660"/>
                    <a:pt x="467" y="1760"/>
                    <a:pt x="567" y="1894"/>
                  </a:cubicBezTo>
                  <a:cubicBezTo>
                    <a:pt x="634" y="1960"/>
                    <a:pt x="734" y="1994"/>
                    <a:pt x="834" y="2027"/>
                  </a:cubicBezTo>
                  <a:cubicBezTo>
                    <a:pt x="1101" y="2160"/>
                    <a:pt x="1335" y="2260"/>
                    <a:pt x="1635" y="2394"/>
                  </a:cubicBezTo>
                  <a:cubicBezTo>
                    <a:pt x="1635" y="2394"/>
                    <a:pt x="1635" y="2394"/>
                    <a:pt x="1635" y="2361"/>
                  </a:cubicBezTo>
                  <a:cubicBezTo>
                    <a:pt x="1401" y="2260"/>
                    <a:pt x="1201" y="2160"/>
                    <a:pt x="968" y="2060"/>
                  </a:cubicBezTo>
                  <a:cubicBezTo>
                    <a:pt x="868" y="2027"/>
                    <a:pt x="734" y="1960"/>
                    <a:pt x="634" y="1894"/>
                  </a:cubicBezTo>
                  <a:cubicBezTo>
                    <a:pt x="534" y="1793"/>
                    <a:pt x="467" y="1660"/>
                    <a:pt x="401" y="1560"/>
                  </a:cubicBezTo>
                  <a:cubicBezTo>
                    <a:pt x="301" y="1427"/>
                    <a:pt x="234" y="1326"/>
                    <a:pt x="167" y="1226"/>
                  </a:cubicBezTo>
                  <a:cubicBezTo>
                    <a:pt x="67" y="1093"/>
                    <a:pt x="67" y="960"/>
                    <a:pt x="67" y="793"/>
                  </a:cubicBezTo>
                  <a:cubicBezTo>
                    <a:pt x="67" y="526"/>
                    <a:pt x="67" y="259"/>
                    <a:pt x="67" y="26"/>
                  </a:cubicBezTo>
                  <a:cubicBezTo>
                    <a:pt x="67" y="9"/>
                    <a:pt x="59" y="0"/>
                    <a:pt x="50"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18"/>
            <p:cNvSpPr/>
            <p:nvPr/>
          </p:nvSpPr>
          <p:spPr>
            <a:xfrm>
              <a:off x="3982768" y="1104388"/>
              <a:ext cx="126656" cy="134053"/>
            </a:xfrm>
            <a:custGeom>
              <a:avLst/>
              <a:gdLst/>
              <a:ahLst/>
              <a:cxnLst/>
              <a:rect l="l" t="t" r="r" b="b"/>
              <a:pathLst>
                <a:path w="1969" h="2084" extrusionOk="0">
                  <a:moveTo>
                    <a:pt x="26" y="1"/>
                  </a:moveTo>
                  <a:cubicBezTo>
                    <a:pt x="16" y="1"/>
                    <a:pt x="1" y="16"/>
                    <a:pt x="1" y="16"/>
                  </a:cubicBezTo>
                  <a:cubicBezTo>
                    <a:pt x="34" y="282"/>
                    <a:pt x="68" y="583"/>
                    <a:pt x="134" y="849"/>
                  </a:cubicBezTo>
                  <a:cubicBezTo>
                    <a:pt x="134" y="950"/>
                    <a:pt x="168" y="1050"/>
                    <a:pt x="234" y="1150"/>
                  </a:cubicBezTo>
                  <a:cubicBezTo>
                    <a:pt x="334" y="1250"/>
                    <a:pt x="434" y="1350"/>
                    <a:pt x="535" y="1483"/>
                  </a:cubicBezTo>
                  <a:cubicBezTo>
                    <a:pt x="635" y="1583"/>
                    <a:pt x="735" y="1683"/>
                    <a:pt x="835" y="1783"/>
                  </a:cubicBezTo>
                  <a:cubicBezTo>
                    <a:pt x="901" y="1850"/>
                    <a:pt x="1002" y="1850"/>
                    <a:pt x="1102" y="1884"/>
                  </a:cubicBezTo>
                  <a:cubicBezTo>
                    <a:pt x="1402" y="1950"/>
                    <a:pt x="1669" y="2017"/>
                    <a:pt x="1969" y="2084"/>
                  </a:cubicBezTo>
                  <a:cubicBezTo>
                    <a:pt x="1735" y="2017"/>
                    <a:pt x="1502" y="1950"/>
                    <a:pt x="1268" y="1884"/>
                  </a:cubicBezTo>
                  <a:cubicBezTo>
                    <a:pt x="1135" y="1850"/>
                    <a:pt x="1002" y="1817"/>
                    <a:pt x="901" y="1750"/>
                  </a:cubicBezTo>
                  <a:cubicBezTo>
                    <a:pt x="768" y="1683"/>
                    <a:pt x="701" y="1550"/>
                    <a:pt x="601" y="1483"/>
                  </a:cubicBezTo>
                  <a:cubicBezTo>
                    <a:pt x="501" y="1383"/>
                    <a:pt x="434" y="1283"/>
                    <a:pt x="334" y="1183"/>
                  </a:cubicBezTo>
                  <a:cubicBezTo>
                    <a:pt x="201" y="1050"/>
                    <a:pt x="201" y="916"/>
                    <a:pt x="168" y="783"/>
                  </a:cubicBezTo>
                  <a:cubicBezTo>
                    <a:pt x="134" y="516"/>
                    <a:pt x="68" y="282"/>
                    <a:pt x="34" y="16"/>
                  </a:cubicBezTo>
                  <a:cubicBezTo>
                    <a:pt x="34" y="4"/>
                    <a:pt x="30" y="1"/>
                    <a:pt x="26"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18"/>
            <p:cNvSpPr/>
            <p:nvPr/>
          </p:nvSpPr>
          <p:spPr>
            <a:xfrm>
              <a:off x="3948483" y="875775"/>
              <a:ext cx="109481" cy="223208"/>
            </a:xfrm>
            <a:custGeom>
              <a:avLst/>
              <a:gdLst/>
              <a:ahLst/>
              <a:cxnLst/>
              <a:rect l="l" t="t" r="r" b="b"/>
              <a:pathLst>
                <a:path w="1702" h="3470" extrusionOk="0">
                  <a:moveTo>
                    <a:pt x="0" y="3469"/>
                  </a:moveTo>
                  <a:cubicBezTo>
                    <a:pt x="0" y="2836"/>
                    <a:pt x="267" y="2102"/>
                    <a:pt x="467" y="1535"/>
                  </a:cubicBezTo>
                  <a:cubicBezTo>
                    <a:pt x="634" y="1101"/>
                    <a:pt x="834" y="534"/>
                    <a:pt x="1168" y="234"/>
                  </a:cubicBezTo>
                  <a:cubicBezTo>
                    <a:pt x="1401" y="0"/>
                    <a:pt x="1668" y="34"/>
                    <a:pt x="1668" y="367"/>
                  </a:cubicBezTo>
                  <a:cubicBezTo>
                    <a:pt x="1701" y="968"/>
                    <a:pt x="1334" y="1601"/>
                    <a:pt x="1068" y="2135"/>
                  </a:cubicBezTo>
                  <a:cubicBezTo>
                    <a:pt x="901" y="2402"/>
                    <a:pt x="734" y="2702"/>
                    <a:pt x="534" y="2969"/>
                  </a:cubicBezTo>
                  <a:cubicBezTo>
                    <a:pt x="434" y="3103"/>
                    <a:pt x="300" y="3236"/>
                    <a:pt x="200" y="3369"/>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18"/>
            <p:cNvSpPr/>
            <p:nvPr/>
          </p:nvSpPr>
          <p:spPr>
            <a:xfrm>
              <a:off x="3866920" y="903628"/>
              <a:ext cx="83751" cy="216840"/>
            </a:xfrm>
            <a:custGeom>
              <a:avLst/>
              <a:gdLst/>
              <a:ahLst/>
              <a:cxnLst/>
              <a:rect l="l" t="t" r="r" b="b"/>
              <a:pathLst>
                <a:path w="1302" h="3371" extrusionOk="0">
                  <a:moveTo>
                    <a:pt x="1235" y="3370"/>
                  </a:moveTo>
                  <a:cubicBezTo>
                    <a:pt x="834" y="2936"/>
                    <a:pt x="601" y="2269"/>
                    <a:pt x="367" y="1736"/>
                  </a:cubicBezTo>
                  <a:cubicBezTo>
                    <a:pt x="201" y="1369"/>
                    <a:pt x="1" y="835"/>
                    <a:pt x="34" y="435"/>
                  </a:cubicBezTo>
                  <a:cubicBezTo>
                    <a:pt x="67" y="134"/>
                    <a:pt x="267" y="1"/>
                    <a:pt x="468" y="234"/>
                  </a:cubicBezTo>
                  <a:cubicBezTo>
                    <a:pt x="868" y="635"/>
                    <a:pt x="1001" y="1302"/>
                    <a:pt x="1135" y="1802"/>
                  </a:cubicBezTo>
                  <a:cubicBezTo>
                    <a:pt x="1201" y="2102"/>
                    <a:pt x="1268" y="2403"/>
                    <a:pt x="1301" y="2703"/>
                  </a:cubicBezTo>
                  <a:cubicBezTo>
                    <a:pt x="1301" y="2870"/>
                    <a:pt x="1268" y="3036"/>
                    <a:pt x="1301" y="3203"/>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18"/>
            <p:cNvSpPr/>
            <p:nvPr/>
          </p:nvSpPr>
          <p:spPr>
            <a:xfrm>
              <a:off x="4019241" y="1098663"/>
              <a:ext cx="139585" cy="73009"/>
            </a:xfrm>
            <a:custGeom>
              <a:avLst/>
              <a:gdLst/>
              <a:ahLst/>
              <a:cxnLst/>
              <a:rect l="l" t="t" r="r" b="b"/>
              <a:pathLst>
                <a:path w="2170" h="1135" extrusionOk="0">
                  <a:moveTo>
                    <a:pt x="175" y="0"/>
                  </a:moveTo>
                  <a:cubicBezTo>
                    <a:pt x="127" y="0"/>
                    <a:pt x="80" y="2"/>
                    <a:pt x="34" y="4"/>
                  </a:cubicBezTo>
                  <a:lnTo>
                    <a:pt x="1" y="271"/>
                  </a:lnTo>
                  <a:cubicBezTo>
                    <a:pt x="5" y="271"/>
                    <a:pt x="9" y="271"/>
                    <a:pt x="13" y="271"/>
                  </a:cubicBezTo>
                  <a:cubicBezTo>
                    <a:pt x="302" y="271"/>
                    <a:pt x="1437" y="1135"/>
                    <a:pt x="1919" y="1135"/>
                  </a:cubicBezTo>
                  <a:cubicBezTo>
                    <a:pt x="2042" y="1135"/>
                    <a:pt x="2122" y="1079"/>
                    <a:pt x="2136" y="938"/>
                  </a:cubicBezTo>
                  <a:cubicBezTo>
                    <a:pt x="2169" y="638"/>
                    <a:pt x="1902" y="438"/>
                    <a:pt x="1702" y="338"/>
                  </a:cubicBezTo>
                  <a:cubicBezTo>
                    <a:pt x="1245" y="155"/>
                    <a:pt x="677" y="0"/>
                    <a:pt x="175" y="0"/>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8" name="Google Shape;558;p18"/>
          <p:cNvSpPr txBox="1">
            <a:spLocks noGrp="1"/>
          </p:cNvSpPr>
          <p:nvPr>
            <p:ph type="subTitle" idx="1"/>
          </p:nvPr>
        </p:nvSpPr>
        <p:spPr>
          <a:xfrm>
            <a:off x="713225" y="1448763"/>
            <a:ext cx="4101900" cy="4554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600">
                <a:solidFill>
                  <a:schemeClr val="dk1"/>
                </a:solidFill>
              </a:defRPr>
            </a:lvl1pPr>
            <a:lvl2pPr lvl="1" algn="r" rtl="0">
              <a:spcBef>
                <a:spcPts val="0"/>
              </a:spcBef>
              <a:spcAft>
                <a:spcPts val="0"/>
              </a:spcAft>
              <a:buSzPts val="1400"/>
              <a:buNone/>
              <a:defRPr/>
            </a:lvl2pPr>
            <a:lvl3pPr lvl="2" algn="r" rtl="0">
              <a:spcBef>
                <a:spcPts val="0"/>
              </a:spcBef>
              <a:spcAft>
                <a:spcPts val="0"/>
              </a:spcAft>
              <a:buSzPts val="1400"/>
              <a:buNone/>
              <a:defRPr/>
            </a:lvl3pPr>
            <a:lvl4pPr lvl="3" algn="r" rtl="0">
              <a:spcBef>
                <a:spcPts val="0"/>
              </a:spcBef>
              <a:spcAft>
                <a:spcPts val="0"/>
              </a:spcAft>
              <a:buSzPts val="1400"/>
              <a:buNone/>
              <a:defRPr/>
            </a:lvl4pPr>
            <a:lvl5pPr lvl="4" algn="r" rtl="0">
              <a:spcBef>
                <a:spcPts val="0"/>
              </a:spcBef>
              <a:spcAft>
                <a:spcPts val="0"/>
              </a:spcAft>
              <a:buSzPts val="1400"/>
              <a:buNone/>
              <a:defRPr/>
            </a:lvl5pPr>
            <a:lvl6pPr lvl="5" algn="r" rtl="0">
              <a:spcBef>
                <a:spcPts val="0"/>
              </a:spcBef>
              <a:spcAft>
                <a:spcPts val="0"/>
              </a:spcAft>
              <a:buSzPts val="1400"/>
              <a:buNone/>
              <a:defRPr/>
            </a:lvl6pPr>
            <a:lvl7pPr lvl="6" algn="r" rtl="0">
              <a:spcBef>
                <a:spcPts val="0"/>
              </a:spcBef>
              <a:spcAft>
                <a:spcPts val="0"/>
              </a:spcAft>
              <a:buSzPts val="1400"/>
              <a:buNone/>
              <a:defRPr/>
            </a:lvl7pPr>
            <a:lvl8pPr lvl="7" algn="r" rtl="0">
              <a:spcBef>
                <a:spcPts val="0"/>
              </a:spcBef>
              <a:spcAft>
                <a:spcPts val="0"/>
              </a:spcAft>
              <a:buSzPts val="1400"/>
              <a:buNone/>
              <a:defRPr/>
            </a:lvl8pPr>
            <a:lvl9pPr lvl="8" algn="r" rtl="0">
              <a:spcBef>
                <a:spcPts val="0"/>
              </a:spcBef>
              <a:spcAft>
                <a:spcPts val="0"/>
              </a:spcAft>
              <a:buSzPts val="1400"/>
              <a:buNone/>
              <a:defRPr/>
            </a:lvl9pPr>
          </a:lstStyle>
          <a:p>
            <a:endParaRPr/>
          </a:p>
        </p:txBody>
      </p:sp>
      <p:sp>
        <p:nvSpPr>
          <p:cNvPr id="559" name="Google Shape;559;p18"/>
          <p:cNvSpPr txBox="1">
            <a:spLocks noGrp="1"/>
          </p:cNvSpPr>
          <p:nvPr>
            <p:ph type="title" hasCustomPrompt="1"/>
          </p:nvPr>
        </p:nvSpPr>
        <p:spPr>
          <a:xfrm>
            <a:off x="713225" y="972313"/>
            <a:ext cx="4101900" cy="4113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1"/>
              </a:buClr>
              <a:buSzPts val="1800"/>
              <a:buNone/>
              <a:defRPr sz="4600">
                <a:solidFill>
                  <a:schemeClr val="accent4"/>
                </a:solidFill>
              </a:defRPr>
            </a:lvl1pPr>
            <a:lvl2pPr lvl="1" algn="r" rtl="0">
              <a:spcBef>
                <a:spcPts val="0"/>
              </a:spcBef>
              <a:spcAft>
                <a:spcPts val="0"/>
              </a:spcAft>
              <a:buClr>
                <a:schemeClr val="accent1"/>
              </a:buClr>
              <a:buSzPts val="1800"/>
              <a:buNone/>
              <a:defRPr sz="1800">
                <a:solidFill>
                  <a:schemeClr val="accent1"/>
                </a:solidFill>
              </a:defRPr>
            </a:lvl2pPr>
            <a:lvl3pPr lvl="2" algn="r" rtl="0">
              <a:spcBef>
                <a:spcPts val="0"/>
              </a:spcBef>
              <a:spcAft>
                <a:spcPts val="0"/>
              </a:spcAft>
              <a:buClr>
                <a:schemeClr val="accent1"/>
              </a:buClr>
              <a:buSzPts val="1800"/>
              <a:buNone/>
              <a:defRPr sz="1800">
                <a:solidFill>
                  <a:schemeClr val="accent1"/>
                </a:solidFill>
              </a:defRPr>
            </a:lvl3pPr>
            <a:lvl4pPr lvl="3" algn="r" rtl="0">
              <a:spcBef>
                <a:spcPts val="0"/>
              </a:spcBef>
              <a:spcAft>
                <a:spcPts val="0"/>
              </a:spcAft>
              <a:buClr>
                <a:schemeClr val="accent1"/>
              </a:buClr>
              <a:buSzPts val="1800"/>
              <a:buNone/>
              <a:defRPr sz="1800">
                <a:solidFill>
                  <a:schemeClr val="accent1"/>
                </a:solidFill>
              </a:defRPr>
            </a:lvl4pPr>
            <a:lvl5pPr lvl="4" algn="r" rtl="0">
              <a:spcBef>
                <a:spcPts val="0"/>
              </a:spcBef>
              <a:spcAft>
                <a:spcPts val="0"/>
              </a:spcAft>
              <a:buClr>
                <a:schemeClr val="accent1"/>
              </a:buClr>
              <a:buSzPts val="1800"/>
              <a:buNone/>
              <a:defRPr sz="1800">
                <a:solidFill>
                  <a:schemeClr val="accent1"/>
                </a:solidFill>
              </a:defRPr>
            </a:lvl5pPr>
            <a:lvl6pPr lvl="5" algn="r" rtl="0">
              <a:spcBef>
                <a:spcPts val="0"/>
              </a:spcBef>
              <a:spcAft>
                <a:spcPts val="0"/>
              </a:spcAft>
              <a:buClr>
                <a:schemeClr val="accent1"/>
              </a:buClr>
              <a:buSzPts val="1800"/>
              <a:buNone/>
              <a:defRPr sz="1800">
                <a:solidFill>
                  <a:schemeClr val="accent1"/>
                </a:solidFill>
              </a:defRPr>
            </a:lvl6pPr>
            <a:lvl7pPr lvl="6" algn="r" rtl="0">
              <a:spcBef>
                <a:spcPts val="0"/>
              </a:spcBef>
              <a:spcAft>
                <a:spcPts val="0"/>
              </a:spcAft>
              <a:buClr>
                <a:schemeClr val="accent1"/>
              </a:buClr>
              <a:buSzPts val="1800"/>
              <a:buNone/>
              <a:defRPr sz="1800">
                <a:solidFill>
                  <a:schemeClr val="accent1"/>
                </a:solidFill>
              </a:defRPr>
            </a:lvl7pPr>
            <a:lvl8pPr lvl="7" algn="r" rtl="0">
              <a:spcBef>
                <a:spcPts val="0"/>
              </a:spcBef>
              <a:spcAft>
                <a:spcPts val="0"/>
              </a:spcAft>
              <a:buClr>
                <a:schemeClr val="accent1"/>
              </a:buClr>
              <a:buSzPts val="1800"/>
              <a:buNone/>
              <a:defRPr sz="1800">
                <a:solidFill>
                  <a:schemeClr val="accent1"/>
                </a:solidFill>
              </a:defRPr>
            </a:lvl8pPr>
            <a:lvl9pPr lvl="8" algn="r" rtl="0">
              <a:spcBef>
                <a:spcPts val="0"/>
              </a:spcBef>
              <a:spcAft>
                <a:spcPts val="0"/>
              </a:spcAft>
              <a:buClr>
                <a:schemeClr val="accent1"/>
              </a:buClr>
              <a:buSzPts val="1800"/>
              <a:buNone/>
              <a:defRPr sz="1800">
                <a:solidFill>
                  <a:schemeClr val="accent1"/>
                </a:solidFill>
              </a:defRPr>
            </a:lvl9pPr>
          </a:lstStyle>
          <a:p>
            <a:r>
              <a:t>xx%</a:t>
            </a:r>
          </a:p>
        </p:txBody>
      </p:sp>
      <p:sp>
        <p:nvSpPr>
          <p:cNvPr id="560" name="Google Shape;560;p18"/>
          <p:cNvSpPr txBox="1">
            <a:spLocks noGrp="1"/>
          </p:cNvSpPr>
          <p:nvPr>
            <p:ph type="subTitle" idx="2"/>
          </p:nvPr>
        </p:nvSpPr>
        <p:spPr>
          <a:xfrm>
            <a:off x="713225" y="2582288"/>
            <a:ext cx="4101900" cy="4554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600">
                <a:solidFill>
                  <a:schemeClr val="dk1"/>
                </a:solidFill>
              </a:defRPr>
            </a:lvl1pPr>
            <a:lvl2pPr lvl="1" algn="r" rtl="0">
              <a:spcBef>
                <a:spcPts val="0"/>
              </a:spcBef>
              <a:spcAft>
                <a:spcPts val="0"/>
              </a:spcAft>
              <a:buSzPts val="1400"/>
              <a:buNone/>
              <a:defRPr/>
            </a:lvl2pPr>
            <a:lvl3pPr lvl="2" algn="r" rtl="0">
              <a:spcBef>
                <a:spcPts val="0"/>
              </a:spcBef>
              <a:spcAft>
                <a:spcPts val="0"/>
              </a:spcAft>
              <a:buSzPts val="1400"/>
              <a:buNone/>
              <a:defRPr/>
            </a:lvl3pPr>
            <a:lvl4pPr lvl="3" algn="r" rtl="0">
              <a:spcBef>
                <a:spcPts val="0"/>
              </a:spcBef>
              <a:spcAft>
                <a:spcPts val="0"/>
              </a:spcAft>
              <a:buSzPts val="1400"/>
              <a:buNone/>
              <a:defRPr/>
            </a:lvl4pPr>
            <a:lvl5pPr lvl="4" algn="r" rtl="0">
              <a:spcBef>
                <a:spcPts val="0"/>
              </a:spcBef>
              <a:spcAft>
                <a:spcPts val="0"/>
              </a:spcAft>
              <a:buSzPts val="1400"/>
              <a:buNone/>
              <a:defRPr/>
            </a:lvl5pPr>
            <a:lvl6pPr lvl="5" algn="r" rtl="0">
              <a:spcBef>
                <a:spcPts val="0"/>
              </a:spcBef>
              <a:spcAft>
                <a:spcPts val="0"/>
              </a:spcAft>
              <a:buSzPts val="1400"/>
              <a:buNone/>
              <a:defRPr/>
            </a:lvl6pPr>
            <a:lvl7pPr lvl="6" algn="r" rtl="0">
              <a:spcBef>
                <a:spcPts val="0"/>
              </a:spcBef>
              <a:spcAft>
                <a:spcPts val="0"/>
              </a:spcAft>
              <a:buSzPts val="1400"/>
              <a:buNone/>
              <a:defRPr/>
            </a:lvl7pPr>
            <a:lvl8pPr lvl="7" algn="r" rtl="0">
              <a:spcBef>
                <a:spcPts val="0"/>
              </a:spcBef>
              <a:spcAft>
                <a:spcPts val="0"/>
              </a:spcAft>
              <a:buSzPts val="1400"/>
              <a:buNone/>
              <a:defRPr/>
            </a:lvl8pPr>
            <a:lvl9pPr lvl="8" algn="r" rtl="0">
              <a:spcBef>
                <a:spcPts val="0"/>
              </a:spcBef>
              <a:spcAft>
                <a:spcPts val="0"/>
              </a:spcAft>
              <a:buSzPts val="1400"/>
              <a:buNone/>
              <a:defRPr/>
            </a:lvl9pPr>
          </a:lstStyle>
          <a:p>
            <a:endParaRPr/>
          </a:p>
        </p:txBody>
      </p:sp>
      <p:sp>
        <p:nvSpPr>
          <p:cNvPr id="561" name="Google Shape;561;p18"/>
          <p:cNvSpPr txBox="1">
            <a:spLocks noGrp="1"/>
          </p:cNvSpPr>
          <p:nvPr>
            <p:ph type="title" idx="3" hasCustomPrompt="1"/>
          </p:nvPr>
        </p:nvSpPr>
        <p:spPr>
          <a:xfrm>
            <a:off x="713225" y="2105825"/>
            <a:ext cx="4101900" cy="4113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1"/>
              </a:buClr>
              <a:buSzPts val="1800"/>
              <a:buNone/>
              <a:defRPr sz="4600">
                <a:solidFill>
                  <a:schemeClr val="accent4"/>
                </a:solidFill>
              </a:defRPr>
            </a:lvl1pPr>
            <a:lvl2pPr lvl="1" algn="r" rtl="0">
              <a:spcBef>
                <a:spcPts val="0"/>
              </a:spcBef>
              <a:spcAft>
                <a:spcPts val="0"/>
              </a:spcAft>
              <a:buClr>
                <a:schemeClr val="accent1"/>
              </a:buClr>
              <a:buSzPts val="1800"/>
              <a:buNone/>
              <a:defRPr sz="1800">
                <a:solidFill>
                  <a:schemeClr val="accent1"/>
                </a:solidFill>
              </a:defRPr>
            </a:lvl2pPr>
            <a:lvl3pPr lvl="2" algn="r" rtl="0">
              <a:spcBef>
                <a:spcPts val="0"/>
              </a:spcBef>
              <a:spcAft>
                <a:spcPts val="0"/>
              </a:spcAft>
              <a:buClr>
                <a:schemeClr val="accent1"/>
              </a:buClr>
              <a:buSzPts val="1800"/>
              <a:buNone/>
              <a:defRPr sz="1800">
                <a:solidFill>
                  <a:schemeClr val="accent1"/>
                </a:solidFill>
              </a:defRPr>
            </a:lvl3pPr>
            <a:lvl4pPr lvl="3" algn="r" rtl="0">
              <a:spcBef>
                <a:spcPts val="0"/>
              </a:spcBef>
              <a:spcAft>
                <a:spcPts val="0"/>
              </a:spcAft>
              <a:buClr>
                <a:schemeClr val="accent1"/>
              </a:buClr>
              <a:buSzPts val="1800"/>
              <a:buNone/>
              <a:defRPr sz="1800">
                <a:solidFill>
                  <a:schemeClr val="accent1"/>
                </a:solidFill>
              </a:defRPr>
            </a:lvl4pPr>
            <a:lvl5pPr lvl="4" algn="r" rtl="0">
              <a:spcBef>
                <a:spcPts val="0"/>
              </a:spcBef>
              <a:spcAft>
                <a:spcPts val="0"/>
              </a:spcAft>
              <a:buClr>
                <a:schemeClr val="accent1"/>
              </a:buClr>
              <a:buSzPts val="1800"/>
              <a:buNone/>
              <a:defRPr sz="1800">
                <a:solidFill>
                  <a:schemeClr val="accent1"/>
                </a:solidFill>
              </a:defRPr>
            </a:lvl5pPr>
            <a:lvl6pPr lvl="5" algn="r" rtl="0">
              <a:spcBef>
                <a:spcPts val="0"/>
              </a:spcBef>
              <a:spcAft>
                <a:spcPts val="0"/>
              </a:spcAft>
              <a:buClr>
                <a:schemeClr val="accent1"/>
              </a:buClr>
              <a:buSzPts val="1800"/>
              <a:buNone/>
              <a:defRPr sz="1800">
                <a:solidFill>
                  <a:schemeClr val="accent1"/>
                </a:solidFill>
              </a:defRPr>
            </a:lvl6pPr>
            <a:lvl7pPr lvl="6" algn="r" rtl="0">
              <a:spcBef>
                <a:spcPts val="0"/>
              </a:spcBef>
              <a:spcAft>
                <a:spcPts val="0"/>
              </a:spcAft>
              <a:buClr>
                <a:schemeClr val="accent1"/>
              </a:buClr>
              <a:buSzPts val="1800"/>
              <a:buNone/>
              <a:defRPr sz="1800">
                <a:solidFill>
                  <a:schemeClr val="accent1"/>
                </a:solidFill>
              </a:defRPr>
            </a:lvl7pPr>
            <a:lvl8pPr lvl="7" algn="r" rtl="0">
              <a:spcBef>
                <a:spcPts val="0"/>
              </a:spcBef>
              <a:spcAft>
                <a:spcPts val="0"/>
              </a:spcAft>
              <a:buClr>
                <a:schemeClr val="accent1"/>
              </a:buClr>
              <a:buSzPts val="1800"/>
              <a:buNone/>
              <a:defRPr sz="1800">
                <a:solidFill>
                  <a:schemeClr val="accent1"/>
                </a:solidFill>
              </a:defRPr>
            </a:lvl8pPr>
            <a:lvl9pPr lvl="8" algn="r" rtl="0">
              <a:spcBef>
                <a:spcPts val="0"/>
              </a:spcBef>
              <a:spcAft>
                <a:spcPts val="0"/>
              </a:spcAft>
              <a:buClr>
                <a:schemeClr val="accent1"/>
              </a:buClr>
              <a:buSzPts val="1800"/>
              <a:buNone/>
              <a:defRPr sz="1800">
                <a:solidFill>
                  <a:schemeClr val="accent1"/>
                </a:solidFill>
              </a:defRPr>
            </a:lvl9pPr>
          </a:lstStyle>
          <a:p>
            <a:r>
              <a:t>xx%</a:t>
            </a:r>
          </a:p>
        </p:txBody>
      </p:sp>
      <p:sp>
        <p:nvSpPr>
          <p:cNvPr id="562" name="Google Shape;562;p18"/>
          <p:cNvSpPr txBox="1">
            <a:spLocks noGrp="1"/>
          </p:cNvSpPr>
          <p:nvPr>
            <p:ph type="subTitle" idx="4"/>
          </p:nvPr>
        </p:nvSpPr>
        <p:spPr>
          <a:xfrm>
            <a:off x="713225" y="3715788"/>
            <a:ext cx="4101900" cy="4554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600">
                <a:solidFill>
                  <a:schemeClr val="dk1"/>
                </a:solidFill>
              </a:defRPr>
            </a:lvl1pPr>
            <a:lvl2pPr lvl="1" algn="r" rtl="0">
              <a:spcBef>
                <a:spcPts val="0"/>
              </a:spcBef>
              <a:spcAft>
                <a:spcPts val="0"/>
              </a:spcAft>
              <a:buSzPts val="1400"/>
              <a:buNone/>
              <a:defRPr/>
            </a:lvl2pPr>
            <a:lvl3pPr lvl="2" algn="r" rtl="0">
              <a:spcBef>
                <a:spcPts val="0"/>
              </a:spcBef>
              <a:spcAft>
                <a:spcPts val="0"/>
              </a:spcAft>
              <a:buSzPts val="1400"/>
              <a:buNone/>
              <a:defRPr/>
            </a:lvl3pPr>
            <a:lvl4pPr lvl="3" algn="r" rtl="0">
              <a:spcBef>
                <a:spcPts val="0"/>
              </a:spcBef>
              <a:spcAft>
                <a:spcPts val="0"/>
              </a:spcAft>
              <a:buSzPts val="1400"/>
              <a:buNone/>
              <a:defRPr/>
            </a:lvl4pPr>
            <a:lvl5pPr lvl="4" algn="r" rtl="0">
              <a:spcBef>
                <a:spcPts val="0"/>
              </a:spcBef>
              <a:spcAft>
                <a:spcPts val="0"/>
              </a:spcAft>
              <a:buSzPts val="1400"/>
              <a:buNone/>
              <a:defRPr/>
            </a:lvl5pPr>
            <a:lvl6pPr lvl="5" algn="r" rtl="0">
              <a:spcBef>
                <a:spcPts val="0"/>
              </a:spcBef>
              <a:spcAft>
                <a:spcPts val="0"/>
              </a:spcAft>
              <a:buSzPts val="1400"/>
              <a:buNone/>
              <a:defRPr/>
            </a:lvl6pPr>
            <a:lvl7pPr lvl="6" algn="r" rtl="0">
              <a:spcBef>
                <a:spcPts val="0"/>
              </a:spcBef>
              <a:spcAft>
                <a:spcPts val="0"/>
              </a:spcAft>
              <a:buSzPts val="1400"/>
              <a:buNone/>
              <a:defRPr/>
            </a:lvl7pPr>
            <a:lvl8pPr lvl="7" algn="r" rtl="0">
              <a:spcBef>
                <a:spcPts val="0"/>
              </a:spcBef>
              <a:spcAft>
                <a:spcPts val="0"/>
              </a:spcAft>
              <a:buSzPts val="1400"/>
              <a:buNone/>
              <a:defRPr/>
            </a:lvl8pPr>
            <a:lvl9pPr lvl="8" algn="r" rtl="0">
              <a:spcBef>
                <a:spcPts val="0"/>
              </a:spcBef>
              <a:spcAft>
                <a:spcPts val="0"/>
              </a:spcAft>
              <a:buSzPts val="1400"/>
              <a:buNone/>
              <a:defRPr/>
            </a:lvl9pPr>
          </a:lstStyle>
          <a:p>
            <a:endParaRPr/>
          </a:p>
        </p:txBody>
      </p:sp>
      <p:sp>
        <p:nvSpPr>
          <p:cNvPr id="563" name="Google Shape;563;p18"/>
          <p:cNvSpPr txBox="1">
            <a:spLocks noGrp="1"/>
          </p:cNvSpPr>
          <p:nvPr>
            <p:ph type="title" idx="5" hasCustomPrompt="1"/>
          </p:nvPr>
        </p:nvSpPr>
        <p:spPr>
          <a:xfrm>
            <a:off x="713225" y="3239337"/>
            <a:ext cx="4101900" cy="4113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1"/>
              </a:buClr>
              <a:buSzPts val="1800"/>
              <a:buNone/>
              <a:defRPr sz="4600">
                <a:solidFill>
                  <a:schemeClr val="accent4"/>
                </a:solidFill>
              </a:defRPr>
            </a:lvl1pPr>
            <a:lvl2pPr lvl="1" algn="r" rtl="0">
              <a:spcBef>
                <a:spcPts val="0"/>
              </a:spcBef>
              <a:spcAft>
                <a:spcPts val="0"/>
              </a:spcAft>
              <a:buClr>
                <a:schemeClr val="accent1"/>
              </a:buClr>
              <a:buSzPts val="1800"/>
              <a:buNone/>
              <a:defRPr sz="1800">
                <a:solidFill>
                  <a:schemeClr val="accent1"/>
                </a:solidFill>
              </a:defRPr>
            </a:lvl2pPr>
            <a:lvl3pPr lvl="2" algn="r" rtl="0">
              <a:spcBef>
                <a:spcPts val="0"/>
              </a:spcBef>
              <a:spcAft>
                <a:spcPts val="0"/>
              </a:spcAft>
              <a:buClr>
                <a:schemeClr val="accent1"/>
              </a:buClr>
              <a:buSzPts val="1800"/>
              <a:buNone/>
              <a:defRPr sz="1800">
                <a:solidFill>
                  <a:schemeClr val="accent1"/>
                </a:solidFill>
              </a:defRPr>
            </a:lvl3pPr>
            <a:lvl4pPr lvl="3" algn="r" rtl="0">
              <a:spcBef>
                <a:spcPts val="0"/>
              </a:spcBef>
              <a:spcAft>
                <a:spcPts val="0"/>
              </a:spcAft>
              <a:buClr>
                <a:schemeClr val="accent1"/>
              </a:buClr>
              <a:buSzPts val="1800"/>
              <a:buNone/>
              <a:defRPr sz="1800">
                <a:solidFill>
                  <a:schemeClr val="accent1"/>
                </a:solidFill>
              </a:defRPr>
            </a:lvl4pPr>
            <a:lvl5pPr lvl="4" algn="r" rtl="0">
              <a:spcBef>
                <a:spcPts val="0"/>
              </a:spcBef>
              <a:spcAft>
                <a:spcPts val="0"/>
              </a:spcAft>
              <a:buClr>
                <a:schemeClr val="accent1"/>
              </a:buClr>
              <a:buSzPts val="1800"/>
              <a:buNone/>
              <a:defRPr sz="1800">
                <a:solidFill>
                  <a:schemeClr val="accent1"/>
                </a:solidFill>
              </a:defRPr>
            </a:lvl5pPr>
            <a:lvl6pPr lvl="5" algn="r" rtl="0">
              <a:spcBef>
                <a:spcPts val="0"/>
              </a:spcBef>
              <a:spcAft>
                <a:spcPts val="0"/>
              </a:spcAft>
              <a:buClr>
                <a:schemeClr val="accent1"/>
              </a:buClr>
              <a:buSzPts val="1800"/>
              <a:buNone/>
              <a:defRPr sz="1800">
                <a:solidFill>
                  <a:schemeClr val="accent1"/>
                </a:solidFill>
              </a:defRPr>
            </a:lvl6pPr>
            <a:lvl7pPr lvl="6" algn="r" rtl="0">
              <a:spcBef>
                <a:spcPts val="0"/>
              </a:spcBef>
              <a:spcAft>
                <a:spcPts val="0"/>
              </a:spcAft>
              <a:buClr>
                <a:schemeClr val="accent1"/>
              </a:buClr>
              <a:buSzPts val="1800"/>
              <a:buNone/>
              <a:defRPr sz="1800">
                <a:solidFill>
                  <a:schemeClr val="accent1"/>
                </a:solidFill>
              </a:defRPr>
            </a:lvl7pPr>
            <a:lvl8pPr lvl="7" algn="r" rtl="0">
              <a:spcBef>
                <a:spcPts val="0"/>
              </a:spcBef>
              <a:spcAft>
                <a:spcPts val="0"/>
              </a:spcAft>
              <a:buClr>
                <a:schemeClr val="accent1"/>
              </a:buClr>
              <a:buSzPts val="1800"/>
              <a:buNone/>
              <a:defRPr sz="1800">
                <a:solidFill>
                  <a:schemeClr val="accent1"/>
                </a:solidFill>
              </a:defRPr>
            </a:lvl8pPr>
            <a:lvl9pPr lvl="8" algn="r" rtl="0">
              <a:spcBef>
                <a:spcPts val="0"/>
              </a:spcBef>
              <a:spcAft>
                <a:spcPts val="0"/>
              </a:spcAft>
              <a:buClr>
                <a:schemeClr val="accent1"/>
              </a:buClr>
              <a:buSzPts val="1800"/>
              <a:buNone/>
              <a:defRPr sz="1800">
                <a:solidFill>
                  <a:schemeClr val="accent1"/>
                </a:solidFill>
              </a:defRPr>
            </a:lvl9pPr>
          </a:lstStyle>
          <a:p>
            <a:r>
              <a:t>xx%</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Numbers and text 1">
  <p:cSld name="CUSTOM_15">
    <p:spTree>
      <p:nvGrpSpPr>
        <p:cNvPr id="1" name="Shape 564"/>
        <p:cNvGrpSpPr/>
        <p:nvPr/>
      </p:nvGrpSpPr>
      <p:grpSpPr>
        <a:xfrm>
          <a:off x="0" y="0"/>
          <a:ext cx="0" cy="0"/>
          <a:chOff x="0" y="0"/>
          <a:chExt cx="0" cy="0"/>
        </a:xfrm>
      </p:grpSpPr>
      <p:grpSp>
        <p:nvGrpSpPr>
          <p:cNvPr id="565" name="Google Shape;565;p19"/>
          <p:cNvGrpSpPr/>
          <p:nvPr/>
        </p:nvGrpSpPr>
        <p:grpSpPr>
          <a:xfrm rot="-1074791">
            <a:off x="2379128" y="270280"/>
            <a:ext cx="4436571" cy="4602955"/>
            <a:chOff x="2958950" y="1937675"/>
            <a:chExt cx="1445225" cy="1499425"/>
          </a:xfrm>
        </p:grpSpPr>
        <p:sp>
          <p:nvSpPr>
            <p:cNvPr id="566" name="Google Shape;566;p19"/>
            <p:cNvSpPr/>
            <p:nvPr/>
          </p:nvSpPr>
          <p:spPr>
            <a:xfrm>
              <a:off x="3016500" y="2277900"/>
              <a:ext cx="1156675" cy="1136675"/>
            </a:xfrm>
            <a:custGeom>
              <a:avLst/>
              <a:gdLst/>
              <a:ahLst/>
              <a:cxnLst/>
              <a:rect l="l" t="t" r="r" b="b"/>
              <a:pathLst>
                <a:path w="46267" h="45467" extrusionOk="0">
                  <a:moveTo>
                    <a:pt x="25905" y="0"/>
                  </a:moveTo>
                  <a:cubicBezTo>
                    <a:pt x="23434" y="0"/>
                    <a:pt x="21026" y="1266"/>
                    <a:pt x="19681" y="3537"/>
                  </a:cubicBezTo>
                  <a:cubicBezTo>
                    <a:pt x="19447" y="3904"/>
                    <a:pt x="19247" y="4304"/>
                    <a:pt x="19114" y="4704"/>
                  </a:cubicBezTo>
                  <a:cubicBezTo>
                    <a:pt x="19080" y="4704"/>
                    <a:pt x="19047" y="4671"/>
                    <a:pt x="19014" y="4637"/>
                  </a:cubicBezTo>
                  <a:cubicBezTo>
                    <a:pt x="18571" y="4376"/>
                    <a:pt x="18082" y="4251"/>
                    <a:pt x="17599" y="4251"/>
                  </a:cubicBezTo>
                  <a:cubicBezTo>
                    <a:pt x="16660" y="4251"/>
                    <a:pt x="15739" y="4724"/>
                    <a:pt x="15211" y="5605"/>
                  </a:cubicBezTo>
                  <a:cubicBezTo>
                    <a:pt x="15078" y="5838"/>
                    <a:pt x="14978" y="6105"/>
                    <a:pt x="14911" y="6372"/>
                  </a:cubicBezTo>
                  <a:cubicBezTo>
                    <a:pt x="14431" y="6209"/>
                    <a:pt x="13936" y="6130"/>
                    <a:pt x="13444" y="6130"/>
                  </a:cubicBezTo>
                  <a:cubicBezTo>
                    <a:pt x="11919" y="6130"/>
                    <a:pt x="10431" y="6894"/>
                    <a:pt x="9574" y="8307"/>
                  </a:cubicBezTo>
                  <a:cubicBezTo>
                    <a:pt x="8640" y="9908"/>
                    <a:pt x="8806" y="11876"/>
                    <a:pt x="9841" y="13277"/>
                  </a:cubicBezTo>
                  <a:cubicBezTo>
                    <a:pt x="9336" y="13169"/>
                    <a:pt x="8826" y="13116"/>
                    <a:pt x="8318" y="13116"/>
                  </a:cubicBezTo>
                  <a:cubicBezTo>
                    <a:pt x="5839" y="13116"/>
                    <a:pt x="3425" y="14376"/>
                    <a:pt x="2068" y="16646"/>
                  </a:cubicBezTo>
                  <a:cubicBezTo>
                    <a:pt x="0" y="20082"/>
                    <a:pt x="1134" y="24552"/>
                    <a:pt x="4570" y="26586"/>
                  </a:cubicBezTo>
                  <a:cubicBezTo>
                    <a:pt x="5237" y="26987"/>
                    <a:pt x="5938" y="27254"/>
                    <a:pt x="6672" y="27420"/>
                  </a:cubicBezTo>
                  <a:cubicBezTo>
                    <a:pt x="6405" y="29188"/>
                    <a:pt x="7172" y="30990"/>
                    <a:pt x="8806" y="31957"/>
                  </a:cubicBezTo>
                  <a:cubicBezTo>
                    <a:pt x="9529" y="32374"/>
                    <a:pt x="10321" y="32582"/>
                    <a:pt x="11087" y="32582"/>
                  </a:cubicBezTo>
                  <a:cubicBezTo>
                    <a:pt x="11240" y="32582"/>
                    <a:pt x="11392" y="32574"/>
                    <a:pt x="11542" y="32557"/>
                  </a:cubicBezTo>
                  <a:cubicBezTo>
                    <a:pt x="11675" y="33325"/>
                    <a:pt x="12142" y="34058"/>
                    <a:pt x="12843" y="34492"/>
                  </a:cubicBezTo>
                  <a:cubicBezTo>
                    <a:pt x="13285" y="34761"/>
                    <a:pt x="13772" y="34887"/>
                    <a:pt x="14252" y="34887"/>
                  </a:cubicBezTo>
                  <a:cubicBezTo>
                    <a:pt x="14605" y="34887"/>
                    <a:pt x="14953" y="34819"/>
                    <a:pt x="15278" y="34692"/>
                  </a:cubicBezTo>
                  <a:cubicBezTo>
                    <a:pt x="15478" y="35259"/>
                    <a:pt x="15878" y="35793"/>
                    <a:pt x="16445" y="36127"/>
                  </a:cubicBezTo>
                  <a:cubicBezTo>
                    <a:pt x="16812" y="36327"/>
                    <a:pt x="17212" y="36460"/>
                    <a:pt x="17613" y="36494"/>
                  </a:cubicBezTo>
                  <a:cubicBezTo>
                    <a:pt x="16879" y="39496"/>
                    <a:pt x="18146" y="42765"/>
                    <a:pt x="20915" y="44433"/>
                  </a:cubicBezTo>
                  <a:cubicBezTo>
                    <a:pt x="22091" y="45134"/>
                    <a:pt x="23379" y="45467"/>
                    <a:pt x="24646" y="45467"/>
                  </a:cubicBezTo>
                  <a:cubicBezTo>
                    <a:pt x="27117" y="45467"/>
                    <a:pt x="29511" y="44202"/>
                    <a:pt x="30856" y="41931"/>
                  </a:cubicBezTo>
                  <a:cubicBezTo>
                    <a:pt x="31856" y="40263"/>
                    <a:pt x="32090" y="38395"/>
                    <a:pt x="31723" y="36627"/>
                  </a:cubicBezTo>
                  <a:lnTo>
                    <a:pt x="31723" y="36627"/>
                  </a:lnTo>
                  <a:cubicBezTo>
                    <a:pt x="32116" y="36739"/>
                    <a:pt x="32517" y="36794"/>
                    <a:pt x="32916" y="36794"/>
                  </a:cubicBezTo>
                  <a:cubicBezTo>
                    <a:pt x="34416" y="36794"/>
                    <a:pt x="35883" y="36022"/>
                    <a:pt x="36726" y="34626"/>
                  </a:cubicBezTo>
                  <a:cubicBezTo>
                    <a:pt x="37760" y="32891"/>
                    <a:pt x="37494" y="30723"/>
                    <a:pt x="36193" y="29288"/>
                  </a:cubicBezTo>
                  <a:cubicBezTo>
                    <a:pt x="37093" y="29255"/>
                    <a:pt x="37927" y="28788"/>
                    <a:pt x="38428" y="27954"/>
                  </a:cubicBezTo>
                  <a:cubicBezTo>
                    <a:pt x="39061" y="26920"/>
                    <a:pt x="38895" y="25619"/>
                    <a:pt x="38127" y="24718"/>
                  </a:cubicBezTo>
                  <a:cubicBezTo>
                    <a:pt x="40562" y="24685"/>
                    <a:pt x="42897" y="23451"/>
                    <a:pt x="44232" y="21216"/>
                  </a:cubicBezTo>
                  <a:cubicBezTo>
                    <a:pt x="46267" y="17780"/>
                    <a:pt x="45166" y="13310"/>
                    <a:pt x="41730" y="11275"/>
                  </a:cubicBezTo>
                  <a:cubicBezTo>
                    <a:pt x="40562" y="10584"/>
                    <a:pt x="39274" y="10250"/>
                    <a:pt x="38001" y="10250"/>
                  </a:cubicBezTo>
                  <a:cubicBezTo>
                    <a:pt x="37493" y="10250"/>
                    <a:pt x="36988" y="10304"/>
                    <a:pt x="36493" y="10408"/>
                  </a:cubicBezTo>
                  <a:cubicBezTo>
                    <a:pt x="36460" y="9508"/>
                    <a:pt x="35993" y="8607"/>
                    <a:pt x="35159" y="8107"/>
                  </a:cubicBezTo>
                  <a:cubicBezTo>
                    <a:pt x="34702" y="7842"/>
                    <a:pt x="34194" y="7717"/>
                    <a:pt x="33696" y="7717"/>
                  </a:cubicBezTo>
                  <a:cubicBezTo>
                    <a:pt x="33503" y="7717"/>
                    <a:pt x="33311" y="7736"/>
                    <a:pt x="33124" y="7773"/>
                  </a:cubicBezTo>
                  <a:cubicBezTo>
                    <a:pt x="33324" y="5138"/>
                    <a:pt x="32056" y="2469"/>
                    <a:pt x="29621" y="1035"/>
                  </a:cubicBezTo>
                  <a:cubicBezTo>
                    <a:pt x="28456" y="334"/>
                    <a:pt x="27172" y="0"/>
                    <a:pt x="25905" y="0"/>
                  </a:cubicBezTo>
                  <a:close/>
                </a:path>
              </a:pathLst>
            </a:custGeom>
            <a:solidFill>
              <a:srgbClr val="9FC5E8">
                <a:alpha val="34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19"/>
            <p:cNvSpPr/>
            <p:nvPr/>
          </p:nvSpPr>
          <p:spPr>
            <a:xfrm>
              <a:off x="2958950" y="1937675"/>
              <a:ext cx="262725" cy="426150"/>
            </a:xfrm>
            <a:custGeom>
              <a:avLst/>
              <a:gdLst/>
              <a:ahLst/>
              <a:cxnLst/>
              <a:rect l="l" t="t" r="r" b="b"/>
              <a:pathLst>
                <a:path w="10509" h="17046" extrusionOk="0">
                  <a:moveTo>
                    <a:pt x="2803" y="0"/>
                  </a:moveTo>
                  <a:lnTo>
                    <a:pt x="1" y="1234"/>
                  </a:lnTo>
                  <a:lnTo>
                    <a:pt x="10508" y="17046"/>
                  </a:lnTo>
                  <a:lnTo>
                    <a:pt x="2803" y="0"/>
                  </a:lnTo>
                  <a:close/>
                </a:path>
              </a:pathLst>
            </a:custGeom>
            <a:solidFill>
              <a:srgbClr val="9FC5E8">
                <a:alpha val="34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19"/>
            <p:cNvSpPr/>
            <p:nvPr/>
          </p:nvSpPr>
          <p:spPr>
            <a:xfrm>
              <a:off x="4026375" y="3103500"/>
              <a:ext cx="193500" cy="333600"/>
            </a:xfrm>
            <a:custGeom>
              <a:avLst/>
              <a:gdLst/>
              <a:ahLst/>
              <a:cxnLst/>
              <a:rect l="l" t="t" r="r" b="b"/>
              <a:pathLst>
                <a:path w="7740" h="13344" extrusionOk="0">
                  <a:moveTo>
                    <a:pt x="1" y="0"/>
                  </a:moveTo>
                  <a:lnTo>
                    <a:pt x="4938" y="13343"/>
                  </a:lnTo>
                  <a:lnTo>
                    <a:pt x="7740" y="12109"/>
                  </a:lnTo>
                  <a:lnTo>
                    <a:pt x="1" y="0"/>
                  </a:lnTo>
                  <a:close/>
                </a:path>
              </a:pathLst>
            </a:custGeom>
            <a:solidFill>
              <a:srgbClr val="9FC5E8">
                <a:alpha val="34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19"/>
            <p:cNvSpPr/>
            <p:nvPr/>
          </p:nvSpPr>
          <p:spPr>
            <a:xfrm>
              <a:off x="4047225" y="2869175"/>
              <a:ext cx="356950" cy="76725"/>
            </a:xfrm>
            <a:custGeom>
              <a:avLst/>
              <a:gdLst/>
              <a:ahLst/>
              <a:cxnLst/>
              <a:rect l="l" t="t" r="r" b="b"/>
              <a:pathLst>
                <a:path w="14278" h="3069" extrusionOk="0">
                  <a:moveTo>
                    <a:pt x="14277" y="0"/>
                  </a:moveTo>
                  <a:lnTo>
                    <a:pt x="1" y="1635"/>
                  </a:lnTo>
                  <a:lnTo>
                    <a:pt x="14144" y="3069"/>
                  </a:lnTo>
                  <a:lnTo>
                    <a:pt x="14277" y="0"/>
                  </a:lnTo>
                  <a:close/>
                </a:path>
              </a:pathLst>
            </a:custGeom>
            <a:solidFill>
              <a:srgbClr val="9FC5E8">
                <a:alpha val="34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19"/>
            <p:cNvSpPr/>
            <p:nvPr/>
          </p:nvSpPr>
          <p:spPr>
            <a:xfrm>
              <a:off x="3857925" y="2066925"/>
              <a:ext cx="192675" cy="213500"/>
            </a:xfrm>
            <a:custGeom>
              <a:avLst/>
              <a:gdLst/>
              <a:ahLst/>
              <a:cxnLst/>
              <a:rect l="l" t="t" r="r" b="b"/>
              <a:pathLst>
                <a:path w="7707" h="8540" extrusionOk="0">
                  <a:moveTo>
                    <a:pt x="4470" y="0"/>
                  </a:moveTo>
                  <a:lnTo>
                    <a:pt x="1" y="8540"/>
                  </a:lnTo>
                  <a:lnTo>
                    <a:pt x="7706" y="2102"/>
                  </a:lnTo>
                  <a:lnTo>
                    <a:pt x="4470" y="0"/>
                  </a:lnTo>
                  <a:close/>
                </a:path>
              </a:pathLst>
            </a:custGeom>
            <a:solidFill>
              <a:srgbClr val="9FC5E8">
                <a:alpha val="34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1" name="Google Shape;571;p19"/>
          <p:cNvSpPr/>
          <p:nvPr/>
        </p:nvSpPr>
        <p:spPr>
          <a:xfrm>
            <a:off x="8075925" y="3057350"/>
            <a:ext cx="709700" cy="307725"/>
          </a:xfrm>
          <a:custGeom>
            <a:avLst/>
            <a:gdLst/>
            <a:ahLst/>
            <a:cxnLst/>
            <a:rect l="l" t="t" r="r" b="b"/>
            <a:pathLst>
              <a:path w="28388" h="12309" extrusionOk="0">
                <a:moveTo>
                  <a:pt x="18247" y="0"/>
                </a:moveTo>
                <a:cubicBezTo>
                  <a:pt x="13877" y="0"/>
                  <a:pt x="10141" y="2802"/>
                  <a:pt x="8740" y="6738"/>
                </a:cubicBezTo>
                <a:lnTo>
                  <a:pt x="2769" y="6738"/>
                </a:lnTo>
                <a:cubicBezTo>
                  <a:pt x="1234" y="6738"/>
                  <a:pt x="0" y="7973"/>
                  <a:pt x="0" y="9507"/>
                </a:cubicBezTo>
                <a:cubicBezTo>
                  <a:pt x="0" y="11041"/>
                  <a:pt x="1234" y="12309"/>
                  <a:pt x="2769" y="12309"/>
                </a:cubicBezTo>
                <a:lnTo>
                  <a:pt x="25585" y="12309"/>
                </a:lnTo>
                <a:cubicBezTo>
                  <a:pt x="27153" y="12309"/>
                  <a:pt x="28387" y="11041"/>
                  <a:pt x="28387" y="9507"/>
                </a:cubicBezTo>
                <a:cubicBezTo>
                  <a:pt x="28387" y="9407"/>
                  <a:pt x="28387" y="9273"/>
                  <a:pt x="28354" y="9173"/>
                </a:cubicBezTo>
                <a:cubicBezTo>
                  <a:pt x="28087" y="3836"/>
                  <a:pt x="23684" y="0"/>
                  <a:pt x="18247" y="0"/>
                </a:cubicBezTo>
                <a:close/>
              </a:path>
            </a:pathLst>
          </a:custGeom>
          <a:solidFill>
            <a:srgbClr val="F0EF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19"/>
          <p:cNvSpPr/>
          <p:nvPr/>
        </p:nvSpPr>
        <p:spPr>
          <a:xfrm flipH="1">
            <a:off x="409675" y="1196250"/>
            <a:ext cx="709700" cy="307725"/>
          </a:xfrm>
          <a:custGeom>
            <a:avLst/>
            <a:gdLst/>
            <a:ahLst/>
            <a:cxnLst/>
            <a:rect l="l" t="t" r="r" b="b"/>
            <a:pathLst>
              <a:path w="28388" h="12309" extrusionOk="0">
                <a:moveTo>
                  <a:pt x="18247" y="0"/>
                </a:moveTo>
                <a:cubicBezTo>
                  <a:pt x="13877" y="0"/>
                  <a:pt x="10141" y="2802"/>
                  <a:pt x="8740" y="6738"/>
                </a:cubicBezTo>
                <a:lnTo>
                  <a:pt x="2769" y="6738"/>
                </a:lnTo>
                <a:cubicBezTo>
                  <a:pt x="1234" y="6738"/>
                  <a:pt x="0" y="7973"/>
                  <a:pt x="0" y="9507"/>
                </a:cubicBezTo>
                <a:cubicBezTo>
                  <a:pt x="0" y="11041"/>
                  <a:pt x="1234" y="12309"/>
                  <a:pt x="2769" y="12309"/>
                </a:cubicBezTo>
                <a:lnTo>
                  <a:pt x="25585" y="12309"/>
                </a:lnTo>
                <a:cubicBezTo>
                  <a:pt x="27153" y="12309"/>
                  <a:pt x="28387" y="11041"/>
                  <a:pt x="28387" y="9507"/>
                </a:cubicBezTo>
                <a:cubicBezTo>
                  <a:pt x="28387" y="9407"/>
                  <a:pt x="28387" y="9273"/>
                  <a:pt x="28354" y="9173"/>
                </a:cubicBezTo>
                <a:cubicBezTo>
                  <a:pt x="28087" y="3836"/>
                  <a:pt x="23684" y="0"/>
                  <a:pt x="18247" y="0"/>
                </a:cubicBezTo>
                <a:close/>
              </a:path>
            </a:pathLst>
          </a:custGeom>
          <a:solidFill>
            <a:srgbClr val="F0EF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19"/>
          <p:cNvSpPr/>
          <p:nvPr/>
        </p:nvSpPr>
        <p:spPr>
          <a:xfrm>
            <a:off x="2896750" y="4265163"/>
            <a:ext cx="208500" cy="208500"/>
          </a:xfrm>
          <a:custGeom>
            <a:avLst/>
            <a:gdLst/>
            <a:ahLst/>
            <a:cxnLst/>
            <a:rect l="l" t="t" r="r" b="b"/>
            <a:pathLst>
              <a:path w="8340" h="8340" extrusionOk="0">
                <a:moveTo>
                  <a:pt x="4170" y="0"/>
                </a:moveTo>
                <a:cubicBezTo>
                  <a:pt x="1868" y="0"/>
                  <a:pt x="0" y="1868"/>
                  <a:pt x="0" y="4170"/>
                </a:cubicBezTo>
                <a:cubicBezTo>
                  <a:pt x="0" y="6471"/>
                  <a:pt x="1868" y="8339"/>
                  <a:pt x="4170" y="8339"/>
                </a:cubicBezTo>
                <a:cubicBezTo>
                  <a:pt x="6472" y="8339"/>
                  <a:pt x="8340" y="6471"/>
                  <a:pt x="8340" y="4170"/>
                </a:cubicBezTo>
                <a:cubicBezTo>
                  <a:pt x="8340" y="1868"/>
                  <a:pt x="6472" y="0"/>
                  <a:pt x="417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4" name="Google Shape;574;p19"/>
          <p:cNvGrpSpPr/>
          <p:nvPr/>
        </p:nvGrpSpPr>
        <p:grpSpPr>
          <a:xfrm>
            <a:off x="586429" y="2273150"/>
            <a:ext cx="253593" cy="322744"/>
            <a:chOff x="3828325" y="875775"/>
            <a:chExt cx="330501" cy="420623"/>
          </a:xfrm>
        </p:grpSpPr>
        <p:sp>
          <p:nvSpPr>
            <p:cNvPr id="575" name="Google Shape;575;p19"/>
            <p:cNvSpPr/>
            <p:nvPr/>
          </p:nvSpPr>
          <p:spPr>
            <a:xfrm>
              <a:off x="3884094" y="1119247"/>
              <a:ext cx="53711" cy="53776"/>
            </a:xfrm>
            <a:custGeom>
              <a:avLst/>
              <a:gdLst/>
              <a:ahLst/>
              <a:cxnLst/>
              <a:rect l="l" t="t" r="r" b="b"/>
              <a:pathLst>
                <a:path w="835" h="836" extrusionOk="0">
                  <a:moveTo>
                    <a:pt x="474" y="1"/>
                  </a:moveTo>
                  <a:cubicBezTo>
                    <a:pt x="323" y="1"/>
                    <a:pt x="155" y="120"/>
                    <a:pt x="100" y="285"/>
                  </a:cubicBezTo>
                  <a:cubicBezTo>
                    <a:pt x="0" y="485"/>
                    <a:pt x="67" y="719"/>
                    <a:pt x="234" y="819"/>
                  </a:cubicBezTo>
                  <a:cubicBezTo>
                    <a:pt x="269" y="830"/>
                    <a:pt x="305" y="836"/>
                    <a:pt x="340" y="836"/>
                  </a:cubicBezTo>
                  <a:cubicBezTo>
                    <a:pt x="502" y="836"/>
                    <a:pt x="652" y="716"/>
                    <a:pt x="734" y="552"/>
                  </a:cubicBezTo>
                  <a:cubicBezTo>
                    <a:pt x="834" y="352"/>
                    <a:pt x="734" y="118"/>
                    <a:pt x="567" y="18"/>
                  </a:cubicBezTo>
                  <a:cubicBezTo>
                    <a:pt x="538" y="6"/>
                    <a:pt x="506" y="1"/>
                    <a:pt x="474"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19"/>
            <p:cNvSpPr/>
            <p:nvPr/>
          </p:nvSpPr>
          <p:spPr>
            <a:xfrm>
              <a:off x="3918444" y="1068109"/>
              <a:ext cx="126656" cy="79699"/>
            </a:xfrm>
            <a:custGeom>
              <a:avLst/>
              <a:gdLst/>
              <a:ahLst/>
              <a:cxnLst/>
              <a:rect l="l" t="t" r="r" b="b"/>
              <a:pathLst>
                <a:path w="1969" h="1239" extrusionOk="0">
                  <a:moveTo>
                    <a:pt x="1114" y="1"/>
                  </a:moveTo>
                  <a:cubicBezTo>
                    <a:pt x="642" y="1"/>
                    <a:pt x="123" y="511"/>
                    <a:pt x="0" y="880"/>
                  </a:cubicBezTo>
                  <a:lnTo>
                    <a:pt x="0" y="1180"/>
                  </a:lnTo>
                  <a:cubicBezTo>
                    <a:pt x="43" y="1223"/>
                    <a:pt x="86" y="1238"/>
                    <a:pt x="130" y="1238"/>
                  </a:cubicBezTo>
                  <a:cubicBezTo>
                    <a:pt x="223" y="1238"/>
                    <a:pt x="320" y="1169"/>
                    <a:pt x="434" y="1147"/>
                  </a:cubicBezTo>
                  <a:cubicBezTo>
                    <a:pt x="551" y="1108"/>
                    <a:pt x="668" y="1091"/>
                    <a:pt x="785" y="1091"/>
                  </a:cubicBezTo>
                  <a:cubicBezTo>
                    <a:pt x="868" y="1091"/>
                    <a:pt x="951" y="1099"/>
                    <a:pt x="1034" y="1113"/>
                  </a:cubicBezTo>
                  <a:cubicBezTo>
                    <a:pt x="1188" y="1113"/>
                    <a:pt x="1349" y="1156"/>
                    <a:pt x="1488" y="1156"/>
                  </a:cubicBezTo>
                  <a:cubicBezTo>
                    <a:pt x="1650" y="1156"/>
                    <a:pt x="1781" y="1098"/>
                    <a:pt x="1835" y="846"/>
                  </a:cubicBezTo>
                  <a:cubicBezTo>
                    <a:pt x="1968" y="446"/>
                    <a:pt x="1601" y="113"/>
                    <a:pt x="1234" y="12"/>
                  </a:cubicBezTo>
                  <a:cubicBezTo>
                    <a:pt x="1195" y="5"/>
                    <a:pt x="1155" y="1"/>
                    <a:pt x="1114"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19"/>
            <p:cNvSpPr/>
            <p:nvPr/>
          </p:nvSpPr>
          <p:spPr>
            <a:xfrm>
              <a:off x="3828325" y="1159001"/>
              <a:ext cx="81564" cy="135211"/>
            </a:xfrm>
            <a:custGeom>
              <a:avLst/>
              <a:gdLst/>
              <a:ahLst/>
              <a:cxnLst/>
              <a:rect l="l" t="t" r="r" b="b"/>
              <a:pathLst>
                <a:path w="1268" h="2102" extrusionOk="0">
                  <a:moveTo>
                    <a:pt x="1234" y="0"/>
                  </a:moveTo>
                  <a:cubicBezTo>
                    <a:pt x="1168" y="0"/>
                    <a:pt x="1101" y="134"/>
                    <a:pt x="1068" y="167"/>
                  </a:cubicBezTo>
                  <a:cubicBezTo>
                    <a:pt x="1001" y="267"/>
                    <a:pt x="934" y="334"/>
                    <a:pt x="867" y="434"/>
                  </a:cubicBezTo>
                  <a:cubicBezTo>
                    <a:pt x="734" y="601"/>
                    <a:pt x="634" y="768"/>
                    <a:pt x="534" y="968"/>
                  </a:cubicBezTo>
                  <a:cubicBezTo>
                    <a:pt x="400" y="1135"/>
                    <a:pt x="300" y="1335"/>
                    <a:pt x="234" y="1535"/>
                  </a:cubicBezTo>
                  <a:cubicBezTo>
                    <a:pt x="134" y="1702"/>
                    <a:pt x="33" y="1902"/>
                    <a:pt x="0" y="2102"/>
                  </a:cubicBezTo>
                  <a:cubicBezTo>
                    <a:pt x="67" y="1935"/>
                    <a:pt x="134" y="1735"/>
                    <a:pt x="234" y="1568"/>
                  </a:cubicBezTo>
                  <a:cubicBezTo>
                    <a:pt x="334" y="1401"/>
                    <a:pt x="400" y="1201"/>
                    <a:pt x="500" y="1035"/>
                  </a:cubicBezTo>
                  <a:cubicBezTo>
                    <a:pt x="634" y="868"/>
                    <a:pt x="734" y="701"/>
                    <a:pt x="834" y="534"/>
                  </a:cubicBezTo>
                  <a:cubicBezTo>
                    <a:pt x="901" y="467"/>
                    <a:pt x="967" y="367"/>
                    <a:pt x="1034" y="301"/>
                  </a:cubicBezTo>
                  <a:cubicBezTo>
                    <a:pt x="1068" y="234"/>
                    <a:pt x="1101" y="201"/>
                    <a:pt x="1134" y="167"/>
                  </a:cubicBezTo>
                  <a:cubicBezTo>
                    <a:pt x="1168" y="134"/>
                    <a:pt x="1201" y="101"/>
                    <a:pt x="1234" y="67"/>
                  </a:cubicBezTo>
                  <a:cubicBezTo>
                    <a:pt x="1268" y="67"/>
                    <a:pt x="1268" y="67"/>
                    <a:pt x="1268" y="34"/>
                  </a:cubicBezTo>
                  <a:cubicBezTo>
                    <a:pt x="1268" y="34"/>
                    <a:pt x="1234" y="0"/>
                    <a:pt x="1234"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19"/>
            <p:cNvSpPr/>
            <p:nvPr/>
          </p:nvSpPr>
          <p:spPr>
            <a:xfrm>
              <a:off x="3839003" y="1079623"/>
              <a:ext cx="77319" cy="60144"/>
            </a:xfrm>
            <a:custGeom>
              <a:avLst/>
              <a:gdLst/>
              <a:ahLst/>
              <a:cxnLst/>
              <a:rect l="l" t="t" r="r" b="b"/>
              <a:pathLst>
                <a:path w="1202" h="935" extrusionOk="0">
                  <a:moveTo>
                    <a:pt x="1" y="0"/>
                  </a:moveTo>
                  <a:cubicBezTo>
                    <a:pt x="1" y="0"/>
                    <a:pt x="1" y="34"/>
                    <a:pt x="1" y="34"/>
                  </a:cubicBezTo>
                  <a:cubicBezTo>
                    <a:pt x="501" y="200"/>
                    <a:pt x="902" y="534"/>
                    <a:pt x="1202" y="934"/>
                  </a:cubicBezTo>
                  <a:cubicBezTo>
                    <a:pt x="935" y="501"/>
                    <a:pt x="501" y="200"/>
                    <a:pt x="1"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19"/>
            <p:cNvSpPr/>
            <p:nvPr/>
          </p:nvSpPr>
          <p:spPr>
            <a:xfrm>
              <a:off x="3845435" y="1103230"/>
              <a:ext cx="58021" cy="37501"/>
            </a:xfrm>
            <a:custGeom>
              <a:avLst/>
              <a:gdLst/>
              <a:ahLst/>
              <a:cxnLst/>
              <a:rect l="l" t="t" r="r" b="b"/>
              <a:pathLst>
                <a:path w="902" h="583" extrusionOk="0">
                  <a:moveTo>
                    <a:pt x="1" y="0"/>
                  </a:moveTo>
                  <a:lnTo>
                    <a:pt x="1" y="0"/>
                  </a:lnTo>
                  <a:cubicBezTo>
                    <a:pt x="301" y="167"/>
                    <a:pt x="601" y="334"/>
                    <a:pt x="868" y="567"/>
                  </a:cubicBezTo>
                  <a:cubicBezTo>
                    <a:pt x="868" y="578"/>
                    <a:pt x="872" y="582"/>
                    <a:pt x="877" y="582"/>
                  </a:cubicBezTo>
                  <a:cubicBezTo>
                    <a:pt x="887" y="582"/>
                    <a:pt x="902" y="567"/>
                    <a:pt x="902" y="567"/>
                  </a:cubicBezTo>
                  <a:cubicBezTo>
                    <a:pt x="601" y="334"/>
                    <a:pt x="335" y="134"/>
                    <a:pt x="1"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19"/>
            <p:cNvSpPr/>
            <p:nvPr/>
          </p:nvSpPr>
          <p:spPr>
            <a:xfrm>
              <a:off x="3939864" y="1116610"/>
              <a:ext cx="68763" cy="179788"/>
            </a:xfrm>
            <a:custGeom>
              <a:avLst/>
              <a:gdLst/>
              <a:ahLst/>
              <a:cxnLst/>
              <a:rect l="l" t="t" r="r" b="b"/>
              <a:pathLst>
                <a:path w="1069" h="2795" extrusionOk="0">
                  <a:moveTo>
                    <a:pt x="413" y="1"/>
                  </a:moveTo>
                  <a:cubicBezTo>
                    <a:pt x="401" y="1"/>
                    <a:pt x="384" y="9"/>
                    <a:pt x="368" y="26"/>
                  </a:cubicBezTo>
                  <a:cubicBezTo>
                    <a:pt x="268" y="259"/>
                    <a:pt x="201" y="526"/>
                    <a:pt x="101" y="793"/>
                  </a:cubicBezTo>
                  <a:cubicBezTo>
                    <a:pt x="67" y="893"/>
                    <a:pt x="1" y="993"/>
                    <a:pt x="34" y="1126"/>
                  </a:cubicBezTo>
                  <a:cubicBezTo>
                    <a:pt x="67" y="1260"/>
                    <a:pt x="101" y="1393"/>
                    <a:pt x="134" y="1527"/>
                  </a:cubicBezTo>
                  <a:cubicBezTo>
                    <a:pt x="167" y="1660"/>
                    <a:pt x="201" y="1827"/>
                    <a:pt x="234" y="1960"/>
                  </a:cubicBezTo>
                  <a:cubicBezTo>
                    <a:pt x="268" y="2027"/>
                    <a:pt x="368" y="2127"/>
                    <a:pt x="434" y="2194"/>
                  </a:cubicBezTo>
                  <a:cubicBezTo>
                    <a:pt x="634" y="2394"/>
                    <a:pt x="835" y="2594"/>
                    <a:pt x="1068" y="2794"/>
                  </a:cubicBezTo>
                  <a:cubicBezTo>
                    <a:pt x="1068" y="2794"/>
                    <a:pt x="1068" y="2761"/>
                    <a:pt x="1068" y="2761"/>
                  </a:cubicBezTo>
                  <a:cubicBezTo>
                    <a:pt x="901" y="2594"/>
                    <a:pt x="735" y="2427"/>
                    <a:pt x="568" y="2261"/>
                  </a:cubicBezTo>
                  <a:cubicBezTo>
                    <a:pt x="468" y="2194"/>
                    <a:pt x="368" y="2094"/>
                    <a:pt x="301" y="1960"/>
                  </a:cubicBezTo>
                  <a:cubicBezTo>
                    <a:pt x="234" y="1860"/>
                    <a:pt x="234" y="1694"/>
                    <a:pt x="201" y="1560"/>
                  </a:cubicBezTo>
                  <a:cubicBezTo>
                    <a:pt x="167" y="1460"/>
                    <a:pt x="134" y="1327"/>
                    <a:pt x="101" y="1193"/>
                  </a:cubicBezTo>
                  <a:cubicBezTo>
                    <a:pt x="67" y="1026"/>
                    <a:pt x="101" y="893"/>
                    <a:pt x="167" y="760"/>
                  </a:cubicBezTo>
                  <a:cubicBezTo>
                    <a:pt x="268" y="526"/>
                    <a:pt x="334" y="259"/>
                    <a:pt x="434" y="26"/>
                  </a:cubicBezTo>
                  <a:cubicBezTo>
                    <a:pt x="434" y="9"/>
                    <a:pt x="426" y="1"/>
                    <a:pt x="413"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19"/>
            <p:cNvSpPr/>
            <p:nvPr/>
          </p:nvSpPr>
          <p:spPr>
            <a:xfrm>
              <a:off x="3957039" y="1118733"/>
              <a:ext cx="85874" cy="169046"/>
            </a:xfrm>
            <a:custGeom>
              <a:avLst/>
              <a:gdLst/>
              <a:ahLst/>
              <a:cxnLst/>
              <a:rect l="l" t="t" r="r" b="b"/>
              <a:pathLst>
                <a:path w="1335" h="2628" extrusionOk="0">
                  <a:moveTo>
                    <a:pt x="217" y="1"/>
                  </a:moveTo>
                  <a:cubicBezTo>
                    <a:pt x="209" y="1"/>
                    <a:pt x="201" y="9"/>
                    <a:pt x="201" y="26"/>
                  </a:cubicBezTo>
                  <a:cubicBezTo>
                    <a:pt x="134" y="293"/>
                    <a:pt x="101" y="560"/>
                    <a:pt x="34" y="827"/>
                  </a:cubicBezTo>
                  <a:cubicBezTo>
                    <a:pt x="34" y="960"/>
                    <a:pt x="1" y="1060"/>
                    <a:pt x="34" y="1160"/>
                  </a:cubicBezTo>
                  <a:cubicBezTo>
                    <a:pt x="101" y="1294"/>
                    <a:pt x="134" y="1427"/>
                    <a:pt x="201" y="1560"/>
                  </a:cubicBezTo>
                  <a:cubicBezTo>
                    <a:pt x="267" y="1694"/>
                    <a:pt x="301" y="1827"/>
                    <a:pt x="367" y="1961"/>
                  </a:cubicBezTo>
                  <a:cubicBezTo>
                    <a:pt x="434" y="2061"/>
                    <a:pt x="534" y="2094"/>
                    <a:pt x="601" y="2161"/>
                  </a:cubicBezTo>
                  <a:cubicBezTo>
                    <a:pt x="868" y="2328"/>
                    <a:pt x="1101" y="2494"/>
                    <a:pt x="1335" y="2628"/>
                  </a:cubicBezTo>
                  <a:cubicBezTo>
                    <a:pt x="1168" y="2494"/>
                    <a:pt x="968" y="2361"/>
                    <a:pt x="768" y="2228"/>
                  </a:cubicBezTo>
                  <a:cubicBezTo>
                    <a:pt x="668" y="2161"/>
                    <a:pt x="534" y="2061"/>
                    <a:pt x="434" y="1961"/>
                  </a:cubicBezTo>
                  <a:cubicBezTo>
                    <a:pt x="367" y="1861"/>
                    <a:pt x="334" y="1727"/>
                    <a:pt x="267" y="1594"/>
                  </a:cubicBezTo>
                  <a:cubicBezTo>
                    <a:pt x="234" y="1460"/>
                    <a:pt x="167" y="1360"/>
                    <a:pt x="134" y="1227"/>
                  </a:cubicBezTo>
                  <a:cubicBezTo>
                    <a:pt x="67" y="1093"/>
                    <a:pt x="67" y="960"/>
                    <a:pt x="101" y="793"/>
                  </a:cubicBezTo>
                  <a:cubicBezTo>
                    <a:pt x="167" y="526"/>
                    <a:pt x="201" y="293"/>
                    <a:pt x="234" y="26"/>
                  </a:cubicBezTo>
                  <a:cubicBezTo>
                    <a:pt x="234" y="9"/>
                    <a:pt x="226" y="1"/>
                    <a:pt x="217"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19"/>
            <p:cNvSpPr/>
            <p:nvPr/>
          </p:nvSpPr>
          <p:spPr>
            <a:xfrm>
              <a:off x="3974213" y="1103745"/>
              <a:ext cx="105171" cy="153994"/>
            </a:xfrm>
            <a:custGeom>
              <a:avLst/>
              <a:gdLst/>
              <a:ahLst/>
              <a:cxnLst/>
              <a:rect l="l" t="t" r="r" b="b"/>
              <a:pathLst>
                <a:path w="1635" h="2394" extrusionOk="0">
                  <a:moveTo>
                    <a:pt x="50" y="0"/>
                  </a:moveTo>
                  <a:cubicBezTo>
                    <a:pt x="42" y="0"/>
                    <a:pt x="34" y="9"/>
                    <a:pt x="34" y="26"/>
                  </a:cubicBezTo>
                  <a:cubicBezTo>
                    <a:pt x="34" y="292"/>
                    <a:pt x="34" y="559"/>
                    <a:pt x="34" y="859"/>
                  </a:cubicBezTo>
                  <a:cubicBezTo>
                    <a:pt x="34" y="960"/>
                    <a:pt x="0" y="1060"/>
                    <a:pt x="67" y="1160"/>
                  </a:cubicBezTo>
                  <a:cubicBezTo>
                    <a:pt x="134" y="1293"/>
                    <a:pt x="234" y="1427"/>
                    <a:pt x="301" y="1527"/>
                  </a:cubicBezTo>
                  <a:cubicBezTo>
                    <a:pt x="401" y="1660"/>
                    <a:pt x="467" y="1760"/>
                    <a:pt x="567" y="1894"/>
                  </a:cubicBezTo>
                  <a:cubicBezTo>
                    <a:pt x="634" y="1960"/>
                    <a:pt x="734" y="1994"/>
                    <a:pt x="834" y="2027"/>
                  </a:cubicBezTo>
                  <a:cubicBezTo>
                    <a:pt x="1101" y="2160"/>
                    <a:pt x="1335" y="2260"/>
                    <a:pt x="1635" y="2394"/>
                  </a:cubicBezTo>
                  <a:cubicBezTo>
                    <a:pt x="1635" y="2394"/>
                    <a:pt x="1635" y="2394"/>
                    <a:pt x="1635" y="2361"/>
                  </a:cubicBezTo>
                  <a:cubicBezTo>
                    <a:pt x="1401" y="2260"/>
                    <a:pt x="1201" y="2160"/>
                    <a:pt x="968" y="2060"/>
                  </a:cubicBezTo>
                  <a:cubicBezTo>
                    <a:pt x="868" y="2027"/>
                    <a:pt x="734" y="1960"/>
                    <a:pt x="634" y="1894"/>
                  </a:cubicBezTo>
                  <a:cubicBezTo>
                    <a:pt x="534" y="1793"/>
                    <a:pt x="467" y="1660"/>
                    <a:pt x="401" y="1560"/>
                  </a:cubicBezTo>
                  <a:cubicBezTo>
                    <a:pt x="301" y="1427"/>
                    <a:pt x="234" y="1326"/>
                    <a:pt x="167" y="1226"/>
                  </a:cubicBezTo>
                  <a:cubicBezTo>
                    <a:pt x="67" y="1093"/>
                    <a:pt x="67" y="960"/>
                    <a:pt x="67" y="793"/>
                  </a:cubicBezTo>
                  <a:cubicBezTo>
                    <a:pt x="67" y="526"/>
                    <a:pt x="67" y="259"/>
                    <a:pt x="67" y="26"/>
                  </a:cubicBezTo>
                  <a:cubicBezTo>
                    <a:pt x="67" y="9"/>
                    <a:pt x="59" y="0"/>
                    <a:pt x="50"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19"/>
            <p:cNvSpPr/>
            <p:nvPr/>
          </p:nvSpPr>
          <p:spPr>
            <a:xfrm>
              <a:off x="3982768" y="1104388"/>
              <a:ext cx="126656" cy="134053"/>
            </a:xfrm>
            <a:custGeom>
              <a:avLst/>
              <a:gdLst/>
              <a:ahLst/>
              <a:cxnLst/>
              <a:rect l="l" t="t" r="r" b="b"/>
              <a:pathLst>
                <a:path w="1969" h="2084" extrusionOk="0">
                  <a:moveTo>
                    <a:pt x="26" y="1"/>
                  </a:moveTo>
                  <a:cubicBezTo>
                    <a:pt x="16" y="1"/>
                    <a:pt x="1" y="16"/>
                    <a:pt x="1" y="16"/>
                  </a:cubicBezTo>
                  <a:cubicBezTo>
                    <a:pt x="34" y="282"/>
                    <a:pt x="68" y="583"/>
                    <a:pt x="134" y="849"/>
                  </a:cubicBezTo>
                  <a:cubicBezTo>
                    <a:pt x="134" y="950"/>
                    <a:pt x="168" y="1050"/>
                    <a:pt x="234" y="1150"/>
                  </a:cubicBezTo>
                  <a:cubicBezTo>
                    <a:pt x="334" y="1250"/>
                    <a:pt x="434" y="1350"/>
                    <a:pt x="535" y="1483"/>
                  </a:cubicBezTo>
                  <a:cubicBezTo>
                    <a:pt x="635" y="1583"/>
                    <a:pt x="735" y="1683"/>
                    <a:pt x="835" y="1783"/>
                  </a:cubicBezTo>
                  <a:cubicBezTo>
                    <a:pt x="901" y="1850"/>
                    <a:pt x="1002" y="1850"/>
                    <a:pt x="1102" y="1884"/>
                  </a:cubicBezTo>
                  <a:cubicBezTo>
                    <a:pt x="1402" y="1950"/>
                    <a:pt x="1669" y="2017"/>
                    <a:pt x="1969" y="2084"/>
                  </a:cubicBezTo>
                  <a:cubicBezTo>
                    <a:pt x="1735" y="2017"/>
                    <a:pt x="1502" y="1950"/>
                    <a:pt x="1268" y="1884"/>
                  </a:cubicBezTo>
                  <a:cubicBezTo>
                    <a:pt x="1135" y="1850"/>
                    <a:pt x="1002" y="1817"/>
                    <a:pt x="901" y="1750"/>
                  </a:cubicBezTo>
                  <a:cubicBezTo>
                    <a:pt x="768" y="1683"/>
                    <a:pt x="701" y="1550"/>
                    <a:pt x="601" y="1483"/>
                  </a:cubicBezTo>
                  <a:cubicBezTo>
                    <a:pt x="501" y="1383"/>
                    <a:pt x="434" y="1283"/>
                    <a:pt x="334" y="1183"/>
                  </a:cubicBezTo>
                  <a:cubicBezTo>
                    <a:pt x="201" y="1050"/>
                    <a:pt x="201" y="916"/>
                    <a:pt x="168" y="783"/>
                  </a:cubicBezTo>
                  <a:cubicBezTo>
                    <a:pt x="134" y="516"/>
                    <a:pt x="68" y="282"/>
                    <a:pt x="34" y="16"/>
                  </a:cubicBezTo>
                  <a:cubicBezTo>
                    <a:pt x="34" y="4"/>
                    <a:pt x="30" y="1"/>
                    <a:pt x="26"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19"/>
            <p:cNvSpPr/>
            <p:nvPr/>
          </p:nvSpPr>
          <p:spPr>
            <a:xfrm>
              <a:off x="3948483" y="875775"/>
              <a:ext cx="109481" cy="223208"/>
            </a:xfrm>
            <a:custGeom>
              <a:avLst/>
              <a:gdLst/>
              <a:ahLst/>
              <a:cxnLst/>
              <a:rect l="l" t="t" r="r" b="b"/>
              <a:pathLst>
                <a:path w="1702" h="3470" extrusionOk="0">
                  <a:moveTo>
                    <a:pt x="0" y="3469"/>
                  </a:moveTo>
                  <a:cubicBezTo>
                    <a:pt x="0" y="2836"/>
                    <a:pt x="267" y="2102"/>
                    <a:pt x="467" y="1535"/>
                  </a:cubicBezTo>
                  <a:cubicBezTo>
                    <a:pt x="634" y="1101"/>
                    <a:pt x="834" y="534"/>
                    <a:pt x="1168" y="234"/>
                  </a:cubicBezTo>
                  <a:cubicBezTo>
                    <a:pt x="1401" y="0"/>
                    <a:pt x="1668" y="34"/>
                    <a:pt x="1668" y="367"/>
                  </a:cubicBezTo>
                  <a:cubicBezTo>
                    <a:pt x="1701" y="968"/>
                    <a:pt x="1334" y="1601"/>
                    <a:pt x="1068" y="2135"/>
                  </a:cubicBezTo>
                  <a:cubicBezTo>
                    <a:pt x="901" y="2402"/>
                    <a:pt x="734" y="2702"/>
                    <a:pt x="534" y="2969"/>
                  </a:cubicBezTo>
                  <a:cubicBezTo>
                    <a:pt x="434" y="3103"/>
                    <a:pt x="300" y="3236"/>
                    <a:pt x="200" y="3369"/>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19"/>
            <p:cNvSpPr/>
            <p:nvPr/>
          </p:nvSpPr>
          <p:spPr>
            <a:xfrm>
              <a:off x="3866920" y="903628"/>
              <a:ext cx="83751" cy="216840"/>
            </a:xfrm>
            <a:custGeom>
              <a:avLst/>
              <a:gdLst/>
              <a:ahLst/>
              <a:cxnLst/>
              <a:rect l="l" t="t" r="r" b="b"/>
              <a:pathLst>
                <a:path w="1302" h="3371" extrusionOk="0">
                  <a:moveTo>
                    <a:pt x="1235" y="3370"/>
                  </a:moveTo>
                  <a:cubicBezTo>
                    <a:pt x="834" y="2936"/>
                    <a:pt x="601" y="2269"/>
                    <a:pt x="367" y="1736"/>
                  </a:cubicBezTo>
                  <a:cubicBezTo>
                    <a:pt x="201" y="1369"/>
                    <a:pt x="1" y="835"/>
                    <a:pt x="34" y="435"/>
                  </a:cubicBezTo>
                  <a:cubicBezTo>
                    <a:pt x="67" y="134"/>
                    <a:pt x="267" y="1"/>
                    <a:pt x="468" y="234"/>
                  </a:cubicBezTo>
                  <a:cubicBezTo>
                    <a:pt x="868" y="635"/>
                    <a:pt x="1001" y="1302"/>
                    <a:pt x="1135" y="1802"/>
                  </a:cubicBezTo>
                  <a:cubicBezTo>
                    <a:pt x="1201" y="2102"/>
                    <a:pt x="1268" y="2403"/>
                    <a:pt x="1301" y="2703"/>
                  </a:cubicBezTo>
                  <a:cubicBezTo>
                    <a:pt x="1301" y="2870"/>
                    <a:pt x="1268" y="3036"/>
                    <a:pt x="1301" y="3203"/>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19"/>
            <p:cNvSpPr/>
            <p:nvPr/>
          </p:nvSpPr>
          <p:spPr>
            <a:xfrm>
              <a:off x="4019241" y="1098663"/>
              <a:ext cx="139585" cy="73009"/>
            </a:xfrm>
            <a:custGeom>
              <a:avLst/>
              <a:gdLst/>
              <a:ahLst/>
              <a:cxnLst/>
              <a:rect l="l" t="t" r="r" b="b"/>
              <a:pathLst>
                <a:path w="2170" h="1135" extrusionOk="0">
                  <a:moveTo>
                    <a:pt x="175" y="0"/>
                  </a:moveTo>
                  <a:cubicBezTo>
                    <a:pt x="127" y="0"/>
                    <a:pt x="80" y="2"/>
                    <a:pt x="34" y="4"/>
                  </a:cubicBezTo>
                  <a:lnTo>
                    <a:pt x="1" y="271"/>
                  </a:lnTo>
                  <a:cubicBezTo>
                    <a:pt x="5" y="271"/>
                    <a:pt x="9" y="271"/>
                    <a:pt x="13" y="271"/>
                  </a:cubicBezTo>
                  <a:cubicBezTo>
                    <a:pt x="302" y="271"/>
                    <a:pt x="1437" y="1135"/>
                    <a:pt x="1919" y="1135"/>
                  </a:cubicBezTo>
                  <a:cubicBezTo>
                    <a:pt x="2042" y="1135"/>
                    <a:pt x="2122" y="1079"/>
                    <a:pt x="2136" y="938"/>
                  </a:cubicBezTo>
                  <a:cubicBezTo>
                    <a:pt x="2169" y="638"/>
                    <a:pt x="1902" y="438"/>
                    <a:pt x="1702" y="338"/>
                  </a:cubicBezTo>
                  <a:cubicBezTo>
                    <a:pt x="1245" y="155"/>
                    <a:pt x="677" y="0"/>
                    <a:pt x="175" y="0"/>
                  </a:cubicBez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 name="Google Shape;587;p19"/>
          <p:cNvGrpSpPr/>
          <p:nvPr/>
        </p:nvGrpSpPr>
        <p:grpSpPr>
          <a:xfrm rot="-1286283" flipH="1">
            <a:off x="8304097" y="1188718"/>
            <a:ext cx="253553" cy="322654"/>
            <a:chOff x="3828325" y="875775"/>
            <a:chExt cx="330501" cy="420623"/>
          </a:xfrm>
        </p:grpSpPr>
        <p:sp>
          <p:nvSpPr>
            <p:cNvPr id="588" name="Google Shape;588;p19"/>
            <p:cNvSpPr/>
            <p:nvPr/>
          </p:nvSpPr>
          <p:spPr>
            <a:xfrm>
              <a:off x="3884094" y="1119247"/>
              <a:ext cx="53711" cy="53776"/>
            </a:xfrm>
            <a:custGeom>
              <a:avLst/>
              <a:gdLst/>
              <a:ahLst/>
              <a:cxnLst/>
              <a:rect l="l" t="t" r="r" b="b"/>
              <a:pathLst>
                <a:path w="835" h="836" extrusionOk="0">
                  <a:moveTo>
                    <a:pt x="474" y="1"/>
                  </a:moveTo>
                  <a:cubicBezTo>
                    <a:pt x="323" y="1"/>
                    <a:pt x="155" y="120"/>
                    <a:pt x="100" y="285"/>
                  </a:cubicBezTo>
                  <a:cubicBezTo>
                    <a:pt x="0" y="485"/>
                    <a:pt x="67" y="719"/>
                    <a:pt x="234" y="819"/>
                  </a:cubicBezTo>
                  <a:cubicBezTo>
                    <a:pt x="269" y="830"/>
                    <a:pt x="305" y="836"/>
                    <a:pt x="340" y="836"/>
                  </a:cubicBezTo>
                  <a:cubicBezTo>
                    <a:pt x="502" y="836"/>
                    <a:pt x="652" y="716"/>
                    <a:pt x="734" y="552"/>
                  </a:cubicBezTo>
                  <a:cubicBezTo>
                    <a:pt x="834" y="352"/>
                    <a:pt x="734" y="118"/>
                    <a:pt x="567" y="18"/>
                  </a:cubicBezTo>
                  <a:cubicBezTo>
                    <a:pt x="538" y="6"/>
                    <a:pt x="506" y="1"/>
                    <a:pt x="474" y="1"/>
                  </a:cubicBez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19"/>
            <p:cNvSpPr/>
            <p:nvPr/>
          </p:nvSpPr>
          <p:spPr>
            <a:xfrm>
              <a:off x="3918444" y="1068109"/>
              <a:ext cx="126656" cy="79699"/>
            </a:xfrm>
            <a:custGeom>
              <a:avLst/>
              <a:gdLst/>
              <a:ahLst/>
              <a:cxnLst/>
              <a:rect l="l" t="t" r="r" b="b"/>
              <a:pathLst>
                <a:path w="1969" h="1239" extrusionOk="0">
                  <a:moveTo>
                    <a:pt x="1114" y="1"/>
                  </a:moveTo>
                  <a:cubicBezTo>
                    <a:pt x="642" y="1"/>
                    <a:pt x="123" y="511"/>
                    <a:pt x="0" y="880"/>
                  </a:cubicBezTo>
                  <a:lnTo>
                    <a:pt x="0" y="1180"/>
                  </a:lnTo>
                  <a:cubicBezTo>
                    <a:pt x="43" y="1223"/>
                    <a:pt x="86" y="1238"/>
                    <a:pt x="130" y="1238"/>
                  </a:cubicBezTo>
                  <a:cubicBezTo>
                    <a:pt x="223" y="1238"/>
                    <a:pt x="320" y="1169"/>
                    <a:pt x="434" y="1147"/>
                  </a:cubicBezTo>
                  <a:cubicBezTo>
                    <a:pt x="551" y="1108"/>
                    <a:pt x="668" y="1091"/>
                    <a:pt x="785" y="1091"/>
                  </a:cubicBezTo>
                  <a:cubicBezTo>
                    <a:pt x="868" y="1091"/>
                    <a:pt x="951" y="1099"/>
                    <a:pt x="1034" y="1113"/>
                  </a:cubicBezTo>
                  <a:cubicBezTo>
                    <a:pt x="1188" y="1113"/>
                    <a:pt x="1349" y="1156"/>
                    <a:pt x="1488" y="1156"/>
                  </a:cubicBezTo>
                  <a:cubicBezTo>
                    <a:pt x="1650" y="1156"/>
                    <a:pt x="1781" y="1098"/>
                    <a:pt x="1835" y="846"/>
                  </a:cubicBezTo>
                  <a:cubicBezTo>
                    <a:pt x="1968" y="446"/>
                    <a:pt x="1601" y="113"/>
                    <a:pt x="1234" y="12"/>
                  </a:cubicBezTo>
                  <a:cubicBezTo>
                    <a:pt x="1195" y="5"/>
                    <a:pt x="1155" y="1"/>
                    <a:pt x="1114" y="1"/>
                  </a:cubicBez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19"/>
            <p:cNvSpPr/>
            <p:nvPr/>
          </p:nvSpPr>
          <p:spPr>
            <a:xfrm>
              <a:off x="3828325" y="1159001"/>
              <a:ext cx="81564" cy="135211"/>
            </a:xfrm>
            <a:custGeom>
              <a:avLst/>
              <a:gdLst/>
              <a:ahLst/>
              <a:cxnLst/>
              <a:rect l="l" t="t" r="r" b="b"/>
              <a:pathLst>
                <a:path w="1268" h="2102" extrusionOk="0">
                  <a:moveTo>
                    <a:pt x="1234" y="0"/>
                  </a:moveTo>
                  <a:cubicBezTo>
                    <a:pt x="1168" y="0"/>
                    <a:pt x="1101" y="134"/>
                    <a:pt x="1068" y="167"/>
                  </a:cubicBezTo>
                  <a:cubicBezTo>
                    <a:pt x="1001" y="267"/>
                    <a:pt x="934" y="334"/>
                    <a:pt x="867" y="434"/>
                  </a:cubicBezTo>
                  <a:cubicBezTo>
                    <a:pt x="734" y="601"/>
                    <a:pt x="634" y="768"/>
                    <a:pt x="534" y="968"/>
                  </a:cubicBezTo>
                  <a:cubicBezTo>
                    <a:pt x="400" y="1135"/>
                    <a:pt x="300" y="1335"/>
                    <a:pt x="234" y="1535"/>
                  </a:cubicBezTo>
                  <a:cubicBezTo>
                    <a:pt x="134" y="1702"/>
                    <a:pt x="33" y="1902"/>
                    <a:pt x="0" y="2102"/>
                  </a:cubicBezTo>
                  <a:cubicBezTo>
                    <a:pt x="67" y="1935"/>
                    <a:pt x="134" y="1735"/>
                    <a:pt x="234" y="1568"/>
                  </a:cubicBezTo>
                  <a:cubicBezTo>
                    <a:pt x="334" y="1401"/>
                    <a:pt x="400" y="1201"/>
                    <a:pt x="500" y="1035"/>
                  </a:cubicBezTo>
                  <a:cubicBezTo>
                    <a:pt x="634" y="868"/>
                    <a:pt x="734" y="701"/>
                    <a:pt x="834" y="534"/>
                  </a:cubicBezTo>
                  <a:cubicBezTo>
                    <a:pt x="901" y="467"/>
                    <a:pt x="967" y="367"/>
                    <a:pt x="1034" y="301"/>
                  </a:cubicBezTo>
                  <a:cubicBezTo>
                    <a:pt x="1068" y="234"/>
                    <a:pt x="1101" y="201"/>
                    <a:pt x="1134" y="167"/>
                  </a:cubicBezTo>
                  <a:cubicBezTo>
                    <a:pt x="1168" y="134"/>
                    <a:pt x="1201" y="101"/>
                    <a:pt x="1234" y="67"/>
                  </a:cubicBezTo>
                  <a:cubicBezTo>
                    <a:pt x="1268" y="67"/>
                    <a:pt x="1268" y="67"/>
                    <a:pt x="1268" y="34"/>
                  </a:cubicBezTo>
                  <a:cubicBezTo>
                    <a:pt x="1268" y="34"/>
                    <a:pt x="1234" y="0"/>
                    <a:pt x="1234"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19"/>
            <p:cNvSpPr/>
            <p:nvPr/>
          </p:nvSpPr>
          <p:spPr>
            <a:xfrm>
              <a:off x="3839003" y="1079623"/>
              <a:ext cx="77319" cy="60144"/>
            </a:xfrm>
            <a:custGeom>
              <a:avLst/>
              <a:gdLst/>
              <a:ahLst/>
              <a:cxnLst/>
              <a:rect l="l" t="t" r="r" b="b"/>
              <a:pathLst>
                <a:path w="1202" h="935" extrusionOk="0">
                  <a:moveTo>
                    <a:pt x="1" y="0"/>
                  </a:moveTo>
                  <a:cubicBezTo>
                    <a:pt x="1" y="0"/>
                    <a:pt x="1" y="34"/>
                    <a:pt x="1" y="34"/>
                  </a:cubicBezTo>
                  <a:cubicBezTo>
                    <a:pt x="501" y="200"/>
                    <a:pt x="902" y="534"/>
                    <a:pt x="1202" y="934"/>
                  </a:cubicBezTo>
                  <a:cubicBezTo>
                    <a:pt x="935" y="501"/>
                    <a:pt x="501" y="200"/>
                    <a:pt x="1"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19"/>
            <p:cNvSpPr/>
            <p:nvPr/>
          </p:nvSpPr>
          <p:spPr>
            <a:xfrm>
              <a:off x="3845435" y="1103230"/>
              <a:ext cx="58021" cy="37501"/>
            </a:xfrm>
            <a:custGeom>
              <a:avLst/>
              <a:gdLst/>
              <a:ahLst/>
              <a:cxnLst/>
              <a:rect l="l" t="t" r="r" b="b"/>
              <a:pathLst>
                <a:path w="902" h="583" extrusionOk="0">
                  <a:moveTo>
                    <a:pt x="1" y="0"/>
                  </a:moveTo>
                  <a:lnTo>
                    <a:pt x="1" y="0"/>
                  </a:lnTo>
                  <a:cubicBezTo>
                    <a:pt x="301" y="167"/>
                    <a:pt x="601" y="334"/>
                    <a:pt x="868" y="567"/>
                  </a:cubicBezTo>
                  <a:cubicBezTo>
                    <a:pt x="868" y="578"/>
                    <a:pt x="872" y="582"/>
                    <a:pt x="877" y="582"/>
                  </a:cubicBezTo>
                  <a:cubicBezTo>
                    <a:pt x="887" y="582"/>
                    <a:pt x="902" y="567"/>
                    <a:pt x="902" y="567"/>
                  </a:cubicBezTo>
                  <a:cubicBezTo>
                    <a:pt x="601" y="334"/>
                    <a:pt x="335" y="134"/>
                    <a:pt x="1"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19"/>
            <p:cNvSpPr/>
            <p:nvPr/>
          </p:nvSpPr>
          <p:spPr>
            <a:xfrm>
              <a:off x="3939864" y="1116610"/>
              <a:ext cx="68763" cy="179788"/>
            </a:xfrm>
            <a:custGeom>
              <a:avLst/>
              <a:gdLst/>
              <a:ahLst/>
              <a:cxnLst/>
              <a:rect l="l" t="t" r="r" b="b"/>
              <a:pathLst>
                <a:path w="1069" h="2795" extrusionOk="0">
                  <a:moveTo>
                    <a:pt x="413" y="1"/>
                  </a:moveTo>
                  <a:cubicBezTo>
                    <a:pt x="401" y="1"/>
                    <a:pt x="384" y="9"/>
                    <a:pt x="368" y="26"/>
                  </a:cubicBezTo>
                  <a:cubicBezTo>
                    <a:pt x="268" y="259"/>
                    <a:pt x="201" y="526"/>
                    <a:pt x="101" y="793"/>
                  </a:cubicBezTo>
                  <a:cubicBezTo>
                    <a:pt x="67" y="893"/>
                    <a:pt x="1" y="993"/>
                    <a:pt x="34" y="1126"/>
                  </a:cubicBezTo>
                  <a:cubicBezTo>
                    <a:pt x="67" y="1260"/>
                    <a:pt x="101" y="1393"/>
                    <a:pt x="134" y="1527"/>
                  </a:cubicBezTo>
                  <a:cubicBezTo>
                    <a:pt x="167" y="1660"/>
                    <a:pt x="201" y="1827"/>
                    <a:pt x="234" y="1960"/>
                  </a:cubicBezTo>
                  <a:cubicBezTo>
                    <a:pt x="268" y="2027"/>
                    <a:pt x="368" y="2127"/>
                    <a:pt x="434" y="2194"/>
                  </a:cubicBezTo>
                  <a:cubicBezTo>
                    <a:pt x="634" y="2394"/>
                    <a:pt x="835" y="2594"/>
                    <a:pt x="1068" y="2794"/>
                  </a:cubicBezTo>
                  <a:cubicBezTo>
                    <a:pt x="1068" y="2794"/>
                    <a:pt x="1068" y="2761"/>
                    <a:pt x="1068" y="2761"/>
                  </a:cubicBezTo>
                  <a:cubicBezTo>
                    <a:pt x="901" y="2594"/>
                    <a:pt x="735" y="2427"/>
                    <a:pt x="568" y="2261"/>
                  </a:cubicBezTo>
                  <a:cubicBezTo>
                    <a:pt x="468" y="2194"/>
                    <a:pt x="368" y="2094"/>
                    <a:pt x="301" y="1960"/>
                  </a:cubicBezTo>
                  <a:cubicBezTo>
                    <a:pt x="234" y="1860"/>
                    <a:pt x="234" y="1694"/>
                    <a:pt x="201" y="1560"/>
                  </a:cubicBezTo>
                  <a:cubicBezTo>
                    <a:pt x="167" y="1460"/>
                    <a:pt x="134" y="1327"/>
                    <a:pt x="101" y="1193"/>
                  </a:cubicBezTo>
                  <a:cubicBezTo>
                    <a:pt x="67" y="1026"/>
                    <a:pt x="101" y="893"/>
                    <a:pt x="167" y="760"/>
                  </a:cubicBezTo>
                  <a:cubicBezTo>
                    <a:pt x="268" y="526"/>
                    <a:pt x="334" y="259"/>
                    <a:pt x="434" y="26"/>
                  </a:cubicBezTo>
                  <a:cubicBezTo>
                    <a:pt x="434" y="9"/>
                    <a:pt x="426" y="1"/>
                    <a:pt x="413"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19"/>
            <p:cNvSpPr/>
            <p:nvPr/>
          </p:nvSpPr>
          <p:spPr>
            <a:xfrm>
              <a:off x="3957039" y="1118733"/>
              <a:ext cx="85874" cy="169046"/>
            </a:xfrm>
            <a:custGeom>
              <a:avLst/>
              <a:gdLst/>
              <a:ahLst/>
              <a:cxnLst/>
              <a:rect l="l" t="t" r="r" b="b"/>
              <a:pathLst>
                <a:path w="1335" h="2628" extrusionOk="0">
                  <a:moveTo>
                    <a:pt x="217" y="1"/>
                  </a:moveTo>
                  <a:cubicBezTo>
                    <a:pt x="209" y="1"/>
                    <a:pt x="201" y="9"/>
                    <a:pt x="201" y="26"/>
                  </a:cubicBezTo>
                  <a:cubicBezTo>
                    <a:pt x="134" y="293"/>
                    <a:pt x="101" y="560"/>
                    <a:pt x="34" y="827"/>
                  </a:cubicBezTo>
                  <a:cubicBezTo>
                    <a:pt x="34" y="960"/>
                    <a:pt x="1" y="1060"/>
                    <a:pt x="34" y="1160"/>
                  </a:cubicBezTo>
                  <a:cubicBezTo>
                    <a:pt x="101" y="1294"/>
                    <a:pt x="134" y="1427"/>
                    <a:pt x="201" y="1560"/>
                  </a:cubicBezTo>
                  <a:cubicBezTo>
                    <a:pt x="267" y="1694"/>
                    <a:pt x="301" y="1827"/>
                    <a:pt x="367" y="1961"/>
                  </a:cubicBezTo>
                  <a:cubicBezTo>
                    <a:pt x="434" y="2061"/>
                    <a:pt x="534" y="2094"/>
                    <a:pt x="601" y="2161"/>
                  </a:cubicBezTo>
                  <a:cubicBezTo>
                    <a:pt x="868" y="2328"/>
                    <a:pt x="1101" y="2494"/>
                    <a:pt x="1335" y="2628"/>
                  </a:cubicBezTo>
                  <a:cubicBezTo>
                    <a:pt x="1168" y="2494"/>
                    <a:pt x="968" y="2361"/>
                    <a:pt x="768" y="2228"/>
                  </a:cubicBezTo>
                  <a:cubicBezTo>
                    <a:pt x="668" y="2161"/>
                    <a:pt x="534" y="2061"/>
                    <a:pt x="434" y="1961"/>
                  </a:cubicBezTo>
                  <a:cubicBezTo>
                    <a:pt x="367" y="1861"/>
                    <a:pt x="334" y="1727"/>
                    <a:pt x="267" y="1594"/>
                  </a:cubicBezTo>
                  <a:cubicBezTo>
                    <a:pt x="234" y="1460"/>
                    <a:pt x="167" y="1360"/>
                    <a:pt x="134" y="1227"/>
                  </a:cubicBezTo>
                  <a:cubicBezTo>
                    <a:pt x="67" y="1093"/>
                    <a:pt x="67" y="960"/>
                    <a:pt x="101" y="793"/>
                  </a:cubicBezTo>
                  <a:cubicBezTo>
                    <a:pt x="167" y="526"/>
                    <a:pt x="201" y="293"/>
                    <a:pt x="234" y="26"/>
                  </a:cubicBezTo>
                  <a:cubicBezTo>
                    <a:pt x="234" y="9"/>
                    <a:pt x="226" y="1"/>
                    <a:pt x="217"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19"/>
            <p:cNvSpPr/>
            <p:nvPr/>
          </p:nvSpPr>
          <p:spPr>
            <a:xfrm>
              <a:off x="3974213" y="1103745"/>
              <a:ext cx="105171" cy="153994"/>
            </a:xfrm>
            <a:custGeom>
              <a:avLst/>
              <a:gdLst/>
              <a:ahLst/>
              <a:cxnLst/>
              <a:rect l="l" t="t" r="r" b="b"/>
              <a:pathLst>
                <a:path w="1635" h="2394" extrusionOk="0">
                  <a:moveTo>
                    <a:pt x="50" y="0"/>
                  </a:moveTo>
                  <a:cubicBezTo>
                    <a:pt x="42" y="0"/>
                    <a:pt x="34" y="9"/>
                    <a:pt x="34" y="26"/>
                  </a:cubicBezTo>
                  <a:cubicBezTo>
                    <a:pt x="34" y="292"/>
                    <a:pt x="34" y="559"/>
                    <a:pt x="34" y="859"/>
                  </a:cubicBezTo>
                  <a:cubicBezTo>
                    <a:pt x="34" y="960"/>
                    <a:pt x="0" y="1060"/>
                    <a:pt x="67" y="1160"/>
                  </a:cubicBezTo>
                  <a:cubicBezTo>
                    <a:pt x="134" y="1293"/>
                    <a:pt x="234" y="1427"/>
                    <a:pt x="301" y="1527"/>
                  </a:cubicBezTo>
                  <a:cubicBezTo>
                    <a:pt x="401" y="1660"/>
                    <a:pt x="467" y="1760"/>
                    <a:pt x="567" y="1894"/>
                  </a:cubicBezTo>
                  <a:cubicBezTo>
                    <a:pt x="634" y="1960"/>
                    <a:pt x="734" y="1994"/>
                    <a:pt x="834" y="2027"/>
                  </a:cubicBezTo>
                  <a:cubicBezTo>
                    <a:pt x="1101" y="2160"/>
                    <a:pt x="1335" y="2260"/>
                    <a:pt x="1635" y="2394"/>
                  </a:cubicBezTo>
                  <a:cubicBezTo>
                    <a:pt x="1635" y="2394"/>
                    <a:pt x="1635" y="2394"/>
                    <a:pt x="1635" y="2361"/>
                  </a:cubicBezTo>
                  <a:cubicBezTo>
                    <a:pt x="1401" y="2260"/>
                    <a:pt x="1201" y="2160"/>
                    <a:pt x="968" y="2060"/>
                  </a:cubicBezTo>
                  <a:cubicBezTo>
                    <a:pt x="868" y="2027"/>
                    <a:pt x="734" y="1960"/>
                    <a:pt x="634" y="1894"/>
                  </a:cubicBezTo>
                  <a:cubicBezTo>
                    <a:pt x="534" y="1793"/>
                    <a:pt x="467" y="1660"/>
                    <a:pt x="401" y="1560"/>
                  </a:cubicBezTo>
                  <a:cubicBezTo>
                    <a:pt x="301" y="1427"/>
                    <a:pt x="234" y="1326"/>
                    <a:pt x="167" y="1226"/>
                  </a:cubicBezTo>
                  <a:cubicBezTo>
                    <a:pt x="67" y="1093"/>
                    <a:pt x="67" y="960"/>
                    <a:pt x="67" y="793"/>
                  </a:cubicBezTo>
                  <a:cubicBezTo>
                    <a:pt x="67" y="526"/>
                    <a:pt x="67" y="259"/>
                    <a:pt x="67" y="26"/>
                  </a:cubicBezTo>
                  <a:cubicBezTo>
                    <a:pt x="67" y="9"/>
                    <a:pt x="59" y="0"/>
                    <a:pt x="50"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19"/>
            <p:cNvSpPr/>
            <p:nvPr/>
          </p:nvSpPr>
          <p:spPr>
            <a:xfrm>
              <a:off x="3982768" y="1104388"/>
              <a:ext cx="126656" cy="134053"/>
            </a:xfrm>
            <a:custGeom>
              <a:avLst/>
              <a:gdLst/>
              <a:ahLst/>
              <a:cxnLst/>
              <a:rect l="l" t="t" r="r" b="b"/>
              <a:pathLst>
                <a:path w="1969" h="2084" extrusionOk="0">
                  <a:moveTo>
                    <a:pt x="26" y="1"/>
                  </a:moveTo>
                  <a:cubicBezTo>
                    <a:pt x="16" y="1"/>
                    <a:pt x="1" y="16"/>
                    <a:pt x="1" y="16"/>
                  </a:cubicBezTo>
                  <a:cubicBezTo>
                    <a:pt x="34" y="282"/>
                    <a:pt x="68" y="583"/>
                    <a:pt x="134" y="849"/>
                  </a:cubicBezTo>
                  <a:cubicBezTo>
                    <a:pt x="134" y="950"/>
                    <a:pt x="168" y="1050"/>
                    <a:pt x="234" y="1150"/>
                  </a:cubicBezTo>
                  <a:cubicBezTo>
                    <a:pt x="334" y="1250"/>
                    <a:pt x="434" y="1350"/>
                    <a:pt x="535" y="1483"/>
                  </a:cubicBezTo>
                  <a:cubicBezTo>
                    <a:pt x="635" y="1583"/>
                    <a:pt x="735" y="1683"/>
                    <a:pt x="835" y="1783"/>
                  </a:cubicBezTo>
                  <a:cubicBezTo>
                    <a:pt x="901" y="1850"/>
                    <a:pt x="1002" y="1850"/>
                    <a:pt x="1102" y="1884"/>
                  </a:cubicBezTo>
                  <a:cubicBezTo>
                    <a:pt x="1402" y="1950"/>
                    <a:pt x="1669" y="2017"/>
                    <a:pt x="1969" y="2084"/>
                  </a:cubicBezTo>
                  <a:cubicBezTo>
                    <a:pt x="1735" y="2017"/>
                    <a:pt x="1502" y="1950"/>
                    <a:pt x="1268" y="1884"/>
                  </a:cubicBezTo>
                  <a:cubicBezTo>
                    <a:pt x="1135" y="1850"/>
                    <a:pt x="1002" y="1817"/>
                    <a:pt x="901" y="1750"/>
                  </a:cubicBezTo>
                  <a:cubicBezTo>
                    <a:pt x="768" y="1683"/>
                    <a:pt x="701" y="1550"/>
                    <a:pt x="601" y="1483"/>
                  </a:cubicBezTo>
                  <a:cubicBezTo>
                    <a:pt x="501" y="1383"/>
                    <a:pt x="434" y="1283"/>
                    <a:pt x="334" y="1183"/>
                  </a:cubicBezTo>
                  <a:cubicBezTo>
                    <a:pt x="201" y="1050"/>
                    <a:pt x="201" y="916"/>
                    <a:pt x="168" y="783"/>
                  </a:cubicBezTo>
                  <a:cubicBezTo>
                    <a:pt x="134" y="516"/>
                    <a:pt x="68" y="282"/>
                    <a:pt x="34" y="16"/>
                  </a:cubicBezTo>
                  <a:cubicBezTo>
                    <a:pt x="34" y="4"/>
                    <a:pt x="30" y="1"/>
                    <a:pt x="26"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19"/>
            <p:cNvSpPr/>
            <p:nvPr/>
          </p:nvSpPr>
          <p:spPr>
            <a:xfrm>
              <a:off x="3948483" y="875775"/>
              <a:ext cx="109481" cy="223208"/>
            </a:xfrm>
            <a:custGeom>
              <a:avLst/>
              <a:gdLst/>
              <a:ahLst/>
              <a:cxnLst/>
              <a:rect l="l" t="t" r="r" b="b"/>
              <a:pathLst>
                <a:path w="1702" h="3470" extrusionOk="0">
                  <a:moveTo>
                    <a:pt x="0" y="3469"/>
                  </a:moveTo>
                  <a:cubicBezTo>
                    <a:pt x="0" y="2836"/>
                    <a:pt x="267" y="2102"/>
                    <a:pt x="467" y="1535"/>
                  </a:cubicBezTo>
                  <a:cubicBezTo>
                    <a:pt x="634" y="1101"/>
                    <a:pt x="834" y="534"/>
                    <a:pt x="1168" y="234"/>
                  </a:cubicBezTo>
                  <a:cubicBezTo>
                    <a:pt x="1401" y="0"/>
                    <a:pt x="1668" y="34"/>
                    <a:pt x="1668" y="367"/>
                  </a:cubicBezTo>
                  <a:cubicBezTo>
                    <a:pt x="1701" y="968"/>
                    <a:pt x="1334" y="1601"/>
                    <a:pt x="1068" y="2135"/>
                  </a:cubicBezTo>
                  <a:cubicBezTo>
                    <a:pt x="901" y="2402"/>
                    <a:pt x="734" y="2702"/>
                    <a:pt x="534" y="2969"/>
                  </a:cubicBezTo>
                  <a:cubicBezTo>
                    <a:pt x="434" y="3103"/>
                    <a:pt x="300" y="3236"/>
                    <a:pt x="200" y="3369"/>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19"/>
            <p:cNvSpPr/>
            <p:nvPr/>
          </p:nvSpPr>
          <p:spPr>
            <a:xfrm>
              <a:off x="3866920" y="903628"/>
              <a:ext cx="83751" cy="216840"/>
            </a:xfrm>
            <a:custGeom>
              <a:avLst/>
              <a:gdLst/>
              <a:ahLst/>
              <a:cxnLst/>
              <a:rect l="l" t="t" r="r" b="b"/>
              <a:pathLst>
                <a:path w="1302" h="3371" extrusionOk="0">
                  <a:moveTo>
                    <a:pt x="1235" y="3370"/>
                  </a:moveTo>
                  <a:cubicBezTo>
                    <a:pt x="834" y="2936"/>
                    <a:pt x="601" y="2269"/>
                    <a:pt x="367" y="1736"/>
                  </a:cubicBezTo>
                  <a:cubicBezTo>
                    <a:pt x="201" y="1369"/>
                    <a:pt x="1" y="835"/>
                    <a:pt x="34" y="435"/>
                  </a:cubicBezTo>
                  <a:cubicBezTo>
                    <a:pt x="67" y="134"/>
                    <a:pt x="267" y="1"/>
                    <a:pt x="468" y="234"/>
                  </a:cubicBezTo>
                  <a:cubicBezTo>
                    <a:pt x="868" y="635"/>
                    <a:pt x="1001" y="1302"/>
                    <a:pt x="1135" y="1802"/>
                  </a:cubicBezTo>
                  <a:cubicBezTo>
                    <a:pt x="1201" y="2102"/>
                    <a:pt x="1268" y="2403"/>
                    <a:pt x="1301" y="2703"/>
                  </a:cubicBezTo>
                  <a:cubicBezTo>
                    <a:pt x="1301" y="2870"/>
                    <a:pt x="1268" y="3036"/>
                    <a:pt x="1301" y="3203"/>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19"/>
            <p:cNvSpPr/>
            <p:nvPr/>
          </p:nvSpPr>
          <p:spPr>
            <a:xfrm>
              <a:off x="4019241" y="1098663"/>
              <a:ext cx="139585" cy="73009"/>
            </a:xfrm>
            <a:custGeom>
              <a:avLst/>
              <a:gdLst/>
              <a:ahLst/>
              <a:cxnLst/>
              <a:rect l="l" t="t" r="r" b="b"/>
              <a:pathLst>
                <a:path w="2170" h="1135" extrusionOk="0">
                  <a:moveTo>
                    <a:pt x="175" y="0"/>
                  </a:moveTo>
                  <a:cubicBezTo>
                    <a:pt x="127" y="0"/>
                    <a:pt x="80" y="2"/>
                    <a:pt x="34" y="4"/>
                  </a:cubicBezTo>
                  <a:lnTo>
                    <a:pt x="1" y="271"/>
                  </a:lnTo>
                  <a:cubicBezTo>
                    <a:pt x="5" y="271"/>
                    <a:pt x="9" y="271"/>
                    <a:pt x="13" y="271"/>
                  </a:cubicBezTo>
                  <a:cubicBezTo>
                    <a:pt x="302" y="271"/>
                    <a:pt x="1437" y="1135"/>
                    <a:pt x="1919" y="1135"/>
                  </a:cubicBezTo>
                  <a:cubicBezTo>
                    <a:pt x="2042" y="1135"/>
                    <a:pt x="2122" y="1079"/>
                    <a:pt x="2136" y="938"/>
                  </a:cubicBezTo>
                  <a:cubicBezTo>
                    <a:pt x="2169" y="638"/>
                    <a:pt x="1902" y="438"/>
                    <a:pt x="1702" y="338"/>
                  </a:cubicBezTo>
                  <a:cubicBezTo>
                    <a:pt x="1245" y="155"/>
                    <a:pt x="677" y="0"/>
                    <a:pt x="175" y="0"/>
                  </a:cubicBez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 name="Google Shape;600;p19"/>
          <p:cNvGrpSpPr/>
          <p:nvPr/>
        </p:nvGrpSpPr>
        <p:grpSpPr>
          <a:xfrm flipH="1">
            <a:off x="5827804" y="4284250"/>
            <a:ext cx="253593" cy="322744"/>
            <a:chOff x="3828325" y="875775"/>
            <a:chExt cx="330501" cy="420623"/>
          </a:xfrm>
        </p:grpSpPr>
        <p:sp>
          <p:nvSpPr>
            <p:cNvPr id="601" name="Google Shape;601;p19"/>
            <p:cNvSpPr/>
            <p:nvPr/>
          </p:nvSpPr>
          <p:spPr>
            <a:xfrm>
              <a:off x="3884094" y="1119247"/>
              <a:ext cx="53711" cy="53776"/>
            </a:xfrm>
            <a:custGeom>
              <a:avLst/>
              <a:gdLst/>
              <a:ahLst/>
              <a:cxnLst/>
              <a:rect l="l" t="t" r="r" b="b"/>
              <a:pathLst>
                <a:path w="835" h="836" extrusionOk="0">
                  <a:moveTo>
                    <a:pt x="474" y="1"/>
                  </a:moveTo>
                  <a:cubicBezTo>
                    <a:pt x="323" y="1"/>
                    <a:pt x="155" y="120"/>
                    <a:pt x="100" y="285"/>
                  </a:cubicBezTo>
                  <a:cubicBezTo>
                    <a:pt x="0" y="485"/>
                    <a:pt x="67" y="719"/>
                    <a:pt x="234" y="819"/>
                  </a:cubicBezTo>
                  <a:cubicBezTo>
                    <a:pt x="269" y="830"/>
                    <a:pt x="305" y="836"/>
                    <a:pt x="340" y="836"/>
                  </a:cubicBezTo>
                  <a:cubicBezTo>
                    <a:pt x="502" y="836"/>
                    <a:pt x="652" y="716"/>
                    <a:pt x="734" y="552"/>
                  </a:cubicBezTo>
                  <a:cubicBezTo>
                    <a:pt x="834" y="352"/>
                    <a:pt x="734" y="118"/>
                    <a:pt x="567" y="18"/>
                  </a:cubicBezTo>
                  <a:cubicBezTo>
                    <a:pt x="538" y="6"/>
                    <a:pt x="506" y="1"/>
                    <a:pt x="474"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19"/>
            <p:cNvSpPr/>
            <p:nvPr/>
          </p:nvSpPr>
          <p:spPr>
            <a:xfrm>
              <a:off x="3918444" y="1068109"/>
              <a:ext cx="126656" cy="79699"/>
            </a:xfrm>
            <a:custGeom>
              <a:avLst/>
              <a:gdLst/>
              <a:ahLst/>
              <a:cxnLst/>
              <a:rect l="l" t="t" r="r" b="b"/>
              <a:pathLst>
                <a:path w="1969" h="1239" extrusionOk="0">
                  <a:moveTo>
                    <a:pt x="1114" y="1"/>
                  </a:moveTo>
                  <a:cubicBezTo>
                    <a:pt x="642" y="1"/>
                    <a:pt x="123" y="511"/>
                    <a:pt x="0" y="880"/>
                  </a:cubicBezTo>
                  <a:lnTo>
                    <a:pt x="0" y="1180"/>
                  </a:lnTo>
                  <a:cubicBezTo>
                    <a:pt x="43" y="1223"/>
                    <a:pt x="86" y="1238"/>
                    <a:pt x="130" y="1238"/>
                  </a:cubicBezTo>
                  <a:cubicBezTo>
                    <a:pt x="223" y="1238"/>
                    <a:pt x="320" y="1169"/>
                    <a:pt x="434" y="1147"/>
                  </a:cubicBezTo>
                  <a:cubicBezTo>
                    <a:pt x="551" y="1108"/>
                    <a:pt x="668" y="1091"/>
                    <a:pt x="785" y="1091"/>
                  </a:cubicBezTo>
                  <a:cubicBezTo>
                    <a:pt x="868" y="1091"/>
                    <a:pt x="951" y="1099"/>
                    <a:pt x="1034" y="1113"/>
                  </a:cubicBezTo>
                  <a:cubicBezTo>
                    <a:pt x="1188" y="1113"/>
                    <a:pt x="1349" y="1156"/>
                    <a:pt x="1488" y="1156"/>
                  </a:cubicBezTo>
                  <a:cubicBezTo>
                    <a:pt x="1650" y="1156"/>
                    <a:pt x="1781" y="1098"/>
                    <a:pt x="1835" y="846"/>
                  </a:cubicBezTo>
                  <a:cubicBezTo>
                    <a:pt x="1968" y="446"/>
                    <a:pt x="1601" y="113"/>
                    <a:pt x="1234" y="12"/>
                  </a:cubicBezTo>
                  <a:cubicBezTo>
                    <a:pt x="1195" y="5"/>
                    <a:pt x="1155" y="1"/>
                    <a:pt x="1114"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19"/>
            <p:cNvSpPr/>
            <p:nvPr/>
          </p:nvSpPr>
          <p:spPr>
            <a:xfrm>
              <a:off x="3828325" y="1159001"/>
              <a:ext cx="81564" cy="135211"/>
            </a:xfrm>
            <a:custGeom>
              <a:avLst/>
              <a:gdLst/>
              <a:ahLst/>
              <a:cxnLst/>
              <a:rect l="l" t="t" r="r" b="b"/>
              <a:pathLst>
                <a:path w="1268" h="2102" extrusionOk="0">
                  <a:moveTo>
                    <a:pt x="1234" y="0"/>
                  </a:moveTo>
                  <a:cubicBezTo>
                    <a:pt x="1168" y="0"/>
                    <a:pt x="1101" y="134"/>
                    <a:pt x="1068" y="167"/>
                  </a:cubicBezTo>
                  <a:cubicBezTo>
                    <a:pt x="1001" y="267"/>
                    <a:pt x="934" y="334"/>
                    <a:pt x="867" y="434"/>
                  </a:cubicBezTo>
                  <a:cubicBezTo>
                    <a:pt x="734" y="601"/>
                    <a:pt x="634" y="768"/>
                    <a:pt x="534" y="968"/>
                  </a:cubicBezTo>
                  <a:cubicBezTo>
                    <a:pt x="400" y="1135"/>
                    <a:pt x="300" y="1335"/>
                    <a:pt x="234" y="1535"/>
                  </a:cubicBezTo>
                  <a:cubicBezTo>
                    <a:pt x="134" y="1702"/>
                    <a:pt x="33" y="1902"/>
                    <a:pt x="0" y="2102"/>
                  </a:cubicBezTo>
                  <a:cubicBezTo>
                    <a:pt x="67" y="1935"/>
                    <a:pt x="134" y="1735"/>
                    <a:pt x="234" y="1568"/>
                  </a:cubicBezTo>
                  <a:cubicBezTo>
                    <a:pt x="334" y="1401"/>
                    <a:pt x="400" y="1201"/>
                    <a:pt x="500" y="1035"/>
                  </a:cubicBezTo>
                  <a:cubicBezTo>
                    <a:pt x="634" y="868"/>
                    <a:pt x="734" y="701"/>
                    <a:pt x="834" y="534"/>
                  </a:cubicBezTo>
                  <a:cubicBezTo>
                    <a:pt x="901" y="467"/>
                    <a:pt x="967" y="367"/>
                    <a:pt x="1034" y="301"/>
                  </a:cubicBezTo>
                  <a:cubicBezTo>
                    <a:pt x="1068" y="234"/>
                    <a:pt x="1101" y="201"/>
                    <a:pt x="1134" y="167"/>
                  </a:cubicBezTo>
                  <a:cubicBezTo>
                    <a:pt x="1168" y="134"/>
                    <a:pt x="1201" y="101"/>
                    <a:pt x="1234" y="67"/>
                  </a:cubicBezTo>
                  <a:cubicBezTo>
                    <a:pt x="1268" y="67"/>
                    <a:pt x="1268" y="67"/>
                    <a:pt x="1268" y="34"/>
                  </a:cubicBezTo>
                  <a:cubicBezTo>
                    <a:pt x="1268" y="34"/>
                    <a:pt x="1234" y="0"/>
                    <a:pt x="1234"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19"/>
            <p:cNvSpPr/>
            <p:nvPr/>
          </p:nvSpPr>
          <p:spPr>
            <a:xfrm>
              <a:off x="3839003" y="1079623"/>
              <a:ext cx="77319" cy="60144"/>
            </a:xfrm>
            <a:custGeom>
              <a:avLst/>
              <a:gdLst/>
              <a:ahLst/>
              <a:cxnLst/>
              <a:rect l="l" t="t" r="r" b="b"/>
              <a:pathLst>
                <a:path w="1202" h="935" extrusionOk="0">
                  <a:moveTo>
                    <a:pt x="1" y="0"/>
                  </a:moveTo>
                  <a:cubicBezTo>
                    <a:pt x="1" y="0"/>
                    <a:pt x="1" y="34"/>
                    <a:pt x="1" y="34"/>
                  </a:cubicBezTo>
                  <a:cubicBezTo>
                    <a:pt x="501" y="200"/>
                    <a:pt x="902" y="534"/>
                    <a:pt x="1202" y="934"/>
                  </a:cubicBezTo>
                  <a:cubicBezTo>
                    <a:pt x="935" y="501"/>
                    <a:pt x="501" y="200"/>
                    <a:pt x="1"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19"/>
            <p:cNvSpPr/>
            <p:nvPr/>
          </p:nvSpPr>
          <p:spPr>
            <a:xfrm>
              <a:off x="3845435" y="1103230"/>
              <a:ext cx="58021" cy="37501"/>
            </a:xfrm>
            <a:custGeom>
              <a:avLst/>
              <a:gdLst/>
              <a:ahLst/>
              <a:cxnLst/>
              <a:rect l="l" t="t" r="r" b="b"/>
              <a:pathLst>
                <a:path w="902" h="583" extrusionOk="0">
                  <a:moveTo>
                    <a:pt x="1" y="0"/>
                  </a:moveTo>
                  <a:lnTo>
                    <a:pt x="1" y="0"/>
                  </a:lnTo>
                  <a:cubicBezTo>
                    <a:pt x="301" y="167"/>
                    <a:pt x="601" y="334"/>
                    <a:pt x="868" y="567"/>
                  </a:cubicBezTo>
                  <a:cubicBezTo>
                    <a:pt x="868" y="578"/>
                    <a:pt x="872" y="582"/>
                    <a:pt x="877" y="582"/>
                  </a:cubicBezTo>
                  <a:cubicBezTo>
                    <a:pt x="887" y="582"/>
                    <a:pt x="902" y="567"/>
                    <a:pt x="902" y="567"/>
                  </a:cubicBezTo>
                  <a:cubicBezTo>
                    <a:pt x="601" y="334"/>
                    <a:pt x="335" y="134"/>
                    <a:pt x="1"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19"/>
            <p:cNvSpPr/>
            <p:nvPr/>
          </p:nvSpPr>
          <p:spPr>
            <a:xfrm>
              <a:off x="3939864" y="1116610"/>
              <a:ext cx="68763" cy="179788"/>
            </a:xfrm>
            <a:custGeom>
              <a:avLst/>
              <a:gdLst/>
              <a:ahLst/>
              <a:cxnLst/>
              <a:rect l="l" t="t" r="r" b="b"/>
              <a:pathLst>
                <a:path w="1069" h="2795" extrusionOk="0">
                  <a:moveTo>
                    <a:pt x="413" y="1"/>
                  </a:moveTo>
                  <a:cubicBezTo>
                    <a:pt x="401" y="1"/>
                    <a:pt x="384" y="9"/>
                    <a:pt x="368" y="26"/>
                  </a:cubicBezTo>
                  <a:cubicBezTo>
                    <a:pt x="268" y="259"/>
                    <a:pt x="201" y="526"/>
                    <a:pt x="101" y="793"/>
                  </a:cubicBezTo>
                  <a:cubicBezTo>
                    <a:pt x="67" y="893"/>
                    <a:pt x="1" y="993"/>
                    <a:pt x="34" y="1126"/>
                  </a:cubicBezTo>
                  <a:cubicBezTo>
                    <a:pt x="67" y="1260"/>
                    <a:pt x="101" y="1393"/>
                    <a:pt x="134" y="1527"/>
                  </a:cubicBezTo>
                  <a:cubicBezTo>
                    <a:pt x="167" y="1660"/>
                    <a:pt x="201" y="1827"/>
                    <a:pt x="234" y="1960"/>
                  </a:cubicBezTo>
                  <a:cubicBezTo>
                    <a:pt x="268" y="2027"/>
                    <a:pt x="368" y="2127"/>
                    <a:pt x="434" y="2194"/>
                  </a:cubicBezTo>
                  <a:cubicBezTo>
                    <a:pt x="634" y="2394"/>
                    <a:pt x="835" y="2594"/>
                    <a:pt x="1068" y="2794"/>
                  </a:cubicBezTo>
                  <a:cubicBezTo>
                    <a:pt x="1068" y="2794"/>
                    <a:pt x="1068" y="2761"/>
                    <a:pt x="1068" y="2761"/>
                  </a:cubicBezTo>
                  <a:cubicBezTo>
                    <a:pt x="901" y="2594"/>
                    <a:pt x="735" y="2427"/>
                    <a:pt x="568" y="2261"/>
                  </a:cubicBezTo>
                  <a:cubicBezTo>
                    <a:pt x="468" y="2194"/>
                    <a:pt x="368" y="2094"/>
                    <a:pt x="301" y="1960"/>
                  </a:cubicBezTo>
                  <a:cubicBezTo>
                    <a:pt x="234" y="1860"/>
                    <a:pt x="234" y="1694"/>
                    <a:pt x="201" y="1560"/>
                  </a:cubicBezTo>
                  <a:cubicBezTo>
                    <a:pt x="167" y="1460"/>
                    <a:pt x="134" y="1327"/>
                    <a:pt x="101" y="1193"/>
                  </a:cubicBezTo>
                  <a:cubicBezTo>
                    <a:pt x="67" y="1026"/>
                    <a:pt x="101" y="893"/>
                    <a:pt x="167" y="760"/>
                  </a:cubicBezTo>
                  <a:cubicBezTo>
                    <a:pt x="268" y="526"/>
                    <a:pt x="334" y="259"/>
                    <a:pt x="434" y="26"/>
                  </a:cubicBezTo>
                  <a:cubicBezTo>
                    <a:pt x="434" y="9"/>
                    <a:pt x="426" y="1"/>
                    <a:pt x="413"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19"/>
            <p:cNvSpPr/>
            <p:nvPr/>
          </p:nvSpPr>
          <p:spPr>
            <a:xfrm>
              <a:off x="3957039" y="1118733"/>
              <a:ext cx="85874" cy="169046"/>
            </a:xfrm>
            <a:custGeom>
              <a:avLst/>
              <a:gdLst/>
              <a:ahLst/>
              <a:cxnLst/>
              <a:rect l="l" t="t" r="r" b="b"/>
              <a:pathLst>
                <a:path w="1335" h="2628" extrusionOk="0">
                  <a:moveTo>
                    <a:pt x="217" y="1"/>
                  </a:moveTo>
                  <a:cubicBezTo>
                    <a:pt x="209" y="1"/>
                    <a:pt x="201" y="9"/>
                    <a:pt x="201" y="26"/>
                  </a:cubicBezTo>
                  <a:cubicBezTo>
                    <a:pt x="134" y="293"/>
                    <a:pt x="101" y="560"/>
                    <a:pt x="34" y="827"/>
                  </a:cubicBezTo>
                  <a:cubicBezTo>
                    <a:pt x="34" y="960"/>
                    <a:pt x="1" y="1060"/>
                    <a:pt x="34" y="1160"/>
                  </a:cubicBezTo>
                  <a:cubicBezTo>
                    <a:pt x="101" y="1294"/>
                    <a:pt x="134" y="1427"/>
                    <a:pt x="201" y="1560"/>
                  </a:cubicBezTo>
                  <a:cubicBezTo>
                    <a:pt x="267" y="1694"/>
                    <a:pt x="301" y="1827"/>
                    <a:pt x="367" y="1961"/>
                  </a:cubicBezTo>
                  <a:cubicBezTo>
                    <a:pt x="434" y="2061"/>
                    <a:pt x="534" y="2094"/>
                    <a:pt x="601" y="2161"/>
                  </a:cubicBezTo>
                  <a:cubicBezTo>
                    <a:pt x="868" y="2328"/>
                    <a:pt x="1101" y="2494"/>
                    <a:pt x="1335" y="2628"/>
                  </a:cubicBezTo>
                  <a:cubicBezTo>
                    <a:pt x="1168" y="2494"/>
                    <a:pt x="968" y="2361"/>
                    <a:pt x="768" y="2228"/>
                  </a:cubicBezTo>
                  <a:cubicBezTo>
                    <a:pt x="668" y="2161"/>
                    <a:pt x="534" y="2061"/>
                    <a:pt x="434" y="1961"/>
                  </a:cubicBezTo>
                  <a:cubicBezTo>
                    <a:pt x="367" y="1861"/>
                    <a:pt x="334" y="1727"/>
                    <a:pt x="267" y="1594"/>
                  </a:cubicBezTo>
                  <a:cubicBezTo>
                    <a:pt x="234" y="1460"/>
                    <a:pt x="167" y="1360"/>
                    <a:pt x="134" y="1227"/>
                  </a:cubicBezTo>
                  <a:cubicBezTo>
                    <a:pt x="67" y="1093"/>
                    <a:pt x="67" y="960"/>
                    <a:pt x="101" y="793"/>
                  </a:cubicBezTo>
                  <a:cubicBezTo>
                    <a:pt x="167" y="526"/>
                    <a:pt x="201" y="293"/>
                    <a:pt x="234" y="26"/>
                  </a:cubicBezTo>
                  <a:cubicBezTo>
                    <a:pt x="234" y="9"/>
                    <a:pt x="226" y="1"/>
                    <a:pt x="217"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19"/>
            <p:cNvSpPr/>
            <p:nvPr/>
          </p:nvSpPr>
          <p:spPr>
            <a:xfrm>
              <a:off x="3974213" y="1103745"/>
              <a:ext cx="105171" cy="153994"/>
            </a:xfrm>
            <a:custGeom>
              <a:avLst/>
              <a:gdLst/>
              <a:ahLst/>
              <a:cxnLst/>
              <a:rect l="l" t="t" r="r" b="b"/>
              <a:pathLst>
                <a:path w="1635" h="2394" extrusionOk="0">
                  <a:moveTo>
                    <a:pt x="50" y="0"/>
                  </a:moveTo>
                  <a:cubicBezTo>
                    <a:pt x="42" y="0"/>
                    <a:pt x="34" y="9"/>
                    <a:pt x="34" y="26"/>
                  </a:cubicBezTo>
                  <a:cubicBezTo>
                    <a:pt x="34" y="292"/>
                    <a:pt x="34" y="559"/>
                    <a:pt x="34" y="859"/>
                  </a:cubicBezTo>
                  <a:cubicBezTo>
                    <a:pt x="34" y="960"/>
                    <a:pt x="0" y="1060"/>
                    <a:pt x="67" y="1160"/>
                  </a:cubicBezTo>
                  <a:cubicBezTo>
                    <a:pt x="134" y="1293"/>
                    <a:pt x="234" y="1427"/>
                    <a:pt x="301" y="1527"/>
                  </a:cubicBezTo>
                  <a:cubicBezTo>
                    <a:pt x="401" y="1660"/>
                    <a:pt x="467" y="1760"/>
                    <a:pt x="567" y="1894"/>
                  </a:cubicBezTo>
                  <a:cubicBezTo>
                    <a:pt x="634" y="1960"/>
                    <a:pt x="734" y="1994"/>
                    <a:pt x="834" y="2027"/>
                  </a:cubicBezTo>
                  <a:cubicBezTo>
                    <a:pt x="1101" y="2160"/>
                    <a:pt x="1335" y="2260"/>
                    <a:pt x="1635" y="2394"/>
                  </a:cubicBezTo>
                  <a:cubicBezTo>
                    <a:pt x="1635" y="2394"/>
                    <a:pt x="1635" y="2394"/>
                    <a:pt x="1635" y="2361"/>
                  </a:cubicBezTo>
                  <a:cubicBezTo>
                    <a:pt x="1401" y="2260"/>
                    <a:pt x="1201" y="2160"/>
                    <a:pt x="968" y="2060"/>
                  </a:cubicBezTo>
                  <a:cubicBezTo>
                    <a:pt x="868" y="2027"/>
                    <a:pt x="734" y="1960"/>
                    <a:pt x="634" y="1894"/>
                  </a:cubicBezTo>
                  <a:cubicBezTo>
                    <a:pt x="534" y="1793"/>
                    <a:pt x="467" y="1660"/>
                    <a:pt x="401" y="1560"/>
                  </a:cubicBezTo>
                  <a:cubicBezTo>
                    <a:pt x="301" y="1427"/>
                    <a:pt x="234" y="1326"/>
                    <a:pt x="167" y="1226"/>
                  </a:cubicBezTo>
                  <a:cubicBezTo>
                    <a:pt x="67" y="1093"/>
                    <a:pt x="67" y="960"/>
                    <a:pt x="67" y="793"/>
                  </a:cubicBezTo>
                  <a:cubicBezTo>
                    <a:pt x="67" y="526"/>
                    <a:pt x="67" y="259"/>
                    <a:pt x="67" y="26"/>
                  </a:cubicBezTo>
                  <a:cubicBezTo>
                    <a:pt x="67" y="9"/>
                    <a:pt x="59" y="0"/>
                    <a:pt x="50"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19"/>
            <p:cNvSpPr/>
            <p:nvPr/>
          </p:nvSpPr>
          <p:spPr>
            <a:xfrm>
              <a:off x="3982768" y="1104388"/>
              <a:ext cx="126656" cy="134053"/>
            </a:xfrm>
            <a:custGeom>
              <a:avLst/>
              <a:gdLst/>
              <a:ahLst/>
              <a:cxnLst/>
              <a:rect l="l" t="t" r="r" b="b"/>
              <a:pathLst>
                <a:path w="1969" h="2084" extrusionOk="0">
                  <a:moveTo>
                    <a:pt x="26" y="1"/>
                  </a:moveTo>
                  <a:cubicBezTo>
                    <a:pt x="16" y="1"/>
                    <a:pt x="1" y="16"/>
                    <a:pt x="1" y="16"/>
                  </a:cubicBezTo>
                  <a:cubicBezTo>
                    <a:pt x="34" y="282"/>
                    <a:pt x="68" y="583"/>
                    <a:pt x="134" y="849"/>
                  </a:cubicBezTo>
                  <a:cubicBezTo>
                    <a:pt x="134" y="950"/>
                    <a:pt x="168" y="1050"/>
                    <a:pt x="234" y="1150"/>
                  </a:cubicBezTo>
                  <a:cubicBezTo>
                    <a:pt x="334" y="1250"/>
                    <a:pt x="434" y="1350"/>
                    <a:pt x="535" y="1483"/>
                  </a:cubicBezTo>
                  <a:cubicBezTo>
                    <a:pt x="635" y="1583"/>
                    <a:pt x="735" y="1683"/>
                    <a:pt x="835" y="1783"/>
                  </a:cubicBezTo>
                  <a:cubicBezTo>
                    <a:pt x="901" y="1850"/>
                    <a:pt x="1002" y="1850"/>
                    <a:pt x="1102" y="1884"/>
                  </a:cubicBezTo>
                  <a:cubicBezTo>
                    <a:pt x="1402" y="1950"/>
                    <a:pt x="1669" y="2017"/>
                    <a:pt x="1969" y="2084"/>
                  </a:cubicBezTo>
                  <a:cubicBezTo>
                    <a:pt x="1735" y="2017"/>
                    <a:pt x="1502" y="1950"/>
                    <a:pt x="1268" y="1884"/>
                  </a:cubicBezTo>
                  <a:cubicBezTo>
                    <a:pt x="1135" y="1850"/>
                    <a:pt x="1002" y="1817"/>
                    <a:pt x="901" y="1750"/>
                  </a:cubicBezTo>
                  <a:cubicBezTo>
                    <a:pt x="768" y="1683"/>
                    <a:pt x="701" y="1550"/>
                    <a:pt x="601" y="1483"/>
                  </a:cubicBezTo>
                  <a:cubicBezTo>
                    <a:pt x="501" y="1383"/>
                    <a:pt x="434" y="1283"/>
                    <a:pt x="334" y="1183"/>
                  </a:cubicBezTo>
                  <a:cubicBezTo>
                    <a:pt x="201" y="1050"/>
                    <a:pt x="201" y="916"/>
                    <a:pt x="168" y="783"/>
                  </a:cubicBezTo>
                  <a:cubicBezTo>
                    <a:pt x="134" y="516"/>
                    <a:pt x="68" y="282"/>
                    <a:pt x="34" y="16"/>
                  </a:cubicBezTo>
                  <a:cubicBezTo>
                    <a:pt x="34" y="4"/>
                    <a:pt x="30" y="1"/>
                    <a:pt x="26"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19"/>
            <p:cNvSpPr/>
            <p:nvPr/>
          </p:nvSpPr>
          <p:spPr>
            <a:xfrm>
              <a:off x="3948483" y="875775"/>
              <a:ext cx="109481" cy="223208"/>
            </a:xfrm>
            <a:custGeom>
              <a:avLst/>
              <a:gdLst/>
              <a:ahLst/>
              <a:cxnLst/>
              <a:rect l="l" t="t" r="r" b="b"/>
              <a:pathLst>
                <a:path w="1702" h="3470" extrusionOk="0">
                  <a:moveTo>
                    <a:pt x="0" y="3469"/>
                  </a:moveTo>
                  <a:cubicBezTo>
                    <a:pt x="0" y="2836"/>
                    <a:pt x="267" y="2102"/>
                    <a:pt x="467" y="1535"/>
                  </a:cubicBezTo>
                  <a:cubicBezTo>
                    <a:pt x="634" y="1101"/>
                    <a:pt x="834" y="534"/>
                    <a:pt x="1168" y="234"/>
                  </a:cubicBezTo>
                  <a:cubicBezTo>
                    <a:pt x="1401" y="0"/>
                    <a:pt x="1668" y="34"/>
                    <a:pt x="1668" y="367"/>
                  </a:cubicBezTo>
                  <a:cubicBezTo>
                    <a:pt x="1701" y="968"/>
                    <a:pt x="1334" y="1601"/>
                    <a:pt x="1068" y="2135"/>
                  </a:cubicBezTo>
                  <a:cubicBezTo>
                    <a:pt x="901" y="2402"/>
                    <a:pt x="734" y="2702"/>
                    <a:pt x="534" y="2969"/>
                  </a:cubicBezTo>
                  <a:cubicBezTo>
                    <a:pt x="434" y="3103"/>
                    <a:pt x="300" y="3236"/>
                    <a:pt x="200" y="3369"/>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19"/>
            <p:cNvSpPr/>
            <p:nvPr/>
          </p:nvSpPr>
          <p:spPr>
            <a:xfrm>
              <a:off x="3866920" y="903628"/>
              <a:ext cx="83751" cy="216840"/>
            </a:xfrm>
            <a:custGeom>
              <a:avLst/>
              <a:gdLst/>
              <a:ahLst/>
              <a:cxnLst/>
              <a:rect l="l" t="t" r="r" b="b"/>
              <a:pathLst>
                <a:path w="1302" h="3371" extrusionOk="0">
                  <a:moveTo>
                    <a:pt x="1235" y="3370"/>
                  </a:moveTo>
                  <a:cubicBezTo>
                    <a:pt x="834" y="2936"/>
                    <a:pt x="601" y="2269"/>
                    <a:pt x="367" y="1736"/>
                  </a:cubicBezTo>
                  <a:cubicBezTo>
                    <a:pt x="201" y="1369"/>
                    <a:pt x="1" y="835"/>
                    <a:pt x="34" y="435"/>
                  </a:cubicBezTo>
                  <a:cubicBezTo>
                    <a:pt x="67" y="134"/>
                    <a:pt x="267" y="1"/>
                    <a:pt x="468" y="234"/>
                  </a:cubicBezTo>
                  <a:cubicBezTo>
                    <a:pt x="868" y="635"/>
                    <a:pt x="1001" y="1302"/>
                    <a:pt x="1135" y="1802"/>
                  </a:cubicBezTo>
                  <a:cubicBezTo>
                    <a:pt x="1201" y="2102"/>
                    <a:pt x="1268" y="2403"/>
                    <a:pt x="1301" y="2703"/>
                  </a:cubicBezTo>
                  <a:cubicBezTo>
                    <a:pt x="1301" y="2870"/>
                    <a:pt x="1268" y="3036"/>
                    <a:pt x="1301" y="3203"/>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19"/>
            <p:cNvSpPr/>
            <p:nvPr/>
          </p:nvSpPr>
          <p:spPr>
            <a:xfrm>
              <a:off x="4019241" y="1098663"/>
              <a:ext cx="139585" cy="73009"/>
            </a:xfrm>
            <a:custGeom>
              <a:avLst/>
              <a:gdLst/>
              <a:ahLst/>
              <a:cxnLst/>
              <a:rect l="l" t="t" r="r" b="b"/>
              <a:pathLst>
                <a:path w="2170" h="1135" extrusionOk="0">
                  <a:moveTo>
                    <a:pt x="175" y="0"/>
                  </a:moveTo>
                  <a:cubicBezTo>
                    <a:pt x="127" y="0"/>
                    <a:pt x="80" y="2"/>
                    <a:pt x="34" y="4"/>
                  </a:cubicBezTo>
                  <a:lnTo>
                    <a:pt x="1" y="271"/>
                  </a:lnTo>
                  <a:cubicBezTo>
                    <a:pt x="5" y="271"/>
                    <a:pt x="9" y="271"/>
                    <a:pt x="13" y="271"/>
                  </a:cubicBezTo>
                  <a:cubicBezTo>
                    <a:pt x="302" y="271"/>
                    <a:pt x="1437" y="1135"/>
                    <a:pt x="1919" y="1135"/>
                  </a:cubicBezTo>
                  <a:cubicBezTo>
                    <a:pt x="2042" y="1135"/>
                    <a:pt x="2122" y="1079"/>
                    <a:pt x="2136" y="938"/>
                  </a:cubicBezTo>
                  <a:cubicBezTo>
                    <a:pt x="2169" y="638"/>
                    <a:pt x="1902" y="438"/>
                    <a:pt x="1702" y="338"/>
                  </a:cubicBezTo>
                  <a:cubicBezTo>
                    <a:pt x="1245" y="155"/>
                    <a:pt x="677" y="0"/>
                    <a:pt x="175" y="0"/>
                  </a:cubicBez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3" name="Google Shape;613;p19"/>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614" name="Google Shape;614;p19"/>
          <p:cNvSpPr txBox="1">
            <a:spLocks noGrp="1"/>
          </p:cNvSpPr>
          <p:nvPr>
            <p:ph type="subTitle" idx="1"/>
          </p:nvPr>
        </p:nvSpPr>
        <p:spPr>
          <a:xfrm>
            <a:off x="779725" y="3365075"/>
            <a:ext cx="2167800" cy="454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2200">
                <a:solidFill>
                  <a:schemeClr val="accent3"/>
                </a:solidFill>
                <a:latin typeface="Chivo Black"/>
                <a:ea typeface="Chivo Black"/>
                <a:cs typeface="Chivo Black"/>
                <a:sym typeface="Chivo Black"/>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15" name="Google Shape;615;p19"/>
          <p:cNvSpPr txBox="1">
            <a:spLocks noGrp="1"/>
          </p:cNvSpPr>
          <p:nvPr>
            <p:ph type="subTitle" idx="2"/>
          </p:nvPr>
        </p:nvSpPr>
        <p:spPr>
          <a:xfrm>
            <a:off x="3470784" y="3365075"/>
            <a:ext cx="2167800" cy="454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2200">
                <a:solidFill>
                  <a:schemeClr val="accent3"/>
                </a:solidFill>
                <a:latin typeface="Chivo Black"/>
                <a:ea typeface="Chivo Black"/>
                <a:cs typeface="Chivo Black"/>
                <a:sym typeface="Chivo Black"/>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16" name="Google Shape;616;p19"/>
          <p:cNvSpPr txBox="1">
            <a:spLocks noGrp="1"/>
          </p:cNvSpPr>
          <p:nvPr>
            <p:ph type="subTitle" idx="3"/>
          </p:nvPr>
        </p:nvSpPr>
        <p:spPr>
          <a:xfrm>
            <a:off x="779725" y="3819574"/>
            <a:ext cx="2167800" cy="515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16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617" name="Google Shape;617;p19"/>
          <p:cNvSpPr txBox="1">
            <a:spLocks noGrp="1"/>
          </p:cNvSpPr>
          <p:nvPr>
            <p:ph type="subTitle" idx="4"/>
          </p:nvPr>
        </p:nvSpPr>
        <p:spPr>
          <a:xfrm>
            <a:off x="3470784" y="3819574"/>
            <a:ext cx="2167800" cy="515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16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618" name="Google Shape;618;p19"/>
          <p:cNvSpPr txBox="1">
            <a:spLocks noGrp="1"/>
          </p:cNvSpPr>
          <p:nvPr>
            <p:ph type="title" idx="5" hasCustomPrompt="1"/>
          </p:nvPr>
        </p:nvSpPr>
        <p:spPr>
          <a:xfrm>
            <a:off x="779725" y="1509888"/>
            <a:ext cx="2167800" cy="411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30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r>
              <a:t>xx%</a:t>
            </a:r>
          </a:p>
        </p:txBody>
      </p:sp>
      <p:sp>
        <p:nvSpPr>
          <p:cNvPr id="619" name="Google Shape;619;p19"/>
          <p:cNvSpPr txBox="1">
            <a:spLocks noGrp="1"/>
          </p:cNvSpPr>
          <p:nvPr>
            <p:ph type="title" idx="6" hasCustomPrompt="1"/>
          </p:nvPr>
        </p:nvSpPr>
        <p:spPr>
          <a:xfrm>
            <a:off x="3470784" y="1509888"/>
            <a:ext cx="2167800" cy="411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3000">
                <a:solidFill>
                  <a:schemeClr val="accent1"/>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r>
              <a:t>xx%</a:t>
            </a:r>
          </a:p>
        </p:txBody>
      </p:sp>
      <p:sp>
        <p:nvSpPr>
          <p:cNvPr id="620" name="Google Shape;620;p19"/>
          <p:cNvSpPr txBox="1">
            <a:spLocks noGrp="1"/>
          </p:cNvSpPr>
          <p:nvPr>
            <p:ph type="subTitle" idx="7"/>
          </p:nvPr>
        </p:nvSpPr>
        <p:spPr>
          <a:xfrm>
            <a:off x="6193724" y="3365075"/>
            <a:ext cx="2167800" cy="454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2200">
                <a:solidFill>
                  <a:schemeClr val="accent3"/>
                </a:solidFill>
                <a:latin typeface="Chivo Black"/>
                <a:ea typeface="Chivo Black"/>
                <a:cs typeface="Chivo Black"/>
                <a:sym typeface="Chivo Black"/>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21" name="Google Shape;621;p19"/>
          <p:cNvSpPr txBox="1">
            <a:spLocks noGrp="1"/>
          </p:cNvSpPr>
          <p:nvPr>
            <p:ph type="subTitle" idx="8"/>
          </p:nvPr>
        </p:nvSpPr>
        <p:spPr>
          <a:xfrm>
            <a:off x="6193724" y="3819574"/>
            <a:ext cx="2167800" cy="515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16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622" name="Google Shape;622;p19"/>
          <p:cNvSpPr txBox="1">
            <a:spLocks noGrp="1"/>
          </p:cNvSpPr>
          <p:nvPr>
            <p:ph type="title" idx="9" hasCustomPrompt="1"/>
          </p:nvPr>
        </p:nvSpPr>
        <p:spPr>
          <a:xfrm>
            <a:off x="6193724" y="1509888"/>
            <a:ext cx="2167800" cy="411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3000">
                <a:solidFill>
                  <a:schemeClr val="accent4"/>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r>
              <a:t>xx%</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list">
  <p:cSld name="CUSTOM_2">
    <p:spTree>
      <p:nvGrpSpPr>
        <p:cNvPr id="1" name="Shape 623"/>
        <p:cNvGrpSpPr/>
        <p:nvPr/>
      </p:nvGrpSpPr>
      <p:grpSpPr>
        <a:xfrm>
          <a:off x="0" y="0"/>
          <a:ext cx="0" cy="0"/>
          <a:chOff x="0" y="0"/>
          <a:chExt cx="0" cy="0"/>
        </a:xfrm>
      </p:grpSpPr>
      <p:grpSp>
        <p:nvGrpSpPr>
          <p:cNvPr id="624" name="Google Shape;624;p20"/>
          <p:cNvGrpSpPr/>
          <p:nvPr/>
        </p:nvGrpSpPr>
        <p:grpSpPr>
          <a:xfrm rot="-2882640">
            <a:off x="3417774" y="228408"/>
            <a:ext cx="5080133" cy="4411631"/>
            <a:chOff x="3016500" y="2066925"/>
            <a:chExt cx="1577800" cy="1370175"/>
          </a:xfrm>
        </p:grpSpPr>
        <p:sp>
          <p:nvSpPr>
            <p:cNvPr id="625" name="Google Shape;625;p20"/>
            <p:cNvSpPr/>
            <p:nvPr/>
          </p:nvSpPr>
          <p:spPr>
            <a:xfrm>
              <a:off x="3016500" y="2277900"/>
              <a:ext cx="1156675" cy="1136675"/>
            </a:xfrm>
            <a:custGeom>
              <a:avLst/>
              <a:gdLst/>
              <a:ahLst/>
              <a:cxnLst/>
              <a:rect l="l" t="t" r="r" b="b"/>
              <a:pathLst>
                <a:path w="46267" h="45467" extrusionOk="0">
                  <a:moveTo>
                    <a:pt x="25905" y="0"/>
                  </a:moveTo>
                  <a:cubicBezTo>
                    <a:pt x="23434" y="0"/>
                    <a:pt x="21026" y="1266"/>
                    <a:pt x="19681" y="3537"/>
                  </a:cubicBezTo>
                  <a:cubicBezTo>
                    <a:pt x="19447" y="3904"/>
                    <a:pt x="19247" y="4304"/>
                    <a:pt x="19114" y="4704"/>
                  </a:cubicBezTo>
                  <a:cubicBezTo>
                    <a:pt x="19080" y="4704"/>
                    <a:pt x="19047" y="4671"/>
                    <a:pt x="19014" y="4637"/>
                  </a:cubicBezTo>
                  <a:cubicBezTo>
                    <a:pt x="18571" y="4376"/>
                    <a:pt x="18082" y="4251"/>
                    <a:pt x="17599" y="4251"/>
                  </a:cubicBezTo>
                  <a:cubicBezTo>
                    <a:pt x="16660" y="4251"/>
                    <a:pt x="15739" y="4724"/>
                    <a:pt x="15211" y="5605"/>
                  </a:cubicBezTo>
                  <a:cubicBezTo>
                    <a:pt x="15078" y="5838"/>
                    <a:pt x="14978" y="6105"/>
                    <a:pt x="14911" y="6372"/>
                  </a:cubicBezTo>
                  <a:cubicBezTo>
                    <a:pt x="14431" y="6209"/>
                    <a:pt x="13936" y="6130"/>
                    <a:pt x="13444" y="6130"/>
                  </a:cubicBezTo>
                  <a:cubicBezTo>
                    <a:pt x="11919" y="6130"/>
                    <a:pt x="10431" y="6894"/>
                    <a:pt x="9574" y="8307"/>
                  </a:cubicBezTo>
                  <a:cubicBezTo>
                    <a:pt x="8640" y="9908"/>
                    <a:pt x="8806" y="11876"/>
                    <a:pt x="9841" y="13277"/>
                  </a:cubicBezTo>
                  <a:cubicBezTo>
                    <a:pt x="9336" y="13169"/>
                    <a:pt x="8826" y="13116"/>
                    <a:pt x="8318" y="13116"/>
                  </a:cubicBezTo>
                  <a:cubicBezTo>
                    <a:pt x="5839" y="13116"/>
                    <a:pt x="3425" y="14376"/>
                    <a:pt x="2068" y="16646"/>
                  </a:cubicBezTo>
                  <a:cubicBezTo>
                    <a:pt x="0" y="20082"/>
                    <a:pt x="1134" y="24552"/>
                    <a:pt x="4570" y="26586"/>
                  </a:cubicBezTo>
                  <a:cubicBezTo>
                    <a:pt x="5237" y="26987"/>
                    <a:pt x="5938" y="27254"/>
                    <a:pt x="6672" y="27420"/>
                  </a:cubicBezTo>
                  <a:cubicBezTo>
                    <a:pt x="6405" y="29188"/>
                    <a:pt x="7172" y="30990"/>
                    <a:pt x="8806" y="31957"/>
                  </a:cubicBezTo>
                  <a:cubicBezTo>
                    <a:pt x="9529" y="32374"/>
                    <a:pt x="10321" y="32582"/>
                    <a:pt x="11087" y="32582"/>
                  </a:cubicBezTo>
                  <a:cubicBezTo>
                    <a:pt x="11240" y="32582"/>
                    <a:pt x="11392" y="32574"/>
                    <a:pt x="11542" y="32557"/>
                  </a:cubicBezTo>
                  <a:cubicBezTo>
                    <a:pt x="11675" y="33325"/>
                    <a:pt x="12142" y="34058"/>
                    <a:pt x="12843" y="34492"/>
                  </a:cubicBezTo>
                  <a:cubicBezTo>
                    <a:pt x="13285" y="34761"/>
                    <a:pt x="13772" y="34887"/>
                    <a:pt x="14252" y="34887"/>
                  </a:cubicBezTo>
                  <a:cubicBezTo>
                    <a:pt x="14605" y="34887"/>
                    <a:pt x="14953" y="34819"/>
                    <a:pt x="15278" y="34692"/>
                  </a:cubicBezTo>
                  <a:cubicBezTo>
                    <a:pt x="15478" y="35259"/>
                    <a:pt x="15878" y="35793"/>
                    <a:pt x="16445" y="36127"/>
                  </a:cubicBezTo>
                  <a:cubicBezTo>
                    <a:pt x="16812" y="36327"/>
                    <a:pt x="17212" y="36460"/>
                    <a:pt x="17613" y="36494"/>
                  </a:cubicBezTo>
                  <a:cubicBezTo>
                    <a:pt x="16879" y="39496"/>
                    <a:pt x="18146" y="42765"/>
                    <a:pt x="20915" y="44433"/>
                  </a:cubicBezTo>
                  <a:cubicBezTo>
                    <a:pt x="22091" y="45134"/>
                    <a:pt x="23379" y="45467"/>
                    <a:pt x="24646" y="45467"/>
                  </a:cubicBezTo>
                  <a:cubicBezTo>
                    <a:pt x="27117" y="45467"/>
                    <a:pt x="29511" y="44202"/>
                    <a:pt x="30856" y="41931"/>
                  </a:cubicBezTo>
                  <a:cubicBezTo>
                    <a:pt x="31856" y="40263"/>
                    <a:pt x="32090" y="38395"/>
                    <a:pt x="31723" y="36627"/>
                  </a:cubicBezTo>
                  <a:lnTo>
                    <a:pt x="31723" y="36627"/>
                  </a:lnTo>
                  <a:cubicBezTo>
                    <a:pt x="32116" y="36739"/>
                    <a:pt x="32517" y="36794"/>
                    <a:pt x="32916" y="36794"/>
                  </a:cubicBezTo>
                  <a:cubicBezTo>
                    <a:pt x="34416" y="36794"/>
                    <a:pt x="35883" y="36022"/>
                    <a:pt x="36726" y="34626"/>
                  </a:cubicBezTo>
                  <a:cubicBezTo>
                    <a:pt x="37760" y="32891"/>
                    <a:pt x="37494" y="30723"/>
                    <a:pt x="36193" y="29288"/>
                  </a:cubicBezTo>
                  <a:cubicBezTo>
                    <a:pt x="37093" y="29255"/>
                    <a:pt x="37927" y="28788"/>
                    <a:pt x="38428" y="27954"/>
                  </a:cubicBezTo>
                  <a:cubicBezTo>
                    <a:pt x="39061" y="26920"/>
                    <a:pt x="38895" y="25619"/>
                    <a:pt x="38127" y="24718"/>
                  </a:cubicBezTo>
                  <a:cubicBezTo>
                    <a:pt x="40562" y="24685"/>
                    <a:pt x="42897" y="23451"/>
                    <a:pt x="44232" y="21216"/>
                  </a:cubicBezTo>
                  <a:cubicBezTo>
                    <a:pt x="46267" y="17780"/>
                    <a:pt x="45166" y="13310"/>
                    <a:pt x="41730" y="11275"/>
                  </a:cubicBezTo>
                  <a:cubicBezTo>
                    <a:pt x="40562" y="10584"/>
                    <a:pt x="39274" y="10250"/>
                    <a:pt x="38001" y="10250"/>
                  </a:cubicBezTo>
                  <a:cubicBezTo>
                    <a:pt x="37493" y="10250"/>
                    <a:pt x="36988" y="10304"/>
                    <a:pt x="36493" y="10408"/>
                  </a:cubicBezTo>
                  <a:cubicBezTo>
                    <a:pt x="36460" y="9508"/>
                    <a:pt x="35993" y="8607"/>
                    <a:pt x="35159" y="8107"/>
                  </a:cubicBezTo>
                  <a:cubicBezTo>
                    <a:pt x="34702" y="7842"/>
                    <a:pt x="34194" y="7717"/>
                    <a:pt x="33696" y="7717"/>
                  </a:cubicBezTo>
                  <a:cubicBezTo>
                    <a:pt x="33503" y="7717"/>
                    <a:pt x="33311" y="7736"/>
                    <a:pt x="33124" y="7773"/>
                  </a:cubicBezTo>
                  <a:cubicBezTo>
                    <a:pt x="33324" y="5138"/>
                    <a:pt x="32056" y="2469"/>
                    <a:pt x="29621" y="1035"/>
                  </a:cubicBezTo>
                  <a:cubicBezTo>
                    <a:pt x="28456" y="334"/>
                    <a:pt x="27172" y="0"/>
                    <a:pt x="25905" y="0"/>
                  </a:cubicBezTo>
                  <a:close/>
                </a:path>
              </a:pathLst>
            </a:custGeom>
            <a:solidFill>
              <a:srgbClr val="9FC5E8">
                <a:alpha val="34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20"/>
            <p:cNvSpPr/>
            <p:nvPr/>
          </p:nvSpPr>
          <p:spPr>
            <a:xfrm>
              <a:off x="4081425" y="3011775"/>
              <a:ext cx="512875" cy="275200"/>
            </a:xfrm>
            <a:custGeom>
              <a:avLst/>
              <a:gdLst/>
              <a:ahLst/>
              <a:cxnLst/>
              <a:rect l="l" t="t" r="r" b="b"/>
              <a:pathLst>
                <a:path w="20515" h="11008" extrusionOk="0">
                  <a:moveTo>
                    <a:pt x="0" y="0"/>
                  </a:moveTo>
                  <a:lnTo>
                    <a:pt x="19181" y="11008"/>
                  </a:lnTo>
                  <a:lnTo>
                    <a:pt x="20515" y="8073"/>
                  </a:lnTo>
                  <a:lnTo>
                    <a:pt x="0" y="0"/>
                  </a:lnTo>
                  <a:close/>
                </a:path>
              </a:pathLst>
            </a:custGeom>
            <a:solidFill>
              <a:srgbClr val="9FC5E8">
                <a:alpha val="34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20"/>
            <p:cNvSpPr/>
            <p:nvPr/>
          </p:nvSpPr>
          <p:spPr>
            <a:xfrm>
              <a:off x="4026375" y="3103500"/>
              <a:ext cx="193500" cy="333600"/>
            </a:xfrm>
            <a:custGeom>
              <a:avLst/>
              <a:gdLst/>
              <a:ahLst/>
              <a:cxnLst/>
              <a:rect l="l" t="t" r="r" b="b"/>
              <a:pathLst>
                <a:path w="7740" h="13344" extrusionOk="0">
                  <a:moveTo>
                    <a:pt x="1" y="0"/>
                  </a:moveTo>
                  <a:lnTo>
                    <a:pt x="4938" y="13343"/>
                  </a:lnTo>
                  <a:lnTo>
                    <a:pt x="7740" y="12109"/>
                  </a:lnTo>
                  <a:lnTo>
                    <a:pt x="1" y="0"/>
                  </a:lnTo>
                  <a:close/>
                </a:path>
              </a:pathLst>
            </a:custGeom>
            <a:solidFill>
              <a:srgbClr val="9FC5E8">
                <a:alpha val="34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20"/>
            <p:cNvSpPr/>
            <p:nvPr/>
          </p:nvSpPr>
          <p:spPr>
            <a:xfrm>
              <a:off x="4047225" y="2869175"/>
              <a:ext cx="356950" cy="76725"/>
            </a:xfrm>
            <a:custGeom>
              <a:avLst/>
              <a:gdLst/>
              <a:ahLst/>
              <a:cxnLst/>
              <a:rect l="l" t="t" r="r" b="b"/>
              <a:pathLst>
                <a:path w="14278" h="3069" extrusionOk="0">
                  <a:moveTo>
                    <a:pt x="14277" y="0"/>
                  </a:moveTo>
                  <a:lnTo>
                    <a:pt x="1" y="1635"/>
                  </a:lnTo>
                  <a:lnTo>
                    <a:pt x="14144" y="3069"/>
                  </a:lnTo>
                  <a:lnTo>
                    <a:pt x="14277" y="0"/>
                  </a:lnTo>
                  <a:close/>
                </a:path>
              </a:pathLst>
            </a:custGeom>
            <a:solidFill>
              <a:srgbClr val="9FC5E8">
                <a:alpha val="34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20"/>
            <p:cNvSpPr/>
            <p:nvPr/>
          </p:nvSpPr>
          <p:spPr>
            <a:xfrm>
              <a:off x="3857925" y="2066925"/>
              <a:ext cx="192675" cy="213500"/>
            </a:xfrm>
            <a:custGeom>
              <a:avLst/>
              <a:gdLst/>
              <a:ahLst/>
              <a:cxnLst/>
              <a:rect l="l" t="t" r="r" b="b"/>
              <a:pathLst>
                <a:path w="7707" h="8540" extrusionOk="0">
                  <a:moveTo>
                    <a:pt x="4470" y="0"/>
                  </a:moveTo>
                  <a:lnTo>
                    <a:pt x="1" y="8540"/>
                  </a:lnTo>
                  <a:lnTo>
                    <a:pt x="7706" y="2102"/>
                  </a:lnTo>
                  <a:lnTo>
                    <a:pt x="4470" y="0"/>
                  </a:lnTo>
                  <a:close/>
                </a:path>
              </a:pathLst>
            </a:custGeom>
            <a:solidFill>
              <a:srgbClr val="9FC5E8">
                <a:alpha val="34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0" name="Google Shape;630;p20"/>
          <p:cNvSpPr/>
          <p:nvPr/>
        </p:nvSpPr>
        <p:spPr>
          <a:xfrm>
            <a:off x="7525550" y="310788"/>
            <a:ext cx="709700" cy="307725"/>
          </a:xfrm>
          <a:custGeom>
            <a:avLst/>
            <a:gdLst/>
            <a:ahLst/>
            <a:cxnLst/>
            <a:rect l="l" t="t" r="r" b="b"/>
            <a:pathLst>
              <a:path w="28388" h="12309" extrusionOk="0">
                <a:moveTo>
                  <a:pt x="18247" y="0"/>
                </a:moveTo>
                <a:cubicBezTo>
                  <a:pt x="13877" y="0"/>
                  <a:pt x="10141" y="2802"/>
                  <a:pt x="8740" y="6738"/>
                </a:cubicBezTo>
                <a:lnTo>
                  <a:pt x="2769" y="6738"/>
                </a:lnTo>
                <a:cubicBezTo>
                  <a:pt x="1234" y="6738"/>
                  <a:pt x="0" y="7973"/>
                  <a:pt x="0" y="9507"/>
                </a:cubicBezTo>
                <a:cubicBezTo>
                  <a:pt x="0" y="11041"/>
                  <a:pt x="1234" y="12309"/>
                  <a:pt x="2769" y="12309"/>
                </a:cubicBezTo>
                <a:lnTo>
                  <a:pt x="25585" y="12309"/>
                </a:lnTo>
                <a:cubicBezTo>
                  <a:pt x="27153" y="12309"/>
                  <a:pt x="28387" y="11041"/>
                  <a:pt x="28387" y="9507"/>
                </a:cubicBezTo>
                <a:cubicBezTo>
                  <a:pt x="28387" y="9407"/>
                  <a:pt x="28387" y="9273"/>
                  <a:pt x="28354" y="9173"/>
                </a:cubicBezTo>
                <a:cubicBezTo>
                  <a:pt x="28087" y="3836"/>
                  <a:pt x="23684" y="0"/>
                  <a:pt x="18247" y="0"/>
                </a:cubicBezTo>
                <a:close/>
              </a:path>
            </a:pathLst>
          </a:custGeom>
          <a:solidFill>
            <a:srgbClr val="F0EF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1" name="Google Shape;631;p20"/>
          <p:cNvGrpSpPr/>
          <p:nvPr/>
        </p:nvGrpSpPr>
        <p:grpSpPr>
          <a:xfrm>
            <a:off x="6900600" y="724675"/>
            <a:ext cx="330501" cy="420623"/>
            <a:chOff x="3828325" y="875775"/>
            <a:chExt cx="330501" cy="420623"/>
          </a:xfrm>
        </p:grpSpPr>
        <p:sp>
          <p:nvSpPr>
            <p:cNvPr id="632" name="Google Shape;632;p20"/>
            <p:cNvSpPr/>
            <p:nvPr/>
          </p:nvSpPr>
          <p:spPr>
            <a:xfrm>
              <a:off x="3884094" y="1119247"/>
              <a:ext cx="53711" cy="53776"/>
            </a:xfrm>
            <a:custGeom>
              <a:avLst/>
              <a:gdLst/>
              <a:ahLst/>
              <a:cxnLst/>
              <a:rect l="l" t="t" r="r" b="b"/>
              <a:pathLst>
                <a:path w="835" h="836" extrusionOk="0">
                  <a:moveTo>
                    <a:pt x="474" y="1"/>
                  </a:moveTo>
                  <a:cubicBezTo>
                    <a:pt x="323" y="1"/>
                    <a:pt x="155" y="120"/>
                    <a:pt x="100" y="285"/>
                  </a:cubicBezTo>
                  <a:cubicBezTo>
                    <a:pt x="0" y="485"/>
                    <a:pt x="67" y="719"/>
                    <a:pt x="234" y="819"/>
                  </a:cubicBezTo>
                  <a:cubicBezTo>
                    <a:pt x="269" y="830"/>
                    <a:pt x="305" y="836"/>
                    <a:pt x="340" y="836"/>
                  </a:cubicBezTo>
                  <a:cubicBezTo>
                    <a:pt x="502" y="836"/>
                    <a:pt x="652" y="716"/>
                    <a:pt x="734" y="552"/>
                  </a:cubicBezTo>
                  <a:cubicBezTo>
                    <a:pt x="834" y="352"/>
                    <a:pt x="734" y="118"/>
                    <a:pt x="567" y="18"/>
                  </a:cubicBezTo>
                  <a:cubicBezTo>
                    <a:pt x="538" y="6"/>
                    <a:pt x="506" y="1"/>
                    <a:pt x="474" y="1"/>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20"/>
            <p:cNvSpPr/>
            <p:nvPr/>
          </p:nvSpPr>
          <p:spPr>
            <a:xfrm>
              <a:off x="3918444" y="1068109"/>
              <a:ext cx="126656" cy="79699"/>
            </a:xfrm>
            <a:custGeom>
              <a:avLst/>
              <a:gdLst/>
              <a:ahLst/>
              <a:cxnLst/>
              <a:rect l="l" t="t" r="r" b="b"/>
              <a:pathLst>
                <a:path w="1969" h="1239" extrusionOk="0">
                  <a:moveTo>
                    <a:pt x="1114" y="1"/>
                  </a:moveTo>
                  <a:cubicBezTo>
                    <a:pt x="642" y="1"/>
                    <a:pt x="123" y="511"/>
                    <a:pt x="0" y="880"/>
                  </a:cubicBezTo>
                  <a:lnTo>
                    <a:pt x="0" y="1180"/>
                  </a:lnTo>
                  <a:cubicBezTo>
                    <a:pt x="43" y="1223"/>
                    <a:pt x="86" y="1238"/>
                    <a:pt x="130" y="1238"/>
                  </a:cubicBezTo>
                  <a:cubicBezTo>
                    <a:pt x="223" y="1238"/>
                    <a:pt x="320" y="1169"/>
                    <a:pt x="434" y="1147"/>
                  </a:cubicBezTo>
                  <a:cubicBezTo>
                    <a:pt x="551" y="1108"/>
                    <a:pt x="668" y="1091"/>
                    <a:pt x="785" y="1091"/>
                  </a:cubicBezTo>
                  <a:cubicBezTo>
                    <a:pt x="868" y="1091"/>
                    <a:pt x="951" y="1099"/>
                    <a:pt x="1034" y="1113"/>
                  </a:cubicBezTo>
                  <a:cubicBezTo>
                    <a:pt x="1188" y="1113"/>
                    <a:pt x="1349" y="1156"/>
                    <a:pt x="1488" y="1156"/>
                  </a:cubicBezTo>
                  <a:cubicBezTo>
                    <a:pt x="1650" y="1156"/>
                    <a:pt x="1781" y="1098"/>
                    <a:pt x="1835" y="846"/>
                  </a:cubicBezTo>
                  <a:cubicBezTo>
                    <a:pt x="1968" y="446"/>
                    <a:pt x="1601" y="113"/>
                    <a:pt x="1234" y="12"/>
                  </a:cubicBezTo>
                  <a:cubicBezTo>
                    <a:pt x="1195" y="5"/>
                    <a:pt x="1155" y="1"/>
                    <a:pt x="1114"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20"/>
            <p:cNvSpPr/>
            <p:nvPr/>
          </p:nvSpPr>
          <p:spPr>
            <a:xfrm>
              <a:off x="3828325" y="1159001"/>
              <a:ext cx="81564" cy="135211"/>
            </a:xfrm>
            <a:custGeom>
              <a:avLst/>
              <a:gdLst/>
              <a:ahLst/>
              <a:cxnLst/>
              <a:rect l="l" t="t" r="r" b="b"/>
              <a:pathLst>
                <a:path w="1268" h="2102" extrusionOk="0">
                  <a:moveTo>
                    <a:pt x="1234" y="0"/>
                  </a:moveTo>
                  <a:cubicBezTo>
                    <a:pt x="1168" y="0"/>
                    <a:pt x="1101" y="134"/>
                    <a:pt x="1068" y="167"/>
                  </a:cubicBezTo>
                  <a:cubicBezTo>
                    <a:pt x="1001" y="267"/>
                    <a:pt x="934" y="334"/>
                    <a:pt x="867" y="434"/>
                  </a:cubicBezTo>
                  <a:cubicBezTo>
                    <a:pt x="734" y="601"/>
                    <a:pt x="634" y="768"/>
                    <a:pt x="534" y="968"/>
                  </a:cubicBezTo>
                  <a:cubicBezTo>
                    <a:pt x="400" y="1135"/>
                    <a:pt x="300" y="1335"/>
                    <a:pt x="234" y="1535"/>
                  </a:cubicBezTo>
                  <a:cubicBezTo>
                    <a:pt x="134" y="1702"/>
                    <a:pt x="33" y="1902"/>
                    <a:pt x="0" y="2102"/>
                  </a:cubicBezTo>
                  <a:cubicBezTo>
                    <a:pt x="67" y="1935"/>
                    <a:pt x="134" y="1735"/>
                    <a:pt x="234" y="1568"/>
                  </a:cubicBezTo>
                  <a:cubicBezTo>
                    <a:pt x="334" y="1401"/>
                    <a:pt x="400" y="1201"/>
                    <a:pt x="500" y="1035"/>
                  </a:cubicBezTo>
                  <a:cubicBezTo>
                    <a:pt x="634" y="868"/>
                    <a:pt x="734" y="701"/>
                    <a:pt x="834" y="534"/>
                  </a:cubicBezTo>
                  <a:cubicBezTo>
                    <a:pt x="901" y="467"/>
                    <a:pt x="967" y="367"/>
                    <a:pt x="1034" y="301"/>
                  </a:cubicBezTo>
                  <a:cubicBezTo>
                    <a:pt x="1068" y="234"/>
                    <a:pt x="1101" y="201"/>
                    <a:pt x="1134" y="167"/>
                  </a:cubicBezTo>
                  <a:cubicBezTo>
                    <a:pt x="1168" y="134"/>
                    <a:pt x="1201" y="101"/>
                    <a:pt x="1234" y="67"/>
                  </a:cubicBezTo>
                  <a:cubicBezTo>
                    <a:pt x="1268" y="67"/>
                    <a:pt x="1268" y="67"/>
                    <a:pt x="1268" y="34"/>
                  </a:cubicBezTo>
                  <a:cubicBezTo>
                    <a:pt x="1268" y="34"/>
                    <a:pt x="1234" y="0"/>
                    <a:pt x="1234"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20"/>
            <p:cNvSpPr/>
            <p:nvPr/>
          </p:nvSpPr>
          <p:spPr>
            <a:xfrm>
              <a:off x="3839003" y="1079623"/>
              <a:ext cx="77319" cy="60144"/>
            </a:xfrm>
            <a:custGeom>
              <a:avLst/>
              <a:gdLst/>
              <a:ahLst/>
              <a:cxnLst/>
              <a:rect l="l" t="t" r="r" b="b"/>
              <a:pathLst>
                <a:path w="1202" h="935" extrusionOk="0">
                  <a:moveTo>
                    <a:pt x="1" y="0"/>
                  </a:moveTo>
                  <a:cubicBezTo>
                    <a:pt x="1" y="0"/>
                    <a:pt x="1" y="34"/>
                    <a:pt x="1" y="34"/>
                  </a:cubicBezTo>
                  <a:cubicBezTo>
                    <a:pt x="501" y="200"/>
                    <a:pt x="902" y="534"/>
                    <a:pt x="1202" y="934"/>
                  </a:cubicBezTo>
                  <a:cubicBezTo>
                    <a:pt x="935" y="501"/>
                    <a:pt x="501" y="200"/>
                    <a:pt x="1"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20"/>
            <p:cNvSpPr/>
            <p:nvPr/>
          </p:nvSpPr>
          <p:spPr>
            <a:xfrm>
              <a:off x="3845435" y="1103230"/>
              <a:ext cx="58021" cy="37501"/>
            </a:xfrm>
            <a:custGeom>
              <a:avLst/>
              <a:gdLst/>
              <a:ahLst/>
              <a:cxnLst/>
              <a:rect l="l" t="t" r="r" b="b"/>
              <a:pathLst>
                <a:path w="902" h="583" extrusionOk="0">
                  <a:moveTo>
                    <a:pt x="1" y="0"/>
                  </a:moveTo>
                  <a:lnTo>
                    <a:pt x="1" y="0"/>
                  </a:lnTo>
                  <a:cubicBezTo>
                    <a:pt x="301" y="167"/>
                    <a:pt x="601" y="334"/>
                    <a:pt x="868" y="567"/>
                  </a:cubicBezTo>
                  <a:cubicBezTo>
                    <a:pt x="868" y="578"/>
                    <a:pt x="872" y="582"/>
                    <a:pt x="877" y="582"/>
                  </a:cubicBezTo>
                  <a:cubicBezTo>
                    <a:pt x="887" y="582"/>
                    <a:pt x="902" y="567"/>
                    <a:pt x="902" y="567"/>
                  </a:cubicBezTo>
                  <a:cubicBezTo>
                    <a:pt x="601" y="334"/>
                    <a:pt x="335" y="134"/>
                    <a:pt x="1"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20"/>
            <p:cNvSpPr/>
            <p:nvPr/>
          </p:nvSpPr>
          <p:spPr>
            <a:xfrm>
              <a:off x="3939864" y="1116610"/>
              <a:ext cx="68763" cy="179788"/>
            </a:xfrm>
            <a:custGeom>
              <a:avLst/>
              <a:gdLst/>
              <a:ahLst/>
              <a:cxnLst/>
              <a:rect l="l" t="t" r="r" b="b"/>
              <a:pathLst>
                <a:path w="1069" h="2795" extrusionOk="0">
                  <a:moveTo>
                    <a:pt x="413" y="1"/>
                  </a:moveTo>
                  <a:cubicBezTo>
                    <a:pt x="401" y="1"/>
                    <a:pt x="384" y="9"/>
                    <a:pt x="368" y="26"/>
                  </a:cubicBezTo>
                  <a:cubicBezTo>
                    <a:pt x="268" y="259"/>
                    <a:pt x="201" y="526"/>
                    <a:pt x="101" y="793"/>
                  </a:cubicBezTo>
                  <a:cubicBezTo>
                    <a:pt x="67" y="893"/>
                    <a:pt x="1" y="993"/>
                    <a:pt x="34" y="1126"/>
                  </a:cubicBezTo>
                  <a:cubicBezTo>
                    <a:pt x="67" y="1260"/>
                    <a:pt x="101" y="1393"/>
                    <a:pt x="134" y="1527"/>
                  </a:cubicBezTo>
                  <a:cubicBezTo>
                    <a:pt x="167" y="1660"/>
                    <a:pt x="201" y="1827"/>
                    <a:pt x="234" y="1960"/>
                  </a:cubicBezTo>
                  <a:cubicBezTo>
                    <a:pt x="268" y="2027"/>
                    <a:pt x="368" y="2127"/>
                    <a:pt x="434" y="2194"/>
                  </a:cubicBezTo>
                  <a:cubicBezTo>
                    <a:pt x="634" y="2394"/>
                    <a:pt x="835" y="2594"/>
                    <a:pt x="1068" y="2794"/>
                  </a:cubicBezTo>
                  <a:cubicBezTo>
                    <a:pt x="1068" y="2794"/>
                    <a:pt x="1068" y="2761"/>
                    <a:pt x="1068" y="2761"/>
                  </a:cubicBezTo>
                  <a:cubicBezTo>
                    <a:pt x="901" y="2594"/>
                    <a:pt x="735" y="2427"/>
                    <a:pt x="568" y="2261"/>
                  </a:cubicBezTo>
                  <a:cubicBezTo>
                    <a:pt x="468" y="2194"/>
                    <a:pt x="368" y="2094"/>
                    <a:pt x="301" y="1960"/>
                  </a:cubicBezTo>
                  <a:cubicBezTo>
                    <a:pt x="234" y="1860"/>
                    <a:pt x="234" y="1694"/>
                    <a:pt x="201" y="1560"/>
                  </a:cubicBezTo>
                  <a:cubicBezTo>
                    <a:pt x="167" y="1460"/>
                    <a:pt x="134" y="1327"/>
                    <a:pt x="101" y="1193"/>
                  </a:cubicBezTo>
                  <a:cubicBezTo>
                    <a:pt x="67" y="1026"/>
                    <a:pt x="101" y="893"/>
                    <a:pt x="167" y="760"/>
                  </a:cubicBezTo>
                  <a:cubicBezTo>
                    <a:pt x="268" y="526"/>
                    <a:pt x="334" y="259"/>
                    <a:pt x="434" y="26"/>
                  </a:cubicBezTo>
                  <a:cubicBezTo>
                    <a:pt x="434" y="9"/>
                    <a:pt x="426" y="1"/>
                    <a:pt x="413"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20"/>
            <p:cNvSpPr/>
            <p:nvPr/>
          </p:nvSpPr>
          <p:spPr>
            <a:xfrm>
              <a:off x="3957039" y="1118733"/>
              <a:ext cx="85874" cy="169046"/>
            </a:xfrm>
            <a:custGeom>
              <a:avLst/>
              <a:gdLst/>
              <a:ahLst/>
              <a:cxnLst/>
              <a:rect l="l" t="t" r="r" b="b"/>
              <a:pathLst>
                <a:path w="1335" h="2628" extrusionOk="0">
                  <a:moveTo>
                    <a:pt x="217" y="1"/>
                  </a:moveTo>
                  <a:cubicBezTo>
                    <a:pt x="209" y="1"/>
                    <a:pt x="201" y="9"/>
                    <a:pt x="201" y="26"/>
                  </a:cubicBezTo>
                  <a:cubicBezTo>
                    <a:pt x="134" y="293"/>
                    <a:pt x="101" y="560"/>
                    <a:pt x="34" y="827"/>
                  </a:cubicBezTo>
                  <a:cubicBezTo>
                    <a:pt x="34" y="960"/>
                    <a:pt x="1" y="1060"/>
                    <a:pt x="34" y="1160"/>
                  </a:cubicBezTo>
                  <a:cubicBezTo>
                    <a:pt x="101" y="1294"/>
                    <a:pt x="134" y="1427"/>
                    <a:pt x="201" y="1560"/>
                  </a:cubicBezTo>
                  <a:cubicBezTo>
                    <a:pt x="267" y="1694"/>
                    <a:pt x="301" y="1827"/>
                    <a:pt x="367" y="1961"/>
                  </a:cubicBezTo>
                  <a:cubicBezTo>
                    <a:pt x="434" y="2061"/>
                    <a:pt x="534" y="2094"/>
                    <a:pt x="601" y="2161"/>
                  </a:cubicBezTo>
                  <a:cubicBezTo>
                    <a:pt x="868" y="2328"/>
                    <a:pt x="1101" y="2494"/>
                    <a:pt x="1335" y="2628"/>
                  </a:cubicBezTo>
                  <a:cubicBezTo>
                    <a:pt x="1168" y="2494"/>
                    <a:pt x="968" y="2361"/>
                    <a:pt x="768" y="2228"/>
                  </a:cubicBezTo>
                  <a:cubicBezTo>
                    <a:pt x="668" y="2161"/>
                    <a:pt x="534" y="2061"/>
                    <a:pt x="434" y="1961"/>
                  </a:cubicBezTo>
                  <a:cubicBezTo>
                    <a:pt x="367" y="1861"/>
                    <a:pt x="334" y="1727"/>
                    <a:pt x="267" y="1594"/>
                  </a:cubicBezTo>
                  <a:cubicBezTo>
                    <a:pt x="234" y="1460"/>
                    <a:pt x="167" y="1360"/>
                    <a:pt x="134" y="1227"/>
                  </a:cubicBezTo>
                  <a:cubicBezTo>
                    <a:pt x="67" y="1093"/>
                    <a:pt x="67" y="960"/>
                    <a:pt x="101" y="793"/>
                  </a:cubicBezTo>
                  <a:cubicBezTo>
                    <a:pt x="167" y="526"/>
                    <a:pt x="201" y="293"/>
                    <a:pt x="234" y="26"/>
                  </a:cubicBezTo>
                  <a:cubicBezTo>
                    <a:pt x="234" y="9"/>
                    <a:pt x="226" y="1"/>
                    <a:pt x="217"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20"/>
            <p:cNvSpPr/>
            <p:nvPr/>
          </p:nvSpPr>
          <p:spPr>
            <a:xfrm>
              <a:off x="3974213" y="1103745"/>
              <a:ext cx="105171" cy="153994"/>
            </a:xfrm>
            <a:custGeom>
              <a:avLst/>
              <a:gdLst/>
              <a:ahLst/>
              <a:cxnLst/>
              <a:rect l="l" t="t" r="r" b="b"/>
              <a:pathLst>
                <a:path w="1635" h="2394" extrusionOk="0">
                  <a:moveTo>
                    <a:pt x="50" y="0"/>
                  </a:moveTo>
                  <a:cubicBezTo>
                    <a:pt x="42" y="0"/>
                    <a:pt x="34" y="9"/>
                    <a:pt x="34" y="26"/>
                  </a:cubicBezTo>
                  <a:cubicBezTo>
                    <a:pt x="34" y="292"/>
                    <a:pt x="34" y="559"/>
                    <a:pt x="34" y="859"/>
                  </a:cubicBezTo>
                  <a:cubicBezTo>
                    <a:pt x="34" y="960"/>
                    <a:pt x="0" y="1060"/>
                    <a:pt x="67" y="1160"/>
                  </a:cubicBezTo>
                  <a:cubicBezTo>
                    <a:pt x="134" y="1293"/>
                    <a:pt x="234" y="1427"/>
                    <a:pt x="301" y="1527"/>
                  </a:cubicBezTo>
                  <a:cubicBezTo>
                    <a:pt x="401" y="1660"/>
                    <a:pt x="467" y="1760"/>
                    <a:pt x="567" y="1894"/>
                  </a:cubicBezTo>
                  <a:cubicBezTo>
                    <a:pt x="634" y="1960"/>
                    <a:pt x="734" y="1994"/>
                    <a:pt x="834" y="2027"/>
                  </a:cubicBezTo>
                  <a:cubicBezTo>
                    <a:pt x="1101" y="2160"/>
                    <a:pt x="1335" y="2260"/>
                    <a:pt x="1635" y="2394"/>
                  </a:cubicBezTo>
                  <a:cubicBezTo>
                    <a:pt x="1635" y="2394"/>
                    <a:pt x="1635" y="2394"/>
                    <a:pt x="1635" y="2361"/>
                  </a:cubicBezTo>
                  <a:cubicBezTo>
                    <a:pt x="1401" y="2260"/>
                    <a:pt x="1201" y="2160"/>
                    <a:pt x="968" y="2060"/>
                  </a:cubicBezTo>
                  <a:cubicBezTo>
                    <a:pt x="868" y="2027"/>
                    <a:pt x="734" y="1960"/>
                    <a:pt x="634" y="1894"/>
                  </a:cubicBezTo>
                  <a:cubicBezTo>
                    <a:pt x="534" y="1793"/>
                    <a:pt x="467" y="1660"/>
                    <a:pt x="401" y="1560"/>
                  </a:cubicBezTo>
                  <a:cubicBezTo>
                    <a:pt x="301" y="1427"/>
                    <a:pt x="234" y="1326"/>
                    <a:pt x="167" y="1226"/>
                  </a:cubicBezTo>
                  <a:cubicBezTo>
                    <a:pt x="67" y="1093"/>
                    <a:pt x="67" y="960"/>
                    <a:pt x="67" y="793"/>
                  </a:cubicBezTo>
                  <a:cubicBezTo>
                    <a:pt x="67" y="526"/>
                    <a:pt x="67" y="259"/>
                    <a:pt x="67" y="26"/>
                  </a:cubicBezTo>
                  <a:cubicBezTo>
                    <a:pt x="67" y="9"/>
                    <a:pt x="59" y="0"/>
                    <a:pt x="50"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20"/>
            <p:cNvSpPr/>
            <p:nvPr/>
          </p:nvSpPr>
          <p:spPr>
            <a:xfrm>
              <a:off x="3982768" y="1104388"/>
              <a:ext cx="126656" cy="134053"/>
            </a:xfrm>
            <a:custGeom>
              <a:avLst/>
              <a:gdLst/>
              <a:ahLst/>
              <a:cxnLst/>
              <a:rect l="l" t="t" r="r" b="b"/>
              <a:pathLst>
                <a:path w="1969" h="2084" extrusionOk="0">
                  <a:moveTo>
                    <a:pt x="26" y="1"/>
                  </a:moveTo>
                  <a:cubicBezTo>
                    <a:pt x="16" y="1"/>
                    <a:pt x="1" y="16"/>
                    <a:pt x="1" y="16"/>
                  </a:cubicBezTo>
                  <a:cubicBezTo>
                    <a:pt x="34" y="282"/>
                    <a:pt x="68" y="583"/>
                    <a:pt x="134" y="849"/>
                  </a:cubicBezTo>
                  <a:cubicBezTo>
                    <a:pt x="134" y="950"/>
                    <a:pt x="168" y="1050"/>
                    <a:pt x="234" y="1150"/>
                  </a:cubicBezTo>
                  <a:cubicBezTo>
                    <a:pt x="334" y="1250"/>
                    <a:pt x="434" y="1350"/>
                    <a:pt x="535" y="1483"/>
                  </a:cubicBezTo>
                  <a:cubicBezTo>
                    <a:pt x="635" y="1583"/>
                    <a:pt x="735" y="1683"/>
                    <a:pt x="835" y="1783"/>
                  </a:cubicBezTo>
                  <a:cubicBezTo>
                    <a:pt x="901" y="1850"/>
                    <a:pt x="1002" y="1850"/>
                    <a:pt x="1102" y="1884"/>
                  </a:cubicBezTo>
                  <a:cubicBezTo>
                    <a:pt x="1402" y="1950"/>
                    <a:pt x="1669" y="2017"/>
                    <a:pt x="1969" y="2084"/>
                  </a:cubicBezTo>
                  <a:cubicBezTo>
                    <a:pt x="1735" y="2017"/>
                    <a:pt x="1502" y="1950"/>
                    <a:pt x="1268" y="1884"/>
                  </a:cubicBezTo>
                  <a:cubicBezTo>
                    <a:pt x="1135" y="1850"/>
                    <a:pt x="1002" y="1817"/>
                    <a:pt x="901" y="1750"/>
                  </a:cubicBezTo>
                  <a:cubicBezTo>
                    <a:pt x="768" y="1683"/>
                    <a:pt x="701" y="1550"/>
                    <a:pt x="601" y="1483"/>
                  </a:cubicBezTo>
                  <a:cubicBezTo>
                    <a:pt x="501" y="1383"/>
                    <a:pt x="434" y="1283"/>
                    <a:pt x="334" y="1183"/>
                  </a:cubicBezTo>
                  <a:cubicBezTo>
                    <a:pt x="201" y="1050"/>
                    <a:pt x="201" y="916"/>
                    <a:pt x="168" y="783"/>
                  </a:cubicBezTo>
                  <a:cubicBezTo>
                    <a:pt x="134" y="516"/>
                    <a:pt x="68" y="282"/>
                    <a:pt x="34" y="16"/>
                  </a:cubicBezTo>
                  <a:cubicBezTo>
                    <a:pt x="34" y="4"/>
                    <a:pt x="30" y="1"/>
                    <a:pt x="26"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20"/>
            <p:cNvSpPr/>
            <p:nvPr/>
          </p:nvSpPr>
          <p:spPr>
            <a:xfrm>
              <a:off x="3948483" y="875775"/>
              <a:ext cx="109481" cy="223208"/>
            </a:xfrm>
            <a:custGeom>
              <a:avLst/>
              <a:gdLst/>
              <a:ahLst/>
              <a:cxnLst/>
              <a:rect l="l" t="t" r="r" b="b"/>
              <a:pathLst>
                <a:path w="1702" h="3470" extrusionOk="0">
                  <a:moveTo>
                    <a:pt x="0" y="3469"/>
                  </a:moveTo>
                  <a:cubicBezTo>
                    <a:pt x="0" y="2836"/>
                    <a:pt x="267" y="2102"/>
                    <a:pt x="467" y="1535"/>
                  </a:cubicBezTo>
                  <a:cubicBezTo>
                    <a:pt x="634" y="1101"/>
                    <a:pt x="834" y="534"/>
                    <a:pt x="1168" y="234"/>
                  </a:cubicBezTo>
                  <a:cubicBezTo>
                    <a:pt x="1401" y="0"/>
                    <a:pt x="1668" y="34"/>
                    <a:pt x="1668" y="367"/>
                  </a:cubicBezTo>
                  <a:cubicBezTo>
                    <a:pt x="1701" y="968"/>
                    <a:pt x="1334" y="1601"/>
                    <a:pt x="1068" y="2135"/>
                  </a:cubicBezTo>
                  <a:cubicBezTo>
                    <a:pt x="901" y="2402"/>
                    <a:pt x="734" y="2702"/>
                    <a:pt x="534" y="2969"/>
                  </a:cubicBezTo>
                  <a:cubicBezTo>
                    <a:pt x="434" y="3103"/>
                    <a:pt x="300" y="3236"/>
                    <a:pt x="200" y="3369"/>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20"/>
            <p:cNvSpPr/>
            <p:nvPr/>
          </p:nvSpPr>
          <p:spPr>
            <a:xfrm>
              <a:off x="3866920" y="903628"/>
              <a:ext cx="83751" cy="216840"/>
            </a:xfrm>
            <a:custGeom>
              <a:avLst/>
              <a:gdLst/>
              <a:ahLst/>
              <a:cxnLst/>
              <a:rect l="l" t="t" r="r" b="b"/>
              <a:pathLst>
                <a:path w="1302" h="3371" extrusionOk="0">
                  <a:moveTo>
                    <a:pt x="1235" y="3370"/>
                  </a:moveTo>
                  <a:cubicBezTo>
                    <a:pt x="834" y="2936"/>
                    <a:pt x="601" y="2269"/>
                    <a:pt x="367" y="1736"/>
                  </a:cubicBezTo>
                  <a:cubicBezTo>
                    <a:pt x="201" y="1369"/>
                    <a:pt x="1" y="835"/>
                    <a:pt x="34" y="435"/>
                  </a:cubicBezTo>
                  <a:cubicBezTo>
                    <a:pt x="67" y="134"/>
                    <a:pt x="267" y="1"/>
                    <a:pt x="468" y="234"/>
                  </a:cubicBezTo>
                  <a:cubicBezTo>
                    <a:pt x="868" y="635"/>
                    <a:pt x="1001" y="1302"/>
                    <a:pt x="1135" y="1802"/>
                  </a:cubicBezTo>
                  <a:cubicBezTo>
                    <a:pt x="1201" y="2102"/>
                    <a:pt x="1268" y="2403"/>
                    <a:pt x="1301" y="2703"/>
                  </a:cubicBezTo>
                  <a:cubicBezTo>
                    <a:pt x="1301" y="2870"/>
                    <a:pt x="1268" y="3036"/>
                    <a:pt x="1301" y="3203"/>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20"/>
            <p:cNvSpPr/>
            <p:nvPr/>
          </p:nvSpPr>
          <p:spPr>
            <a:xfrm>
              <a:off x="4019241" y="1098663"/>
              <a:ext cx="139585" cy="73009"/>
            </a:xfrm>
            <a:custGeom>
              <a:avLst/>
              <a:gdLst/>
              <a:ahLst/>
              <a:cxnLst/>
              <a:rect l="l" t="t" r="r" b="b"/>
              <a:pathLst>
                <a:path w="2170" h="1135" extrusionOk="0">
                  <a:moveTo>
                    <a:pt x="175" y="0"/>
                  </a:moveTo>
                  <a:cubicBezTo>
                    <a:pt x="127" y="0"/>
                    <a:pt x="80" y="2"/>
                    <a:pt x="34" y="4"/>
                  </a:cubicBezTo>
                  <a:lnTo>
                    <a:pt x="1" y="271"/>
                  </a:lnTo>
                  <a:cubicBezTo>
                    <a:pt x="5" y="271"/>
                    <a:pt x="9" y="271"/>
                    <a:pt x="13" y="271"/>
                  </a:cubicBezTo>
                  <a:cubicBezTo>
                    <a:pt x="302" y="271"/>
                    <a:pt x="1437" y="1135"/>
                    <a:pt x="1919" y="1135"/>
                  </a:cubicBezTo>
                  <a:cubicBezTo>
                    <a:pt x="2042" y="1135"/>
                    <a:pt x="2122" y="1079"/>
                    <a:pt x="2136" y="938"/>
                  </a:cubicBezTo>
                  <a:cubicBezTo>
                    <a:pt x="2169" y="638"/>
                    <a:pt x="1902" y="438"/>
                    <a:pt x="1702" y="338"/>
                  </a:cubicBezTo>
                  <a:cubicBezTo>
                    <a:pt x="1245" y="155"/>
                    <a:pt x="677" y="0"/>
                    <a:pt x="175" y="0"/>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 name="Google Shape;644;p20"/>
          <p:cNvGrpSpPr/>
          <p:nvPr/>
        </p:nvGrpSpPr>
        <p:grpSpPr>
          <a:xfrm flipH="1">
            <a:off x="1444287" y="4338475"/>
            <a:ext cx="330501" cy="420623"/>
            <a:chOff x="3828325" y="875775"/>
            <a:chExt cx="330501" cy="420623"/>
          </a:xfrm>
        </p:grpSpPr>
        <p:sp>
          <p:nvSpPr>
            <p:cNvPr id="645" name="Google Shape;645;p20"/>
            <p:cNvSpPr/>
            <p:nvPr/>
          </p:nvSpPr>
          <p:spPr>
            <a:xfrm>
              <a:off x="3884094" y="1119247"/>
              <a:ext cx="53711" cy="53776"/>
            </a:xfrm>
            <a:custGeom>
              <a:avLst/>
              <a:gdLst/>
              <a:ahLst/>
              <a:cxnLst/>
              <a:rect l="l" t="t" r="r" b="b"/>
              <a:pathLst>
                <a:path w="835" h="836" extrusionOk="0">
                  <a:moveTo>
                    <a:pt x="474" y="1"/>
                  </a:moveTo>
                  <a:cubicBezTo>
                    <a:pt x="323" y="1"/>
                    <a:pt x="155" y="120"/>
                    <a:pt x="100" y="285"/>
                  </a:cubicBezTo>
                  <a:cubicBezTo>
                    <a:pt x="0" y="485"/>
                    <a:pt x="67" y="719"/>
                    <a:pt x="234" y="819"/>
                  </a:cubicBezTo>
                  <a:cubicBezTo>
                    <a:pt x="269" y="830"/>
                    <a:pt x="305" y="836"/>
                    <a:pt x="340" y="836"/>
                  </a:cubicBezTo>
                  <a:cubicBezTo>
                    <a:pt x="502" y="836"/>
                    <a:pt x="652" y="716"/>
                    <a:pt x="734" y="552"/>
                  </a:cubicBezTo>
                  <a:cubicBezTo>
                    <a:pt x="834" y="352"/>
                    <a:pt x="734" y="118"/>
                    <a:pt x="567" y="18"/>
                  </a:cubicBezTo>
                  <a:cubicBezTo>
                    <a:pt x="538" y="6"/>
                    <a:pt x="506" y="1"/>
                    <a:pt x="474" y="1"/>
                  </a:cubicBezTo>
                  <a:close/>
                </a:path>
              </a:pathLst>
            </a:cu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20"/>
            <p:cNvSpPr/>
            <p:nvPr/>
          </p:nvSpPr>
          <p:spPr>
            <a:xfrm>
              <a:off x="3918444" y="1068109"/>
              <a:ext cx="126656" cy="79699"/>
            </a:xfrm>
            <a:custGeom>
              <a:avLst/>
              <a:gdLst/>
              <a:ahLst/>
              <a:cxnLst/>
              <a:rect l="l" t="t" r="r" b="b"/>
              <a:pathLst>
                <a:path w="1969" h="1239" extrusionOk="0">
                  <a:moveTo>
                    <a:pt x="1114" y="1"/>
                  </a:moveTo>
                  <a:cubicBezTo>
                    <a:pt x="642" y="1"/>
                    <a:pt x="123" y="511"/>
                    <a:pt x="0" y="880"/>
                  </a:cubicBezTo>
                  <a:lnTo>
                    <a:pt x="0" y="1180"/>
                  </a:lnTo>
                  <a:cubicBezTo>
                    <a:pt x="43" y="1223"/>
                    <a:pt x="86" y="1238"/>
                    <a:pt x="130" y="1238"/>
                  </a:cubicBezTo>
                  <a:cubicBezTo>
                    <a:pt x="223" y="1238"/>
                    <a:pt x="320" y="1169"/>
                    <a:pt x="434" y="1147"/>
                  </a:cubicBezTo>
                  <a:cubicBezTo>
                    <a:pt x="551" y="1108"/>
                    <a:pt x="668" y="1091"/>
                    <a:pt x="785" y="1091"/>
                  </a:cubicBezTo>
                  <a:cubicBezTo>
                    <a:pt x="868" y="1091"/>
                    <a:pt x="951" y="1099"/>
                    <a:pt x="1034" y="1113"/>
                  </a:cubicBezTo>
                  <a:cubicBezTo>
                    <a:pt x="1188" y="1113"/>
                    <a:pt x="1349" y="1156"/>
                    <a:pt x="1488" y="1156"/>
                  </a:cubicBezTo>
                  <a:cubicBezTo>
                    <a:pt x="1650" y="1156"/>
                    <a:pt x="1781" y="1098"/>
                    <a:pt x="1835" y="846"/>
                  </a:cubicBezTo>
                  <a:cubicBezTo>
                    <a:pt x="1968" y="446"/>
                    <a:pt x="1601" y="113"/>
                    <a:pt x="1234" y="12"/>
                  </a:cubicBezTo>
                  <a:cubicBezTo>
                    <a:pt x="1195" y="5"/>
                    <a:pt x="1155" y="1"/>
                    <a:pt x="1114"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20"/>
            <p:cNvSpPr/>
            <p:nvPr/>
          </p:nvSpPr>
          <p:spPr>
            <a:xfrm>
              <a:off x="3828325" y="1159001"/>
              <a:ext cx="81564" cy="135211"/>
            </a:xfrm>
            <a:custGeom>
              <a:avLst/>
              <a:gdLst/>
              <a:ahLst/>
              <a:cxnLst/>
              <a:rect l="l" t="t" r="r" b="b"/>
              <a:pathLst>
                <a:path w="1268" h="2102" extrusionOk="0">
                  <a:moveTo>
                    <a:pt x="1234" y="0"/>
                  </a:moveTo>
                  <a:cubicBezTo>
                    <a:pt x="1168" y="0"/>
                    <a:pt x="1101" y="134"/>
                    <a:pt x="1068" y="167"/>
                  </a:cubicBezTo>
                  <a:cubicBezTo>
                    <a:pt x="1001" y="267"/>
                    <a:pt x="934" y="334"/>
                    <a:pt x="867" y="434"/>
                  </a:cubicBezTo>
                  <a:cubicBezTo>
                    <a:pt x="734" y="601"/>
                    <a:pt x="634" y="768"/>
                    <a:pt x="534" y="968"/>
                  </a:cubicBezTo>
                  <a:cubicBezTo>
                    <a:pt x="400" y="1135"/>
                    <a:pt x="300" y="1335"/>
                    <a:pt x="234" y="1535"/>
                  </a:cubicBezTo>
                  <a:cubicBezTo>
                    <a:pt x="134" y="1702"/>
                    <a:pt x="33" y="1902"/>
                    <a:pt x="0" y="2102"/>
                  </a:cubicBezTo>
                  <a:cubicBezTo>
                    <a:pt x="67" y="1935"/>
                    <a:pt x="134" y="1735"/>
                    <a:pt x="234" y="1568"/>
                  </a:cubicBezTo>
                  <a:cubicBezTo>
                    <a:pt x="334" y="1401"/>
                    <a:pt x="400" y="1201"/>
                    <a:pt x="500" y="1035"/>
                  </a:cubicBezTo>
                  <a:cubicBezTo>
                    <a:pt x="634" y="868"/>
                    <a:pt x="734" y="701"/>
                    <a:pt x="834" y="534"/>
                  </a:cubicBezTo>
                  <a:cubicBezTo>
                    <a:pt x="901" y="467"/>
                    <a:pt x="967" y="367"/>
                    <a:pt x="1034" y="301"/>
                  </a:cubicBezTo>
                  <a:cubicBezTo>
                    <a:pt x="1068" y="234"/>
                    <a:pt x="1101" y="201"/>
                    <a:pt x="1134" y="167"/>
                  </a:cubicBezTo>
                  <a:cubicBezTo>
                    <a:pt x="1168" y="134"/>
                    <a:pt x="1201" y="101"/>
                    <a:pt x="1234" y="67"/>
                  </a:cubicBezTo>
                  <a:cubicBezTo>
                    <a:pt x="1268" y="67"/>
                    <a:pt x="1268" y="67"/>
                    <a:pt x="1268" y="34"/>
                  </a:cubicBezTo>
                  <a:cubicBezTo>
                    <a:pt x="1268" y="34"/>
                    <a:pt x="1234" y="0"/>
                    <a:pt x="1234"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20"/>
            <p:cNvSpPr/>
            <p:nvPr/>
          </p:nvSpPr>
          <p:spPr>
            <a:xfrm>
              <a:off x="3839003" y="1079623"/>
              <a:ext cx="77319" cy="60144"/>
            </a:xfrm>
            <a:custGeom>
              <a:avLst/>
              <a:gdLst/>
              <a:ahLst/>
              <a:cxnLst/>
              <a:rect l="l" t="t" r="r" b="b"/>
              <a:pathLst>
                <a:path w="1202" h="935" extrusionOk="0">
                  <a:moveTo>
                    <a:pt x="1" y="0"/>
                  </a:moveTo>
                  <a:cubicBezTo>
                    <a:pt x="1" y="0"/>
                    <a:pt x="1" y="34"/>
                    <a:pt x="1" y="34"/>
                  </a:cubicBezTo>
                  <a:cubicBezTo>
                    <a:pt x="501" y="200"/>
                    <a:pt x="902" y="534"/>
                    <a:pt x="1202" y="934"/>
                  </a:cubicBezTo>
                  <a:cubicBezTo>
                    <a:pt x="935" y="501"/>
                    <a:pt x="501" y="200"/>
                    <a:pt x="1"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20"/>
            <p:cNvSpPr/>
            <p:nvPr/>
          </p:nvSpPr>
          <p:spPr>
            <a:xfrm>
              <a:off x="3845435" y="1103230"/>
              <a:ext cx="58021" cy="37501"/>
            </a:xfrm>
            <a:custGeom>
              <a:avLst/>
              <a:gdLst/>
              <a:ahLst/>
              <a:cxnLst/>
              <a:rect l="l" t="t" r="r" b="b"/>
              <a:pathLst>
                <a:path w="902" h="583" extrusionOk="0">
                  <a:moveTo>
                    <a:pt x="1" y="0"/>
                  </a:moveTo>
                  <a:lnTo>
                    <a:pt x="1" y="0"/>
                  </a:lnTo>
                  <a:cubicBezTo>
                    <a:pt x="301" y="167"/>
                    <a:pt x="601" y="334"/>
                    <a:pt x="868" y="567"/>
                  </a:cubicBezTo>
                  <a:cubicBezTo>
                    <a:pt x="868" y="578"/>
                    <a:pt x="872" y="582"/>
                    <a:pt x="877" y="582"/>
                  </a:cubicBezTo>
                  <a:cubicBezTo>
                    <a:pt x="887" y="582"/>
                    <a:pt x="902" y="567"/>
                    <a:pt x="902" y="567"/>
                  </a:cubicBezTo>
                  <a:cubicBezTo>
                    <a:pt x="601" y="334"/>
                    <a:pt x="335" y="134"/>
                    <a:pt x="1"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20"/>
            <p:cNvSpPr/>
            <p:nvPr/>
          </p:nvSpPr>
          <p:spPr>
            <a:xfrm>
              <a:off x="3939864" y="1116610"/>
              <a:ext cx="68763" cy="179788"/>
            </a:xfrm>
            <a:custGeom>
              <a:avLst/>
              <a:gdLst/>
              <a:ahLst/>
              <a:cxnLst/>
              <a:rect l="l" t="t" r="r" b="b"/>
              <a:pathLst>
                <a:path w="1069" h="2795" extrusionOk="0">
                  <a:moveTo>
                    <a:pt x="413" y="1"/>
                  </a:moveTo>
                  <a:cubicBezTo>
                    <a:pt x="401" y="1"/>
                    <a:pt x="384" y="9"/>
                    <a:pt x="368" y="26"/>
                  </a:cubicBezTo>
                  <a:cubicBezTo>
                    <a:pt x="268" y="259"/>
                    <a:pt x="201" y="526"/>
                    <a:pt x="101" y="793"/>
                  </a:cubicBezTo>
                  <a:cubicBezTo>
                    <a:pt x="67" y="893"/>
                    <a:pt x="1" y="993"/>
                    <a:pt x="34" y="1126"/>
                  </a:cubicBezTo>
                  <a:cubicBezTo>
                    <a:pt x="67" y="1260"/>
                    <a:pt x="101" y="1393"/>
                    <a:pt x="134" y="1527"/>
                  </a:cubicBezTo>
                  <a:cubicBezTo>
                    <a:pt x="167" y="1660"/>
                    <a:pt x="201" y="1827"/>
                    <a:pt x="234" y="1960"/>
                  </a:cubicBezTo>
                  <a:cubicBezTo>
                    <a:pt x="268" y="2027"/>
                    <a:pt x="368" y="2127"/>
                    <a:pt x="434" y="2194"/>
                  </a:cubicBezTo>
                  <a:cubicBezTo>
                    <a:pt x="634" y="2394"/>
                    <a:pt x="835" y="2594"/>
                    <a:pt x="1068" y="2794"/>
                  </a:cubicBezTo>
                  <a:cubicBezTo>
                    <a:pt x="1068" y="2794"/>
                    <a:pt x="1068" y="2761"/>
                    <a:pt x="1068" y="2761"/>
                  </a:cubicBezTo>
                  <a:cubicBezTo>
                    <a:pt x="901" y="2594"/>
                    <a:pt x="735" y="2427"/>
                    <a:pt x="568" y="2261"/>
                  </a:cubicBezTo>
                  <a:cubicBezTo>
                    <a:pt x="468" y="2194"/>
                    <a:pt x="368" y="2094"/>
                    <a:pt x="301" y="1960"/>
                  </a:cubicBezTo>
                  <a:cubicBezTo>
                    <a:pt x="234" y="1860"/>
                    <a:pt x="234" y="1694"/>
                    <a:pt x="201" y="1560"/>
                  </a:cubicBezTo>
                  <a:cubicBezTo>
                    <a:pt x="167" y="1460"/>
                    <a:pt x="134" y="1327"/>
                    <a:pt x="101" y="1193"/>
                  </a:cubicBezTo>
                  <a:cubicBezTo>
                    <a:pt x="67" y="1026"/>
                    <a:pt x="101" y="893"/>
                    <a:pt x="167" y="760"/>
                  </a:cubicBezTo>
                  <a:cubicBezTo>
                    <a:pt x="268" y="526"/>
                    <a:pt x="334" y="259"/>
                    <a:pt x="434" y="26"/>
                  </a:cubicBezTo>
                  <a:cubicBezTo>
                    <a:pt x="434" y="9"/>
                    <a:pt x="426" y="1"/>
                    <a:pt x="413"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20"/>
            <p:cNvSpPr/>
            <p:nvPr/>
          </p:nvSpPr>
          <p:spPr>
            <a:xfrm>
              <a:off x="3957039" y="1118733"/>
              <a:ext cx="85874" cy="169046"/>
            </a:xfrm>
            <a:custGeom>
              <a:avLst/>
              <a:gdLst/>
              <a:ahLst/>
              <a:cxnLst/>
              <a:rect l="l" t="t" r="r" b="b"/>
              <a:pathLst>
                <a:path w="1335" h="2628" extrusionOk="0">
                  <a:moveTo>
                    <a:pt x="217" y="1"/>
                  </a:moveTo>
                  <a:cubicBezTo>
                    <a:pt x="209" y="1"/>
                    <a:pt x="201" y="9"/>
                    <a:pt x="201" y="26"/>
                  </a:cubicBezTo>
                  <a:cubicBezTo>
                    <a:pt x="134" y="293"/>
                    <a:pt x="101" y="560"/>
                    <a:pt x="34" y="827"/>
                  </a:cubicBezTo>
                  <a:cubicBezTo>
                    <a:pt x="34" y="960"/>
                    <a:pt x="1" y="1060"/>
                    <a:pt x="34" y="1160"/>
                  </a:cubicBezTo>
                  <a:cubicBezTo>
                    <a:pt x="101" y="1294"/>
                    <a:pt x="134" y="1427"/>
                    <a:pt x="201" y="1560"/>
                  </a:cubicBezTo>
                  <a:cubicBezTo>
                    <a:pt x="267" y="1694"/>
                    <a:pt x="301" y="1827"/>
                    <a:pt x="367" y="1961"/>
                  </a:cubicBezTo>
                  <a:cubicBezTo>
                    <a:pt x="434" y="2061"/>
                    <a:pt x="534" y="2094"/>
                    <a:pt x="601" y="2161"/>
                  </a:cubicBezTo>
                  <a:cubicBezTo>
                    <a:pt x="868" y="2328"/>
                    <a:pt x="1101" y="2494"/>
                    <a:pt x="1335" y="2628"/>
                  </a:cubicBezTo>
                  <a:cubicBezTo>
                    <a:pt x="1168" y="2494"/>
                    <a:pt x="968" y="2361"/>
                    <a:pt x="768" y="2228"/>
                  </a:cubicBezTo>
                  <a:cubicBezTo>
                    <a:pt x="668" y="2161"/>
                    <a:pt x="534" y="2061"/>
                    <a:pt x="434" y="1961"/>
                  </a:cubicBezTo>
                  <a:cubicBezTo>
                    <a:pt x="367" y="1861"/>
                    <a:pt x="334" y="1727"/>
                    <a:pt x="267" y="1594"/>
                  </a:cubicBezTo>
                  <a:cubicBezTo>
                    <a:pt x="234" y="1460"/>
                    <a:pt x="167" y="1360"/>
                    <a:pt x="134" y="1227"/>
                  </a:cubicBezTo>
                  <a:cubicBezTo>
                    <a:pt x="67" y="1093"/>
                    <a:pt x="67" y="960"/>
                    <a:pt x="101" y="793"/>
                  </a:cubicBezTo>
                  <a:cubicBezTo>
                    <a:pt x="167" y="526"/>
                    <a:pt x="201" y="293"/>
                    <a:pt x="234" y="26"/>
                  </a:cubicBezTo>
                  <a:cubicBezTo>
                    <a:pt x="234" y="9"/>
                    <a:pt x="226" y="1"/>
                    <a:pt x="217"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20"/>
            <p:cNvSpPr/>
            <p:nvPr/>
          </p:nvSpPr>
          <p:spPr>
            <a:xfrm>
              <a:off x="3974213" y="1103745"/>
              <a:ext cx="105171" cy="153994"/>
            </a:xfrm>
            <a:custGeom>
              <a:avLst/>
              <a:gdLst/>
              <a:ahLst/>
              <a:cxnLst/>
              <a:rect l="l" t="t" r="r" b="b"/>
              <a:pathLst>
                <a:path w="1635" h="2394" extrusionOk="0">
                  <a:moveTo>
                    <a:pt x="50" y="0"/>
                  </a:moveTo>
                  <a:cubicBezTo>
                    <a:pt x="42" y="0"/>
                    <a:pt x="34" y="9"/>
                    <a:pt x="34" y="26"/>
                  </a:cubicBezTo>
                  <a:cubicBezTo>
                    <a:pt x="34" y="292"/>
                    <a:pt x="34" y="559"/>
                    <a:pt x="34" y="859"/>
                  </a:cubicBezTo>
                  <a:cubicBezTo>
                    <a:pt x="34" y="960"/>
                    <a:pt x="0" y="1060"/>
                    <a:pt x="67" y="1160"/>
                  </a:cubicBezTo>
                  <a:cubicBezTo>
                    <a:pt x="134" y="1293"/>
                    <a:pt x="234" y="1427"/>
                    <a:pt x="301" y="1527"/>
                  </a:cubicBezTo>
                  <a:cubicBezTo>
                    <a:pt x="401" y="1660"/>
                    <a:pt x="467" y="1760"/>
                    <a:pt x="567" y="1894"/>
                  </a:cubicBezTo>
                  <a:cubicBezTo>
                    <a:pt x="634" y="1960"/>
                    <a:pt x="734" y="1994"/>
                    <a:pt x="834" y="2027"/>
                  </a:cubicBezTo>
                  <a:cubicBezTo>
                    <a:pt x="1101" y="2160"/>
                    <a:pt x="1335" y="2260"/>
                    <a:pt x="1635" y="2394"/>
                  </a:cubicBezTo>
                  <a:cubicBezTo>
                    <a:pt x="1635" y="2394"/>
                    <a:pt x="1635" y="2394"/>
                    <a:pt x="1635" y="2361"/>
                  </a:cubicBezTo>
                  <a:cubicBezTo>
                    <a:pt x="1401" y="2260"/>
                    <a:pt x="1201" y="2160"/>
                    <a:pt x="968" y="2060"/>
                  </a:cubicBezTo>
                  <a:cubicBezTo>
                    <a:pt x="868" y="2027"/>
                    <a:pt x="734" y="1960"/>
                    <a:pt x="634" y="1894"/>
                  </a:cubicBezTo>
                  <a:cubicBezTo>
                    <a:pt x="534" y="1793"/>
                    <a:pt x="467" y="1660"/>
                    <a:pt x="401" y="1560"/>
                  </a:cubicBezTo>
                  <a:cubicBezTo>
                    <a:pt x="301" y="1427"/>
                    <a:pt x="234" y="1326"/>
                    <a:pt x="167" y="1226"/>
                  </a:cubicBezTo>
                  <a:cubicBezTo>
                    <a:pt x="67" y="1093"/>
                    <a:pt x="67" y="960"/>
                    <a:pt x="67" y="793"/>
                  </a:cubicBezTo>
                  <a:cubicBezTo>
                    <a:pt x="67" y="526"/>
                    <a:pt x="67" y="259"/>
                    <a:pt x="67" y="26"/>
                  </a:cubicBezTo>
                  <a:cubicBezTo>
                    <a:pt x="67" y="9"/>
                    <a:pt x="59" y="0"/>
                    <a:pt x="50"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20"/>
            <p:cNvSpPr/>
            <p:nvPr/>
          </p:nvSpPr>
          <p:spPr>
            <a:xfrm>
              <a:off x="3982768" y="1104388"/>
              <a:ext cx="126656" cy="134053"/>
            </a:xfrm>
            <a:custGeom>
              <a:avLst/>
              <a:gdLst/>
              <a:ahLst/>
              <a:cxnLst/>
              <a:rect l="l" t="t" r="r" b="b"/>
              <a:pathLst>
                <a:path w="1969" h="2084" extrusionOk="0">
                  <a:moveTo>
                    <a:pt x="26" y="1"/>
                  </a:moveTo>
                  <a:cubicBezTo>
                    <a:pt x="16" y="1"/>
                    <a:pt x="1" y="16"/>
                    <a:pt x="1" y="16"/>
                  </a:cubicBezTo>
                  <a:cubicBezTo>
                    <a:pt x="34" y="282"/>
                    <a:pt x="68" y="583"/>
                    <a:pt x="134" y="849"/>
                  </a:cubicBezTo>
                  <a:cubicBezTo>
                    <a:pt x="134" y="950"/>
                    <a:pt x="168" y="1050"/>
                    <a:pt x="234" y="1150"/>
                  </a:cubicBezTo>
                  <a:cubicBezTo>
                    <a:pt x="334" y="1250"/>
                    <a:pt x="434" y="1350"/>
                    <a:pt x="535" y="1483"/>
                  </a:cubicBezTo>
                  <a:cubicBezTo>
                    <a:pt x="635" y="1583"/>
                    <a:pt x="735" y="1683"/>
                    <a:pt x="835" y="1783"/>
                  </a:cubicBezTo>
                  <a:cubicBezTo>
                    <a:pt x="901" y="1850"/>
                    <a:pt x="1002" y="1850"/>
                    <a:pt x="1102" y="1884"/>
                  </a:cubicBezTo>
                  <a:cubicBezTo>
                    <a:pt x="1402" y="1950"/>
                    <a:pt x="1669" y="2017"/>
                    <a:pt x="1969" y="2084"/>
                  </a:cubicBezTo>
                  <a:cubicBezTo>
                    <a:pt x="1735" y="2017"/>
                    <a:pt x="1502" y="1950"/>
                    <a:pt x="1268" y="1884"/>
                  </a:cubicBezTo>
                  <a:cubicBezTo>
                    <a:pt x="1135" y="1850"/>
                    <a:pt x="1002" y="1817"/>
                    <a:pt x="901" y="1750"/>
                  </a:cubicBezTo>
                  <a:cubicBezTo>
                    <a:pt x="768" y="1683"/>
                    <a:pt x="701" y="1550"/>
                    <a:pt x="601" y="1483"/>
                  </a:cubicBezTo>
                  <a:cubicBezTo>
                    <a:pt x="501" y="1383"/>
                    <a:pt x="434" y="1283"/>
                    <a:pt x="334" y="1183"/>
                  </a:cubicBezTo>
                  <a:cubicBezTo>
                    <a:pt x="201" y="1050"/>
                    <a:pt x="201" y="916"/>
                    <a:pt x="168" y="783"/>
                  </a:cubicBezTo>
                  <a:cubicBezTo>
                    <a:pt x="134" y="516"/>
                    <a:pt x="68" y="282"/>
                    <a:pt x="34" y="16"/>
                  </a:cubicBezTo>
                  <a:cubicBezTo>
                    <a:pt x="34" y="4"/>
                    <a:pt x="30" y="1"/>
                    <a:pt x="26"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20"/>
            <p:cNvSpPr/>
            <p:nvPr/>
          </p:nvSpPr>
          <p:spPr>
            <a:xfrm>
              <a:off x="3948483" y="875775"/>
              <a:ext cx="109481" cy="223208"/>
            </a:xfrm>
            <a:custGeom>
              <a:avLst/>
              <a:gdLst/>
              <a:ahLst/>
              <a:cxnLst/>
              <a:rect l="l" t="t" r="r" b="b"/>
              <a:pathLst>
                <a:path w="1702" h="3470" extrusionOk="0">
                  <a:moveTo>
                    <a:pt x="0" y="3469"/>
                  </a:moveTo>
                  <a:cubicBezTo>
                    <a:pt x="0" y="2836"/>
                    <a:pt x="267" y="2102"/>
                    <a:pt x="467" y="1535"/>
                  </a:cubicBezTo>
                  <a:cubicBezTo>
                    <a:pt x="634" y="1101"/>
                    <a:pt x="834" y="534"/>
                    <a:pt x="1168" y="234"/>
                  </a:cubicBezTo>
                  <a:cubicBezTo>
                    <a:pt x="1401" y="0"/>
                    <a:pt x="1668" y="34"/>
                    <a:pt x="1668" y="367"/>
                  </a:cubicBezTo>
                  <a:cubicBezTo>
                    <a:pt x="1701" y="968"/>
                    <a:pt x="1334" y="1601"/>
                    <a:pt x="1068" y="2135"/>
                  </a:cubicBezTo>
                  <a:cubicBezTo>
                    <a:pt x="901" y="2402"/>
                    <a:pt x="734" y="2702"/>
                    <a:pt x="534" y="2969"/>
                  </a:cubicBezTo>
                  <a:cubicBezTo>
                    <a:pt x="434" y="3103"/>
                    <a:pt x="300" y="3236"/>
                    <a:pt x="200" y="3369"/>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20"/>
            <p:cNvSpPr/>
            <p:nvPr/>
          </p:nvSpPr>
          <p:spPr>
            <a:xfrm>
              <a:off x="3866920" y="903628"/>
              <a:ext cx="83751" cy="216840"/>
            </a:xfrm>
            <a:custGeom>
              <a:avLst/>
              <a:gdLst/>
              <a:ahLst/>
              <a:cxnLst/>
              <a:rect l="l" t="t" r="r" b="b"/>
              <a:pathLst>
                <a:path w="1302" h="3371" extrusionOk="0">
                  <a:moveTo>
                    <a:pt x="1235" y="3370"/>
                  </a:moveTo>
                  <a:cubicBezTo>
                    <a:pt x="834" y="2936"/>
                    <a:pt x="601" y="2269"/>
                    <a:pt x="367" y="1736"/>
                  </a:cubicBezTo>
                  <a:cubicBezTo>
                    <a:pt x="201" y="1369"/>
                    <a:pt x="1" y="835"/>
                    <a:pt x="34" y="435"/>
                  </a:cubicBezTo>
                  <a:cubicBezTo>
                    <a:pt x="67" y="134"/>
                    <a:pt x="267" y="1"/>
                    <a:pt x="468" y="234"/>
                  </a:cubicBezTo>
                  <a:cubicBezTo>
                    <a:pt x="868" y="635"/>
                    <a:pt x="1001" y="1302"/>
                    <a:pt x="1135" y="1802"/>
                  </a:cubicBezTo>
                  <a:cubicBezTo>
                    <a:pt x="1201" y="2102"/>
                    <a:pt x="1268" y="2403"/>
                    <a:pt x="1301" y="2703"/>
                  </a:cubicBezTo>
                  <a:cubicBezTo>
                    <a:pt x="1301" y="2870"/>
                    <a:pt x="1268" y="3036"/>
                    <a:pt x="1301" y="3203"/>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20"/>
            <p:cNvSpPr/>
            <p:nvPr/>
          </p:nvSpPr>
          <p:spPr>
            <a:xfrm>
              <a:off x="4019241" y="1098663"/>
              <a:ext cx="139585" cy="73009"/>
            </a:xfrm>
            <a:custGeom>
              <a:avLst/>
              <a:gdLst/>
              <a:ahLst/>
              <a:cxnLst/>
              <a:rect l="l" t="t" r="r" b="b"/>
              <a:pathLst>
                <a:path w="2170" h="1135" extrusionOk="0">
                  <a:moveTo>
                    <a:pt x="175" y="0"/>
                  </a:moveTo>
                  <a:cubicBezTo>
                    <a:pt x="127" y="0"/>
                    <a:pt x="80" y="2"/>
                    <a:pt x="34" y="4"/>
                  </a:cubicBezTo>
                  <a:lnTo>
                    <a:pt x="1" y="271"/>
                  </a:lnTo>
                  <a:cubicBezTo>
                    <a:pt x="5" y="271"/>
                    <a:pt x="9" y="271"/>
                    <a:pt x="13" y="271"/>
                  </a:cubicBezTo>
                  <a:cubicBezTo>
                    <a:pt x="302" y="271"/>
                    <a:pt x="1437" y="1135"/>
                    <a:pt x="1919" y="1135"/>
                  </a:cubicBezTo>
                  <a:cubicBezTo>
                    <a:pt x="2042" y="1135"/>
                    <a:pt x="2122" y="1079"/>
                    <a:pt x="2136" y="938"/>
                  </a:cubicBezTo>
                  <a:cubicBezTo>
                    <a:pt x="2169" y="638"/>
                    <a:pt x="1902" y="438"/>
                    <a:pt x="1702" y="338"/>
                  </a:cubicBezTo>
                  <a:cubicBezTo>
                    <a:pt x="1245" y="155"/>
                    <a:pt x="677" y="0"/>
                    <a:pt x="175" y="0"/>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7" name="Google Shape;657;p20"/>
          <p:cNvSpPr txBox="1">
            <a:spLocks noGrp="1"/>
          </p:cNvSpPr>
          <p:nvPr>
            <p:ph type="title"/>
          </p:nvPr>
        </p:nvSpPr>
        <p:spPr>
          <a:xfrm>
            <a:off x="713225" y="445025"/>
            <a:ext cx="3597000" cy="10884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658" name="Google Shape;658;p20"/>
          <p:cNvSpPr txBox="1">
            <a:spLocks noGrp="1"/>
          </p:cNvSpPr>
          <p:nvPr>
            <p:ph type="subTitle" idx="1"/>
          </p:nvPr>
        </p:nvSpPr>
        <p:spPr>
          <a:xfrm>
            <a:off x="713225" y="1643850"/>
            <a:ext cx="3597000" cy="25842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4"/>
              </a:buClr>
              <a:buSzPts val="1600"/>
              <a:buFont typeface="Nunito"/>
              <a:buNone/>
              <a:defRPr sz="1600"/>
            </a:lvl1pPr>
            <a:lvl2pPr lvl="1">
              <a:spcBef>
                <a:spcPts val="0"/>
              </a:spcBef>
              <a:spcAft>
                <a:spcPts val="0"/>
              </a:spcAft>
              <a:buClr>
                <a:schemeClr val="lt1"/>
              </a:buClr>
              <a:buSzPts val="1600"/>
              <a:buFont typeface="Nunito"/>
              <a:buNone/>
              <a:defRPr/>
            </a:lvl2pPr>
            <a:lvl3pPr lvl="2">
              <a:spcBef>
                <a:spcPts val="0"/>
              </a:spcBef>
              <a:spcAft>
                <a:spcPts val="0"/>
              </a:spcAft>
              <a:buClr>
                <a:schemeClr val="lt1"/>
              </a:buClr>
              <a:buSzPts val="1600"/>
              <a:buFont typeface="Nunito"/>
              <a:buNone/>
              <a:defRPr/>
            </a:lvl3pPr>
            <a:lvl4pPr lvl="3">
              <a:spcBef>
                <a:spcPts val="0"/>
              </a:spcBef>
              <a:spcAft>
                <a:spcPts val="0"/>
              </a:spcAft>
              <a:buClr>
                <a:schemeClr val="lt1"/>
              </a:buClr>
              <a:buSzPts val="1600"/>
              <a:buFont typeface="Nunito"/>
              <a:buNone/>
              <a:defRPr/>
            </a:lvl4pPr>
            <a:lvl5pPr lvl="4">
              <a:spcBef>
                <a:spcPts val="0"/>
              </a:spcBef>
              <a:spcAft>
                <a:spcPts val="0"/>
              </a:spcAft>
              <a:buClr>
                <a:schemeClr val="lt1"/>
              </a:buClr>
              <a:buSzPts val="1600"/>
              <a:buFont typeface="Nunito"/>
              <a:buNone/>
              <a:defRPr/>
            </a:lvl5pPr>
            <a:lvl6pPr lvl="5">
              <a:spcBef>
                <a:spcPts val="0"/>
              </a:spcBef>
              <a:spcAft>
                <a:spcPts val="0"/>
              </a:spcAft>
              <a:buClr>
                <a:schemeClr val="lt1"/>
              </a:buClr>
              <a:buSzPts val="1600"/>
              <a:buFont typeface="Nunito"/>
              <a:buNone/>
              <a:defRPr/>
            </a:lvl6pPr>
            <a:lvl7pPr lvl="6">
              <a:spcBef>
                <a:spcPts val="0"/>
              </a:spcBef>
              <a:spcAft>
                <a:spcPts val="0"/>
              </a:spcAft>
              <a:buClr>
                <a:schemeClr val="lt1"/>
              </a:buClr>
              <a:buSzPts val="1600"/>
              <a:buFont typeface="Nunito"/>
              <a:buNone/>
              <a:defRPr/>
            </a:lvl7pPr>
            <a:lvl8pPr lvl="7">
              <a:spcBef>
                <a:spcPts val="0"/>
              </a:spcBef>
              <a:spcAft>
                <a:spcPts val="0"/>
              </a:spcAft>
              <a:buClr>
                <a:schemeClr val="lt1"/>
              </a:buClr>
              <a:buSzPts val="1600"/>
              <a:buFont typeface="Nunito"/>
              <a:buNone/>
              <a:defRPr/>
            </a:lvl8pPr>
            <a:lvl9pPr lvl="8">
              <a:spcBef>
                <a:spcPts val="0"/>
              </a:spcBef>
              <a:spcAft>
                <a:spcPts val="0"/>
              </a:spcAft>
              <a:buClr>
                <a:schemeClr val="lt1"/>
              </a:buClr>
              <a:buSzPts val="1600"/>
              <a:buFont typeface="Nunito"/>
              <a:buNone/>
              <a:defRPr/>
            </a:lvl9pPr>
          </a:lstStyle>
          <a:p>
            <a:endParaRPr/>
          </a:p>
        </p:txBody>
      </p:sp>
      <p:sp>
        <p:nvSpPr>
          <p:cNvPr id="659" name="Google Shape;659;p20"/>
          <p:cNvSpPr/>
          <p:nvPr/>
        </p:nvSpPr>
        <p:spPr>
          <a:xfrm>
            <a:off x="3474275" y="4495163"/>
            <a:ext cx="208500" cy="208500"/>
          </a:xfrm>
          <a:custGeom>
            <a:avLst/>
            <a:gdLst/>
            <a:ahLst/>
            <a:cxnLst/>
            <a:rect l="l" t="t" r="r" b="b"/>
            <a:pathLst>
              <a:path w="8340" h="8340" extrusionOk="0">
                <a:moveTo>
                  <a:pt x="4170" y="0"/>
                </a:moveTo>
                <a:cubicBezTo>
                  <a:pt x="1868" y="0"/>
                  <a:pt x="0" y="1868"/>
                  <a:pt x="0" y="4170"/>
                </a:cubicBezTo>
                <a:cubicBezTo>
                  <a:pt x="0" y="6471"/>
                  <a:pt x="1868" y="8339"/>
                  <a:pt x="4170" y="8339"/>
                </a:cubicBezTo>
                <a:cubicBezTo>
                  <a:pt x="6472" y="8339"/>
                  <a:pt x="8340" y="6471"/>
                  <a:pt x="8340" y="4170"/>
                </a:cubicBezTo>
                <a:cubicBezTo>
                  <a:pt x="8340" y="1868"/>
                  <a:pt x="6472" y="0"/>
                  <a:pt x="417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4"/>
        <p:cNvGrpSpPr/>
        <p:nvPr/>
      </p:nvGrpSpPr>
      <p:grpSpPr>
        <a:xfrm>
          <a:off x="0" y="0"/>
          <a:ext cx="0" cy="0"/>
          <a:chOff x="0" y="0"/>
          <a:chExt cx="0" cy="0"/>
        </a:xfrm>
      </p:grpSpPr>
      <p:grpSp>
        <p:nvGrpSpPr>
          <p:cNvPr id="25" name="Google Shape;25;p3"/>
          <p:cNvGrpSpPr/>
          <p:nvPr/>
        </p:nvGrpSpPr>
        <p:grpSpPr>
          <a:xfrm flipH="1">
            <a:off x="3606025" y="32351"/>
            <a:ext cx="5349587" cy="5231206"/>
            <a:chOff x="2615425" y="-43849"/>
            <a:chExt cx="5349587" cy="5231206"/>
          </a:xfrm>
        </p:grpSpPr>
        <p:sp>
          <p:nvSpPr>
            <p:cNvPr id="26" name="Google Shape;26;p3"/>
            <p:cNvSpPr/>
            <p:nvPr/>
          </p:nvSpPr>
          <p:spPr>
            <a:xfrm>
              <a:off x="2615425" y="-43849"/>
              <a:ext cx="5323250" cy="5231206"/>
            </a:xfrm>
            <a:custGeom>
              <a:avLst/>
              <a:gdLst/>
              <a:ahLst/>
              <a:cxnLst/>
              <a:rect l="l" t="t" r="r" b="b"/>
              <a:pathLst>
                <a:path w="46267" h="45467" extrusionOk="0">
                  <a:moveTo>
                    <a:pt x="25905" y="0"/>
                  </a:moveTo>
                  <a:cubicBezTo>
                    <a:pt x="23434" y="0"/>
                    <a:pt x="21026" y="1266"/>
                    <a:pt x="19681" y="3537"/>
                  </a:cubicBezTo>
                  <a:cubicBezTo>
                    <a:pt x="19447" y="3904"/>
                    <a:pt x="19247" y="4304"/>
                    <a:pt x="19114" y="4704"/>
                  </a:cubicBezTo>
                  <a:cubicBezTo>
                    <a:pt x="19080" y="4704"/>
                    <a:pt x="19047" y="4671"/>
                    <a:pt x="19014" y="4637"/>
                  </a:cubicBezTo>
                  <a:cubicBezTo>
                    <a:pt x="18571" y="4376"/>
                    <a:pt x="18082" y="4251"/>
                    <a:pt x="17599" y="4251"/>
                  </a:cubicBezTo>
                  <a:cubicBezTo>
                    <a:pt x="16660" y="4251"/>
                    <a:pt x="15739" y="4724"/>
                    <a:pt x="15211" y="5605"/>
                  </a:cubicBezTo>
                  <a:cubicBezTo>
                    <a:pt x="15078" y="5838"/>
                    <a:pt x="14978" y="6105"/>
                    <a:pt x="14911" y="6372"/>
                  </a:cubicBezTo>
                  <a:cubicBezTo>
                    <a:pt x="14431" y="6209"/>
                    <a:pt x="13936" y="6130"/>
                    <a:pt x="13444" y="6130"/>
                  </a:cubicBezTo>
                  <a:cubicBezTo>
                    <a:pt x="11919" y="6130"/>
                    <a:pt x="10431" y="6894"/>
                    <a:pt x="9574" y="8307"/>
                  </a:cubicBezTo>
                  <a:cubicBezTo>
                    <a:pt x="8640" y="9908"/>
                    <a:pt x="8806" y="11876"/>
                    <a:pt x="9841" y="13277"/>
                  </a:cubicBezTo>
                  <a:cubicBezTo>
                    <a:pt x="9336" y="13169"/>
                    <a:pt x="8826" y="13116"/>
                    <a:pt x="8318" y="13116"/>
                  </a:cubicBezTo>
                  <a:cubicBezTo>
                    <a:pt x="5839" y="13116"/>
                    <a:pt x="3425" y="14376"/>
                    <a:pt x="2068" y="16646"/>
                  </a:cubicBezTo>
                  <a:cubicBezTo>
                    <a:pt x="0" y="20082"/>
                    <a:pt x="1134" y="24552"/>
                    <a:pt x="4570" y="26586"/>
                  </a:cubicBezTo>
                  <a:cubicBezTo>
                    <a:pt x="5237" y="26987"/>
                    <a:pt x="5938" y="27254"/>
                    <a:pt x="6672" y="27420"/>
                  </a:cubicBezTo>
                  <a:cubicBezTo>
                    <a:pt x="6405" y="29188"/>
                    <a:pt x="7172" y="30990"/>
                    <a:pt x="8806" y="31957"/>
                  </a:cubicBezTo>
                  <a:cubicBezTo>
                    <a:pt x="9529" y="32374"/>
                    <a:pt x="10321" y="32582"/>
                    <a:pt x="11087" y="32582"/>
                  </a:cubicBezTo>
                  <a:cubicBezTo>
                    <a:pt x="11240" y="32582"/>
                    <a:pt x="11392" y="32574"/>
                    <a:pt x="11542" y="32557"/>
                  </a:cubicBezTo>
                  <a:cubicBezTo>
                    <a:pt x="11675" y="33325"/>
                    <a:pt x="12142" y="34058"/>
                    <a:pt x="12843" y="34492"/>
                  </a:cubicBezTo>
                  <a:cubicBezTo>
                    <a:pt x="13285" y="34761"/>
                    <a:pt x="13772" y="34887"/>
                    <a:pt x="14252" y="34887"/>
                  </a:cubicBezTo>
                  <a:cubicBezTo>
                    <a:pt x="14605" y="34887"/>
                    <a:pt x="14953" y="34819"/>
                    <a:pt x="15278" y="34692"/>
                  </a:cubicBezTo>
                  <a:cubicBezTo>
                    <a:pt x="15478" y="35259"/>
                    <a:pt x="15878" y="35793"/>
                    <a:pt x="16445" y="36127"/>
                  </a:cubicBezTo>
                  <a:cubicBezTo>
                    <a:pt x="16812" y="36327"/>
                    <a:pt x="17212" y="36460"/>
                    <a:pt x="17613" y="36494"/>
                  </a:cubicBezTo>
                  <a:cubicBezTo>
                    <a:pt x="16879" y="39496"/>
                    <a:pt x="18146" y="42765"/>
                    <a:pt x="20915" y="44433"/>
                  </a:cubicBezTo>
                  <a:cubicBezTo>
                    <a:pt x="22091" y="45134"/>
                    <a:pt x="23379" y="45467"/>
                    <a:pt x="24646" y="45467"/>
                  </a:cubicBezTo>
                  <a:cubicBezTo>
                    <a:pt x="27117" y="45467"/>
                    <a:pt x="29511" y="44202"/>
                    <a:pt x="30856" y="41931"/>
                  </a:cubicBezTo>
                  <a:cubicBezTo>
                    <a:pt x="31856" y="40263"/>
                    <a:pt x="32090" y="38395"/>
                    <a:pt x="31723" y="36627"/>
                  </a:cubicBezTo>
                  <a:lnTo>
                    <a:pt x="31723" y="36627"/>
                  </a:lnTo>
                  <a:cubicBezTo>
                    <a:pt x="32116" y="36739"/>
                    <a:pt x="32517" y="36794"/>
                    <a:pt x="32916" y="36794"/>
                  </a:cubicBezTo>
                  <a:cubicBezTo>
                    <a:pt x="34416" y="36794"/>
                    <a:pt x="35883" y="36022"/>
                    <a:pt x="36726" y="34626"/>
                  </a:cubicBezTo>
                  <a:cubicBezTo>
                    <a:pt x="37760" y="32891"/>
                    <a:pt x="37494" y="30723"/>
                    <a:pt x="36193" y="29288"/>
                  </a:cubicBezTo>
                  <a:cubicBezTo>
                    <a:pt x="37093" y="29255"/>
                    <a:pt x="37927" y="28788"/>
                    <a:pt x="38428" y="27954"/>
                  </a:cubicBezTo>
                  <a:cubicBezTo>
                    <a:pt x="39061" y="26920"/>
                    <a:pt x="38895" y="25619"/>
                    <a:pt x="38127" y="24718"/>
                  </a:cubicBezTo>
                  <a:cubicBezTo>
                    <a:pt x="40562" y="24685"/>
                    <a:pt x="42897" y="23451"/>
                    <a:pt x="44232" y="21216"/>
                  </a:cubicBezTo>
                  <a:cubicBezTo>
                    <a:pt x="46267" y="17780"/>
                    <a:pt x="45166" y="13310"/>
                    <a:pt x="41730" y="11275"/>
                  </a:cubicBezTo>
                  <a:cubicBezTo>
                    <a:pt x="40562" y="10584"/>
                    <a:pt x="39274" y="10250"/>
                    <a:pt x="38001" y="10250"/>
                  </a:cubicBezTo>
                  <a:cubicBezTo>
                    <a:pt x="37493" y="10250"/>
                    <a:pt x="36988" y="10304"/>
                    <a:pt x="36493" y="10408"/>
                  </a:cubicBezTo>
                  <a:cubicBezTo>
                    <a:pt x="36460" y="9508"/>
                    <a:pt x="35993" y="8607"/>
                    <a:pt x="35159" y="8107"/>
                  </a:cubicBezTo>
                  <a:cubicBezTo>
                    <a:pt x="34702" y="7842"/>
                    <a:pt x="34194" y="7717"/>
                    <a:pt x="33696" y="7717"/>
                  </a:cubicBezTo>
                  <a:cubicBezTo>
                    <a:pt x="33503" y="7717"/>
                    <a:pt x="33311" y="7736"/>
                    <a:pt x="33124" y="7773"/>
                  </a:cubicBezTo>
                  <a:cubicBezTo>
                    <a:pt x="33324" y="5138"/>
                    <a:pt x="32056" y="2469"/>
                    <a:pt x="29621" y="1035"/>
                  </a:cubicBezTo>
                  <a:cubicBezTo>
                    <a:pt x="28456" y="334"/>
                    <a:pt x="27172" y="0"/>
                    <a:pt x="25905" y="0"/>
                  </a:cubicBezTo>
                  <a:close/>
                </a:path>
              </a:pathLst>
            </a:custGeom>
            <a:solidFill>
              <a:srgbClr val="9FC5E8">
                <a:alpha val="34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 name="Google Shape;27;p3"/>
            <p:cNvGrpSpPr/>
            <p:nvPr/>
          </p:nvGrpSpPr>
          <p:grpSpPr>
            <a:xfrm>
              <a:off x="3753855" y="4"/>
              <a:ext cx="4211157" cy="4799044"/>
              <a:chOff x="4228201" y="2970830"/>
              <a:chExt cx="1270066" cy="1447370"/>
            </a:xfrm>
          </p:grpSpPr>
          <p:sp>
            <p:nvSpPr>
              <p:cNvPr id="28" name="Google Shape;28;p3"/>
              <p:cNvSpPr/>
              <p:nvPr/>
            </p:nvSpPr>
            <p:spPr>
              <a:xfrm>
                <a:off x="4228201" y="4225550"/>
                <a:ext cx="133475" cy="192650"/>
              </a:xfrm>
              <a:custGeom>
                <a:avLst/>
                <a:gdLst/>
                <a:ahLst/>
                <a:cxnLst/>
                <a:rect l="l" t="t" r="r" b="b"/>
                <a:pathLst>
                  <a:path w="5339" h="7706" extrusionOk="0">
                    <a:moveTo>
                      <a:pt x="5338" y="0"/>
                    </a:moveTo>
                    <a:lnTo>
                      <a:pt x="1" y="6638"/>
                    </a:lnTo>
                    <a:lnTo>
                      <a:pt x="1502" y="7706"/>
                    </a:lnTo>
                    <a:lnTo>
                      <a:pt x="5338" y="0"/>
                    </a:lnTo>
                    <a:close/>
                  </a:path>
                </a:pathLst>
              </a:custGeom>
              <a:solidFill>
                <a:srgbClr val="9FC5E8">
                  <a:alpha val="34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rot="-1467804">
                <a:off x="5333134" y="3992081"/>
                <a:ext cx="130946" cy="193494"/>
              </a:xfrm>
              <a:custGeom>
                <a:avLst/>
                <a:gdLst/>
                <a:ahLst/>
                <a:cxnLst/>
                <a:rect l="l" t="t" r="r" b="b"/>
                <a:pathLst>
                  <a:path w="5238" h="7740" extrusionOk="0">
                    <a:moveTo>
                      <a:pt x="0" y="1"/>
                    </a:moveTo>
                    <a:lnTo>
                      <a:pt x="3636" y="7740"/>
                    </a:lnTo>
                    <a:lnTo>
                      <a:pt x="5237" y="6873"/>
                    </a:lnTo>
                    <a:lnTo>
                      <a:pt x="0" y="1"/>
                    </a:lnTo>
                    <a:close/>
                  </a:path>
                </a:pathLst>
              </a:custGeom>
              <a:solidFill>
                <a:srgbClr val="9FC5E8">
                  <a:alpha val="34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a:off x="4269925" y="2970830"/>
                <a:ext cx="91750" cy="144300"/>
              </a:xfrm>
              <a:custGeom>
                <a:avLst/>
                <a:gdLst/>
                <a:ahLst/>
                <a:cxnLst/>
                <a:rect l="l" t="t" r="r" b="b"/>
                <a:pathLst>
                  <a:path w="3670" h="5772" extrusionOk="0">
                    <a:moveTo>
                      <a:pt x="1935" y="1"/>
                    </a:moveTo>
                    <a:lnTo>
                      <a:pt x="0" y="1302"/>
                    </a:lnTo>
                    <a:lnTo>
                      <a:pt x="3669" y="5772"/>
                    </a:lnTo>
                    <a:lnTo>
                      <a:pt x="1935" y="1"/>
                    </a:lnTo>
                    <a:close/>
                  </a:path>
                </a:pathLst>
              </a:custGeom>
              <a:solidFill>
                <a:srgbClr val="9FC5E8">
                  <a:alpha val="34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1" name="Google Shape;31;p3"/>
          <p:cNvSpPr/>
          <p:nvPr/>
        </p:nvSpPr>
        <p:spPr>
          <a:xfrm>
            <a:off x="7965000" y="1645438"/>
            <a:ext cx="709700" cy="307725"/>
          </a:xfrm>
          <a:custGeom>
            <a:avLst/>
            <a:gdLst/>
            <a:ahLst/>
            <a:cxnLst/>
            <a:rect l="l" t="t" r="r" b="b"/>
            <a:pathLst>
              <a:path w="28388" h="12309" extrusionOk="0">
                <a:moveTo>
                  <a:pt x="18247" y="0"/>
                </a:moveTo>
                <a:cubicBezTo>
                  <a:pt x="13877" y="0"/>
                  <a:pt x="10141" y="2802"/>
                  <a:pt x="8740" y="6738"/>
                </a:cubicBezTo>
                <a:lnTo>
                  <a:pt x="2769" y="6738"/>
                </a:lnTo>
                <a:cubicBezTo>
                  <a:pt x="1234" y="6738"/>
                  <a:pt x="0" y="7973"/>
                  <a:pt x="0" y="9507"/>
                </a:cubicBezTo>
                <a:cubicBezTo>
                  <a:pt x="0" y="11041"/>
                  <a:pt x="1234" y="12309"/>
                  <a:pt x="2769" y="12309"/>
                </a:cubicBezTo>
                <a:lnTo>
                  <a:pt x="25585" y="12309"/>
                </a:lnTo>
                <a:cubicBezTo>
                  <a:pt x="27153" y="12309"/>
                  <a:pt x="28387" y="11041"/>
                  <a:pt x="28387" y="9507"/>
                </a:cubicBezTo>
                <a:cubicBezTo>
                  <a:pt x="28387" y="9407"/>
                  <a:pt x="28387" y="9273"/>
                  <a:pt x="28354" y="9173"/>
                </a:cubicBezTo>
                <a:cubicBezTo>
                  <a:pt x="28087" y="3836"/>
                  <a:pt x="23684" y="0"/>
                  <a:pt x="18247" y="0"/>
                </a:cubicBezTo>
                <a:close/>
              </a:path>
            </a:pathLst>
          </a:custGeom>
          <a:solidFill>
            <a:srgbClr val="F0EF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a:off x="2528975" y="4300288"/>
            <a:ext cx="208500" cy="208500"/>
          </a:xfrm>
          <a:custGeom>
            <a:avLst/>
            <a:gdLst/>
            <a:ahLst/>
            <a:cxnLst/>
            <a:rect l="l" t="t" r="r" b="b"/>
            <a:pathLst>
              <a:path w="8340" h="8340" extrusionOk="0">
                <a:moveTo>
                  <a:pt x="4170" y="0"/>
                </a:moveTo>
                <a:cubicBezTo>
                  <a:pt x="1868" y="0"/>
                  <a:pt x="0" y="1868"/>
                  <a:pt x="0" y="4170"/>
                </a:cubicBezTo>
                <a:cubicBezTo>
                  <a:pt x="0" y="6471"/>
                  <a:pt x="1868" y="8339"/>
                  <a:pt x="4170" y="8339"/>
                </a:cubicBezTo>
                <a:cubicBezTo>
                  <a:pt x="6472" y="8339"/>
                  <a:pt x="8340" y="6471"/>
                  <a:pt x="8340" y="4170"/>
                </a:cubicBezTo>
                <a:cubicBezTo>
                  <a:pt x="8340" y="1868"/>
                  <a:pt x="6472" y="0"/>
                  <a:pt x="417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 name="Google Shape;33;p3"/>
          <p:cNvGrpSpPr/>
          <p:nvPr/>
        </p:nvGrpSpPr>
        <p:grpSpPr>
          <a:xfrm>
            <a:off x="4526525" y="4058700"/>
            <a:ext cx="330501" cy="420623"/>
            <a:chOff x="3828325" y="875775"/>
            <a:chExt cx="330501" cy="420623"/>
          </a:xfrm>
        </p:grpSpPr>
        <p:sp>
          <p:nvSpPr>
            <p:cNvPr id="34" name="Google Shape;34;p3"/>
            <p:cNvSpPr/>
            <p:nvPr/>
          </p:nvSpPr>
          <p:spPr>
            <a:xfrm>
              <a:off x="3884094" y="1119247"/>
              <a:ext cx="53711" cy="53776"/>
            </a:xfrm>
            <a:custGeom>
              <a:avLst/>
              <a:gdLst/>
              <a:ahLst/>
              <a:cxnLst/>
              <a:rect l="l" t="t" r="r" b="b"/>
              <a:pathLst>
                <a:path w="835" h="836" extrusionOk="0">
                  <a:moveTo>
                    <a:pt x="474" y="1"/>
                  </a:moveTo>
                  <a:cubicBezTo>
                    <a:pt x="323" y="1"/>
                    <a:pt x="155" y="120"/>
                    <a:pt x="100" y="285"/>
                  </a:cubicBezTo>
                  <a:cubicBezTo>
                    <a:pt x="0" y="485"/>
                    <a:pt x="67" y="719"/>
                    <a:pt x="234" y="819"/>
                  </a:cubicBezTo>
                  <a:cubicBezTo>
                    <a:pt x="269" y="830"/>
                    <a:pt x="305" y="836"/>
                    <a:pt x="340" y="836"/>
                  </a:cubicBezTo>
                  <a:cubicBezTo>
                    <a:pt x="502" y="836"/>
                    <a:pt x="652" y="716"/>
                    <a:pt x="734" y="552"/>
                  </a:cubicBezTo>
                  <a:cubicBezTo>
                    <a:pt x="834" y="352"/>
                    <a:pt x="734" y="118"/>
                    <a:pt x="567" y="18"/>
                  </a:cubicBezTo>
                  <a:cubicBezTo>
                    <a:pt x="538" y="6"/>
                    <a:pt x="506" y="1"/>
                    <a:pt x="474"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a:off x="3918444" y="1068109"/>
              <a:ext cx="126656" cy="79699"/>
            </a:xfrm>
            <a:custGeom>
              <a:avLst/>
              <a:gdLst/>
              <a:ahLst/>
              <a:cxnLst/>
              <a:rect l="l" t="t" r="r" b="b"/>
              <a:pathLst>
                <a:path w="1969" h="1239" extrusionOk="0">
                  <a:moveTo>
                    <a:pt x="1114" y="1"/>
                  </a:moveTo>
                  <a:cubicBezTo>
                    <a:pt x="642" y="1"/>
                    <a:pt x="123" y="511"/>
                    <a:pt x="0" y="880"/>
                  </a:cubicBezTo>
                  <a:lnTo>
                    <a:pt x="0" y="1180"/>
                  </a:lnTo>
                  <a:cubicBezTo>
                    <a:pt x="43" y="1223"/>
                    <a:pt x="86" y="1238"/>
                    <a:pt x="130" y="1238"/>
                  </a:cubicBezTo>
                  <a:cubicBezTo>
                    <a:pt x="223" y="1238"/>
                    <a:pt x="320" y="1169"/>
                    <a:pt x="434" y="1147"/>
                  </a:cubicBezTo>
                  <a:cubicBezTo>
                    <a:pt x="551" y="1108"/>
                    <a:pt x="668" y="1091"/>
                    <a:pt x="785" y="1091"/>
                  </a:cubicBezTo>
                  <a:cubicBezTo>
                    <a:pt x="868" y="1091"/>
                    <a:pt x="951" y="1099"/>
                    <a:pt x="1034" y="1113"/>
                  </a:cubicBezTo>
                  <a:cubicBezTo>
                    <a:pt x="1188" y="1113"/>
                    <a:pt x="1349" y="1156"/>
                    <a:pt x="1488" y="1156"/>
                  </a:cubicBezTo>
                  <a:cubicBezTo>
                    <a:pt x="1650" y="1156"/>
                    <a:pt x="1781" y="1098"/>
                    <a:pt x="1835" y="846"/>
                  </a:cubicBezTo>
                  <a:cubicBezTo>
                    <a:pt x="1968" y="446"/>
                    <a:pt x="1601" y="113"/>
                    <a:pt x="1234" y="12"/>
                  </a:cubicBezTo>
                  <a:cubicBezTo>
                    <a:pt x="1195" y="5"/>
                    <a:pt x="1155" y="1"/>
                    <a:pt x="1114"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3"/>
            <p:cNvSpPr/>
            <p:nvPr/>
          </p:nvSpPr>
          <p:spPr>
            <a:xfrm>
              <a:off x="3828325" y="1159001"/>
              <a:ext cx="81564" cy="135211"/>
            </a:xfrm>
            <a:custGeom>
              <a:avLst/>
              <a:gdLst/>
              <a:ahLst/>
              <a:cxnLst/>
              <a:rect l="l" t="t" r="r" b="b"/>
              <a:pathLst>
                <a:path w="1268" h="2102" extrusionOk="0">
                  <a:moveTo>
                    <a:pt x="1234" y="0"/>
                  </a:moveTo>
                  <a:cubicBezTo>
                    <a:pt x="1168" y="0"/>
                    <a:pt x="1101" y="134"/>
                    <a:pt x="1068" y="167"/>
                  </a:cubicBezTo>
                  <a:cubicBezTo>
                    <a:pt x="1001" y="267"/>
                    <a:pt x="934" y="334"/>
                    <a:pt x="867" y="434"/>
                  </a:cubicBezTo>
                  <a:cubicBezTo>
                    <a:pt x="734" y="601"/>
                    <a:pt x="634" y="768"/>
                    <a:pt x="534" y="968"/>
                  </a:cubicBezTo>
                  <a:cubicBezTo>
                    <a:pt x="400" y="1135"/>
                    <a:pt x="300" y="1335"/>
                    <a:pt x="234" y="1535"/>
                  </a:cubicBezTo>
                  <a:cubicBezTo>
                    <a:pt x="134" y="1702"/>
                    <a:pt x="33" y="1902"/>
                    <a:pt x="0" y="2102"/>
                  </a:cubicBezTo>
                  <a:cubicBezTo>
                    <a:pt x="67" y="1935"/>
                    <a:pt x="134" y="1735"/>
                    <a:pt x="234" y="1568"/>
                  </a:cubicBezTo>
                  <a:cubicBezTo>
                    <a:pt x="334" y="1401"/>
                    <a:pt x="400" y="1201"/>
                    <a:pt x="500" y="1035"/>
                  </a:cubicBezTo>
                  <a:cubicBezTo>
                    <a:pt x="634" y="868"/>
                    <a:pt x="734" y="701"/>
                    <a:pt x="834" y="534"/>
                  </a:cubicBezTo>
                  <a:cubicBezTo>
                    <a:pt x="901" y="467"/>
                    <a:pt x="967" y="367"/>
                    <a:pt x="1034" y="301"/>
                  </a:cubicBezTo>
                  <a:cubicBezTo>
                    <a:pt x="1068" y="234"/>
                    <a:pt x="1101" y="201"/>
                    <a:pt x="1134" y="167"/>
                  </a:cubicBezTo>
                  <a:cubicBezTo>
                    <a:pt x="1168" y="134"/>
                    <a:pt x="1201" y="101"/>
                    <a:pt x="1234" y="67"/>
                  </a:cubicBezTo>
                  <a:cubicBezTo>
                    <a:pt x="1268" y="67"/>
                    <a:pt x="1268" y="67"/>
                    <a:pt x="1268" y="34"/>
                  </a:cubicBezTo>
                  <a:cubicBezTo>
                    <a:pt x="1268" y="34"/>
                    <a:pt x="1234" y="0"/>
                    <a:pt x="1234"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3"/>
            <p:cNvSpPr/>
            <p:nvPr/>
          </p:nvSpPr>
          <p:spPr>
            <a:xfrm>
              <a:off x="3839003" y="1079623"/>
              <a:ext cx="77319" cy="60144"/>
            </a:xfrm>
            <a:custGeom>
              <a:avLst/>
              <a:gdLst/>
              <a:ahLst/>
              <a:cxnLst/>
              <a:rect l="l" t="t" r="r" b="b"/>
              <a:pathLst>
                <a:path w="1202" h="935" extrusionOk="0">
                  <a:moveTo>
                    <a:pt x="1" y="0"/>
                  </a:moveTo>
                  <a:cubicBezTo>
                    <a:pt x="1" y="0"/>
                    <a:pt x="1" y="34"/>
                    <a:pt x="1" y="34"/>
                  </a:cubicBezTo>
                  <a:cubicBezTo>
                    <a:pt x="501" y="200"/>
                    <a:pt x="902" y="534"/>
                    <a:pt x="1202" y="934"/>
                  </a:cubicBezTo>
                  <a:cubicBezTo>
                    <a:pt x="935" y="501"/>
                    <a:pt x="501" y="200"/>
                    <a:pt x="1"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3"/>
            <p:cNvSpPr/>
            <p:nvPr/>
          </p:nvSpPr>
          <p:spPr>
            <a:xfrm>
              <a:off x="3845435" y="1103230"/>
              <a:ext cx="58021" cy="37501"/>
            </a:xfrm>
            <a:custGeom>
              <a:avLst/>
              <a:gdLst/>
              <a:ahLst/>
              <a:cxnLst/>
              <a:rect l="l" t="t" r="r" b="b"/>
              <a:pathLst>
                <a:path w="902" h="583" extrusionOk="0">
                  <a:moveTo>
                    <a:pt x="1" y="0"/>
                  </a:moveTo>
                  <a:lnTo>
                    <a:pt x="1" y="0"/>
                  </a:lnTo>
                  <a:cubicBezTo>
                    <a:pt x="301" y="167"/>
                    <a:pt x="601" y="334"/>
                    <a:pt x="868" y="567"/>
                  </a:cubicBezTo>
                  <a:cubicBezTo>
                    <a:pt x="868" y="578"/>
                    <a:pt x="872" y="582"/>
                    <a:pt x="877" y="582"/>
                  </a:cubicBezTo>
                  <a:cubicBezTo>
                    <a:pt x="887" y="582"/>
                    <a:pt x="902" y="567"/>
                    <a:pt x="902" y="567"/>
                  </a:cubicBezTo>
                  <a:cubicBezTo>
                    <a:pt x="601" y="334"/>
                    <a:pt x="335" y="134"/>
                    <a:pt x="1"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3"/>
            <p:cNvSpPr/>
            <p:nvPr/>
          </p:nvSpPr>
          <p:spPr>
            <a:xfrm>
              <a:off x="3939864" y="1116610"/>
              <a:ext cx="68763" cy="179788"/>
            </a:xfrm>
            <a:custGeom>
              <a:avLst/>
              <a:gdLst/>
              <a:ahLst/>
              <a:cxnLst/>
              <a:rect l="l" t="t" r="r" b="b"/>
              <a:pathLst>
                <a:path w="1069" h="2795" extrusionOk="0">
                  <a:moveTo>
                    <a:pt x="413" y="1"/>
                  </a:moveTo>
                  <a:cubicBezTo>
                    <a:pt x="401" y="1"/>
                    <a:pt x="384" y="9"/>
                    <a:pt x="368" y="26"/>
                  </a:cubicBezTo>
                  <a:cubicBezTo>
                    <a:pt x="268" y="259"/>
                    <a:pt x="201" y="526"/>
                    <a:pt x="101" y="793"/>
                  </a:cubicBezTo>
                  <a:cubicBezTo>
                    <a:pt x="67" y="893"/>
                    <a:pt x="1" y="993"/>
                    <a:pt x="34" y="1126"/>
                  </a:cubicBezTo>
                  <a:cubicBezTo>
                    <a:pt x="67" y="1260"/>
                    <a:pt x="101" y="1393"/>
                    <a:pt x="134" y="1527"/>
                  </a:cubicBezTo>
                  <a:cubicBezTo>
                    <a:pt x="167" y="1660"/>
                    <a:pt x="201" y="1827"/>
                    <a:pt x="234" y="1960"/>
                  </a:cubicBezTo>
                  <a:cubicBezTo>
                    <a:pt x="268" y="2027"/>
                    <a:pt x="368" y="2127"/>
                    <a:pt x="434" y="2194"/>
                  </a:cubicBezTo>
                  <a:cubicBezTo>
                    <a:pt x="634" y="2394"/>
                    <a:pt x="835" y="2594"/>
                    <a:pt x="1068" y="2794"/>
                  </a:cubicBezTo>
                  <a:cubicBezTo>
                    <a:pt x="1068" y="2794"/>
                    <a:pt x="1068" y="2761"/>
                    <a:pt x="1068" y="2761"/>
                  </a:cubicBezTo>
                  <a:cubicBezTo>
                    <a:pt x="901" y="2594"/>
                    <a:pt x="735" y="2427"/>
                    <a:pt x="568" y="2261"/>
                  </a:cubicBezTo>
                  <a:cubicBezTo>
                    <a:pt x="468" y="2194"/>
                    <a:pt x="368" y="2094"/>
                    <a:pt x="301" y="1960"/>
                  </a:cubicBezTo>
                  <a:cubicBezTo>
                    <a:pt x="234" y="1860"/>
                    <a:pt x="234" y="1694"/>
                    <a:pt x="201" y="1560"/>
                  </a:cubicBezTo>
                  <a:cubicBezTo>
                    <a:pt x="167" y="1460"/>
                    <a:pt x="134" y="1327"/>
                    <a:pt x="101" y="1193"/>
                  </a:cubicBezTo>
                  <a:cubicBezTo>
                    <a:pt x="67" y="1026"/>
                    <a:pt x="101" y="893"/>
                    <a:pt x="167" y="760"/>
                  </a:cubicBezTo>
                  <a:cubicBezTo>
                    <a:pt x="268" y="526"/>
                    <a:pt x="334" y="259"/>
                    <a:pt x="434" y="26"/>
                  </a:cubicBezTo>
                  <a:cubicBezTo>
                    <a:pt x="434" y="9"/>
                    <a:pt x="426" y="1"/>
                    <a:pt x="413"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3"/>
            <p:cNvSpPr/>
            <p:nvPr/>
          </p:nvSpPr>
          <p:spPr>
            <a:xfrm>
              <a:off x="3957039" y="1118733"/>
              <a:ext cx="85874" cy="169046"/>
            </a:xfrm>
            <a:custGeom>
              <a:avLst/>
              <a:gdLst/>
              <a:ahLst/>
              <a:cxnLst/>
              <a:rect l="l" t="t" r="r" b="b"/>
              <a:pathLst>
                <a:path w="1335" h="2628" extrusionOk="0">
                  <a:moveTo>
                    <a:pt x="217" y="1"/>
                  </a:moveTo>
                  <a:cubicBezTo>
                    <a:pt x="209" y="1"/>
                    <a:pt x="201" y="9"/>
                    <a:pt x="201" y="26"/>
                  </a:cubicBezTo>
                  <a:cubicBezTo>
                    <a:pt x="134" y="293"/>
                    <a:pt x="101" y="560"/>
                    <a:pt x="34" y="827"/>
                  </a:cubicBezTo>
                  <a:cubicBezTo>
                    <a:pt x="34" y="960"/>
                    <a:pt x="1" y="1060"/>
                    <a:pt x="34" y="1160"/>
                  </a:cubicBezTo>
                  <a:cubicBezTo>
                    <a:pt x="101" y="1294"/>
                    <a:pt x="134" y="1427"/>
                    <a:pt x="201" y="1560"/>
                  </a:cubicBezTo>
                  <a:cubicBezTo>
                    <a:pt x="267" y="1694"/>
                    <a:pt x="301" y="1827"/>
                    <a:pt x="367" y="1961"/>
                  </a:cubicBezTo>
                  <a:cubicBezTo>
                    <a:pt x="434" y="2061"/>
                    <a:pt x="534" y="2094"/>
                    <a:pt x="601" y="2161"/>
                  </a:cubicBezTo>
                  <a:cubicBezTo>
                    <a:pt x="868" y="2328"/>
                    <a:pt x="1101" y="2494"/>
                    <a:pt x="1335" y="2628"/>
                  </a:cubicBezTo>
                  <a:cubicBezTo>
                    <a:pt x="1168" y="2494"/>
                    <a:pt x="968" y="2361"/>
                    <a:pt x="768" y="2228"/>
                  </a:cubicBezTo>
                  <a:cubicBezTo>
                    <a:pt x="668" y="2161"/>
                    <a:pt x="534" y="2061"/>
                    <a:pt x="434" y="1961"/>
                  </a:cubicBezTo>
                  <a:cubicBezTo>
                    <a:pt x="367" y="1861"/>
                    <a:pt x="334" y="1727"/>
                    <a:pt x="267" y="1594"/>
                  </a:cubicBezTo>
                  <a:cubicBezTo>
                    <a:pt x="234" y="1460"/>
                    <a:pt x="167" y="1360"/>
                    <a:pt x="134" y="1227"/>
                  </a:cubicBezTo>
                  <a:cubicBezTo>
                    <a:pt x="67" y="1093"/>
                    <a:pt x="67" y="960"/>
                    <a:pt x="101" y="793"/>
                  </a:cubicBezTo>
                  <a:cubicBezTo>
                    <a:pt x="167" y="526"/>
                    <a:pt x="201" y="293"/>
                    <a:pt x="234" y="26"/>
                  </a:cubicBezTo>
                  <a:cubicBezTo>
                    <a:pt x="234" y="9"/>
                    <a:pt x="226" y="1"/>
                    <a:pt x="217"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3"/>
            <p:cNvSpPr/>
            <p:nvPr/>
          </p:nvSpPr>
          <p:spPr>
            <a:xfrm>
              <a:off x="3974213" y="1103745"/>
              <a:ext cx="105171" cy="153994"/>
            </a:xfrm>
            <a:custGeom>
              <a:avLst/>
              <a:gdLst/>
              <a:ahLst/>
              <a:cxnLst/>
              <a:rect l="l" t="t" r="r" b="b"/>
              <a:pathLst>
                <a:path w="1635" h="2394" extrusionOk="0">
                  <a:moveTo>
                    <a:pt x="50" y="0"/>
                  </a:moveTo>
                  <a:cubicBezTo>
                    <a:pt x="42" y="0"/>
                    <a:pt x="34" y="9"/>
                    <a:pt x="34" y="26"/>
                  </a:cubicBezTo>
                  <a:cubicBezTo>
                    <a:pt x="34" y="292"/>
                    <a:pt x="34" y="559"/>
                    <a:pt x="34" y="859"/>
                  </a:cubicBezTo>
                  <a:cubicBezTo>
                    <a:pt x="34" y="960"/>
                    <a:pt x="0" y="1060"/>
                    <a:pt x="67" y="1160"/>
                  </a:cubicBezTo>
                  <a:cubicBezTo>
                    <a:pt x="134" y="1293"/>
                    <a:pt x="234" y="1427"/>
                    <a:pt x="301" y="1527"/>
                  </a:cubicBezTo>
                  <a:cubicBezTo>
                    <a:pt x="401" y="1660"/>
                    <a:pt x="467" y="1760"/>
                    <a:pt x="567" y="1894"/>
                  </a:cubicBezTo>
                  <a:cubicBezTo>
                    <a:pt x="634" y="1960"/>
                    <a:pt x="734" y="1994"/>
                    <a:pt x="834" y="2027"/>
                  </a:cubicBezTo>
                  <a:cubicBezTo>
                    <a:pt x="1101" y="2160"/>
                    <a:pt x="1335" y="2260"/>
                    <a:pt x="1635" y="2394"/>
                  </a:cubicBezTo>
                  <a:cubicBezTo>
                    <a:pt x="1635" y="2394"/>
                    <a:pt x="1635" y="2394"/>
                    <a:pt x="1635" y="2361"/>
                  </a:cubicBezTo>
                  <a:cubicBezTo>
                    <a:pt x="1401" y="2260"/>
                    <a:pt x="1201" y="2160"/>
                    <a:pt x="968" y="2060"/>
                  </a:cubicBezTo>
                  <a:cubicBezTo>
                    <a:pt x="868" y="2027"/>
                    <a:pt x="734" y="1960"/>
                    <a:pt x="634" y="1894"/>
                  </a:cubicBezTo>
                  <a:cubicBezTo>
                    <a:pt x="534" y="1793"/>
                    <a:pt x="467" y="1660"/>
                    <a:pt x="401" y="1560"/>
                  </a:cubicBezTo>
                  <a:cubicBezTo>
                    <a:pt x="301" y="1427"/>
                    <a:pt x="234" y="1326"/>
                    <a:pt x="167" y="1226"/>
                  </a:cubicBezTo>
                  <a:cubicBezTo>
                    <a:pt x="67" y="1093"/>
                    <a:pt x="67" y="960"/>
                    <a:pt x="67" y="793"/>
                  </a:cubicBezTo>
                  <a:cubicBezTo>
                    <a:pt x="67" y="526"/>
                    <a:pt x="67" y="259"/>
                    <a:pt x="67" y="26"/>
                  </a:cubicBezTo>
                  <a:cubicBezTo>
                    <a:pt x="67" y="9"/>
                    <a:pt x="59" y="0"/>
                    <a:pt x="50"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3"/>
            <p:cNvSpPr/>
            <p:nvPr/>
          </p:nvSpPr>
          <p:spPr>
            <a:xfrm>
              <a:off x="3982768" y="1104388"/>
              <a:ext cx="126656" cy="134053"/>
            </a:xfrm>
            <a:custGeom>
              <a:avLst/>
              <a:gdLst/>
              <a:ahLst/>
              <a:cxnLst/>
              <a:rect l="l" t="t" r="r" b="b"/>
              <a:pathLst>
                <a:path w="1969" h="2084" extrusionOk="0">
                  <a:moveTo>
                    <a:pt x="26" y="1"/>
                  </a:moveTo>
                  <a:cubicBezTo>
                    <a:pt x="16" y="1"/>
                    <a:pt x="1" y="16"/>
                    <a:pt x="1" y="16"/>
                  </a:cubicBezTo>
                  <a:cubicBezTo>
                    <a:pt x="34" y="282"/>
                    <a:pt x="68" y="583"/>
                    <a:pt x="134" y="849"/>
                  </a:cubicBezTo>
                  <a:cubicBezTo>
                    <a:pt x="134" y="950"/>
                    <a:pt x="168" y="1050"/>
                    <a:pt x="234" y="1150"/>
                  </a:cubicBezTo>
                  <a:cubicBezTo>
                    <a:pt x="334" y="1250"/>
                    <a:pt x="434" y="1350"/>
                    <a:pt x="535" y="1483"/>
                  </a:cubicBezTo>
                  <a:cubicBezTo>
                    <a:pt x="635" y="1583"/>
                    <a:pt x="735" y="1683"/>
                    <a:pt x="835" y="1783"/>
                  </a:cubicBezTo>
                  <a:cubicBezTo>
                    <a:pt x="901" y="1850"/>
                    <a:pt x="1002" y="1850"/>
                    <a:pt x="1102" y="1884"/>
                  </a:cubicBezTo>
                  <a:cubicBezTo>
                    <a:pt x="1402" y="1950"/>
                    <a:pt x="1669" y="2017"/>
                    <a:pt x="1969" y="2084"/>
                  </a:cubicBezTo>
                  <a:cubicBezTo>
                    <a:pt x="1735" y="2017"/>
                    <a:pt x="1502" y="1950"/>
                    <a:pt x="1268" y="1884"/>
                  </a:cubicBezTo>
                  <a:cubicBezTo>
                    <a:pt x="1135" y="1850"/>
                    <a:pt x="1002" y="1817"/>
                    <a:pt x="901" y="1750"/>
                  </a:cubicBezTo>
                  <a:cubicBezTo>
                    <a:pt x="768" y="1683"/>
                    <a:pt x="701" y="1550"/>
                    <a:pt x="601" y="1483"/>
                  </a:cubicBezTo>
                  <a:cubicBezTo>
                    <a:pt x="501" y="1383"/>
                    <a:pt x="434" y="1283"/>
                    <a:pt x="334" y="1183"/>
                  </a:cubicBezTo>
                  <a:cubicBezTo>
                    <a:pt x="201" y="1050"/>
                    <a:pt x="201" y="916"/>
                    <a:pt x="168" y="783"/>
                  </a:cubicBezTo>
                  <a:cubicBezTo>
                    <a:pt x="134" y="516"/>
                    <a:pt x="68" y="282"/>
                    <a:pt x="34" y="16"/>
                  </a:cubicBezTo>
                  <a:cubicBezTo>
                    <a:pt x="34" y="4"/>
                    <a:pt x="30" y="1"/>
                    <a:pt x="26"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3"/>
            <p:cNvSpPr/>
            <p:nvPr/>
          </p:nvSpPr>
          <p:spPr>
            <a:xfrm>
              <a:off x="3948483" y="875775"/>
              <a:ext cx="109481" cy="223208"/>
            </a:xfrm>
            <a:custGeom>
              <a:avLst/>
              <a:gdLst/>
              <a:ahLst/>
              <a:cxnLst/>
              <a:rect l="l" t="t" r="r" b="b"/>
              <a:pathLst>
                <a:path w="1702" h="3470" extrusionOk="0">
                  <a:moveTo>
                    <a:pt x="0" y="3469"/>
                  </a:moveTo>
                  <a:cubicBezTo>
                    <a:pt x="0" y="2836"/>
                    <a:pt x="267" y="2102"/>
                    <a:pt x="467" y="1535"/>
                  </a:cubicBezTo>
                  <a:cubicBezTo>
                    <a:pt x="634" y="1101"/>
                    <a:pt x="834" y="534"/>
                    <a:pt x="1168" y="234"/>
                  </a:cubicBezTo>
                  <a:cubicBezTo>
                    <a:pt x="1401" y="0"/>
                    <a:pt x="1668" y="34"/>
                    <a:pt x="1668" y="367"/>
                  </a:cubicBezTo>
                  <a:cubicBezTo>
                    <a:pt x="1701" y="968"/>
                    <a:pt x="1334" y="1601"/>
                    <a:pt x="1068" y="2135"/>
                  </a:cubicBezTo>
                  <a:cubicBezTo>
                    <a:pt x="901" y="2402"/>
                    <a:pt x="734" y="2702"/>
                    <a:pt x="534" y="2969"/>
                  </a:cubicBezTo>
                  <a:cubicBezTo>
                    <a:pt x="434" y="3103"/>
                    <a:pt x="300" y="3236"/>
                    <a:pt x="200" y="3369"/>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3"/>
            <p:cNvSpPr/>
            <p:nvPr/>
          </p:nvSpPr>
          <p:spPr>
            <a:xfrm>
              <a:off x="3866920" y="903628"/>
              <a:ext cx="83751" cy="216840"/>
            </a:xfrm>
            <a:custGeom>
              <a:avLst/>
              <a:gdLst/>
              <a:ahLst/>
              <a:cxnLst/>
              <a:rect l="l" t="t" r="r" b="b"/>
              <a:pathLst>
                <a:path w="1302" h="3371" extrusionOk="0">
                  <a:moveTo>
                    <a:pt x="1235" y="3370"/>
                  </a:moveTo>
                  <a:cubicBezTo>
                    <a:pt x="834" y="2936"/>
                    <a:pt x="601" y="2269"/>
                    <a:pt x="367" y="1736"/>
                  </a:cubicBezTo>
                  <a:cubicBezTo>
                    <a:pt x="201" y="1369"/>
                    <a:pt x="1" y="835"/>
                    <a:pt x="34" y="435"/>
                  </a:cubicBezTo>
                  <a:cubicBezTo>
                    <a:pt x="67" y="134"/>
                    <a:pt x="267" y="1"/>
                    <a:pt x="468" y="234"/>
                  </a:cubicBezTo>
                  <a:cubicBezTo>
                    <a:pt x="868" y="635"/>
                    <a:pt x="1001" y="1302"/>
                    <a:pt x="1135" y="1802"/>
                  </a:cubicBezTo>
                  <a:cubicBezTo>
                    <a:pt x="1201" y="2102"/>
                    <a:pt x="1268" y="2403"/>
                    <a:pt x="1301" y="2703"/>
                  </a:cubicBezTo>
                  <a:cubicBezTo>
                    <a:pt x="1301" y="2870"/>
                    <a:pt x="1268" y="3036"/>
                    <a:pt x="1301" y="3203"/>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3"/>
            <p:cNvSpPr/>
            <p:nvPr/>
          </p:nvSpPr>
          <p:spPr>
            <a:xfrm>
              <a:off x="4019241" y="1098663"/>
              <a:ext cx="139585" cy="73009"/>
            </a:xfrm>
            <a:custGeom>
              <a:avLst/>
              <a:gdLst/>
              <a:ahLst/>
              <a:cxnLst/>
              <a:rect l="l" t="t" r="r" b="b"/>
              <a:pathLst>
                <a:path w="2170" h="1135" extrusionOk="0">
                  <a:moveTo>
                    <a:pt x="175" y="0"/>
                  </a:moveTo>
                  <a:cubicBezTo>
                    <a:pt x="127" y="0"/>
                    <a:pt x="80" y="2"/>
                    <a:pt x="34" y="4"/>
                  </a:cubicBezTo>
                  <a:lnTo>
                    <a:pt x="1" y="271"/>
                  </a:lnTo>
                  <a:cubicBezTo>
                    <a:pt x="5" y="271"/>
                    <a:pt x="9" y="271"/>
                    <a:pt x="13" y="271"/>
                  </a:cubicBezTo>
                  <a:cubicBezTo>
                    <a:pt x="302" y="271"/>
                    <a:pt x="1437" y="1135"/>
                    <a:pt x="1919" y="1135"/>
                  </a:cubicBezTo>
                  <a:cubicBezTo>
                    <a:pt x="2042" y="1135"/>
                    <a:pt x="2122" y="1079"/>
                    <a:pt x="2136" y="938"/>
                  </a:cubicBezTo>
                  <a:cubicBezTo>
                    <a:pt x="2169" y="638"/>
                    <a:pt x="1902" y="438"/>
                    <a:pt x="1702" y="338"/>
                  </a:cubicBezTo>
                  <a:cubicBezTo>
                    <a:pt x="1245" y="155"/>
                    <a:pt x="677" y="0"/>
                    <a:pt x="175"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 name="Google Shape;46;p3"/>
          <p:cNvGrpSpPr/>
          <p:nvPr/>
        </p:nvGrpSpPr>
        <p:grpSpPr>
          <a:xfrm flipH="1">
            <a:off x="7555463" y="620338"/>
            <a:ext cx="330501" cy="420623"/>
            <a:chOff x="3828325" y="875775"/>
            <a:chExt cx="330501" cy="420623"/>
          </a:xfrm>
        </p:grpSpPr>
        <p:sp>
          <p:nvSpPr>
            <p:cNvPr id="47" name="Google Shape;47;p3"/>
            <p:cNvSpPr/>
            <p:nvPr/>
          </p:nvSpPr>
          <p:spPr>
            <a:xfrm>
              <a:off x="3884094" y="1119247"/>
              <a:ext cx="53711" cy="53776"/>
            </a:xfrm>
            <a:custGeom>
              <a:avLst/>
              <a:gdLst/>
              <a:ahLst/>
              <a:cxnLst/>
              <a:rect l="l" t="t" r="r" b="b"/>
              <a:pathLst>
                <a:path w="835" h="836" extrusionOk="0">
                  <a:moveTo>
                    <a:pt x="474" y="1"/>
                  </a:moveTo>
                  <a:cubicBezTo>
                    <a:pt x="323" y="1"/>
                    <a:pt x="155" y="120"/>
                    <a:pt x="100" y="285"/>
                  </a:cubicBezTo>
                  <a:cubicBezTo>
                    <a:pt x="0" y="485"/>
                    <a:pt x="67" y="719"/>
                    <a:pt x="234" y="819"/>
                  </a:cubicBezTo>
                  <a:cubicBezTo>
                    <a:pt x="269" y="830"/>
                    <a:pt x="305" y="836"/>
                    <a:pt x="340" y="836"/>
                  </a:cubicBezTo>
                  <a:cubicBezTo>
                    <a:pt x="502" y="836"/>
                    <a:pt x="652" y="716"/>
                    <a:pt x="734" y="552"/>
                  </a:cubicBezTo>
                  <a:cubicBezTo>
                    <a:pt x="834" y="352"/>
                    <a:pt x="734" y="118"/>
                    <a:pt x="567" y="18"/>
                  </a:cubicBezTo>
                  <a:cubicBezTo>
                    <a:pt x="538" y="6"/>
                    <a:pt x="506" y="1"/>
                    <a:pt x="474" y="1"/>
                  </a:cubicBez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3"/>
            <p:cNvSpPr/>
            <p:nvPr/>
          </p:nvSpPr>
          <p:spPr>
            <a:xfrm>
              <a:off x="3918444" y="1068109"/>
              <a:ext cx="126656" cy="79699"/>
            </a:xfrm>
            <a:custGeom>
              <a:avLst/>
              <a:gdLst/>
              <a:ahLst/>
              <a:cxnLst/>
              <a:rect l="l" t="t" r="r" b="b"/>
              <a:pathLst>
                <a:path w="1969" h="1239" extrusionOk="0">
                  <a:moveTo>
                    <a:pt x="1114" y="1"/>
                  </a:moveTo>
                  <a:cubicBezTo>
                    <a:pt x="642" y="1"/>
                    <a:pt x="123" y="511"/>
                    <a:pt x="0" y="880"/>
                  </a:cubicBezTo>
                  <a:lnTo>
                    <a:pt x="0" y="1180"/>
                  </a:lnTo>
                  <a:cubicBezTo>
                    <a:pt x="43" y="1223"/>
                    <a:pt x="86" y="1238"/>
                    <a:pt x="130" y="1238"/>
                  </a:cubicBezTo>
                  <a:cubicBezTo>
                    <a:pt x="223" y="1238"/>
                    <a:pt x="320" y="1169"/>
                    <a:pt x="434" y="1147"/>
                  </a:cubicBezTo>
                  <a:cubicBezTo>
                    <a:pt x="551" y="1108"/>
                    <a:pt x="668" y="1091"/>
                    <a:pt x="785" y="1091"/>
                  </a:cubicBezTo>
                  <a:cubicBezTo>
                    <a:pt x="868" y="1091"/>
                    <a:pt x="951" y="1099"/>
                    <a:pt x="1034" y="1113"/>
                  </a:cubicBezTo>
                  <a:cubicBezTo>
                    <a:pt x="1188" y="1113"/>
                    <a:pt x="1349" y="1156"/>
                    <a:pt x="1488" y="1156"/>
                  </a:cubicBezTo>
                  <a:cubicBezTo>
                    <a:pt x="1650" y="1156"/>
                    <a:pt x="1781" y="1098"/>
                    <a:pt x="1835" y="846"/>
                  </a:cubicBezTo>
                  <a:cubicBezTo>
                    <a:pt x="1968" y="446"/>
                    <a:pt x="1601" y="113"/>
                    <a:pt x="1234" y="12"/>
                  </a:cubicBezTo>
                  <a:cubicBezTo>
                    <a:pt x="1195" y="5"/>
                    <a:pt x="1155" y="1"/>
                    <a:pt x="1114" y="1"/>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3"/>
            <p:cNvSpPr/>
            <p:nvPr/>
          </p:nvSpPr>
          <p:spPr>
            <a:xfrm>
              <a:off x="3828325" y="1159001"/>
              <a:ext cx="81564" cy="135211"/>
            </a:xfrm>
            <a:custGeom>
              <a:avLst/>
              <a:gdLst/>
              <a:ahLst/>
              <a:cxnLst/>
              <a:rect l="l" t="t" r="r" b="b"/>
              <a:pathLst>
                <a:path w="1268" h="2102" extrusionOk="0">
                  <a:moveTo>
                    <a:pt x="1234" y="0"/>
                  </a:moveTo>
                  <a:cubicBezTo>
                    <a:pt x="1168" y="0"/>
                    <a:pt x="1101" y="134"/>
                    <a:pt x="1068" y="167"/>
                  </a:cubicBezTo>
                  <a:cubicBezTo>
                    <a:pt x="1001" y="267"/>
                    <a:pt x="934" y="334"/>
                    <a:pt x="867" y="434"/>
                  </a:cubicBezTo>
                  <a:cubicBezTo>
                    <a:pt x="734" y="601"/>
                    <a:pt x="634" y="768"/>
                    <a:pt x="534" y="968"/>
                  </a:cubicBezTo>
                  <a:cubicBezTo>
                    <a:pt x="400" y="1135"/>
                    <a:pt x="300" y="1335"/>
                    <a:pt x="234" y="1535"/>
                  </a:cubicBezTo>
                  <a:cubicBezTo>
                    <a:pt x="134" y="1702"/>
                    <a:pt x="33" y="1902"/>
                    <a:pt x="0" y="2102"/>
                  </a:cubicBezTo>
                  <a:cubicBezTo>
                    <a:pt x="67" y="1935"/>
                    <a:pt x="134" y="1735"/>
                    <a:pt x="234" y="1568"/>
                  </a:cubicBezTo>
                  <a:cubicBezTo>
                    <a:pt x="334" y="1401"/>
                    <a:pt x="400" y="1201"/>
                    <a:pt x="500" y="1035"/>
                  </a:cubicBezTo>
                  <a:cubicBezTo>
                    <a:pt x="634" y="868"/>
                    <a:pt x="734" y="701"/>
                    <a:pt x="834" y="534"/>
                  </a:cubicBezTo>
                  <a:cubicBezTo>
                    <a:pt x="901" y="467"/>
                    <a:pt x="967" y="367"/>
                    <a:pt x="1034" y="301"/>
                  </a:cubicBezTo>
                  <a:cubicBezTo>
                    <a:pt x="1068" y="234"/>
                    <a:pt x="1101" y="201"/>
                    <a:pt x="1134" y="167"/>
                  </a:cubicBezTo>
                  <a:cubicBezTo>
                    <a:pt x="1168" y="134"/>
                    <a:pt x="1201" y="101"/>
                    <a:pt x="1234" y="67"/>
                  </a:cubicBezTo>
                  <a:cubicBezTo>
                    <a:pt x="1268" y="67"/>
                    <a:pt x="1268" y="67"/>
                    <a:pt x="1268" y="34"/>
                  </a:cubicBezTo>
                  <a:cubicBezTo>
                    <a:pt x="1268" y="34"/>
                    <a:pt x="1234" y="0"/>
                    <a:pt x="1234"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3"/>
            <p:cNvSpPr/>
            <p:nvPr/>
          </p:nvSpPr>
          <p:spPr>
            <a:xfrm>
              <a:off x="3839003" y="1079623"/>
              <a:ext cx="77319" cy="60144"/>
            </a:xfrm>
            <a:custGeom>
              <a:avLst/>
              <a:gdLst/>
              <a:ahLst/>
              <a:cxnLst/>
              <a:rect l="l" t="t" r="r" b="b"/>
              <a:pathLst>
                <a:path w="1202" h="935" extrusionOk="0">
                  <a:moveTo>
                    <a:pt x="1" y="0"/>
                  </a:moveTo>
                  <a:cubicBezTo>
                    <a:pt x="1" y="0"/>
                    <a:pt x="1" y="34"/>
                    <a:pt x="1" y="34"/>
                  </a:cubicBezTo>
                  <a:cubicBezTo>
                    <a:pt x="501" y="200"/>
                    <a:pt x="902" y="534"/>
                    <a:pt x="1202" y="934"/>
                  </a:cubicBezTo>
                  <a:cubicBezTo>
                    <a:pt x="935" y="501"/>
                    <a:pt x="501" y="200"/>
                    <a:pt x="1"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3"/>
            <p:cNvSpPr/>
            <p:nvPr/>
          </p:nvSpPr>
          <p:spPr>
            <a:xfrm>
              <a:off x="3845435" y="1103230"/>
              <a:ext cx="58021" cy="37501"/>
            </a:xfrm>
            <a:custGeom>
              <a:avLst/>
              <a:gdLst/>
              <a:ahLst/>
              <a:cxnLst/>
              <a:rect l="l" t="t" r="r" b="b"/>
              <a:pathLst>
                <a:path w="902" h="583" extrusionOk="0">
                  <a:moveTo>
                    <a:pt x="1" y="0"/>
                  </a:moveTo>
                  <a:lnTo>
                    <a:pt x="1" y="0"/>
                  </a:lnTo>
                  <a:cubicBezTo>
                    <a:pt x="301" y="167"/>
                    <a:pt x="601" y="334"/>
                    <a:pt x="868" y="567"/>
                  </a:cubicBezTo>
                  <a:cubicBezTo>
                    <a:pt x="868" y="578"/>
                    <a:pt x="872" y="582"/>
                    <a:pt x="877" y="582"/>
                  </a:cubicBezTo>
                  <a:cubicBezTo>
                    <a:pt x="887" y="582"/>
                    <a:pt x="902" y="567"/>
                    <a:pt x="902" y="567"/>
                  </a:cubicBezTo>
                  <a:cubicBezTo>
                    <a:pt x="601" y="334"/>
                    <a:pt x="335" y="134"/>
                    <a:pt x="1"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3"/>
            <p:cNvSpPr/>
            <p:nvPr/>
          </p:nvSpPr>
          <p:spPr>
            <a:xfrm>
              <a:off x="3939864" y="1116610"/>
              <a:ext cx="68763" cy="179788"/>
            </a:xfrm>
            <a:custGeom>
              <a:avLst/>
              <a:gdLst/>
              <a:ahLst/>
              <a:cxnLst/>
              <a:rect l="l" t="t" r="r" b="b"/>
              <a:pathLst>
                <a:path w="1069" h="2795" extrusionOk="0">
                  <a:moveTo>
                    <a:pt x="413" y="1"/>
                  </a:moveTo>
                  <a:cubicBezTo>
                    <a:pt x="401" y="1"/>
                    <a:pt x="384" y="9"/>
                    <a:pt x="368" y="26"/>
                  </a:cubicBezTo>
                  <a:cubicBezTo>
                    <a:pt x="268" y="259"/>
                    <a:pt x="201" y="526"/>
                    <a:pt x="101" y="793"/>
                  </a:cubicBezTo>
                  <a:cubicBezTo>
                    <a:pt x="67" y="893"/>
                    <a:pt x="1" y="993"/>
                    <a:pt x="34" y="1126"/>
                  </a:cubicBezTo>
                  <a:cubicBezTo>
                    <a:pt x="67" y="1260"/>
                    <a:pt x="101" y="1393"/>
                    <a:pt x="134" y="1527"/>
                  </a:cubicBezTo>
                  <a:cubicBezTo>
                    <a:pt x="167" y="1660"/>
                    <a:pt x="201" y="1827"/>
                    <a:pt x="234" y="1960"/>
                  </a:cubicBezTo>
                  <a:cubicBezTo>
                    <a:pt x="268" y="2027"/>
                    <a:pt x="368" y="2127"/>
                    <a:pt x="434" y="2194"/>
                  </a:cubicBezTo>
                  <a:cubicBezTo>
                    <a:pt x="634" y="2394"/>
                    <a:pt x="835" y="2594"/>
                    <a:pt x="1068" y="2794"/>
                  </a:cubicBezTo>
                  <a:cubicBezTo>
                    <a:pt x="1068" y="2794"/>
                    <a:pt x="1068" y="2761"/>
                    <a:pt x="1068" y="2761"/>
                  </a:cubicBezTo>
                  <a:cubicBezTo>
                    <a:pt x="901" y="2594"/>
                    <a:pt x="735" y="2427"/>
                    <a:pt x="568" y="2261"/>
                  </a:cubicBezTo>
                  <a:cubicBezTo>
                    <a:pt x="468" y="2194"/>
                    <a:pt x="368" y="2094"/>
                    <a:pt x="301" y="1960"/>
                  </a:cubicBezTo>
                  <a:cubicBezTo>
                    <a:pt x="234" y="1860"/>
                    <a:pt x="234" y="1694"/>
                    <a:pt x="201" y="1560"/>
                  </a:cubicBezTo>
                  <a:cubicBezTo>
                    <a:pt x="167" y="1460"/>
                    <a:pt x="134" y="1327"/>
                    <a:pt x="101" y="1193"/>
                  </a:cubicBezTo>
                  <a:cubicBezTo>
                    <a:pt x="67" y="1026"/>
                    <a:pt x="101" y="893"/>
                    <a:pt x="167" y="760"/>
                  </a:cubicBezTo>
                  <a:cubicBezTo>
                    <a:pt x="268" y="526"/>
                    <a:pt x="334" y="259"/>
                    <a:pt x="434" y="26"/>
                  </a:cubicBezTo>
                  <a:cubicBezTo>
                    <a:pt x="434" y="9"/>
                    <a:pt x="426" y="1"/>
                    <a:pt x="413"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3"/>
            <p:cNvSpPr/>
            <p:nvPr/>
          </p:nvSpPr>
          <p:spPr>
            <a:xfrm>
              <a:off x="3957039" y="1118733"/>
              <a:ext cx="85874" cy="169046"/>
            </a:xfrm>
            <a:custGeom>
              <a:avLst/>
              <a:gdLst/>
              <a:ahLst/>
              <a:cxnLst/>
              <a:rect l="l" t="t" r="r" b="b"/>
              <a:pathLst>
                <a:path w="1335" h="2628" extrusionOk="0">
                  <a:moveTo>
                    <a:pt x="217" y="1"/>
                  </a:moveTo>
                  <a:cubicBezTo>
                    <a:pt x="209" y="1"/>
                    <a:pt x="201" y="9"/>
                    <a:pt x="201" y="26"/>
                  </a:cubicBezTo>
                  <a:cubicBezTo>
                    <a:pt x="134" y="293"/>
                    <a:pt x="101" y="560"/>
                    <a:pt x="34" y="827"/>
                  </a:cubicBezTo>
                  <a:cubicBezTo>
                    <a:pt x="34" y="960"/>
                    <a:pt x="1" y="1060"/>
                    <a:pt x="34" y="1160"/>
                  </a:cubicBezTo>
                  <a:cubicBezTo>
                    <a:pt x="101" y="1294"/>
                    <a:pt x="134" y="1427"/>
                    <a:pt x="201" y="1560"/>
                  </a:cubicBezTo>
                  <a:cubicBezTo>
                    <a:pt x="267" y="1694"/>
                    <a:pt x="301" y="1827"/>
                    <a:pt x="367" y="1961"/>
                  </a:cubicBezTo>
                  <a:cubicBezTo>
                    <a:pt x="434" y="2061"/>
                    <a:pt x="534" y="2094"/>
                    <a:pt x="601" y="2161"/>
                  </a:cubicBezTo>
                  <a:cubicBezTo>
                    <a:pt x="868" y="2328"/>
                    <a:pt x="1101" y="2494"/>
                    <a:pt x="1335" y="2628"/>
                  </a:cubicBezTo>
                  <a:cubicBezTo>
                    <a:pt x="1168" y="2494"/>
                    <a:pt x="968" y="2361"/>
                    <a:pt x="768" y="2228"/>
                  </a:cubicBezTo>
                  <a:cubicBezTo>
                    <a:pt x="668" y="2161"/>
                    <a:pt x="534" y="2061"/>
                    <a:pt x="434" y="1961"/>
                  </a:cubicBezTo>
                  <a:cubicBezTo>
                    <a:pt x="367" y="1861"/>
                    <a:pt x="334" y="1727"/>
                    <a:pt x="267" y="1594"/>
                  </a:cubicBezTo>
                  <a:cubicBezTo>
                    <a:pt x="234" y="1460"/>
                    <a:pt x="167" y="1360"/>
                    <a:pt x="134" y="1227"/>
                  </a:cubicBezTo>
                  <a:cubicBezTo>
                    <a:pt x="67" y="1093"/>
                    <a:pt x="67" y="960"/>
                    <a:pt x="101" y="793"/>
                  </a:cubicBezTo>
                  <a:cubicBezTo>
                    <a:pt x="167" y="526"/>
                    <a:pt x="201" y="293"/>
                    <a:pt x="234" y="26"/>
                  </a:cubicBezTo>
                  <a:cubicBezTo>
                    <a:pt x="234" y="9"/>
                    <a:pt x="226" y="1"/>
                    <a:pt x="217"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3"/>
            <p:cNvSpPr/>
            <p:nvPr/>
          </p:nvSpPr>
          <p:spPr>
            <a:xfrm>
              <a:off x="3974213" y="1103745"/>
              <a:ext cx="105171" cy="153994"/>
            </a:xfrm>
            <a:custGeom>
              <a:avLst/>
              <a:gdLst/>
              <a:ahLst/>
              <a:cxnLst/>
              <a:rect l="l" t="t" r="r" b="b"/>
              <a:pathLst>
                <a:path w="1635" h="2394" extrusionOk="0">
                  <a:moveTo>
                    <a:pt x="50" y="0"/>
                  </a:moveTo>
                  <a:cubicBezTo>
                    <a:pt x="42" y="0"/>
                    <a:pt x="34" y="9"/>
                    <a:pt x="34" y="26"/>
                  </a:cubicBezTo>
                  <a:cubicBezTo>
                    <a:pt x="34" y="292"/>
                    <a:pt x="34" y="559"/>
                    <a:pt x="34" y="859"/>
                  </a:cubicBezTo>
                  <a:cubicBezTo>
                    <a:pt x="34" y="960"/>
                    <a:pt x="0" y="1060"/>
                    <a:pt x="67" y="1160"/>
                  </a:cubicBezTo>
                  <a:cubicBezTo>
                    <a:pt x="134" y="1293"/>
                    <a:pt x="234" y="1427"/>
                    <a:pt x="301" y="1527"/>
                  </a:cubicBezTo>
                  <a:cubicBezTo>
                    <a:pt x="401" y="1660"/>
                    <a:pt x="467" y="1760"/>
                    <a:pt x="567" y="1894"/>
                  </a:cubicBezTo>
                  <a:cubicBezTo>
                    <a:pt x="634" y="1960"/>
                    <a:pt x="734" y="1994"/>
                    <a:pt x="834" y="2027"/>
                  </a:cubicBezTo>
                  <a:cubicBezTo>
                    <a:pt x="1101" y="2160"/>
                    <a:pt x="1335" y="2260"/>
                    <a:pt x="1635" y="2394"/>
                  </a:cubicBezTo>
                  <a:cubicBezTo>
                    <a:pt x="1635" y="2394"/>
                    <a:pt x="1635" y="2394"/>
                    <a:pt x="1635" y="2361"/>
                  </a:cubicBezTo>
                  <a:cubicBezTo>
                    <a:pt x="1401" y="2260"/>
                    <a:pt x="1201" y="2160"/>
                    <a:pt x="968" y="2060"/>
                  </a:cubicBezTo>
                  <a:cubicBezTo>
                    <a:pt x="868" y="2027"/>
                    <a:pt x="734" y="1960"/>
                    <a:pt x="634" y="1894"/>
                  </a:cubicBezTo>
                  <a:cubicBezTo>
                    <a:pt x="534" y="1793"/>
                    <a:pt x="467" y="1660"/>
                    <a:pt x="401" y="1560"/>
                  </a:cubicBezTo>
                  <a:cubicBezTo>
                    <a:pt x="301" y="1427"/>
                    <a:pt x="234" y="1326"/>
                    <a:pt x="167" y="1226"/>
                  </a:cubicBezTo>
                  <a:cubicBezTo>
                    <a:pt x="67" y="1093"/>
                    <a:pt x="67" y="960"/>
                    <a:pt x="67" y="793"/>
                  </a:cubicBezTo>
                  <a:cubicBezTo>
                    <a:pt x="67" y="526"/>
                    <a:pt x="67" y="259"/>
                    <a:pt x="67" y="26"/>
                  </a:cubicBezTo>
                  <a:cubicBezTo>
                    <a:pt x="67" y="9"/>
                    <a:pt x="59" y="0"/>
                    <a:pt x="50"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3"/>
            <p:cNvSpPr/>
            <p:nvPr/>
          </p:nvSpPr>
          <p:spPr>
            <a:xfrm>
              <a:off x="3982768" y="1104388"/>
              <a:ext cx="126656" cy="134053"/>
            </a:xfrm>
            <a:custGeom>
              <a:avLst/>
              <a:gdLst/>
              <a:ahLst/>
              <a:cxnLst/>
              <a:rect l="l" t="t" r="r" b="b"/>
              <a:pathLst>
                <a:path w="1969" h="2084" extrusionOk="0">
                  <a:moveTo>
                    <a:pt x="26" y="1"/>
                  </a:moveTo>
                  <a:cubicBezTo>
                    <a:pt x="16" y="1"/>
                    <a:pt x="1" y="16"/>
                    <a:pt x="1" y="16"/>
                  </a:cubicBezTo>
                  <a:cubicBezTo>
                    <a:pt x="34" y="282"/>
                    <a:pt x="68" y="583"/>
                    <a:pt x="134" y="849"/>
                  </a:cubicBezTo>
                  <a:cubicBezTo>
                    <a:pt x="134" y="950"/>
                    <a:pt x="168" y="1050"/>
                    <a:pt x="234" y="1150"/>
                  </a:cubicBezTo>
                  <a:cubicBezTo>
                    <a:pt x="334" y="1250"/>
                    <a:pt x="434" y="1350"/>
                    <a:pt x="535" y="1483"/>
                  </a:cubicBezTo>
                  <a:cubicBezTo>
                    <a:pt x="635" y="1583"/>
                    <a:pt x="735" y="1683"/>
                    <a:pt x="835" y="1783"/>
                  </a:cubicBezTo>
                  <a:cubicBezTo>
                    <a:pt x="901" y="1850"/>
                    <a:pt x="1002" y="1850"/>
                    <a:pt x="1102" y="1884"/>
                  </a:cubicBezTo>
                  <a:cubicBezTo>
                    <a:pt x="1402" y="1950"/>
                    <a:pt x="1669" y="2017"/>
                    <a:pt x="1969" y="2084"/>
                  </a:cubicBezTo>
                  <a:cubicBezTo>
                    <a:pt x="1735" y="2017"/>
                    <a:pt x="1502" y="1950"/>
                    <a:pt x="1268" y="1884"/>
                  </a:cubicBezTo>
                  <a:cubicBezTo>
                    <a:pt x="1135" y="1850"/>
                    <a:pt x="1002" y="1817"/>
                    <a:pt x="901" y="1750"/>
                  </a:cubicBezTo>
                  <a:cubicBezTo>
                    <a:pt x="768" y="1683"/>
                    <a:pt x="701" y="1550"/>
                    <a:pt x="601" y="1483"/>
                  </a:cubicBezTo>
                  <a:cubicBezTo>
                    <a:pt x="501" y="1383"/>
                    <a:pt x="434" y="1283"/>
                    <a:pt x="334" y="1183"/>
                  </a:cubicBezTo>
                  <a:cubicBezTo>
                    <a:pt x="201" y="1050"/>
                    <a:pt x="201" y="916"/>
                    <a:pt x="168" y="783"/>
                  </a:cubicBezTo>
                  <a:cubicBezTo>
                    <a:pt x="134" y="516"/>
                    <a:pt x="68" y="282"/>
                    <a:pt x="34" y="16"/>
                  </a:cubicBezTo>
                  <a:cubicBezTo>
                    <a:pt x="34" y="4"/>
                    <a:pt x="30" y="1"/>
                    <a:pt x="26"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3"/>
            <p:cNvSpPr/>
            <p:nvPr/>
          </p:nvSpPr>
          <p:spPr>
            <a:xfrm>
              <a:off x="3948483" y="875775"/>
              <a:ext cx="109481" cy="223208"/>
            </a:xfrm>
            <a:custGeom>
              <a:avLst/>
              <a:gdLst/>
              <a:ahLst/>
              <a:cxnLst/>
              <a:rect l="l" t="t" r="r" b="b"/>
              <a:pathLst>
                <a:path w="1702" h="3470" extrusionOk="0">
                  <a:moveTo>
                    <a:pt x="0" y="3469"/>
                  </a:moveTo>
                  <a:cubicBezTo>
                    <a:pt x="0" y="2836"/>
                    <a:pt x="267" y="2102"/>
                    <a:pt x="467" y="1535"/>
                  </a:cubicBezTo>
                  <a:cubicBezTo>
                    <a:pt x="634" y="1101"/>
                    <a:pt x="834" y="534"/>
                    <a:pt x="1168" y="234"/>
                  </a:cubicBezTo>
                  <a:cubicBezTo>
                    <a:pt x="1401" y="0"/>
                    <a:pt x="1668" y="34"/>
                    <a:pt x="1668" y="367"/>
                  </a:cubicBezTo>
                  <a:cubicBezTo>
                    <a:pt x="1701" y="968"/>
                    <a:pt x="1334" y="1601"/>
                    <a:pt x="1068" y="2135"/>
                  </a:cubicBezTo>
                  <a:cubicBezTo>
                    <a:pt x="901" y="2402"/>
                    <a:pt x="734" y="2702"/>
                    <a:pt x="534" y="2969"/>
                  </a:cubicBezTo>
                  <a:cubicBezTo>
                    <a:pt x="434" y="3103"/>
                    <a:pt x="300" y="3236"/>
                    <a:pt x="200" y="3369"/>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3"/>
            <p:cNvSpPr/>
            <p:nvPr/>
          </p:nvSpPr>
          <p:spPr>
            <a:xfrm>
              <a:off x="3866920" y="903628"/>
              <a:ext cx="83751" cy="216840"/>
            </a:xfrm>
            <a:custGeom>
              <a:avLst/>
              <a:gdLst/>
              <a:ahLst/>
              <a:cxnLst/>
              <a:rect l="l" t="t" r="r" b="b"/>
              <a:pathLst>
                <a:path w="1302" h="3371" extrusionOk="0">
                  <a:moveTo>
                    <a:pt x="1235" y="3370"/>
                  </a:moveTo>
                  <a:cubicBezTo>
                    <a:pt x="834" y="2936"/>
                    <a:pt x="601" y="2269"/>
                    <a:pt x="367" y="1736"/>
                  </a:cubicBezTo>
                  <a:cubicBezTo>
                    <a:pt x="201" y="1369"/>
                    <a:pt x="1" y="835"/>
                    <a:pt x="34" y="435"/>
                  </a:cubicBezTo>
                  <a:cubicBezTo>
                    <a:pt x="67" y="134"/>
                    <a:pt x="267" y="1"/>
                    <a:pt x="468" y="234"/>
                  </a:cubicBezTo>
                  <a:cubicBezTo>
                    <a:pt x="868" y="635"/>
                    <a:pt x="1001" y="1302"/>
                    <a:pt x="1135" y="1802"/>
                  </a:cubicBezTo>
                  <a:cubicBezTo>
                    <a:pt x="1201" y="2102"/>
                    <a:pt x="1268" y="2403"/>
                    <a:pt x="1301" y="2703"/>
                  </a:cubicBezTo>
                  <a:cubicBezTo>
                    <a:pt x="1301" y="2870"/>
                    <a:pt x="1268" y="3036"/>
                    <a:pt x="1301" y="3203"/>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3"/>
            <p:cNvSpPr/>
            <p:nvPr/>
          </p:nvSpPr>
          <p:spPr>
            <a:xfrm>
              <a:off x="4019241" y="1098663"/>
              <a:ext cx="139585" cy="73009"/>
            </a:xfrm>
            <a:custGeom>
              <a:avLst/>
              <a:gdLst/>
              <a:ahLst/>
              <a:cxnLst/>
              <a:rect l="l" t="t" r="r" b="b"/>
              <a:pathLst>
                <a:path w="2170" h="1135" extrusionOk="0">
                  <a:moveTo>
                    <a:pt x="175" y="0"/>
                  </a:moveTo>
                  <a:cubicBezTo>
                    <a:pt x="127" y="0"/>
                    <a:pt x="80" y="2"/>
                    <a:pt x="34" y="4"/>
                  </a:cubicBezTo>
                  <a:lnTo>
                    <a:pt x="1" y="271"/>
                  </a:lnTo>
                  <a:cubicBezTo>
                    <a:pt x="5" y="271"/>
                    <a:pt x="9" y="271"/>
                    <a:pt x="13" y="271"/>
                  </a:cubicBezTo>
                  <a:cubicBezTo>
                    <a:pt x="302" y="271"/>
                    <a:pt x="1437" y="1135"/>
                    <a:pt x="1919" y="1135"/>
                  </a:cubicBezTo>
                  <a:cubicBezTo>
                    <a:pt x="2042" y="1135"/>
                    <a:pt x="2122" y="1079"/>
                    <a:pt x="2136" y="938"/>
                  </a:cubicBezTo>
                  <a:cubicBezTo>
                    <a:pt x="2169" y="638"/>
                    <a:pt x="1902" y="438"/>
                    <a:pt x="1702" y="338"/>
                  </a:cubicBezTo>
                  <a:cubicBezTo>
                    <a:pt x="1245" y="155"/>
                    <a:pt x="677" y="0"/>
                    <a:pt x="175"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 name="Google Shape;59;p3"/>
          <p:cNvSpPr/>
          <p:nvPr/>
        </p:nvSpPr>
        <p:spPr>
          <a:xfrm flipH="1">
            <a:off x="474675" y="1084813"/>
            <a:ext cx="709700" cy="307725"/>
          </a:xfrm>
          <a:custGeom>
            <a:avLst/>
            <a:gdLst/>
            <a:ahLst/>
            <a:cxnLst/>
            <a:rect l="l" t="t" r="r" b="b"/>
            <a:pathLst>
              <a:path w="28388" h="12309" extrusionOk="0">
                <a:moveTo>
                  <a:pt x="18247" y="0"/>
                </a:moveTo>
                <a:cubicBezTo>
                  <a:pt x="13877" y="0"/>
                  <a:pt x="10141" y="2802"/>
                  <a:pt x="8740" y="6738"/>
                </a:cubicBezTo>
                <a:lnTo>
                  <a:pt x="2769" y="6738"/>
                </a:lnTo>
                <a:cubicBezTo>
                  <a:pt x="1234" y="6738"/>
                  <a:pt x="0" y="7973"/>
                  <a:pt x="0" y="9507"/>
                </a:cubicBezTo>
                <a:cubicBezTo>
                  <a:pt x="0" y="11041"/>
                  <a:pt x="1234" y="12309"/>
                  <a:pt x="2769" y="12309"/>
                </a:cubicBezTo>
                <a:lnTo>
                  <a:pt x="25585" y="12309"/>
                </a:lnTo>
                <a:cubicBezTo>
                  <a:pt x="27153" y="12309"/>
                  <a:pt x="28387" y="11041"/>
                  <a:pt x="28387" y="9507"/>
                </a:cubicBezTo>
                <a:cubicBezTo>
                  <a:pt x="28387" y="9407"/>
                  <a:pt x="28387" y="9273"/>
                  <a:pt x="28354" y="9173"/>
                </a:cubicBezTo>
                <a:cubicBezTo>
                  <a:pt x="28087" y="3836"/>
                  <a:pt x="23684" y="0"/>
                  <a:pt x="18247" y="0"/>
                </a:cubicBezTo>
                <a:close/>
              </a:path>
            </a:pathLst>
          </a:custGeom>
          <a:solidFill>
            <a:srgbClr val="F0EF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3"/>
          <p:cNvSpPr txBox="1">
            <a:spLocks noGrp="1"/>
          </p:cNvSpPr>
          <p:nvPr>
            <p:ph type="title"/>
          </p:nvPr>
        </p:nvSpPr>
        <p:spPr>
          <a:xfrm>
            <a:off x="5015875" y="2413488"/>
            <a:ext cx="3414900" cy="8418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52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61" name="Google Shape;61;p3"/>
          <p:cNvSpPr txBox="1">
            <a:spLocks noGrp="1"/>
          </p:cNvSpPr>
          <p:nvPr>
            <p:ph type="subTitle" idx="1"/>
          </p:nvPr>
        </p:nvSpPr>
        <p:spPr>
          <a:xfrm>
            <a:off x="5015875" y="3355188"/>
            <a:ext cx="3059700" cy="7035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600">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2" name="Google Shape;62;p3"/>
          <p:cNvSpPr txBox="1">
            <a:spLocks noGrp="1"/>
          </p:cNvSpPr>
          <p:nvPr>
            <p:ph type="title" idx="2" hasCustomPrompt="1"/>
          </p:nvPr>
        </p:nvSpPr>
        <p:spPr>
          <a:xfrm>
            <a:off x="5015875" y="1084813"/>
            <a:ext cx="1905600" cy="1239900"/>
          </a:xfrm>
          <a:prstGeom prst="rect">
            <a:avLst/>
          </a:prstGeom>
        </p:spPr>
        <p:txBody>
          <a:bodyPr spcFirstLastPara="1" wrap="square" lIns="91425" tIns="91425" rIns="91425" bIns="91425" anchor="t" anchorCtr="0">
            <a:noAutofit/>
          </a:bodyPr>
          <a:lstStyle>
            <a:lvl1pPr lvl="0" rtl="0">
              <a:spcBef>
                <a:spcPts val="0"/>
              </a:spcBef>
              <a:spcAft>
                <a:spcPts val="0"/>
              </a:spcAft>
              <a:buSzPts val="8900"/>
              <a:buNone/>
              <a:defRPr sz="8900">
                <a:solidFill>
                  <a:schemeClr val="accent4"/>
                </a:solidFill>
              </a:defRPr>
            </a:lvl1pPr>
            <a:lvl2pPr lvl="1" algn="ctr" rtl="0">
              <a:spcBef>
                <a:spcPts val="0"/>
              </a:spcBef>
              <a:spcAft>
                <a:spcPts val="0"/>
              </a:spcAft>
              <a:buSzPts val="8900"/>
              <a:buNone/>
              <a:defRPr sz="8900"/>
            </a:lvl2pPr>
            <a:lvl3pPr lvl="2" algn="ctr" rtl="0">
              <a:spcBef>
                <a:spcPts val="0"/>
              </a:spcBef>
              <a:spcAft>
                <a:spcPts val="0"/>
              </a:spcAft>
              <a:buSzPts val="8900"/>
              <a:buNone/>
              <a:defRPr sz="8900"/>
            </a:lvl3pPr>
            <a:lvl4pPr lvl="3" algn="ctr" rtl="0">
              <a:spcBef>
                <a:spcPts val="0"/>
              </a:spcBef>
              <a:spcAft>
                <a:spcPts val="0"/>
              </a:spcAft>
              <a:buSzPts val="8900"/>
              <a:buNone/>
              <a:defRPr sz="8900"/>
            </a:lvl4pPr>
            <a:lvl5pPr lvl="4" algn="ctr" rtl="0">
              <a:spcBef>
                <a:spcPts val="0"/>
              </a:spcBef>
              <a:spcAft>
                <a:spcPts val="0"/>
              </a:spcAft>
              <a:buSzPts val="8900"/>
              <a:buNone/>
              <a:defRPr sz="8900"/>
            </a:lvl5pPr>
            <a:lvl6pPr lvl="5" algn="ctr" rtl="0">
              <a:spcBef>
                <a:spcPts val="0"/>
              </a:spcBef>
              <a:spcAft>
                <a:spcPts val="0"/>
              </a:spcAft>
              <a:buSzPts val="8900"/>
              <a:buNone/>
              <a:defRPr sz="8900"/>
            </a:lvl6pPr>
            <a:lvl7pPr lvl="6" algn="ctr" rtl="0">
              <a:spcBef>
                <a:spcPts val="0"/>
              </a:spcBef>
              <a:spcAft>
                <a:spcPts val="0"/>
              </a:spcAft>
              <a:buSzPts val="8900"/>
              <a:buNone/>
              <a:defRPr sz="8900"/>
            </a:lvl7pPr>
            <a:lvl8pPr lvl="7" algn="ctr" rtl="0">
              <a:spcBef>
                <a:spcPts val="0"/>
              </a:spcBef>
              <a:spcAft>
                <a:spcPts val="0"/>
              </a:spcAft>
              <a:buSzPts val="8900"/>
              <a:buNone/>
              <a:defRPr sz="8900"/>
            </a:lvl8pPr>
            <a:lvl9pPr lvl="8" algn="ctr" rtl="0">
              <a:spcBef>
                <a:spcPts val="0"/>
              </a:spcBef>
              <a:spcAft>
                <a:spcPts val="0"/>
              </a:spcAft>
              <a:buSzPts val="8900"/>
              <a:buNone/>
              <a:defRPr sz="8900"/>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ext">
  <p:cSld name="CUSTOM_19">
    <p:spTree>
      <p:nvGrpSpPr>
        <p:cNvPr id="1" name="Shape 660"/>
        <p:cNvGrpSpPr/>
        <p:nvPr/>
      </p:nvGrpSpPr>
      <p:grpSpPr>
        <a:xfrm>
          <a:off x="0" y="0"/>
          <a:ext cx="0" cy="0"/>
          <a:chOff x="0" y="0"/>
          <a:chExt cx="0" cy="0"/>
        </a:xfrm>
      </p:grpSpPr>
      <p:grpSp>
        <p:nvGrpSpPr>
          <p:cNvPr id="661" name="Google Shape;661;p21"/>
          <p:cNvGrpSpPr/>
          <p:nvPr/>
        </p:nvGrpSpPr>
        <p:grpSpPr>
          <a:xfrm rot="1346752">
            <a:off x="2341623" y="665471"/>
            <a:ext cx="3956737" cy="3869179"/>
            <a:chOff x="2615425" y="-43849"/>
            <a:chExt cx="5349587" cy="5231206"/>
          </a:xfrm>
        </p:grpSpPr>
        <p:sp>
          <p:nvSpPr>
            <p:cNvPr id="662" name="Google Shape;662;p21"/>
            <p:cNvSpPr/>
            <p:nvPr/>
          </p:nvSpPr>
          <p:spPr>
            <a:xfrm>
              <a:off x="2615425" y="-43849"/>
              <a:ext cx="5323250" cy="5231206"/>
            </a:xfrm>
            <a:custGeom>
              <a:avLst/>
              <a:gdLst/>
              <a:ahLst/>
              <a:cxnLst/>
              <a:rect l="l" t="t" r="r" b="b"/>
              <a:pathLst>
                <a:path w="46267" h="45467" extrusionOk="0">
                  <a:moveTo>
                    <a:pt x="25905" y="0"/>
                  </a:moveTo>
                  <a:cubicBezTo>
                    <a:pt x="23434" y="0"/>
                    <a:pt x="21026" y="1266"/>
                    <a:pt x="19681" y="3537"/>
                  </a:cubicBezTo>
                  <a:cubicBezTo>
                    <a:pt x="19447" y="3904"/>
                    <a:pt x="19247" y="4304"/>
                    <a:pt x="19114" y="4704"/>
                  </a:cubicBezTo>
                  <a:cubicBezTo>
                    <a:pt x="19080" y="4704"/>
                    <a:pt x="19047" y="4671"/>
                    <a:pt x="19014" y="4637"/>
                  </a:cubicBezTo>
                  <a:cubicBezTo>
                    <a:pt x="18571" y="4376"/>
                    <a:pt x="18082" y="4251"/>
                    <a:pt x="17599" y="4251"/>
                  </a:cubicBezTo>
                  <a:cubicBezTo>
                    <a:pt x="16660" y="4251"/>
                    <a:pt x="15739" y="4724"/>
                    <a:pt x="15211" y="5605"/>
                  </a:cubicBezTo>
                  <a:cubicBezTo>
                    <a:pt x="15078" y="5838"/>
                    <a:pt x="14978" y="6105"/>
                    <a:pt x="14911" y="6372"/>
                  </a:cubicBezTo>
                  <a:cubicBezTo>
                    <a:pt x="14431" y="6209"/>
                    <a:pt x="13936" y="6130"/>
                    <a:pt x="13444" y="6130"/>
                  </a:cubicBezTo>
                  <a:cubicBezTo>
                    <a:pt x="11919" y="6130"/>
                    <a:pt x="10431" y="6894"/>
                    <a:pt x="9574" y="8307"/>
                  </a:cubicBezTo>
                  <a:cubicBezTo>
                    <a:pt x="8640" y="9908"/>
                    <a:pt x="8806" y="11876"/>
                    <a:pt x="9841" y="13277"/>
                  </a:cubicBezTo>
                  <a:cubicBezTo>
                    <a:pt x="9336" y="13169"/>
                    <a:pt x="8826" y="13116"/>
                    <a:pt x="8318" y="13116"/>
                  </a:cubicBezTo>
                  <a:cubicBezTo>
                    <a:pt x="5839" y="13116"/>
                    <a:pt x="3425" y="14376"/>
                    <a:pt x="2068" y="16646"/>
                  </a:cubicBezTo>
                  <a:cubicBezTo>
                    <a:pt x="0" y="20082"/>
                    <a:pt x="1134" y="24552"/>
                    <a:pt x="4570" y="26586"/>
                  </a:cubicBezTo>
                  <a:cubicBezTo>
                    <a:pt x="5237" y="26987"/>
                    <a:pt x="5938" y="27254"/>
                    <a:pt x="6672" y="27420"/>
                  </a:cubicBezTo>
                  <a:cubicBezTo>
                    <a:pt x="6405" y="29188"/>
                    <a:pt x="7172" y="30990"/>
                    <a:pt x="8806" y="31957"/>
                  </a:cubicBezTo>
                  <a:cubicBezTo>
                    <a:pt x="9529" y="32374"/>
                    <a:pt x="10321" y="32582"/>
                    <a:pt x="11087" y="32582"/>
                  </a:cubicBezTo>
                  <a:cubicBezTo>
                    <a:pt x="11240" y="32582"/>
                    <a:pt x="11392" y="32574"/>
                    <a:pt x="11542" y="32557"/>
                  </a:cubicBezTo>
                  <a:cubicBezTo>
                    <a:pt x="11675" y="33325"/>
                    <a:pt x="12142" y="34058"/>
                    <a:pt x="12843" y="34492"/>
                  </a:cubicBezTo>
                  <a:cubicBezTo>
                    <a:pt x="13285" y="34761"/>
                    <a:pt x="13772" y="34887"/>
                    <a:pt x="14252" y="34887"/>
                  </a:cubicBezTo>
                  <a:cubicBezTo>
                    <a:pt x="14605" y="34887"/>
                    <a:pt x="14953" y="34819"/>
                    <a:pt x="15278" y="34692"/>
                  </a:cubicBezTo>
                  <a:cubicBezTo>
                    <a:pt x="15478" y="35259"/>
                    <a:pt x="15878" y="35793"/>
                    <a:pt x="16445" y="36127"/>
                  </a:cubicBezTo>
                  <a:cubicBezTo>
                    <a:pt x="16812" y="36327"/>
                    <a:pt x="17212" y="36460"/>
                    <a:pt x="17613" y="36494"/>
                  </a:cubicBezTo>
                  <a:cubicBezTo>
                    <a:pt x="16879" y="39496"/>
                    <a:pt x="18146" y="42765"/>
                    <a:pt x="20915" y="44433"/>
                  </a:cubicBezTo>
                  <a:cubicBezTo>
                    <a:pt x="22091" y="45134"/>
                    <a:pt x="23379" y="45467"/>
                    <a:pt x="24646" y="45467"/>
                  </a:cubicBezTo>
                  <a:cubicBezTo>
                    <a:pt x="27117" y="45467"/>
                    <a:pt x="29511" y="44202"/>
                    <a:pt x="30856" y="41931"/>
                  </a:cubicBezTo>
                  <a:cubicBezTo>
                    <a:pt x="31856" y="40263"/>
                    <a:pt x="32090" y="38395"/>
                    <a:pt x="31723" y="36627"/>
                  </a:cubicBezTo>
                  <a:lnTo>
                    <a:pt x="31723" y="36627"/>
                  </a:lnTo>
                  <a:cubicBezTo>
                    <a:pt x="32116" y="36739"/>
                    <a:pt x="32517" y="36794"/>
                    <a:pt x="32916" y="36794"/>
                  </a:cubicBezTo>
                  <a:cubicBezTo>
                    <a:pt x="34416" y="36794"/>
                    <a:pt x="35883" y="36022"/>
                    <a:pt x="36726" y="34626"/>
                  </a:cubicBezTo>
                  <a:cubicBezTo>
                    <a:pt x="37760" y="32891"/>
                    <a:pt x="37494" y="30723"/>
                    <a:pt x="36193" y="29288"/>
                  </a:cubicBezTo>
                  <a:cubicBezTo>
                    <a:pt x="37093" y="29255"/>
                    <a:pt x="37927" y="28788"/>
                    <a:pt x="38428" y="27954"/>
                  </a:cubicBezTo>
                  <a:cubicBezTo>
                    <a:pt x="39061" y="26920"/>
                    <a:pt x="38895" y="25619"/>
                    <a:pt x="38127" y="24718"/>
                  </a:cubicBezTo>
                  <a:cubicBezTo>
                    <a:pt x="40562" y="24685"/>
                    <a:pt x="42897" y="23451"/>
                    <a:pt x="44232" y="21216"/>
                  </a:cubicBezTo>
                  <a:cubicBezTo>
                    <a:pt x="46267" y="17780"/>
                    <a:pt x="45166" y="13310"/>
                    <a:pt x="41730" y="11275"/>
                  </a:cubicBezTo>
                  <a:cubicBezTo>
                    <a:pt x="40562" y="10584"/>
                    <a:pt x="39274" y="10250"/>
                    <a:pt x="38001" y="10250"/>
                  </a:cubicBezTo>
                  <a:cubicBezTo>
                    <a:pt x="37493" y="10250"/>
                    <a:pt x="36988" y="10304"/>
                    <a:pt x="36493" y="10408"/>
                  </a:cubicBezTo>
                  <a:cubicBezTo>
                    <a:pt x="36460" y="9508"/>
                    <a:pt x="35993" y="8607"/>
                    <a:pt x="35159" y="8107"/>
                  </a:cubicBezTo>
                  <a:cubicBezTo>
                    <a:pt x="34702" y="7842"/>
                    <a:pt x="34194" y="7717"/>
                    <a:pt x="33696" y="7717"/>
                  </a:cubicBezTo>
                  <a:cubicBezTo>
                    <a:pt x="33503" y="7717"/>
                    <a:pt x="33311" y="7736"/>
                    <a:pt x="33124" y="7773"/>
                  </a:cubicBezTo>
                  <a:cubicBezTo>
                    <a:pt x="33324" y="5138"/>
                    <a:pt x="32056" y="2469"/>
                    <a:pt x="29621" y="1035"/>
                  </a:cubicBezTo>
                  <a:cubicBezTo>
                    <a:pt x="28456" y="334"/>
                    <a:pt x="27172" y="0"/>
                    <a:pt x="25905" y="0"/>
                  </a:cubicBezTo>
                  <a:close/>
                </a:path>
              </a:pathLst>
            </a:custGeom>
            <a:solidFill>
              <a:srgbClr val="9FC5E8">
                <a:alpha val="34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3" name="Google Shape;663;p21"/>
            <p:cNvGrpSpPr/>
            <p:nvPr/>
          </p:nvGrpSpPr>
          <p:grpSpPr>
            <a:xfrm>
              <a:off x="3753855" y="4"/>
              <a:ext cx="4211157" cy="4799044"/>
              <a:chOff x="4228201" y="2970830"/>
              <a:chExt cx="1270066" cy="1447370"/>
            </a:xfrm>
          </p:grpSpPr>
          <p:sp>
            <p:nvSpPr>
              <p:cNvPr id="664" name="Google Shape;664;p21"/>
              <p:cNvSpPr/>
              <p:nvPr/>
            </p:nvSpPr>
            <p:spPr>
              <a:xfrm>
                <a:off x="4228201" y="4225550"/>
                <a:ext cx="133475" cy="192650"/>
              </a:xfrm>
              <a:custGeom>
                <a:avLst/>
                <a:gdLst/>
                <a:ahLst/>
                <a:cxnLst/>
                <a:rect l="l" t="t" r="r" b="b"/>
                <a:pathLst>
                  <a:path w="5339" h="7706" extrusionOk="0">
                    <a:moveTo>
                      <a:pt x="5338" y="0"/>
                    </a:moveTo>
                    <a:lnTo>
                      <a:pt x="1" y="6638"/>
                    </a:lnTo>
                    <a:lnTo>
                      <a:pt x="1502" y="7706"/>
                    </a:lnTo>
                    <a:lnTo>
                      <a:pt x="5338" y="0"/>
                    </a:lnTo>
                    <a:close/>
                  </a:path>
                </a:pathLst>
              </a:custGeom>
              <a:solidFill>
                <a:srgbClr val="9FC5E8">
                  <a:alpha val="34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21"/>
              <p:cNvSpPr/>
              <p:nvPr/>
            </p:nvSpPr>
            <p:spPr>
              <a:xfrm rot="-1467804">
                <a:off x="5333134" y="3992081"/>
                <a:ext cx="130946" cy="193494"/>
              </a:xfrm>
              <a:custGeom>
                <a:avLst/>
                <a:gdLst/>
                <a:ahLst/>
                <a:cxnLst/>
                <a:rect l="l" t="t" r="r" b="b"/>
                <a:pathLst>
                  <a:path w="5238" h="7740" extrusionOk="0">
                    <a:moveTo>
                      <a:pt x="0" y="1"/>
                    </a:moveTo>
                    <a:lnTo>
                      <a:pt x="3636" y="7740"/>
                    </a:lnTo>
                    <a:lnTo>
                      <a:pt x="5237" y="6873"/>
                    </a:lnTo>
                    <a:lnTo>
                      <a:pt x="0" y="1"/>
                    </a:lnTo>
                    <a:close/>
                  </a:path>
                </a:pathLst>
              </a:custGeom>
              <a:solidFill>
                <a:srgbClr val="9FC5E8">
                  <a:alpha val="34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21"/>
              <p:cNvSpPr/>
              <p:nvPr/>
            </p:nvSpPr>
            <p:spPr>
              <a:xfrm>
                <a:off x="4269925" y="2970830"/>
                <a:ext cx="91750" cy="144300"/>
              </a:xfrm>
              <a:custGeom>
                <a:avLst/>
                <a:gdLst/>
                <a:ahLst/>
                <a:cxnLst/>
                <a:rect l="l" t="t" r="r" b="b"/>
                <a:pathLst>
                  <a:path w="3670" h="5772" extrusionOk="0">
                    <a:moveTo>
                      <a:pt x="1935" y="1"/>
                    </a:moveTo>
                    <a:lnTo>
                      <a:pt x="0" y="1302"/>
                    </a:lnTo>
                    <a:lnTo>
                      <a:pt x="3669" y="5772"/>
                    </a:lnTo>
                    <a:lnTo>
                      <a:pt x="1935" y="1"/>
                    </a:lnTo>
                    <a:close/>
                  </a:path>
                </a:pathLst>
              </a:custGeom>
              <a:solidFill>
                <a:srgbClr val="9FC5E8">
                  <a:alpha val="34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67" name="Google Shape;667;p21"/>
          <p:cNvSpPr/>
          <p:nvPr/>
        </p:nvSpPr>
        <p:spPr>
          <a:xfrm>
            <a:off x="7990750" y="1250450"/>
            <a:ext cx="709700" cy="307725"/>
          </a:xfrm>
          <a:custGeom>
            <a:avLst/>
            <a:gdLst/>
            <a:ahLst/>
            <a:cxnLst/>
            <a:rect l="l" t="t" r="r" b="b"/>
            <a:pathLst>
              <a:path w="28388" h="12309" extrusionOk="0">
                <a:moveTo>
                  <a:pt x="18247" y="0"/>
                </a:moveTo>
                <a:cubicBezTo>
                  <a:pt x="13877" y="0"/>
                  <a:pt x="10141" y="2802"/>
                  <a:pt x="8740" y="6738"/>
                </a:cubicBezTo>
                <a:lnTo>
                  <a:pt x="2769" y="6738"/>
                </a:lnTo>
                <a:cubicBezTo>
                  <a:pt x="1234" y="6738"/>
                  <a:pt x="0" y="7973"/>
                  <a:pt x="0" y="9507"/>
                </a:cubicBezTo>
                <a:cubicBezTo>
                  <a:pt x="0" y="11041"/>
                  <a:pt x="1234" y="12309"/>
                  <a:pt x="2769" y="12309"/>
                </a:cubicBezTo>
                <a:lnTo>
                  <a:pt x="25585" y="12309"/>
                </a:lnTo>
                <a:cubicBezTo>
                  <a:pt x="27153" y="12309"/>
                  <a:pt x="28387" y="11041"/>
                  <a:pt x="28387" y="9507"/>
                </a:cubicBezTo>
                <a:cubicBezTo>
                  <a:pt x="28387" y="9407"/>
                  <a:pt x="28387" y="9273"/>
                  <a:pt x="28354" y="9173"/>
                </a:cubicBezTo>
                <a:cubicBezTo>
                  <a:pt x="28087" y="3836"/>
                  <a:pt x="23684" y="0"/>
                  <a:pt x="18247" y="0"/>
                </a:cubicBezTo>
                <a:close/>
              </a:path>
            </a:pathLst>
          </a:custGeom>
          <a:solidFill>
            <a:srgbClr val="F0EF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21"/>
          <p:cNvSpPr/>
          <p:nvPr/>
        </p:nvSpPr>
        <p:spPr>
          <a:xfrm flipH="1">
            <a:off x="400900" y="3049300"/>
            <a:ext cx="709700" cy="307725"/>
          </a:xfrm>
          <a:custGeom>
            <a:avLst/>
            <a:gdLst/>
            <a:ahLst/>
            <a:cxnLst/>
            <a:rect l="l" t="t" r="r" b="b"/>
            <a:pathLst>
              <a:path w="28388" h="12309" extrusionOk="0">
                <a:moveTo>
                  <a:pt x="18247" y="0"/>
                </a:moveTo>
                <a:cubicBezTo>
                  <a:pt x="13877" y="0"/>
                  <a:pt x="10141" y="2802"/>
                  <a:pt x="8740" y="6738"/>
                </a:cubicBezTo>
                <a:lnTo>
                  <a:pt x="2769" y="6738"/>
                </a:lnTo>
                <a:cubicBezTo>
                  <a:pt x="1234" y="6738"/>
                  <a:pt x="0" y="7973"/>
                  <a:pt x="0" y="9507"/>
                </a:cubicBezTo>
                <a:cubicBezTo>
                  <a:pt x="0" y="11041"/>
                  <a:pt x="1234" y="12309"/>
                  <a:pt x="2769" y="12309"/>
                </a:cubicBezTo>
                <a:lnTo>
                  <a:pt x="25585" y="12309"/>
                </a:lnTo>
                <a:cubicBezTo>
                  <a:pt x="27153" y="12309"/>
                  <a:pt x="28387" y="11041"/>
                  <a:pt x="28387" y="9507"/>
                </a:cubicBezTo>
                <a:cubicBezTo>
                  <a:pt x="28387" y="9407"/>
                  <a:pt x="28387" y="9273"/>
                  <a:pt x="28354" y="9173"/>
                </a:cubicBezTo>
                <a:cubicBezTo>
                  <a:pt x="28087" y="3836"/>
                  <a:pt x="23684" y="0"/>
                  <a:pt x="18247" y="0"/>
                </a:cubicBezTo>
                <a:close/>
              </a:path>
            </a:pathLst>
          </a:custGeom>
          <a:solidFill>
            <a:srgbClr val="F0EF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9" name="Google Shape;669;p21"/>
          <p:cNvGrpSpPr/>
          <p:nvPr/>
        </p:nvGrpSpPr>
        <p:grpSpPr>
          <a:xfrm flipH="1">
            <a:off x="8218804" y="2249000"/>
            <a:ext cx="253593" cy="322744"/>
            <a:chOff x="3828325" y="875775"/>
            <a:chExt cx="330501" cy="420623"/>
          </a:xfrm>
        </p:grpSpPr>
        <p:sp>
          <p:nvSpPr>
            <p:cNvPr id="670" name="Google Shape;670;p21"/>
            <p:cNvSpPr/>
            <p:nvPr/>
          </p:nvSpPr>
          <p:spPr>
            <a:xfrm>
              <a:off x="3884094" y="1119247"/>
              <a:ext cx="53711" cy="53776"/>
            </a:xfrm>
            <a:custGeom>
              <a:avLst/>
              <a:gdLst/>
              <a:ahLst/>
              <a:cxnLst/>
              <a:rect l="l" t="t" r="r" b="b"/>
              <a:pathLst>
                <a:path w="835" h="836" extrusionOk="0">
                  <a:moveTo>
                    <a:pt x="474" y="1"/>
                  </a:moveTo>
                  <a:cubicBezTo>
                    <a:pt x="323" y="1"/>
                    <a:pt x="155" y="120"/>
                    <a:pt x="100" y="285"/>
                  </a:cubicBezTo>
                  <a:cubicBezTo>
                    <a:pt x="0" y="485"/>
                    <a:pt x="67" y="719"/>
                    <a:pt x="234" y="819"/>
                  </a:cubicBezTo>
                  <a:cubicBezTo>
                    <a:pt x="269" y="830"/>
                    <a:pt x="305" y="836"/>
                    <a:pt x="340" y="836"/>
                  </a:cubicBezTo>
                  <a:cubicBezTo>
                    <a:pt x="502" y="836"/>
                    <a:pt x="652" y="716"/>
                    <a:pt x="734" y="552"/>
                  </a:cubicBezTo>
                  <a:cubicBezTo>
                    <a:pt x="834" y="352"/>
                    <a:pt x="734" y="118"/>
                    <a:pt x="567" y="18"/>
                  </a:cubicBezTo>
                  <a:cubicBezTo>
                    <a:pt x="538" y="6"/>
                    <a:pt x="506" y="1"/>
                    <a:pt x="474"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21"/>
            <p:cNvSpPr/>
            <p:nvPr/>
          </p:nvSpPr>
          <p:spPr>
            <a:xfrm>
              <a:off x="3918444" y="1068109"/>
              <a:ext cx="126656" cy="79699"/>
            </a:xfrm>
            <a:custGeom>
              <a:avLst/>
              <a:gdLst/>
              <a:ahLst/>
              <a:cxnLst/>
              <a:rect l="l" t="t" r="r" b="b"/>
              <a:pathLst>
                <a:path w="1969" h="1239" extrusionOk="0">
                  <a:moveTo>
                    <a:pt x="1114" y="1"/>
                  </a:moveTo>
                  <a:cubicBezTo>
                    <a:pt x="642" y="1"/>
                    <a:pt x="123" y="511"/>
                    <a:pt x="0" y="880"/>
                  </a:cubicBezTo>
                  <a:lnTo>
                    <a:pt x="0" y="1180"/>
                  </a:lnTo>
                  <a:cubicBezTo>
                    <a:pt x="43" y="1223"/>
                    <a:pt x="86" y="1238"/>
                    <a:pt x="130" y="1238"/>
                  </a:cubicBezTo>
                  <a:cubicBezTo>
                    <a:pt x="223" y="1238"/>
                    <a:pt x="320" y="1169"/>
                    <a:pt x="434" y="1147"/>
                  </a:cubicBezTo>
                  <a:cubicBezTo>
                    <a:pt x="551" y="1108"/>
                    <a:pt x="668" y="1091"/>
                    <a:pt x="785" y="1091"/>
                  </a:cubicBezTo>
                  <a:cubicBezTo>
                    <a:pt x="868" y="1091"/>
                    <a:pt x="951" y="1099"/>
                    <a:pt x="1034" y="1113"/>
                  </a:cubicBezTo>
                  <a:cubicBezTo>
                    <a:pt x="1188" y="1113"/>
                    <a:pt x="1349" y="1156"/>
                    <a:pt x="1488" y="1156"/>
                  </a:cubicBezTo>
                  <a:cubicBezTo>
                    <a:pt x="1650" y="1156"/>
                    <a:pt x="1781" y="1098"/>
                    <a:pt x="1835" y="846"/>
                  </a:cubicBezTo>
                  <a:cubicBezTo>
                    <a:pt x="1968" y="446"/>
                    <a:pt x="1601" y="113"/>
                    <a:pt x="1234" y="12"/>
                  </a:cubicBezTo>
                  <a:cubicBezTo>
                    <a:pt x="1195" y="5"/>
                    <a:pt x="1155" y="1"/>
                    <a:pt x="1114"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21"/>
            <p:cNvSpPr/>
            <p:nvPr/>
          </p:nvSpPr>
          <p:spPr>
            <a:xfrm>
              <a:off x="3828325" y="1159001"/>
              <a:ext cx="81564" cy="135211"/>
            </a:xfrm>
            <a:custGeom>
              <a:avLst/>
              <a:gdLst/>
              <a:ahLst/>
              <a:cxnLst/>
              <a:rect l="l" t="t" r="r" b="b"/>
              <a:pathLst>
                <a:path w="1268" h="2102" extrusionOk="0">
                  <a:moveTo>
                    <a:pt x="1234" y="0"/>
                  </a:moveTo>
                  <a:cubicBezTo>
                    <a:pt x="1168" y="0"/>
                    <a:pt x="1101" y="134"/>
                    <a:pt x="1068" y="167"/>
                  </a:cubicBezTo>
                  <a:cubicBezTo>
                    <a:pt x="1001" y="267"/>
                    <a:pt x="934" y="334"/>
                    <a:pt x="867" y="434"/>
                  </a:cubicBezTo>
                  <a:cubicBezTo>
                    <a:pt x="734" y="601"/>
                    <a:pt x="634" y="768"/>
                    <a:pt x="534" y="968"/>
                  </a:cubicBezTo>
                  <a:cubicBezTo>
                    <a:pt x="400" y="1135"/>
                    <a:pt x="300" y="1335"/>
                    <a:pt x="234" y="1535"/>
                  </a:cubicBezTo>
                  <a:cubicBezTo>
                    <a:pt x="134" y="1702"/>
                    <a:pt x="33" y="1902"/>
                    <a:pt x="0" y="2102"/>
                  </a:cubicBezTo>
                  <a:cubicBezTo>
                    <a:pt x="67" y="1935"/>
                    <a:pt x="134" y="1735"/>
                    <a:pt x="234" y="1568"/>
                  </a:cubicBezTo>
                  <a:cubicBezTo>
                    <a:pt x="334" y="1401"/>
                    <a:pt x="400" y="1201"/>
                    <a:pt x="500" y="1035"/>
                  </a:cubicBezTo>
                  <a:cubicBezTo>
                    <a:pt x="634" y="868"/>
                    <a:pt x="734" y="701"/>
                    <a:pt x="834" y="534"/>
                  </a:cubicBezTo>
                  <a:cubicBezTo>
                    <a:pt x="901" y="467"/>
                    <a:pt x="967" y="367"/>
                    <a:pt x="1034" y="301"/>
                  </a:cubicBezTo>
                  <a:cubicBezTo>
                    <a:pt x="1068" y="234"/>
                    <a:pt x="1101" y="201"/>
                    <a:pt x="1134" y="167"/>
                  </a:cubicBezTo>
                  <a:cubicBezTo>
                    <a:pt x="1168" y="134"/>
                    <a:pt x="1201" y="101"/>
                    <a:pt x="1234" y="67"/>
                  </a:cubicBezTo>
                  <a:cubicBezTo>
                    <a:pt x="1268" y="67"/>
                    <a:pt x="1268" y="67"/>
                    <a:pt x="1268" y="34"/>
                  </a:cubicBezTo>
                  <a:cubicBezTo>
                    <a:pt x="1268" y="34"/>
                    <a:pt x="1234" y="0"/>
                    <a:pt x="1234"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21"/>
            <p:cNvSpPr/>
            <p:nvPr/>
          </p:nvSpPr>
          <p:spPr>
            <a:xfrm>
              <a:off x="3839003" y="1079623"/>
              <a:ext cx="77319" cy="60144"/>
            </a:xfrm>
            <a:custGeom>
              <a:avLst/>
              <a:gdLst/>
              <a:ahLst/>
              <a:cxnLst/>
              <a:rect l="l" t="t" r="r" b="b"/>
              <a:pathLst>
                <a:path w="1202" h="935" extrusionOk="0">
                  <a:moveTo>
                    <a:pt x="1" y="0"/>
                  </a:moveTo>
                  <a:cubicBezTo>
                    <a:pt x="1" y="0"/>
                    <a:pt x="1" y="34"/>
                    <a:pt x="1" y="34"/>
                  </a:cubicBezTo>
                  <a:cubicBezTo>
                    <a:pt x="501" y="200"/>
                    <a:pt x="902" y="534"/>
                    <a:pt x="1202" y="934"/>
                  </a:cubicBezTo>
                  <a:cubicBezTo>
                    <a:pt x="935" y="501"/>
                    <a:pt x="501" y="200"/>
                    <a:pt x="1"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21"/>
            <p:cNvSpPr/>
            <p:nvPr/>
          </p:nvSpPr>
          <p:spPr>
            <a:xfrm>
              <a:off x="3845435" y="1103230"/>
              <a:ext cx="58021" cy="37501"/>
            </a:xfrm>
            <a:custGeom>
              <a:avLst/>
              <a:gdLst/>
              <a:ahLst/>
              <a:cxnLst/>
              <a:rect l="l" t="t" r="r" b="b"/>
              <a:pathLst>
                <a:path w="902" h="583" extrusionOk="0">
                  <a:moveTo>
                    <a:pt x="1" y="0"/>
                  </a:moveTo>
                  <a:lnTo>
                    <a:pt x="1" y="0"/>
                  </a:lnTo>
                  <a:cubicBezTo>
                    <a:pt x="301" y="167"/>
                    <a:pt x="601" y="334"/>
                    <a:pt x="868" y="567"/>
                  </a:cubicBezTo>
                  <a:cubicBezTo>
                    <a:pt x="868" y="578"/>
                    <a:pt x="872" y="582"/>
                    <a:pt x="877" y="582"/>
                  </a:cubicBezTo>
                  <a:cubicBezTo>
                    <a:pt x="887" y="582"/>
                    <a:pt x="902" y="567"/>
                    <a:pt x="902" y="567"/>
                  </a:cubicBezTo>
                  <a:cubicBezTo>
                    <a:pt x="601" y="334"/>
                    <a:pt x="335" y="134"/>
                    <a:pt x="1"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21"/>
            <p:cNvSpPr/>
            <p:nvPr/>
          </p:nvSpPr>
          <p:spPr>
            <a:xfrm>
              <a:off x="3939864" y="1116610"/>
              <a:ext cx="68763" cy="179788"/>
            </a:xfrm>
            <a:custGeom>
              <a:avLst/>
              <a:gdLst/>
              <a:ahLst/>
              <a:cxnLst/>
              <a:rect l="l" t="t" r="r" b="b"/>
              <a:pathLst>
                <a:path w="1069" h="2795" extrusionOk="0">
                  <a:moveTo>
                    <a:pt x="413" y="1"/>
                  </a:moveTo>
                  <a:cubicBezTo>
                    <a:pt x="401" y="1"/>
                    <a:pt x="384" y="9"/>
                    <a:pt x="368" y="26"/>
                  </a:cubicBezTo>
                  <a:cubicBezTo>
                    <a:pt x="268" y="259"/>
                    <a:pt x="201" y="526"/>
                    <a:pt x="101" y="793"/>
                  </a:cubicBezTo>
                  <a:cubicBezTo>
                    <a:pt x="67" y="893"/>
                    <a:pt x="1" y="993"/>
                    <a:pt x="34" y="1126"/>
                  </a:cubicBezTo>
                  <a:cubicBezTo>
                    <a:pt x="67" y="1260"/>
                    <a:pt x="101" y="1393"/>
                    <a:pt x="134" y="1527"/>
                  </a:cubicBezTo>
                  <a:cubicBezTo>
                    <a:pt x="167" y="1660"/>
                    <a:pt x="201" y="1827"/>
                    <a:pt x="234" y="1960"/>
                  </a:cubicBezTo>
                  <a:cubicBezTo>
                    <a:pt x="268" y="2027"/>
                    <a:pt x="368" y="2127"/>
                    <a:pt x="434" y="2194"/>
                  </a:cubicBezTo>
                  <a:cubicBezTo>
                    <a:pt x="634" y="2394"/>
                    <a:pt x="835" y="2594"/>
                    <a:pt x="1068" y="2794"/>
                  </a:cubicBezTo>
                  <a:cubicBezTo>
                    <a:pt x="1068" y="2794"/>
                    <a:pt x="1068" y="2761"/>
                    <a:pt x="1068" y="2761"/>
                  </a:cubicBezTo>
                  <a:cubicBezTo>
                    <a:pt x="901" y="2594"/>
                    <a:pt x="735" y="2427"/>
                    <a:pt x="568" y="2261"/>
                  </a:cubicBezTo>
                  <a:cubicBezTo>
                    <a:pt x="468" y="2194"/>
                    <a:pt x="368" y="2094"/>
                    <a:pt x="301" y="1960"/>
                  </a:cubicBezTo>
                  <a:cubicBezTo>
                    <a:pt x="234" y="1860"/>
                    <a:pt x="234" y="1694"/>
                    <a:pt x="201" y="1560"/>
                  </a:cubicBezTo>
                  <a:cubicBezTo>
                    <a:pt x="167" y="1460"/>
                    <a:pt x="134" y="1327"/>
                    <a:pt x="101" y="1193"/>
                  </a:cubicBezTo>
                  <a:cubicBezTo>
                    <a:pt x="67" y="1026"/>
                    <a:pt x="101" y="893"/>
                    <a:pt x="167" y="760"/>
                  </a:cubicBezTo>
                  <a:cubicBezTo>
                    <a:pt x="268" y="526"/>
                    <a:pt x="334" y="259"/>
                    <a:pt x="434" y="26"/>
                  </a:cubicBezTo>
                  <a:cubicBezTo>
                    <a:pt x="434" y="9"/>
                    <a:pt x="426" y="1"/>
                    <a:pt x="413"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21"/>
            <p:cNvSpPr/>
            <p:nvPr/>
          </p:nvSpPr>
          <p:spPr>
            <a:xfrm>
              <a:off x="3957039" y="1118733"/>
              <a:ext cx="85874" cy="169046"/>
            </a:xfrm>
            <a:custGeom>
              <a:avLst/>
              <a:gdLst/>
              <a:ahLst/>
              <a:cxnLst/>
              <a:rect l="l" t="t" r="r" b="b"/>
              <a:pathLst>
                <a:path w="1335" h="2628" extrusionOk="0">
                  <a:moveTo>
                    <a:pt x="217" y="1"/>
                  </a:moveTo>
                  <a:cubicBezTo>
                    <a:pt x="209" y="1"/>
                    <a:pt x="201" y="9"/>
                    <a:pt x="201" y="26"/>
                  </a:cubicBezTo>
                  <a:cubicBezTo>
                    <a:pt x="134" y="293"/>
                    <a:pt x="101" y="560"/>
                    <a:pt x="34" y="827"/>
                  </a:cubicBezTo>
                  <a:cubicBezTo>
                    <a:pt x="34" y="960"/>
                    <a:pt x="1" y="1060"/>
                    <a:pt x="34" y="1160"/>
                  </a:cubicBezTo>
                  <a:cubicBezTo>
                    <a:pt x="101" y="1294"/>
                    <a:pt x="134" y="1427"/>
                    <a:pt x="201" y="1560"/>
                  </a:cubicBezTo>
                  <a:cubicBezTo>
                    <a:pt x="267" y="1694"/>
                    <a:pt x="301" y="1827"/>
                    <a:pt x="367" y="1961"/>
                  </a:cubicBezTo>
                  <a:cubicBezTo>
                    <a:pt x="434" y="2061"/>
                    <a:pt x="534" y="2094"/>
                    <a:pt x="601" y="2161"/>
                  </a:cubicBezTo>
                  <a:cubicBezTo>
                    <a:pt x="868" y="2328"/>
                    <a:pt x="1101" y="2494"/>
                    <a:pt x="1335" y="2628"/>
                  </a:cubicBezTo>
                  <a:cubicBezTo>
                    <a:pt x="1168" y="2494"/>
                    <a:pt x="968" y="2361"/>
                    <a:pt x="768" y="2228"/>
                  </a:cubicBezTo>
                  <a:cubicBezTo>
                    <a:pt x="668" y="2161"/>
                    <a:pt x="534" y="2061"/>
                    <a:pt x="434" y="1961"/>
                  </a:cubicBezTo>
                  <a:cubicBezTo>
                    <a:pt x="367" y="1861"/>
                    <a:pt x="334" y="1727"/>
                    <a:pt x="267" y="1594"/>
                  </a:cubicBezTo>
                  <a:cubicBezTo>
                    <a:pt x="234" y="1460"/>
                    <a:pt x="167" y="1360"/>
                    <a:pt x="134" y="1227"/>
                  </a:cubicBezTo>
                  <a:cubicBezTo>
                    <a:pt x="67" y="1093"/>
                    <a:pt x="67" y="960"/>
                    <a:pt x="101" y="793"/>
                  </a:cubicBezTo>
                  <a:cubicBezTo>
                    <a:pt x="167" y="526"/>
                    <a:pt x="201" y="293"/>
                    <a:pt x="234" y="26"/>
                  </a:cubicBezTo>
                  <a:cubicBezTo>
                    <a:pt x="234" y="9"/>
                    <a:pt x="226" y="1"/>
                    <a:pt x="217"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21"/>
            <p:cNvSpPr/>
            <p:nvPr/>
          </p:nvSpPr>
          <p:spPr>
            <a:xfrm>
              <a:off x="3974213" y="1103745"/>
              <a:ext cx="105171" cy="153994"/>
            </a:xfrm>
            <a:custGeom>
              <a:avLst/>
              <a:gdLst/>
              <a:ahLst/>
              <a:cxnLst/>
              <a:rect l="l" t="t" r="r" b="b"/>
              <a:pathLst>
                <a:path w="1635" h="2394" extrusionOk="0">
                  <a:moveTo>
                    <a:pt x="50" y="0"/>
                  </a:moveTo>
                  <a:cubicBezTo>
                    <a:pt x="42" y="0"/>
                    <a:pt x="34" y="9"/>
                    <a:pt x="34" y="26"/>
                  </a:cubicBezTo>
                  <a:cubicBezTo>
                    <a:pt x="34" y="292"/>
                    <a:pt x="34" y="559"/>
                    <a:pt x="34" y="859"/>
                  </a:cubicBezTo>
                  <a:cubicBezTo>
                    <a:pt x="34" y="960"/>
                    <a:pt x="0" y="1060"/>
                    <a:pt x="67" y="1160"/>
                  </a:cubicBezTo>
                  <a:cubicBezTo>
                    <a:pt x="134" y="1293"/>
                    <a:pt x="234" y="1427"/>
                    <a:pt x="301" y="1527"/>
                  </a:cubicBezTo>
                  <a:cubicBezTo>
                    <a:pt x="401" y="1660"/>
                    <a:pt x="467" y="1760"/>
                    <a:pt x="567" y="1894"/>
                  </a:cubicBezTo>
                  <a:cubicBezTo>
                    <a:pt x="634" y="1960"/>
                    <a:pt x="734" y="1994"/>
                    <a:pt x="834" y="2027"/>
                  </a:cubicBezTo>
                  <a:cubicBezTo>
                    <a:pt x="1101" y="2160"/>
                    <a:pt x="1335" y="2260"/>
                    <a:pt x="1635" y="2394"/>
                  </a:cubicBezTo>
                  <a:cubicBezTo>
                    <a:pt x="1635" y="2394"/>
                    <a:pt x="1635" y="2394"/>
                    <a:pt x="1635" y="2361"/>
                  </a:cubicBezTo>
                  <a:cubicBezTo>
                    <a:pt x="1401" y="2260"/>
                    <a:pt x="1201" y="2160"/>
                    <a:pt x="968" y="2060"/>
                  </a:cubicBezTo>
                  <a:cubicBezTo>
                    <a:pt x="868" y="2027"/>
                    <a:pt x="734" y="1960"/>
                    <a:pt x="634" y="1894"/>
                  </a:cubicBezTo>
                  <a:cubicBezTo>
                    <a:pt x="534" y="1793"/>
                    <a:pt x="467" y="1660"/>
                    <a:pt x="401" y="1560"/>
                  </a:cubicBezTo>
                  <a:cubicBezTo>
                    <a:pt x="301" y="1427"/>
                    <a:pt x="234" y="1326"/>
                    <a:pt x="167" y="1226"/>
                  </a:cubicBezTo>
                  <a:cubicBezTo>
                    <a:pt x="67" y="1093"/>
                    <a:pt x="67" y="960"/>
                    <a:pt x="67" y="793"/>
                  </a:cubicBezTo>
                  <a:cubicBezTo>
                    <a:pt x="67" y="526"/>
                    <a:pt x="67" y="259"/>
                    <a:pt x="67" y="26"/>
                  </a:cubicBezTo>
                  <a:cubicBezTo>
                    <a:pt x="67" y="9"/>
                    <a:pt x="59" y="0"/>
                    <a:pt x="50"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21"/>
            <p:cNvSpPr/>
            <p:nvPr/>
          </p:nvSpPr>
          <p:spPr>
            <a:xfrm>
              <a:off x="3982768" y="1104388"/>
              <a:ext cx="126656" cy="134053"/>
            </a:xfrm>
            <a:custGeom>
              <a:avLst/>
              <a:gdLst/>
              <a:ahLst/>
              <a:cxnLst/>
              <a:rect l="l" t="t" r="r" b="b"/>
              <a:pathLst>
                <a:path w="1969" h="2084" extrusionOk="0">
                  <a:moveTo>
                    <a:pt x="26" y="1"/>
                  </a:moveTo>
                  <a:cubicBezTo>
                    <a:pt x="16" y="1"/>
                    <a:pt x="1" y="16"/>
                    <a:pt x="1" y="16"/>
                  </a:cubicBezTo>
                  <a:cubicBezTo>
                    <a:pt x="34" y="282"/>
                    <a:pt x="68" y="583"/>
                    <a:pt x="134" y="849"/>
                  </a:cubicBezTo>
                  <a:cubicBezTo>
                    <a:pt x="134" y="950"/>
                    <a:pt x="168" y="1050"/>
                    <a:pt x="234" y="1150"/>
                  </a:cubicBezTo>
                  <a:cubicBezTo>
                    <a:pt x="334" y="1250"/>
                    <a:pt x="434" y="1350"/>
                    <a:pt x="535" y="1483"/>
                  </a:cubicBezTo>
                  <a:cubicBezTo>
                    <a:pt x="635" y="1583"/>
                    <a:pt x="735" y="1683"/>
                    <a:pt x="835" y="1783"/>
                  </a:cubicBezTo>
                  <a:cubicBezTo>
                    <a:pt x="901" y="1850"/>
                    <a:pt x="1002" y="1850"/>
                    <a:pt x="1102" y="1884"/>
                  </a:cubicBezTo>
                  <a:cubicBezTo>
                    <a:pt x="1402" y="1950"/>
                    <a:pt x="1669" y="2017"/>
                    <a:pt x="1969" y="2084"/>
                  </a:cubicBezTo>
                  <a:cubicBezTo>
                    <a:pt x="1735" y="2017"/>
                    <a:pt x="1502" y="1950"/>
                    <a:pt x="1268" y="1884"/>
                  </a:cubicBezTo>
                  <a:cubicBezTo>
                    <a:pt x="1135" y="1850"/>
                    <a:pt x="1002" y="1817"/>
                    <a:pt x="901" y="1750"/>
                  </a:cubicBezTo>
                  <a:cubicBezTo>
                    <a:pt x="768" y="1683"/>
                    <a:pt x="701" y="1550"/>
                    <a:pt x="601" y="1483"/>
                  </a:cubicBezTo>
                  <a:cubicBezTo>
                    <a:pt x="501" y="1383"/>
                    <a:pt x="434" y="1283"/>
                    <a:pt x="334" y="1183"/>
                  </a:cubicBezTo>
                  <a:cubicBezTo>
                    <a:pt x="201" y="1050"/>
                    <a:pt x="201" y="916"/>
                    <a:pt x="168" y="783"/>
                  </a:cubicBezTo>
                  <a:cubicBezTo>
                    <a:pt x="134" y="516"/>
                    <a:pt x="68" y="282"/>
                    <a:pt x="34" y="16"/>
                  </a:cubicBezTo>
                  <a:cubicBezTo>
                    <a:pt x="34" y="4"/>
                    <a:pt x="30" y="1"/>
                    <a:pt x="26"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21"/>
            <p:cNvSpPr/>
            <p:nvPr/>
          </p:nvSpPr>
          <p:spPr>
            <a:xfrm>
              <a:off x="3948483" y="875775"/>
              <a:ext cx="109481" cy="223208"/>
            </a:xfrm>
            <a:custGeom>
              <a:avLst/>
              <a:gdLst/>
              <a:ahLst/>
              <a:cxnLst/>
              <a:rect l="l" t="t" r="r" b="b"/>
              <a:pathLst>
                <a:path w="1702" h="3470" extrusionOk="0">
                  <a:moveTo>
                    <a:pt x="0" y="3469"/>
                  </a:moveTo>
                  <a:cubicBezTo>
                    <a:pt x="0" y="2836"/>
                    <a:pt x="267" y="2102"/>
                    <a:pt x="467" y="1535"/>
                  </a:cubicBezTo>
                  <a:cubicBezTo>
                    <a:pt x="634" y="1101"/>
                    <a:pt x="834" y="534"/>
                    <a:pt x="1168" y="234"/>
                  </a:cubicBezTo>
                  <a:cubicBezTo>
                    <a:pt x="1401" y="0"/>
                    <a:pt x="1668" y="34"/>
                    <a:pt x="1668" y="367"/>
                  </a:cubicBezTo>
                  <a:cubicBezTo>
                    <a:pt x="1701" y="968"/>
                    <a:pt x="1334" y="1601"/>
                    <a:pt x="1068" y="2135"/>
                  </a:cubicBezTo>
                  <a:cubicBezTo>
                    <a:pt x="901" y="2402"/>
                    <a:pt x="734" y="2702"/>
                    <a:pt x="534" y="2969"/>
                  </a:cubicBezTo>
                  <a:cubicBezTo>
                    <a:pt x="434" y="3103"/>
                    <a:pt x="300" y="3236"/>
                    <a:pt x="200" y="3369"/>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21"/>
            <p:cNvSpPr/>
            <p:nvPr/>
          </p:nvSpPr>
          <p:spPr>
            <a:xfrm>
              <a:off x="3866920" y="903628"/>
              <a:ext cx="83751" cy="216840"/>
            </a:xfrm>
            <a:custGeom>
              <a:avLst/>
              <a:gdLst/>
              <a:ahLst/>
              <a:cxnLst/>
              <a:rect l="l" t="t" r="r" b="b"/>
              <a:pathLst>
                <a:path w="1302" h="3371" extrusionOk="0">
                  <a:moveTo>
                    <a:pt x="1235" y="3370"/>
                  </a:moveTo>
                  <a:cubicBezTo>
                    <a:pt x="834" y="2936"/>
                    <a:pt x="601" y="2269"/>
                    <a:pt x="367" y="1736"/>
                  </a:cubicBezTo>
                  <a:cubicBezTo>
                    <a:pt x="201" y="1369"/>
                    <a:pt x="1" y="835"/>
                    <a:pt x="34" y="435"/>
                  </a:cubicBezTo>
                  <a:cubicBezTo>
                    <a:pt x="67" y="134"/>
                    <a:pt x="267" y="1"/>
                    <a:pt x="468" y="234"/>
                  </a:cubicBezTo>
                  <a:cubicBezTo>
                    <a:pt x="868" y="635"/>
                    <a:pt x="1001" y="1302"/>
                    <a:pt x="1135" y="1802"/>
                  </a:cubicBezTo>
                  <a:cubicBezTo>
                    <a:pt x="1201" y="2102"/>
                    <a:pt x="1268" y="2403"/>
                    <a:pt x="1301" y="2703"/>
                  </a:cubicBezTo>
                  <a:cubicBezTo>
                    <a:pt x="1301" y="2870"/>
                    <a:pt x="1268" y="3036"/>
                    <a:pt x="1301" y="3203"/>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21"/>
            <p:cNvSpPr/>
            <p:nvPr/>
          </p:nvSpPr>
          <p:spPr>
            <a:xfrm>
              <a:off x="4019241" y="1098663"/>
              <a:ext cx="139585" cy="73009"/>
            </a:xfrm>
            <a:custGeom>
              <a:avLst/>
              <a:gdLst/>
              <a:ahLst/>
              <a:cxnLst/>
              <a:rect l="l" t="t" r="r" b="b"/>
              <a:pathLst>
                <a:path w="2170" h="1135" extrusionOk="0">
                  <a:moveTo>
                    <a:pt x="175" y="0"/>
                  </a:moveTo>
                  <a:cubicBezTo>
                    <a:pt x="127" y="0"/>
                    <a:pt x="80" y="2"/>
                    <a:pt x="34" y="4"/>
                  </a:cubicBezTo>
                  <a:lnTo>
                    <a:pt x="1" y="271"/>
                  </a:lnTo>
                  <a:cubicBezTo>
                    <a:pt x="5" y="271"/>
                    <a:pt x="9" y="271"/>
                    <a:pt x="13" y="271"/>
                  </a:cubicBezTo>
                  <a:cubicBezTo>
                    <a:pt x="302" y="271"/>
                    <a:pt x="1437" y="1135"/>
                    <a:pt x="1919" y="1135"/>
                  </a:cubicBezTo>
                  <a:cubicBezTo>
                    <a:pt x="2042" y="1135"/>
                    <a:pt x="2122" y="1079"/>
                    <a:pt x="2136" y="938"/>
                  </a:cubicBezTo>
                  <a:cubicBezTo>
                    <a:pt x="2169" y="638"/>
                    <a:pt x="1902" y="438"/>
                    <a:pt x="1702" y="338"/>
                  </a:cubicBezTo>
                  <a:cubicBezTo>
                    <a:pt x="1245" y="155"/>
                    <a:pt x="677" y="0"/>
                    <a:pt x="175" y="0"/>
                  </a:cubicBez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 name="Google Shape;682;p21"/>
          <p:cNvGrpSpPr/>
          <p:nvPr/>
        </p:nvGrpSpPr>
        <p:grpSpPr>
          <a:xfrm>
            <a:off x="2252404" y="4276725"/>
            <a:ext cx="253593" cy="322744"/>
            <a:chOff x="3828325" y="875775"/>
            <a:chExt cx="330501" cy="420623"/>
          </a:xfrm>
        </p:grpSpPr>
        <p:sp>
          <p:nvSpPr>
            <p:cNvPr id="683" name="Google Shape;683;p21"/>
            <p:cNvSpPr/>
            <p:nvPr/>
          </p:nvSpPr>
          <p:spPr>
            <a:xfrm>
              <a:off x="3884094" y="1119247"/>
              <a:ext cx="53711" cy="53776"/>
            </a:xfrm>
            <a:custGeom>
              <a:avLst/>
              <a:gdLst/>
              <a:ahLst/>
              <a:cxnLst/>
              <a:rect l="l" t="t" r="r" b="b"/>
              <a:pathLst>
                <a:path w="835" h="836" extrusionOk="0">
                  <a:moveTo>
                    <a:pt x="474" y="1"/>
                  </a:moveTo>
                  <a:cubicBezTo>
                    <a:pt x="323" y="1"/>
                    <a:pt x="155" y="120"/>
                    <a:pt x="100" y="285"/>
                  </a:cubicBezTo>
                  <a:cubicBezTo>
                    <a:pt x="0" y="485"/>
                    <a:pt x="67" y="719"/>
                    <a:pt x="234" y="819"/>
                  </a:cubicBezTo>
                  <a:cubicBezTo>
                    <a:pt x="269" y="830"/>
                    <a:pt x="305" y="836"/>
                    <a:pt x="340" y="836"/>
                  </a:cubicBezTo>
                  <a:cubicBezTo>
                    <a:pt x="502" y="836"/>
                    <a:pt x="652" y="716"/>
                    <a:pt x="734" y="552"/>
                  </a:cubicBezTo>
                  <a:cubicBezTo>
                    <a:pt x="834" y="352"/>
                    <a:pt x="734" y="118"/>
                    <a:pt x="567" y="18"/>
                  </a:cubicBezTo>
                  <a:cubicBezTo>
                    <a:pt x="538" y="6"/>
                    <a:pt x="506" y="1"/>
                    <a:pt x="474"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21"/>
            <p:cNvSpPr/>
            <p:nvPr/>
          </p:nvSpPr>
          <p:spPr>
            <a:xfrm>
              <a:off x="3918444" y="1068109"/>
              <a:ext cx="126656" cy="79699"/>
            </a:xfrm>
            <a:custGeom>
              <a:avLst/>
              <a:gdLst/>
              <a:ahLst/>
              <a:cxnLst/>
              <a:rect l="l" t="t" r="r" b="b"/>
              <a:pathLst>
                <a:path w="1969" h="1239" extrusionOk="0">
                  <a:moveTo>
                    <a:pt x="1114" y="1"/>
                  </a:moveTo>
                  <a:cubicBezTo>
                    <a:pt x="642" y="1"/>
                    <a:pt x="123" y="511"/>
                    <a:pt x="0" y="880"/>
                  </a:cubicBezTo>
                  <a:lnTo>
                    <a:pt x="0" y="1180"/>
                  </a:lnTo>
                  <a:cubicBezTo>
                    <a:pt x="43" y="1223"/>
                    <a:pt x="86" y="1238"/>
                    <a:pt x="130" y="1238"/>
                  </a:cubicBezTo>
                  <a:cubicBezTo>
                    <a:pt x="223" y="1238"/>
                    <a:pt x="320" y="1169"/>
                    <a:pt x="434" y="1147"/>
                  </a:cubicBezTo>
                  <a:cubicBezTo>
                    <a:pt x="551" y="1108"/>
                    <a:pt x="668" y="1091"/>
                    <a:pt x="785" y="1091"/>
                  </a:cubicBezTo>
                  <a:cubicBezTo>
                    <a:pt x="868" y="1091"/>
                    <a:pt x="951" y="1099"/>
                    <a:pt x="1034" y="1113"/>
                  </a:cubicBezTo>
                  <a:cubicBezTo>
                    <a:pt x="1188" y="1113"/>
                    <a:pt x="1349" y="1156"/>
                    <a:pt x="1488" y="1156"/>
                  </a:cubicBezTo>
                  <a:cubicBezTo>
                    <a:pt x="1650" y="1156"/>
                    <a:pt x="1781" y="1098"/>
                    <a:pt x="1835" y="846"/>
                  </a:cubicBezTo>
                  <a:cubicBezTo>
                    <a:pt x="1968" y="446"/>
                    <a:pt x="1601" y="113"/>
                    <a:pt x="1234" y="12"/>
                  </a:cubicBezTo>
                  <a:cubicBezTo>
                    <a:pt x="1195" y="5"/>
                    <a:pt x="1155" y="1"/>
                    <a:pt x="1114"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21"/>
            <p:cNvSpPr/>
            <p:nvPr/>
          </p:nvSpPr>
          <p:spPr>
            <a:xfrm>
              <a:off x="3828325" y="1159001"/>
              <a:ext cx="81564" cy="135211"/>
            </a:xfrm>
            <a:custGeom>
              <a:avLst/>
              <a:gdLst/>
              <a:ahLst/>
              <a:cxnLst/>
              <a:rect l="l" t="t" r="r" b="b"/>
              <a:pathLst>
                <a:path w="1268" h="2102" extrusionOk="0">
                  <a:moveTo>
                    <a:pt x="1234" y="0"/>
                  </a:moveTo>
                  <a:cubicBezTo>
                    <a:pt x="1168" y="0"/>
                    <a:pt x="1101" y="134"/>
                    <a:pt x="1068" y="167"/>
                  </a:cubicBezTo>
                  <a:cubicBezTo>
                    <a:pt x="1001" y="267"/>
                    <a:pt x="934" y="334"/>
                    <a:pt x="867" y="434"/>
                  </a:cubicBezTo>
                  <a:cubicBezTo>
                    <a:pt x="734" y="601"/>
                    <a:pt x="634" y="768"/>
                    <a:pt x="534" y="968"/>
                  </a:cubicBezTo>
                  <a:cubicBezTo>
                    <a:pt x="400" y="1135"/>
                    <a:pt x="300" y="1335"/>
                    <a:pt x="234" y="1535"/>
                  </a:cubicBezTo>
                  <a:cubicBezTo>
                    <a:pt x="134" y="1702"/>
                    <a:pt x="33" y="1902"/>
                    <a:pt x="0" y="2102"/>
                  </a:cubicBezTo>
                  <a:cubicBezTo>
                    <a:pt x="67" y="1935"/>
                    <a:pt x="134" y="1735"/>
                    <a:pt x="234" y="1568"/>
                  </a:cubicBezTo>
                  <a:cubicBezTo>
                    <a:pt x="334" y="1401"/>
                    <a:pt x="400" y="1201"/>
                    <a:pt x="500" y="1035"/>
                  </a:cubicBezTo>
                  <a:cubicBezTo>
                    <a:pt x="634" y="868"/>
                    <a:pt x="734" y="701"/>
                    <a:pt x="834" y="534"/>
                  </a:cubicBezTo>
                  <a:cubicBezTo>
                    <a:pt x="901" y="467"/>
                    <a:pt x="967" y="367"/>
                    <a:pt x="1034" y="301"/>
                  </a:cubicBezTo>
                  <a:cubicBezTo>
                    <a:pt x="1068" y="234"/>
                    <a:pt x="1101" y="201"/>
                    <a:pt x="1134" y="167"/>
                  </a:cubicBezTo>
                  <a:cubicBezTo>
                    <a:pt x="1168" y="134"/>
                    <a:pt x="1201" y="101"/>
                    <a:pt x="1234" y="67"/>
                  </a:cubicBezTo>
                  <a:cubicBezTo>
                    <a:pt x="1268" y="67"/>
                    <a:pt x="1268" y="67"/>
                    <a:pt x="1268" y="34"/>
                  </a:cubicBezTo>
                  <a:cubicBezTo>
                    <a:pt x="1268" y="34"/>
                    <a:pt x="1234" y="0"/>
                    <a:pt x="1234"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21"/>
            <p:cNvSpPr/>
            <p:nvPr/>
          </p:nvSpPr>
          <p:spPr>
            <a:xfrm>
              <a:off x="3839003" y="1079623"/>
              <a:ext cx="77319" cy="60144"/>
            </a:xfrm>
            <a:custGeom>
              <a:avLst/>
              <a:gdLst/>
              <a:ahLst/>
              <a:cxnLst/>
              <a:rect l="l" t="t" r="r" b="b"/>
              <a:pathLst>
                <a:path w="1202" h="935" extrusionOk="0">
                  <a:moveTo>
                    <a:pt x="1" y="0"/>
                  </a:moveTo>
                  <a:cubicBezTo>
                    <a:pt x="1" y="0"/>
                    <a:pt x="1" y="34"/>
                    <a:pt x="1" y="34"/>
                  </a:cubicBezTo>
                  <a:cubicBezTo>
                    <a:pt x="501" y="200"/>
                    <a:pt x="902" y="534"/>
                    <a:pt x="1202" y="934"/>
                  </a:cubicBezTo>
                  <a:cubicBezTo>
                    <a:pt x="935" y="501"/>
                    <a:pt x="501" y="200"/>
                    <a:pt x="1"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21"/>
            <p:cNvSpPr/>
            <p:nvPr/>
          </p:nvSpPr>
          <p:spPr>
            <a:xfrm>
              <a:off x="3845435" y="1103230"/>
              <a:ext cx="58021" cy="37501"/>
            </a:xfrm>
            <a:custGeom>
              <a:avLst/>
              <a:gdLst/>
              <a:ahLst/>
              <a:cxnLst/>
              <a:rect l="l" t="t" r="r" b="b"/>
              <a:pathLst>
                <a:path w="902" h="583" extrusionOk="0">
                  <a:moveTo>
                    <a:pt x="1" y="0"/>
                  </a:moveTo>
                  <a:lnTo>
                    <a:pt x="1" y="0"/>
                  </a:lnTo>
                  <a:cubicBezTo>
                    <a:pt x="301" y="167"/>
                    <a:pt x="601" y="334"/>
                    <a:pt x="868" y="567"/>
                  </a:cubicBezTo>
                  <a:cubicBezTo>
                    <a:pt x="868" y="578"/>
                    <a:pt x="872" y="582"/>
                    <a:pt x="877" y="582"/>
                  </a:cubicBezTo>
                  <a:cubicBezTo>
                    <a:pt x="887" y="582"/>
                    <a:pt x="902" y="567"/>
                    <a:pt x="902" y="567"/>
                  </a:cubicBezTo>
                  <a:cubicBezTo>
                    <a:pt x="601" y="334"/>
                    <a:pt x="335" y="134"/>
                    <a:pt x="1"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21"/>
            <p:cNvSpPr/>
            <p:nvPr/>
          </p:nvSpPr>
          <p:spPr>
            <a:xfrm>
              <a:off x="3939864" y="1116610"/>
              <a:ext cx="68763" cy="179788"/>
            </a:xfrm>
            <a:custGeom>
              <a:avLst/>
              <a:gdLst/>
              <a:ahLst/>
              <a:cxnLst/>
              <a:rect l="l" t="t" r="r" b="b"/>
              <a:pathLst>
                <a:path w="1069" h="2795" extrusionOk="0">
                  <a:moveTo>
                    <a:pt x="413" y="1"/>
                  </a:moveTo>
                  <a:cubicBezTo>
                    <a:pt x="401" y="1"/>
                    <a:pt x="384" y="9"/>
                    <a:pt x="368" y="26"/>
                  </a:cubicBezTo>
                  <a:cubicBezTo>
                    <a:pt x="268" y="259"/>
                    <a:pt x="201" y="526"/>
                    <a:pt x="101" y="793"/>
                  </a:cubicBezTo>
                  <a:cubicBezTo>
                    <a:pt x="67" y="893"/>
                    <a:pt x="1" y="993"/>
                    <a:pt x="34" y="1126"/>
                  </a:cubicBezTo>
                  <a:cubicBezTo>
                    <a:pt x="67" y="1260"/>
                    <a:pt x="101" y="1393"/>
                    <a:pt x="134" y="1527"/>
                  </a:cubicBezTo>
                  <a:cubicBezTo>
                    <a:pt x="167" y="1660"/>
                    <a:pt x="201" y="1827"/>
                    <a:pt x="234" y="1960"/>
                  </a:cubicBezTo>
                  <a:cubicBezTo>
                    <a:pt x="268" y="2027"/>
                    <a:pt x="368" y="2127"/>
                    <a:pt x="434" y="2194"/>
                  </a:cubicBezTo>
                  <a:cubicBezTo>
                    <a:pt x="634" y="2394"/>
                    <a:pt x="835" y="2594"/>
                    <a:pt x="1068" y="2794"/>
                  </a:cubicBezTo>
                  <a:cubicBezTo>
                    <a:pt x="1068" y="2794"/>
                    <a:pt x="1068" y="2761"/>
                    <a:pt x="1068" y="2761"/>
                  </a:cubicBezTo>
                  <a:cubicBezTo>
                    <a:pt x="901" y="2594"/>
                    <a:pt x="735" y="2427"/>
                    <a:pt x="568" y="2261"/>
                  </a:cubicBezTo>
                  <a:cubicBezTo>
                    <a:pt x="468" y="2194"/>
                    <a:pt x="368" y="2094"/>
                    <a:pt x="301" y="1960"/>
                  </a:cubicBezTo>
                  <a:cubicBezTo>
                    <a:pt x="234" y="1860"/>
                    <a:pt x="234" y="1694"/>
                    <a:pt x="201" y="1560"/>
                  </a:cubicBezTo>
                  <a:cubicBezTo>
                    <a:pt x="167" y="1460"/>
                    <a:pt x="134" y="1327"/>
                    <a:pt x="101" y="1193"/>
                  </a:cubicBezTo>
                  <a:cubicBezTo>
                    <a:pt x="67" y="1026"/>
                    <a:pt x="101" y="893"/>
                    <a:pt x="167" y="760"/>
                  </a:cubicBezTo>
                  <a:cubicBezTo>
                    <a:pt x="268" y="526"/>
                    <a:pt x="334" y="259"/>
                    <a:pt x="434" y="26"/>
                  </a:cubicBezTo>
                  <a:cubicBezTo>
                    <a:pt x="434" y="9"/>
                    <a:pt x="426" y="1"/>
                    <a:pt x="413"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21"/>
            <p:cNvSpPr/>
            <p:nvPr/>
          </p:nvSpPr>
          <p:spPr>
            <a:xfrm>
              <a:off x="3957039" y="1118733"/>
              <a:ext cx="85874" cy="169046"/>
            </a:xfrm>
            <a:custGeom>
              <a:avLst/>
              <a:gdLst/>
              <a:ahLst/>
              <a:cxnLst/>
              <a:rect l="l" t="t" r="r" b="b"/>
              <a:pathLst>
                <a:path w="1335" h="2628" extrusionOk="0">
                  <a:moveTo>
                    <a:pt x="217" y="1"/>
                  </a:moveTo>
                  <a:cubicBezTo>
                    <a:pt x="209" y="1"/>
                    <a:pt x="201" y="9"/>
                    <a:pt x="201" y="26"/>
                  </a:cubicBezTo>
                  <a:cubicBezTo>
                    <a:pt x="134" y="293"/>
                    <a:pt x="101" y="560"/>
                    <a:pt x="34" y="827"/>
                  </a:cubicBezTo>
                  <a:cubicBezTo>
                    <a:pt x="34" y="960"/>
                    <a:pt x="1" y="1060"/>
                    <a:pt x="34" y="1160"/>
                  </a:cubicBezTo>
                  <a:cubicBezTo>
                    <a:pt x="101" y="1294"/>
                    <a:pt x="134" y="1427"/>
                    <a:pt x="201" y="1560"/>
                  </a:cubicBezTo>
                  <a:cubicBezTo>
                    <a:pt x="267" y="1694"/>
                    <a:pt x="301" y="1827"/>
                    <a:pt x="367" y="1961"/>
                  </a:cubicBezTo>
                  <a:cubicBezTo>
                    <a:pt x="434" y="2061"/>
                    <a:pt x="534" y="2094"/>
                    <a:pt x="601" y="2161"/>
                  </a:cubicBezTo>
                  <a:cubicBezTo>
                    <a:pt x="868" y="2328"/>
                    <a:pt x="1101" y="2494"/>
                    <a:pt x="1335" y="2628"/>
                  </a:cubicBezTo>
                  <a:cubicBezTo>
                    <a:pt x="1168" y="2494"/>
                    <a:pt x="968" y="2361"/>
                    <a:pt x="768" y="2228"/>
                  </a:cubicBezTo>
                  <a:cubicBezTo>
                    <a:pt x="668" y="2161"/>
                    <a:pt x="534" y="2061"/>
                    <a:pt x="434" y="1961"/>
                  </a:cubicBezTo>
                  <a:cubicBezTo>
                    <a:pt x="367" y="1861"/>
                    <a:pt x="334" y="1727"/>
                    <a:pt x="267" y="1594"/>
                  </a:cubicBezTo>
                  <a:cubicBezTo>
                    <a:pt x="234" y="1460"/>
                    <a:pt x="167" y="1360"/>
                    <a:pt x="134" y="1227"/>
                  </a:cubicBezTo>
                  <a:cubicBezTo>
                    <a:pt x="67" y="1093"/>
                    <a:pt x="67" y="960"/>
                    <a:pt x="101" y="793"/>
                  </a:cubicBezTo>
                  <a:cubicBezTo>
                    <a:pt x="167" y="526"/>
                    <a:pt x="201" y="293"/>
                    <a:pt x="234" y="26"/>
                  </a:cubicBezTo>
                  <a:cubicBezTo>
                    <a:pt x="234" y="9"/>
                    <a:pt x="226" y="1"/>
                    <a:pt x="217"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21"/>
            <p:cNvSpPr/>
            <p:nvPr/>
          </p:nvSpPr>
          <p:spPr>
            <a:xfrm>
              <a:off x="3974213" y="1103745"/>
              <a:ext cx="105171" cy="153994"/>
            </a:xfrm>
            <a:custGeom>
              <a:avLst/>
              <a:gdLst/>
              <a:ahLst/>
              <a:cxnLst/>
              <a:rect l="l" t="t" r="r" b="b"/>
              <a:pathLst>
                <a:path w="1635" h="2394" extrusionOk="0">
                  <a:moveTo>
                    <a:pt x="50" y="0"/>
                  </a:moveTo>
                  <a:cubicBezTo>
                    <a:pt x="42" y="0"/>
                    <a:pt x="34" y="9"/>
                    <a:pt x="34" y="26"/>
                  </a:cubicBezTo>
                  <a:cubicBezTo>
                    <a:pt x="34" y="292"/>
                    <a:pt x="34" y="559"/>
                    <a:pt x="34" y="859"/>
                  </a:cubicBezTo>
                  <a:cubicBezTo>
                    <a:pt x="34" y="960"/>
                    <a:pt x="0" y="1060"/>
                    <a:pt x="67" y="1160"/>
                  </a:cubicBezTo>
                  <a:cubicBezTo>
                    <a:pt x="134" y="1293"/>
                    <a:pt x="234" y="1427"/>
                    <a:pt x="301" y="1527"/>
                  </a:cubicBezTo>
                  <a:cubicBezTo>
                    <a:pt x="401" y="1660"/>
                    <a:pt x="467" y="1760"/>
                    <a:pt x="567" y="1894"/>
                  </a:cubicBezTo>
                  <a:cubicBezTo>
                    <a:pt x="634" y="1960"/>
                    <a:pt x="734" y="1994"/>
                    <a:pt x="834" y="2027"/>
                  </a:cubicBezTo>
                  <a:cubicBezTo>
                    <a:pt x="1101" y="2160"/>
                    <a:pt x="1335" y="2260"/>
                    <a:pt x="1635" y="2394"/>
                  </a:cubicBezTo>
                  <a:cubicBezTo>
                    <a:pt x="1635" y="2394"/>
                    <a:pt x="1635" y="2394"/>
                    <a:pt x="1635" y="2361"/>
                  </a:cubicBezTo>
                  <a:cubicBezTo>
                    <a:pt x="1401" y="2260"/>
                    <a:pt x="1201" y="2160"/>
                    <a:pt x="968" y="2060"/>
                  </a:cubicBezTo>
                  <a:cubicBezTo>
                    <a:pt x="868" y="2027"/>
                    <a:pt x="734" y="1960"/>
                    <a:pt x="634" y="1894"/>
                  </a:cubicBezTo>
                  <a:cubicBezTo>
                    <a:pt x="534" y="1793"/>
                    <a:pt x="467" y="1660"/>
                    <a:pt x="401" y="1560"/>
                  </a:cubicBezTo>
                  <a:cubicBezTo>
                    <a:pt x="301" y="1427"/>
                    <a:pt x="234" y="1326"/>
                    <a:pt x="167" y="1226"/>
                  </a:cubicBezTo>
                  <a:cubicBezTo>
                    <a:pt x="67" y="1093"/>
                    <a:pt x="67" y="960"/>
                    <a:pt x="67" y="793"/>
                  </a:cubicBezTo>
                  <a:cubicBezTo>
                    <a:pt x="67" y="526"/>
                    <a:pt x="67" y="259"/>
                    <a:pt x="67" y="26"/>
                  </a:cubicBezTo>
                  <a:cubicBezTo>
                    <a:pt x="67" y="9"/>
                    <a:pt x="59" y="0"/>
                    <a:pt x="50"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21"/>
            <p:cNvSpPr/>
            <p:nvPr/>
          </p:nvSpPr>
          <p:spPr>
            <a:xfrm>
              <a:off x="3982768" y="1104388"/>
              <a:ext cx="126656" cy="134053"/>
            </a:xfrm>
            <a:custGeom>
              <a:avLst/>
              <a:gdLst/>
              <a:ahLst/>
              <a:cxnLst/>
              <a:rect l="l" t="t" r="r" b="b"/>
              <a:pathLst>
                <a:path w="1969" h="2084" extrusionOk="0">
                  <a:moveTo>
                    <a:pt x="26" y="1"/>
                  </a:moveTo>
                  <a:cubicBezTo>
                    <a:pt x="16" y="1"/>
                    <a:pt x="1" y="16"/>
                    <a:pt x="1" y="16"/>
                  </a:cubicBezTo>
                  <a:cubicBezTo>
                    <a:pt x="34" y="282"/>
                    <a:pt x="68" y="583"/>
                    <a:pt x="134" y="849"/>
                  </a:cubicBezTo>
                  <a:cubicBezTo>
                    <a:pt x="134" y="950"/>
                    <a:pt x="168" y="1050"/>
                    <a:pt x="234" y="1150"/>
                  </a:cubicBezTo>
                  <a:cubicBezTo>
                    <a:pt x="334" y="1250"/>
                    <a:pt x="434" y="1350"/>
                    <a:pt x="535" y="1483"/>
                  </a:cubicBezTo>
                  <a:cubicBezTo>
                    <a:pt x="635" y="1583"/>
                    <a:pt x="735" y="1683"/>
                    <a:pt x="835" y="1783"/>
                  </a:cubicBezTo>
                  <a:cubicBezTo>
                    <a:pt x="901" y="1850"/>
                    <a:pt x="1002" y="1850"/>
                    <a:pt x="1102" y="1884"/>
                  </a:cubicBezTo>
                  <a:cubicBezTo>
                    <a:pt x="1402" y="1950"/>
                    <a:pt x="1669" y="2017"/>
                    <a:pt x="1969" y="2084"/>
                  </a:cubicBezTo>
                  <a:cubicBezTo>
                    <a:pt x="1735" y="2017"/>
                    <a:pt x="1502" y="1950"/>
                    <a:pt x="1268" y="1884"/>
                  </a:cubicBezTo>
                  <a:cubicBezTo>
                    <a:pt x="1135" y="1850"/>
                    <a:pt x="1002" y="1817"/>
                    <a:pt x="901" y="1750"/>
                  </a:cubicBezTo>
                  <a:cubicBezTo>
                    <a:pt x="768" y="1683"/>
                    <a:pt x="701" y="1550"/>
                    <a:pt x="601" y="1483"/>
                  </a:cubicBezTo>
                  <a:cubicBezTo>
                    <a:pt x="501" y="1383"/>
                    <a:pt x="434" y="1283"/>
                    <a:pt x="334" y="1183"/>
                  </a:cubicBezTo>
                  <a:cubicBezTo>
                    <a:pt x="201" y="1050"/>
                    <a:pt x="201" y="916"/>
                    <a:pt x="168" y="783"/>
                  </a:cubicBezTo>
                  <a:cubicBezTo>
                    <a:pt x="134" y="516"/>
                    <a:pt x="68" y="282"/>
                    <a:pt x="34" y="16"/>
                  </a:cubicBezTo>
                  <a:cubicBezTo>
                    <a:pt x="34" y="4"/>
                    <a:pt x="30" y="1"/>
                    <a:pt x="26"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21"/>
            <p:cNvSpPr/>
            <p:nvPr/>
          </p:nvSpPr>
          <p:spPr>
            <a:xfrm>
              <a:off x="3948483" y="875775"/>
              <a:ext cx="109481" cy="223208"/>
            </a:xfrm>
            <a:custGeom>
              <a:avLst/>
              <a:gdLst/>
              <a:ahLst/>
              <a:cxnLst/>
              <a:rect l="l" t="t" r="r" b="b"/>
              <a:pathLst>
                <a:path w="1702" h="3470" extrusionOk="0">
                  <a:moveTo>
                    <a:pt x="0" y="3469"/>
                  </a:moveTo>
                  <a:cubicBezTo>
                    <a:pt x="0" y="2836"/>
                    <a:pt x="267" y="2102"/>
                    <a:pt x="467" y="1535"/>
                  </a:cubicBezTo>
                  <a:cubicBezTo>
                    <a:pt x="634" y="1101"/>
                    <a:pt x="834" y="534"/>
                    <a:pt x="1168" y="234"/>
                  </a:cubicBezTo>
                  <a:cubicBezTo>
                    <a:pt x="1401" y="0"/>
                    <a:pt x="1668" y="34"/>
                    <a:pt x="1668" y="367"/>
                  </a:cubicBezTo>
                  <a:cubicBezTo>
                    <a:pt x="1701" y="968"/>
                    <a:pt x="1334" y="1601"/>
                    <a:pt x="1068" y="2135"/>
                  </a:cubicBezTo>
                  <a:cubicBezTo>
                    <a:pt x="901" y="2402"/>
                    <a:pt x="734" y="2702"/>
                    <a:pt x="534" y="2969"/>
                  </a:cubicBezTo>
                  <a:cubicBezTo>
                    <a:pt x="434" y="3103"/>
                    <a:pt x="300" y="3236"/>
                    <a:pt x="200" y="3369"/>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21"/>
            <p:cNvSpPr/>
            <p:nvPr/>
          </p:nvSpPr>
          <p:spPr>
            <a:xfrm>
              <a:off x="3866920" y="903628"/>
              <a:ext cx="83751" cy="216840"/>
            </a:xfrm>
            <a:custGeom>
              <a:avLst/>
              <a:gdLst/>
              <a:ahLst/>
              <a:cxnLst/>
              <a:rect l="l" t="t" r="r" b="b"/>
              <a:pathLst>
                <a:path w="1302" h="3371" extrusionOk="0">
                  <a:moveTo>
                    <a:pt x="1235" y="3370"/>
                  </a:moveTo>
                  <a:cubicBezTo>
                    <a:pt x="834" y="2936"/>
                    <a:pt x="601" y="2269"/>
                    <a:pt x="367" y="1736"/>
                  </a:cubicBezTo>
                  <a:cubicBezTo>
                    <a:pt x="201" y="1369"/>
                    <a:pt x="1" y="835"/>
                    <a:pt x="34" y="435"/>
                  </a:cubicBezTo>
                  <a:cubicBezTo>
                    <a:pt x="67" y="134"/>
                    <a:pt x="267" y="1"/>
                    <a:pt x="468" y="234"/>
                  </a:cubicBezTo>
                  <a:cubicBezTo>
                    <a:pt x="868" y="635"/>
                    <a:pt x="1001" y="1302"/>
                    <a:pt x="1135" y="1802"/>
                  </a:cubicBezTo>
                  <a:cubicBezTo>
                    <a:pt x="1201" y="2102"/>
                    <a:pt x="1268" y="2403"/>
                    <a:pt x="1301" y="2703"/>
                  </a:cubicBezTo>
                  <a:cubicBezTo>
                    <a:pt x="1301" y="2870"/>
                    <a:pt x="1268" y="3036"/>
                    <a:pt x="1301" y="3203"/>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21"/>
            <p:cNvSpPr/>
            <p:nvPr/>
          </p:nvSpPr>
          <p:spPr>
            <a:xfrm>
              <a:off x="4019241" y="1098663"/>
              <a:ext cx="139585" cy="73009"/>
            </a:xfrm>
            <a:custGeom>
              <a:avLst/>
              <a:gdLst/>
              <a:ahLst/>
              <a:cxnLst/>
              <a:rect l="l" t="t" r="r" b="b"/>
              <a:pathLst>
                <a:path w="2170" h="1135" extrusionOk="0">
                  <a:moveTo>
                    <a:pt x="175" y="0"/>
                  </a:moveTo>
                  <a:cubicBezTo>
                    <a:pt x="127" y="0"/>
                    <a:pt x="80" y="2"/>
                    <a:pt x="34" y="4"/>
                  </a:cubicBezTo>
                  <a:lnTo>
                    <a:pt x="1" y="271"/>
                  </a:lnTo>
                  <a:cubicBezTo>
                    <a:pt x="5" y="271"/>
                    <a:pt x="9" y="271"/>
                    <a:pt x="13" y="271"/>
                  </a:cubicBezTo>
                  <a:cubicBezTo>
                    <a:pt x="302" y="271"/>
                    <a:pt x="1437" y="1135"/>
                    <a:pt x="1919" y="1135"/>
                  </a:cubicBezTo>
                  <a:cubicBezTo>
                    <a:pt x="2042" y="1135"/>
                    <a:pt x="2122" y="1079"/>
                    <a:pt x="2136" y="938"/>
                  </a:cubicBezTo>
                  <a:cubicBezTo>
                    <a:pt x="2169" y="638"/>
                    <a:pt x="1902" y="438"/>
                    <a:pt x="1702" y="338"/>
                  </a:cubicBezTo>
                  <a:cubicBezTo>
                    <a:pt x="1245" y="155"/>
                    <a:pt x="677" y="0"/>
                    <a:pt x="175" y="0"/>
                  </a:cubicBez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5" name="Google Shape;695;p21"/>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696" name="Google Shape;696;p21"/>
          <p:cNvSpPr txBox="1">
            <a:spLocks noGrp="1"/>
          </p:cNvSpPr>
          <p:nvPr>
            <p:ph type="subTitle" idx="1"/>
          </p:nvPr>
        </p:nvSpPr>
        <p:spPr>
          <a:xfrm>
            <a:off x="713225" y="1152475"/>
            <a:ext cx="3858900" cy="34470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4"/>
              </a:buClr>
              <a:buSzPts val="1400"/>
              <a:buChar char="●"/>
              <a:defRPr/>
            </a:lvl1pPr>
            <a:lvl2pPr lvl="1">
              <a:spcBef>
                <a:spcPts val="0"/>
              </a:spcBef>
              <a:spcAft>
                <a:spcPts val="0"/>
              </a:spcAft>
              <a:buSzPts val="1200"/>
              <a:buChar char="○"/>
              <a:defRPr/>
            </a:lvl2pPr>
            <a:lvl3pPr lvl="2">
              <a:spcBef>
                <a:spcPts val="0"/>
              </a:spcBef>
              <a:spcAft>
                <a:spcPts val="0"/>
              </a:spcAft>
              <a:buSzPts val="1200"/>
              <a:buChar char="■"/>
              <a:defRPr/>
            </a:lvl3pPr>
            <a:lvl4pPr lvl="3">
              <a:spcBef>
                <a:spcPts val="0"/>
              </a:spcBef>
              <a:spcAft>
                <a:spcPts val="0"/>
              </a:spcAft>
              <a:buSzPts val="1200"/>
              <a:buChar char="●"/>
              <a:defRPr/>
            </a:lvl4pPr>
            <a:lvl5pPr lvl="4">
              <a:spcBef>
                <a:spcPts val="0"/>
              </a:spcBef>
              <a:spcAft>
                <a:spcPts val="0"/>
              </a:spcAft>
              <a:buSzPts val="1200"/>
              <a:buChar char="○"/>
              <a:defRPr/>
            </a:lvl5pPr>
            <a:lvl6pPr lvl="5">
              <a:spcBef>
                <a:spcPts val="0"/>
              </a:spcBef>
              <a:spcAft>
                <a:spcPts val="0"/>
              </a:spcAft>
              <a:buSzPts val="1200"/>
              <a:buChar char="■"/>
              <a:defRPr/>
            </a:lvl6pPr>
            <a:lvl7pPr lvl="6">
              <a:spcBef>
                <a:spcPts val="0"/>
              </a:spcBef>
              <a:spcAft>
                <a:spcPts val="0"/>
              </a:spcAft>
              <a:buSzPts val="1200"/>
              <a:buChar char="●"/>
              <a:defRPr/>
            </a:lvl7pPr>
            <a:lvl8pPr lvl="7">
              <a:spcBef>
                <a:spcPts val="0"/>
              </a:spcBef>
              <a:spcAft>
                <a:spcPts val="0"/>
              </a:spcAft>
              <a:buSzPts val="1200"/>
              <a:buChar char="○"/>
              <a:defRPr/>
            </a:lvl8pPr>
            <a:lvl9pPr lvl="8">
              <a:spcBef>
                <a:spcPts val="0"/>
              </a:spcBef>
              <a:spcAft>
                <a:spcPts val="0"/>
              </a:spcAft>
              <a:buSzPts val="1200"/>
              <a:buChar char="■"/>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ext 1">
  <p:cSld name="CUSTOM_25">
    <p:spTree>
      <p:nvGrpSpPr>
        <p:cNvPr id="1" name="Shape 697"/>
        <p:cNvGrpSpPr/>
        <p:nvPr/>
      </p:nvGrpSpPr>
      <p:grpSpPr>
        <a:xfrm>
          <a:off x="0" y="0"/>
          <a:ext cx="0" cy="0"/>
          <a:chOff x="0" y="0"/>
          <a:chExt cx="0" cy="0"/>
        </a:xfrm>
      </p:grpSpPr>
      <p:grpSp>
        <p:nvGrpSpPr>
          <p:cNvPr id="698" name="Google Shape;698;p22"/>
          <p:cNvGrpSpPr/>
          <p:nvPr/>
        </p:nvGrpSpPr>
        <p:grpSpPr>
          <a:xfrm rot="-1553136">
            <a:off x="3544154" y="128363"/>
            <a:ext cx="4436552" cy="4602936"/>
            <a:chOff x="2958950" y="1937675"/>
            <a:chExt cx="1445225" cy="1499425"/>
          </a:xfrm>
        </p:grpSpPr>
        <p:sp>
          <p:nvSpPr>
            <p:cNvPr id="699" name="Google Shape;699;p22"/>
            <p:cNvSpPr/>
            <p:nvPr/>
          </p:nvSpPr>
          <p:spPr>
            <a:xfrm>
              <a:off x="3016500" y="2277900"/>
              <a:ext cx="1156675" cy="1136675"/>
            </a:xfrm>
            <a:custGeom>
              <a:avLst/>
              <a:gdLst/>
              <a:ahLst/>
              <a:cxnLst/>
              <a:rect l="l" t="t" r="r" b="b"/>
              <a:pathLst>
                <a:path w="46267" h="45467" extrusionOk="0">
                  <a:moveTo>
                    <a:pt x="25905" y="0"/>
                  </a:moveTo>
                  <a:cubicBezTo>
                    <a:pt x="23434" y="0"/>
                    <a:pt x="21026" y="1266"/>
                    <a:pt x="19681" y="3537"/>
                  </a:cubicBezTo>
                  <a:cubicBezTo>
                    <a:pt x="19447" y="3904"/>
                    <a:pt x="19247" y="4304"/>
                    <a:pt x="19114" y="4704"/>
                  </a:cubicBezTo>
                  <a:cubicBezTo>
                    <a:pt x="19080" y="4704"/>
                    <a:pt x="19047" y="4671"/>
                    <a:pt x="19014" y="4637"/>
                  </a:cubicBezTo>
                  <a:cubicBezTo>
                    <a:pt x="18571" y="4376"/>
                    <a:pt x="18082" y="4251"/>
                    <a:pt x="17599" y="4251"/>
                  </a:cubicBezTo>
                  <a:cubicBezTo>
                    <a:pt x="16660" y="4251"/>
                    <a:pt x="15739" y="4724"/>
                    <a:pt x="15211" y="5605"/>
                  </a:cubicBezTo>
                  <a:cubicBezTo>
                    <a:pt x="15078" y="5838"/>
                    <a:pt x="14978" y="6105"/>
                    <a:pt x="14911" y="6372"/>
                  </a:cubicBezTo>
                  <a:cubicBezTo>
                    <a:pt x="14431" y="6209"/>
                    <a:pt x="13936" y="6130"/>
                    <a:pt x="13444" y="6130"/>
                  </a:cubicBezTo>
                  <a:cubicBezTo>
                    <a:pt x="11919" y="6130"/>
                    <a:pt x="10431" y="6894"/>
                    <a:pt x="9574" y="8307"/>
                  </a:cubicBezTo>
                  <a:cubicBezTo>
                    <a:pt x="8640" y="9908"/>
                    <a:pt x="8806" y="11876"/>
                    <a:pt x="9841" y="13277"/>
                  </a:cubicBezTo>
                  <a:cubicBezTo>
                    <a:pt x="9336" y="13169"/>
                    <a:pt x="8826" y="13116"/>
                    <a:pt x="8318" y="13116"/>
                  </a:cubicBezTo>
                  <a:cubicBezTo>
                    <a:pt x="5839" y="13116"/>
                    <a:pt x="3425" y="14376"/>
                    <a:pt x="2068" y="16646"/>
                  </a:cubicBezTo>
                  <a:cubicBezTo>
                    <a:pt x="0" y="20082"/>
                    <a:pt x="1134" y="24552"/>
                    <a:pt x="4570" y="26586"/>
                  </a:cubicBezTo>
                  <a:cubicBezTo>
                    <a:pt x="5237" y="26987"/>
                    <a:pt x="5938" y="27254"/>
                    <a:pt x="6672" y="27420"/>
                  </a:cubicBezTo>
                  <a:cubicBezTo>
                    <a:pt x="6405" y="29188"/>
                    <a:pt x="7172" y="30990"/>
                    <a:pt x="8806" y="31957"/>
                  </a:cubicBezTo>
                  <a:cubicBezTo>
                    <a:pt x="9529" y="32374"/>
                    <a:pt x="10321" y="32582"/>
                    <a:pt x="11087" y="32582"/>
                  </a:cubicBezTo>
                  <a:cubicBezTo>
                    <a:pt x="11240" y="32582"/>
                    <a:pt x="11392" y="32574"/>
                    <a:pt x="11542" y="32557"/>
                  </a:cubicBezTo>
                  <a:cubicBezTo>
                    <a:pt x="11675" y="33325"/>
                    <a:pt x="12142" y="34058"/>
                    <a:pt x="12843" y="34492"/>
                  </a:cubicBezTo>
                  <a:cubicBezTo>
                    <a:pt x="13285" y="34761"/>
                    <a:pt x="13772" y="34887"/>
                    <a:pt x="14252" y="34887"/>
                  </a:cubicBezTo>
                  <a:cubicBezTo>
                    <a:pt x="14605" y="34887"/>
                    <a:pt x="14953" y="34819"/>
                    <a:pt x="15278" y="34692"/>
                  </a:cubicBezTo>
                  <a:cubicBezTo>
                    <a:pt x="15478" y="35259"/>
                    <a:pt x="15878" y="35793"/>
                    <a:pt x="16445" y="36127"/>
                  </a:cubicBezTo>
                  <a:cubicBezTo>
                    <a:pt x="16812" y="36327"/>
                    <a:pt x="17212" y="36460"/>
                    <a:pt x="17613" y="36494"/>
                  </a:cubicBezTo>
                  <a:cubicBezTo>
                    <a:pt x="16879" y="39496"/>
                    <a:pt x="18146" y="42765"/>
                    <a:pt x="20915" y="44433"/>
                  </a:cubicBezTo>
                  <a:cubicBezTo>
                    <a:pt x="22091" y="45134"/>
                    <a:pt x="23379" y="45467"/>
                    <a:pt x="24646" y="45467"/>
                  </a:cubicBezTo>
                  <a:cubicBezTo>
                    <a:pt x="27117" y="45467"/>
                    <a:pt x="29511" y="44202"/>
                    <a:pt x="30856" y="41931"/>
                  </a:cubicBezTo>
                  <a:cubicBezTo>
                    <a:pt x="31856" y="40263"/>
                    <a:pt x="32090" y="38395"/>
                    <a:pt x="31723" y="36627"/>
                  </a:cubicBezTo>
                  <a:lnTo>
                    <a:pt x="31723" y="36627"/>
                  </a:lnTo>
                  <a:cubicBezTo>
                    <a:pt x="32116" y="36739"/>
                    <a:pt x="32517" y="36794"/>
                    <a:pt x="32916" y="36794"/>
                  </a:cubicBezTo>
                  <a:cubicBezTo>
                    <a:pt x="34416" y="36794"/>
                    <a:pt x="35883" y="36022"/>
                    <a:pt x="36726" y="34626"/>
                  </a:cubicBezTo>
                  <a:cubicBezTo>
                    <a:pt x="37760" y="32891"/>
                    <a:pt x="37494" y="30723"/>
                    <a:pt x="36193" y="29288"/>
                  </a:cubicBezTo>
                  <a:cubicBezTo>
                    <a:pt x="37093" y="29255"/>
                    <a:pt x="37927" y="28788"/>
                    <a:pt x="38428" y="27954"/>
                  </a:cubicBezTo>
                  <a:cubicBezTo>
                    <a:pt x="39061" y="26920"/>
                    <a:pt x="38895" y="25619"/>
                    <a:pt x="38127" y="24718"/>
                  </a:cubicBezTo>
                  <a:cubicBezTo>
                    <a:pt x="40562" y="24685"/>
                    <a:pt x="42897" y="23451"/>
                    <a:pt x="44232" y="21216"/>
                  </a:cubicBezTo>
                  <a:cubicBezTo>
                    <a:pt x="46267" y="17780"/>
                    <a:pt x="45166" y="13310"/>
                    <a:pt x="41730" y="11275"/>
                  </a:cubicBezTo>
                  <a:cubicBezTo>
                    <a:pt x="40562" y="10584"/>
                    <a:pt x="39274" y="10250"/>
                    <a:pt x="38001" y="10250"/>
                  </a:cubicBezTo>
                  <a:cubicBezTo>
                    <a:pt x="37493" y="10250"/>
                    <a:pt x="36988" y="10304"/>
                    <a:pt x="36493" y="10408"/>
                  </a:cubicBezTo>
                  <a:cubicBezTo>
                    <a:pt x="36460" y="9508"/>
                    <a:pt x="35993" y="8607"/>
                    <a:pt x="35159" y="8107"/>
                  </a:cubicBezTo>
                  <a:cubicBezTo>
                    <a:pt x="34702" y="7842"/>
                    <a:pt x="34194" y="7717"/>
                    <a:pt x="33696" y="7717"/>
                  </a:cubicBezTo>
                  <a:cubicBezTo>
                    <a:pt x="33503" y="7717"/>
                    <a:pt x="33311" y="7736"/>
                    <a:pt x="33124" y="7773"/>
                  </a:cubicBezTo>
                  <a:cubicBezTo>
                    <a:pt x="33324" y="5138"/>
                    <a:pt x="32056" y="2469"/>
                    <a:pt x="29621" y="1035"/>
                  </a:cubicBezTo>
                  <a:cubicBezTo>
                    <a:pt x="28456" y="334"/>
                    <a:pt x="27172" y="0"/>
                    <a:pt x="25905" y="0"/>
                  </a:cubicBezTo>
                  <a:close/>
                </a:path>
              </a:pathLst>
            </a:custGeom>
            <a:solidFill>
              <a:srgbClr val="9FC5E8">
                <a:alpha val="34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22"/>
            <p:cNvSpPr/>
            <p:nvPr/>
          </p:nvSpPr>
          <p:spPr>
            <a:xfrm>
              <a:off x="2958950" y="1937675"/>
              <a:ext cx="262725" cy="426150"/>
            </a:xfrm>
            <a:custGeom>
              <a:avLst/>
              <a:gdLst/>
              <a:ahLst/>
              <a:cxnLst/>
              <a:rect l="l" t="t" r="r" b="b"/>
              <a:pathLst>
                <a:path w="10509" h="17046" extrusionOk="0">
                  <a:moveTo>
                    <a:pt x="2803" y="0"/>
                  </a:moveTo>
                  <a:lnTo>
                    <a:pt x="1" y="1234"/>
                  </a:lnTo>
                  <a:lnTo>
                    <a:pt x="10508" y="17046"/>
                  </a:lnTo>
                  <a:lnTo>
                    <a:pt x="2803" y="0"/>
                  </a:lnTo>
                  <a:close/>
                </a:path>
              </a:pathLst>
            </a:custGeom>
            <a:solidFill>
              <a:srgbClr val="9FC5E8">
                <a:alpha val="34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22"/>
            <p:cNvSpPr/>
            <p:nvPr/>
          </p:nvSpPr>
          <p:spPr>
            <a:xfrm>
              <a:off x="4026375" y="3103500"/>
              <a:ext cx="193500" cy="333600"/>
            </a:xfrm>
            <a:custGeom>
              <a:avLst/>
              <a:gdLst/>
              <a:ahLst/>
              <a:cxnLst/>
              <a:rect l="l" t="t" r="r" b="b"/>
              <a:pathLst>
                <a:path w="7740" h="13344" extrusionOk="0">
                  <a:moveTo>
                    <a:pt x="1" y="0"/>
                  </a:moveTo>
                  <a:lnTo>
                    <a:pt x="4938" y="13343"/>
                  </a:lnTo>
                  <a:lnTo>
                    <a:pt x="7740" y="12109"/>
                  </a:lnTo>
                  <a:lnTo>
                    <a:pt x="1" y="0"/>
                  </a:lnTo>
                  <a:close/>
                </a:path>
              </a:pathLst>
            </a:custGeom>
            <a:solidFill>
              <a:srgbClr val="9FC5E8">
                <a:alpha val="34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22"/>
            <p:cNvSpPr/>
            <p:nvPr/>
          </p:nvSpPr>
          <p:spPr>
            <a:xfrm>
              <a:off x="4047225" y="2869175"/>
              <a:ext cx="356950" cy="76725"/>
            </a:xfrm>
            <a:custGeom>
              <a:avLst/>
              <a:gdLst/>
              <a:ahLst/>
              <a:cxnLst/>
              <a:rect l="l" t="t" r="r" b="b"/>
              <a:pathLst>
                <a:path w="14278" h="3069" extrusionOk="0">
                  <a:moveTo>
                    <a:pt x="14277" y="0"/>
                  </a:moveTo>
                  <a:lnTo>
                    <a:pt x="1" y="1635"/>
                  </a:lnTo>
                  <a:lnTo>
                    <a:pt x="14144" y="3069"/>
                  </a:lnTo>
                  <a:lnTo>
                    <a:pt x="14277" y="0"/>
                  </a:lnTo>
                  <a:close/>
                </a:path>
              </a:pathLst>
            </a:custGeom>
            <a:solidFill>
              <a:srgbClr val="9FC5E8">
                <a:alpha val="34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22"/>
            <p:cNvSpPr/>
            <p:nvPr/>
          </p:nvSpPr>
          <p:spPr>
            <a:xfrm>
              <a:off x="3857925" y="2066925"/>
              <a:ext cx="192675" cy="213500"/>
            </a:xfrm>
            <a:custGeom>
              <a:avLst/>
              <a:gdLst/>
              <a:ahLst/>
              <a:cxnLst/>
              <a:rect l="l" t="t" r="r" b="b"/>
              <a:pathLst>
                <a:path w="7707" h="8540" extrusionOk="0">
                  <a:moveTo>
                    <a:pt x="4470" y="0"/>
                  </a:moveTo>
                  <a:lnTo>
                    <a:pt x="1" y="8540"/>
                  </a:lnTo>
                  <a:lnTo>
                    <a:pt x="7706" y="2102"/>
                  </a:lnTo>
                  <a:lnTo>
                    <a:pt x="4470" y="0"/>
                  </a:lnTo>
                  <a:close/>
                </a:path>
              </a:pathLst>
            </a:custGeom>
            <a:solidFill>
              <a:srgbClr val="9FC5E8">
                <a:alpha val="34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4" name="Google Shape;704;p22"/>
          <p:cNvSpPr/>
          <p:nvPr/>
        </p:nvSpPr>
        <p:spPr>
          <a:xfrm>
            <a:off x="7942050" y="1164400"/>
            <a:ext cx="709700" cy="307725"/>
          </a:xfrm>
          <a:custGeom>
            <a:avLst/>
            <a:gdLst/>
            <a:ahLst/>
            <a:cxnLst/>
            <a:rect l="l" t="t" r="r" b="b"/>
            <a:pathLst>
              <a:path w="28388" h="12309" extrusionOk="0">
                <a:moveTo>
                  <a:pt x="18247" y="0"/>
                </a:moveTo>
                <a:cubicBezTo>
                  <a:pt x="13877" y="0"/>
                  <a:pt x="10141" y="2802"/>
                  <a:pt x="8740" y="6738"/>
                </a:cubicBezTo>
                <a:lnTo>
                  <a:pt x="2769" y="6738"/>
                </a:lnTo>
                <a:cubicBezTo>
                  <a:pt x="1234" y="6738"/>
                  <a:pt x="0" y="7973"/>
                  <a:pt x="0" y="9507"/>
                </a:cubicBezTo>
                <a:cubicBezTo>
                  <a:pt x="0" y="11041"/>
                  <a:pt x="1234" y="12309"/>
                  <a:pt x="2769" y="12309"/>
                </a:cubicBezTo>
                <a:lnTo>
                  <a:pt x="25585" y="12309"/>
                </a:lnTo>
                <a:cubicBezTo>
                  <a:pt x="27153" y="12309"/>
                  <a:pt x="28387" y="11041"/>
                  <a:pt x="28387" y="9507"/>
                </a:cubicBezTo>
                <a:cubicBezTo>
                  <a:pt x="28387" y="9407"/>
                  <a:pt x="28387" y="9273"/>
                  <a:pt x="28354" y="9173"/>
                </a:cubicBezTo>
                <a:cubicBezTo>
                  <a:pt x="28087" y="3836"/>
                  <a:pt x="23684" y="0"/>
                  <a:pt x="18247" y="0"/>
                </a:cubicBezTo>
                <a:close/>
              </a:path>
            </a:pathLst>
          </a:custGeom>
          <a:solidFill>
            <a:srgbClr val="F0EF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22"/>
          <p:cNvSpPr/>
          <p:nvPr/>
        </p:nvSpPr>
        <p:spPr>
          <a:xfrm flipH="1">
            <a:off x="495500" y="3604688"/>
            <a:ext cx="709700" cy="307725"/>
          </a:xfrm>
          <a:custGeom>
            <a:avLst/>
            <a:gdLst/>
            <a:ahLst/>
            <a:cxnLst/>
            <a:rect l="l" t="t" r="r" b="b"/>
            <a:pathLst>
              <a:path w="28388" h="12309" extrusionOk="0">
                <a:moveTo>
                  <a:pt x="18247" y="0"/>
                </a:moveTo>
                <a:cubicBezTo>
                  <a:pt x="13877" y="0"/>
                  <a:pt x="10141" y="2802"/>
                  <a:pt x="8740" y="6738"/>
                </a:cubicBezTo>
                <a:lnTo>
                  <a:pt x="2769" y="6738"/>
                </a:lnTo>
                <a:cubicBezTo>
                  <a:pt x="1234" y="6738"/>
                  <a:pt x="0" y="7973"/>
                  <a:pt x="0" y="9507"/>
                </a:cubicBezTo>
                <a:cubicBezTo>
                  <a:pt x="0" y="11041"/>
                  <a:pt x="1234" y="12309"/>
                  <a:pt x="2769" y="12309"/>
                </a:cubicBezTo>
                <a:lnTo>
                  <a:pt x="25585" y="12309"/>
                </a:lnTo>
                <a:cubicBezTo>
                  <a:pt x="27153" y="12309"/>
                  <a:pt x="28387" y="11041"/>
                  <a:pt x="28387" y="9507"/>
                </a:cubicBezTo>
                <a:cubicBezTo>
                  <a:pt x="28387" y="9407"/>
                  <a:pt x="28387" y="9273"/>
                  <a:pt x="28354" y="9173"/>
                </a:cubicBezTo>
                <a:cubicBezTo>
                  <a:pt x="28087" y="3836"/>
                  <a:pt x="23684" y="0"/>
                  <a:pt x="18247" y="0"/>
                </a:cubicBezTo>
                <a:close/>
              </a:path>
            </a:pathLst>
          </a:custGeom>
          <a:solidFill>
            <a:srgbClr val="F0EF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6" name="Google Shape;706;p22"/>
          <p:cNvGrpSpPr/>
          <p:nvPr/>
        </p:nvGrpSpPr>
        <p:grpSpPr>
          <a:xfrm>
            <a:off x="586429" y="1216050"/>
            <a:ext cx="253593" cy="322744"/>
            <a:chOff x="3828325" y="875775"/>
            <a:chExt cx="330501" cy="420623"/>
          </a:xfrm>
        </p:grpSpPr>
        <p:sp>
          <p:nvSpPr>
            <p:cNvPr id="707" name="Google Shape;707;p22"/>
            <p:cNvSpPr/>
            <p:nvPr/>
          </p:nvSpPr>
          <p:spPr>
            <a:xfrm>
              <a:off x="3884094" y="1119247"/>
              <a:ext cx="53711" cy="53776"/>
            </a:xfrm>
            <a:custGeom>
              <a:avLst/>
              <a:gdLst/>
              <a:ahLst/>
              <a:cxnLst/>
              <a:rect l="l" t="t" r="r" b="b"/>
              <a:pathLst>
                <a:path w="835" h="836" extrusionOk="0">
                  <a:moveTo>
                    <a:pt x="474" y="1"/>
                  </a:moveTo>
                  <a:cubicBezTo>
                    <a:pt x="323" y="1"/>
                    <a:pt x="155" y="120"/>
                    <a:pt x="100" y="285"/>
                  </a:cubicBezTo>
                  <a:cubicBezTo>
                    <a:pt x="0" y="485"/>
                    <a:pt x="67" y="719"/>
                    <a:pt x="234" y="819"/>
                  </a:cubicBezTo>
                  <a:cubicBezTo>
                    <a:pt x="269" y="830"/>
                    <a:pt x="305" y="836"/>
                    <a:pt x="340" y="836"/>
                  </a:cubicBezTo>
                  <a:cubicBezTo>
                    <a:pt x="502" y="836"/>
                    <a:pt x="652" y="716"/>
                    <a:pt x="734" y="552"/>
                  </a:cubicBezTo>
                  <a:cubicBezTo>
                    <a:pt x="834" y="352"/>
                    <a:pt x="734" y="118"/>
                    <a:pt x="567" y="18"/>
                  </a:cubicBezTo>
                  <a:cubicBezTo>
                    <a:pt x="538" y="6"/>
                    <a:pt x="506" y="1"/>
                    <a:pt x="474"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22"/>
            <p:cNvSpPr/>
            <p:nvPr/>
          </p:nvSpPr>
          <p:spPr>
            <a:xfrm>
              <a:off x="3918444" y="1068109"/>
              <a:ext cx="126656" cy="79699"/>
            </a:xfrm>
            <a:custGeom>
              <a:avLst/>
              <a:gdLst/>
              <a:ahLst/>
              <a:cxnLst/>
              <a:rect l="l" t="t" r="r" b="b"/>
              <a:pathLst>
                <a:path w="1969" h="1239" extrusionOk="0">
                  <a:moveTo>
                    <a:pt x="1114" y="1"/>
                  </a:moveTo>
                  <a:cubicBezTo>
                    <a:pt x="642" y="1"/>
                    <a:pt x="123" y="511"/>
                    <a:pt x="0" y="880"/>
                  </a:cubicBezTo>
                  <a:lnTo>
                    <a:pt x="0" y="1180"/>
                  </a:lnTo>
                  <a:cubicBezTo>
                    <a:pt x="43" y="1223"/>
                    <a:pt x="86" y="1238"/>
                    <a:pt x="130" y="1238"/>
                  </a:cubicBezTo>
                  <a:cubicBezTo>
                    <a:pt x="223" y="1238"/>
                    <a:pt x="320" y="1169"/>
                    <a:pt x="434" y="1147"/>
                  </a:cubicBezTo>
                  <a:cubicBezTo>
                    <a:pt x="551" y="1108"/>
                    <a:pt x="668" y="1091"/>
                    <a:pt x="785" y="1091"/>
                  </a:cubicBezTo>
                  <a:cubicBezTo>
                    <a:pt x="868" y="1091"/>
                    <a:pt x="951" y="1099"/>
                    <a:pt x="1034" y="1113"/>
                  </a:cubicBezTo>
                  <a:cubicBezTo>
                    <a:pt x="1188" y="1113"/>
                    <a:pt x="1349" y="1156"/>
                    <a:pt x="1488" y="1156"/>
                  </a:cubicBezTo>
                  <a:cubicBezTo>
                    <a:pt x="1650" y="1156"/>
                    <a:pt x="1781" y="1098"/>
                    <a:pt x="1835" y="846"/>
                  </a:cubicBezTo>
                  <a:cubicBezTo>
                    <a:pt x="1968" y="446"/>
                    <a:pt x="1601" y="113"/>
                    <a:pt x="1234" y="12"/>
                  </a:cubicBezTo>
                  <a:cubicBezTo>
                    <a:pt x="1195" y="5"/>
                    <a:pt x="1155" y="1"/>
                    <a:pt x="1114"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22"/>
            <p:cNvSpPr/>
            <p:nvPr/>
          </p:nvSpPr>
          <p:spPr>
            <a:xfrm>
              <a:off x="3828325" y="1159001"/>
              <a:ext cx="81564" cy="135211"/>
            </a:xfrm>
            <a:custGeom>
              <a:avLst/>
              <a:gdLst/>
              <a:ahLst/>
              <a:cxnLst/>
              <a:rect l="l" t="t" r="r" b="b"/>
              <a:pathLst>
                <a:path w="1268" h="2102" extrusionOk="0">
                  <a:moveTo>
                    <a:pt x="1234" y="0"/>
                  </a:moveTo>
                  <a:cubicBezTo>
                    <a:pt x="1168" y="0"/>
                    <a:pt x="1101" y="134"/>
                    <a:pt x="1068" y="167"/>
                  </a:cubicBezTo>
                  <a:cubicBezTo>
                    <a:pt x="1001" y="267"/>
                    <a:pt x="934" y="334"/>
                    <a:pt x="867" y="434"/>
                  </a:cubicBezTo>
                  <a:cubicBezTo>
                    <a:pt x="734" y="601"/>
                    <a:pt x="634" y="768"/>
                    <a:pt x="534" y="968"/>
                  </a:cubicBezTo>
                  <a:cubicBezTo>
                    <a:pt x="400" y="1135"/>
                    <a:pt x="300" y="1335"/>
                    <a:pt x="234" y="1535"/>
                  </a:cubicBezTo>
                  <a:cubicBezTo>
                    <a:pt x="134" y="1702"/>
                    <a:pt x="33" y="1902"/>
                    <a:pt x="0" y="2102"/>
                  </a:cubicBezTo>
                  <a:cubicBezTo>
                    <a:pt x="67" y="1935"/>
                    <a:pt x="134" y="1735"/>
                    <a:pt x="234" y="1568"/>
                  </a:cubicBezTo>
                  <a:cubicBezTo>
                    <a:pt x="334" y="1401"/>
                    <a:pt x="400" y="1201"/>
                    <a:pt x="500" y="1035"/>
                  </a:cubicBezTo>
                  <a:cubicBezTo>
                    <a:pt x="634" y="868"/>
                    <a:pt x="734" y="701"/>
                    <a:pt x="834" y="534"/>
                  </a:cubicBezTo>
                  <a:cubicBezTo>
                    <a:pt x="901" y="467"/>
                    <a:pt x="967" y="367"/>
                    <a:pt x="1034" y="301"/>
                  </a:cubicBezTo>
                  <a:cubicBezTo>
                    <a:pt x="1068" y="234"/>
                    <a:pt x="1101" y="201"/>
                    <a:pt x="1134" y="167"/>
                  </a:cubicBezTo>
                  <a:cubicBezTo>
                    <a:pt x="1168" y="134"/>
                    <a:pt x="1201" y="101"/>
                    <a:pt x="1234" y="67"/>
                  </a:cubicBezTo>
                  <a:cubicBezTo>
                    <a:pt x="1268" y="67"/>
                    <a:pt x="1268" y="67"/>
                    <a:pt x="1268" y="34"/>
                  </a:cubicBezTo>
                  <a:cubicBezTo>
                    <a:pt x="1268" y="34"/>
                    <a:pt x="1234" y="0"/>
                    <a:pt x="1234"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22"/>
            <p:cNvSpPr/>
            <p:nvPr/>
          </p:nvSpPr>
          <p:spPr>
            <a:xfrm>
              <a:off x="3839003" y="1079623"/>
              <a:ext cx="77319" cy="60144"/>
            </a:xfrm>
            <a:custGeom>
              <a:avLst/>
              <a:gdLst/>
              <a:ahLst/>
              <a:cxnLst/>
              <a:rect l="l" t="t" r="r" b="b"/>
              <a:pathLst>
                <a:path w="1202" h="935" extrusionOk="0">
                  <a:moveTo>
                    <a:pt x="1" y="0"/>
                  </a:moveTo>
                  <a:cubicBezTo>
                    <a:pt x="1" y="0"/>
                    <a:pt x="1" y="34"/>
                    <a:pt x="1" y="34"/>
                  </a:cubicBezTo>
                  <a:cubicBezTo>
                    <a:pt x="501" y="200"/>
                    <a:pt x="902" y="534"/>
                    <a:pt x="1202" y="934"/>
                  </a:cubicBezTo>
                  <a:cubicBezTo>
                    <a:pt x="935" y="501"/>
                    <a:pt x="501" y="200"/>
                    <a:pt x="1"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22"/>
            <p:cNvSpPr/>
            <p:nvPr/>
          </p:nvSpPr>
          <p:spPr>
            <a:xfrm>
              <a:off x="3845435" y="1103230"/>
              <a:ext cx="58021" cy="37501"/>
            </a:xfrm>
            <a:custGeom>
              <a:avLst/>
              <a:gdLst/>
              <a:ahLst/>
              <a:cxnLst/>
              <a:rect l="l" t="t" r="r" b="b"/>
              <a:pathLst>
                <a:path w="902" h="583" extrusionOk="0">
                  <a:moveTo>
                    <a:pt x="1" y="0"/>
                  </a:moveTo>
                  <a:lnTo>
                    <a:pt x="1" y="0"/>
                  </a:lnTo>
                  <a:cubicBezTo>
                    <a:pt x="301" y="167"/>
                    <a:pt x="601" y="334"/>
                    <a:pt x="868" y="567"/>
                  </a:cubicBezTo>
                  <a:cubicBezTo>
                    <a:pt x="868" y="578"/>
                    <a:pt x="872" y="582"/>
                    <a:pt x="877" y="582"/>
                  </a:cubicBezTo>
                  <a:cubicBezTo>
                    <a:pt x="887" y="582"/>
                    <a:pt x="902" y="567"/>
                    <a:pt x="902" y="567"/>
                  </a:cubicBezTo>
                  <a:cubicBezTo>
                    <a:pt x="601" y="334"/>
                    <a:pt x="335" y="134"/>
                    <a:pt x="1"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22"/>
            <p:cNvSpPr/>
            <p:nvPr/>
          </p:nvSpPr>
          <p:spPr>
            <a:xfrm>
              <a:off x="3939864" y="1116610"/>
              <a:ext cx="68763" cy="179788"/>
            </a:xfrm>
            <a:custGeom>
              <a:avLst/>
              <a:gdLst/>
              <a:ahLst/>
              <a:cxnLst/>
              <a:rect l="l" t="t" r="r" b="b"/>
              <a:pathLst>
                <a:path w="1069" h="2795" extrusionOk="0">
                  <a:moveTo>
                    <a:pt x="413" y="1"/>
                  </a:moveTo>
                  <a:cubicBezTo>
                    <a:pt x="401" y="1"/>
                    <a:pt x="384" y="9"/>
                    <a:pt x="368" y="26"/>
                  </a:cubicBezTo>
                  <a:cubicBezTo>
                    <a:pt x="268" y="259"/>
                    <a:pt x="201" y="526"/>
                    <a:pt x="101" y="793"/>
                  </a:cubicBezTo>
                  <a:cubicBezTo>
                    <a:pt x="67" y="893"/>
                    <a:pt x="1" y="993"/>
                    <a:pt x="34" y="1126"/>
                  </a:cubicBezTo>
                  <a:cubicBezTo>
                    <a:pt x="67" y="1260"/>
                    <a:pt x="101" y="1393"/>
                    <a:pt x="134" y="1527"/>
                  </a:cubicBezTo>
                  <a:cubicBezTo>
                    <a:pt x="167" y="1660"/>
                    <a:pt x="201" y="1827"/>
                    <a:pt x="234" y="1960"/>
                  </a:cubicBezTo>
                  <a:cubicBezTo>
                    <a:pt x="268" y="2027"/>
                    <a:pt x="368" y="2127"/>
                    <a:pt x="434" y="2194"/>
                  </a:cubicBezTo>
                  <a:cubicBezTo>
                    <a:pt x="634" y="2394"/>
                    <a:pt x="835" y="2594"/>
                    <a:pt x="1068" y="2794"/>
                  </a:cubicBezTo>
                  <a:cubicBezTo>
                    <a:pt x="1068" y="2794"/>
                    <a:pt x="1068" y="2761"/>
                    <a:pt x="1068" y="2761"/>
                  </a:cubicBezTo>
                  <a:cubicBezTo>
                    <a:pt x="901" y="2594"/>
                    <a:pt x="735" y="2427"/>
                    <a:pt x="568" y="2261"/>
                  </a:cubicBezTo>
                  <a:cubicBezTo>
                    <a:pt x="468" y="2194"/>
                    <a:pt x="368" y="2094"/>
                    <a:pt x="301" y="1960"/>
                  </a:cubicBezTo>
                  <a:cubicBezTo>
                    <a:pt x="234" y="1860"/>
                    <a:pt x="234" y="1694"/>
                    <a:pt x="201" y="1560"/>
                  </a:cubicBezTo>
                  <a:cubicBezTo>
                    <a:pt x="167" y="1460"/>
                    <a:pt x="134" y="1327"/>
                    <a:pt x="101" y="1193"/>
                  </a:cubicBezTo>
                  <a:cubicBezTo>
                    <a:pt x="67" y="1026"/>
                    <a:pt x="101" y="893"/>
                    <a:pt x="167" y="760"/>
                  </a:cubicBezTo>
                  <a:cubicBezTo>
                    <a:pt x="268" y="526"/>
                    <a:pt x="334" y="259"/>
                    <a:pt x="434" y="26"/>
                  </a:cubicBezTo>
                  <a:cubicBezTo>
                    <a:pt x="434" y="9"/>
                    <a:pt x="426" y="1"/>
                    <a:pt x="413"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22"/>
            <p:cNvSpPr/>
            <p:nvPr/>
          </p:nvSpPr>
          <p:spPr>
            <a:xfrm>
              <a:off x="3957039" y="1118733"/>
              <a:ext cx="85874" cy="169046"/>
            </a:xfrm>
            <a:custGeom>
              <a:avLst/>
              <a:gdLst/>
              <a:ahLst/>
              <a:cxnLst/>
              <a:rect l="l" t="t" r="r" b="b"/>
              <a:pathLst>
                <a:path w="1335" h="2628" extrusionOk="0">
                  <a:moveTo>
                    <a:pt x="217" y="1"/>
                  </a:moveTo>
                  <a:cubicBezTo>
                    <a:pt x="209" y="1"/>
                    <a:pt x="201" y="9"/>
                    <a:pt x="201" y="26"/>
                  </a:cubicBezTo>
                  <a:cubicBezTo>
                    <a:pt x="134" y="293"/>
                    <a:pt x="101" y="560"/>
                    <a:pt x="34" y="827"/>
                  </a:cubicBezTo>
                  <a:cubicBezTo>
                    <a:pt x="34" y="960"/>
                    <a:pt x="1" y="1060"/>
                    <a:pt x="34" y="1160"/>
                  </a:cubicBezTo>
                  <a:cubicBezTo>
                    <a:pt x="101" y="1294"/>
                    <a:pt x="134" y="1427"/>
                    <a:pt x="201" y="1560"/>
                  </a:cubicBezTo>
                  <a:cubicBezTo>
                    <a:pt x="267" y="1694"/>
                    <a:pt x="301" y="1827"/>
                    <a:pt x="367" y="1961"/>
                  </a:cubicBezTo>
                  <a:cubicBezTo>
                    <a:pt x="434" y="2061"/>
                    <a:pt x="534" y="2094"/>
                    <a:pt x="601" y="2161"/>
                  </a:cubicBezTo>
                  <a:cubicBezTo>
                    <a:pt x="868" y="2328"/>
                    <a:pt x="1101" y="2494"/>
                    <a:pt x="1335" y="2628"/>
                  </a:cubicBezTo>
                  <a:cubicBezTo>
                    <a:pt x="1168" y="2494"/>
                    <a:pt x="968" y="2361"/>
                    <a:pt x="768" y="2228"/>
                  </a:cubicBezTo>
                  <a:cubicBezTo>
                    <a:pt x="668" y="2161"/>
                    <a:pt x="534" y="2061"/>
                    <a:pt x="434" y="1961"/>
                  </a:cubicBezTo>
                  <a:cubicBezTo>
                    <a:pt x="367" y="1861"/>
                    <a:pt x="334" y="1727"/>
                    <a:pt x="267" y="1594"/>
                  </a:cubicBezTo>
                  <a:cubicBezTo>
                    <a:pt x="234" y="1460"/>
                    <a:pt x="167" y="1360"/>
                    <a:pt x="134" y="1227"/>
                  </a:cubicBezTo>
                  <a:cubicBezTo>
                    <a:pt x="67" y="1093"/>
                    <a:pt x="67" y="960"/>
                    <a:pt x="101" y="793"/>
                  </a:cubicBezTo>
                  <a:cubicBezTo>
                    <a:pt x="167" y="526"/>
                    <a:pt x="201" y="293"/>
                    <a:pt x="234" y="26"/>
                  </a:cubicBezTo>
                  <a:cubicBezTo>
                    <a:pt x="234" y="9"/>
                    <a:pt x="226" y="1"/>
                    <a:pt x="217"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22"/>
            <p:cNvSpPr/>
            <p:nvPr/>
          </p:nvSpPr>
          <p:spPr>
            <a:xfrm>
              <a:off x="3974213" y="1103745"/>
              <a:ext cx="105171" cy="153994"/>
            </a:xfrm>
            <a:custGeom>
              <a:avLst/>
              <a:gdLst/>
              <a:ahLst/>
              <a:cxnLst/>
              <a:rect l="l" t="t" r="r" b="b"/>
              <a:pathLst>
                <a:path w="1635" h="2394" extrusionOk="0">
                  <a:moveTo>
                    <a:pt x="50" y="0"/>
                  </a:moveTo>
                  <a:cubicBezTo>
                    <a:pt x="42" y="0"/>
                    <a:pt x="34" y="9"/>
                    <a:pt x="34" y="26"/>
                  </a:cubicBezTo>
                  <a:cubicBezTo>
                    <a:pt x="34" y="292"/>
                    <a:pt x="34" y="559"/>
                    <a:pt x="34" y="859"/>
                  </a:cubicBezTo>
                  <a:cubicBezTo>
                    <a:pt x="34" y="960"/>
                    <a:pt x="0" y="1060"/>
                    <a:pt x="67" y="1160"/>
                  </a:cubicBezTo>
                  <a:cubicBezTo>
                    <a:pt x="134" y="1293"/>
                    <a:pt x="234" y="1427"/>
                    <a:pt x="301" y="1527"/>
                  </a:cubicBezTo>
                  <a:cubicBezTo>
                    <a:pt x="401" y="1660"/>
                    <a:pt x="467" y="1760"/>
                    <a:pt x="567" y="1894"/>
                  </a:cubicBezTo>
                  <a:cubicBezTo>
                    <a:pt x="634" y="1960"/>
                    <a:pt x="734" y="1994"/>
                    <a:pt x="834" y="2027"/>
                  </a:cubicBezTo>
                  <a:cubicBezTo>
                    <a:pt x="1101" y="2160"/>
                    <a:pt x="1335" y="2260"/>
                    <a:pt x="1635" y="2394"/>
                  </a:cubicBezTo>
                  <a:cubicBezTo>
                    <a:pt x="1635" y="2394"/>
                    <a:pt x="1635" y="2394"/>
                    <a:pt x="1635" y="2361"/>
                  </a:cubicBezTo>
                  <a:cubicBezTo>
                    <a:pt x="1401" y="2260"/>
                    <a:pt x="1201" y="2160"/>
                    <a:pt x="968" y="2060"/>
                  </a:cubicBezTo>
                  <a:cubicBezTo>
                    <a:pt x="868" y="2027"/>
                    <a:pt x="734" y="1960"/>
                    <a:pt x="634" y="1894"/>
                  </a:cubicBezTo>
                  <a:cubicBezTo>
                    <a:pt x="534" y="1793"/>
                    <a:pt x="467" y="1660"/>
                    <a:pt x="401" y="1560"/>
                  </a:cubicBezTo>
                  <a:cubicBezTo>
                    <a:pt x="301" y="1427"/>
                    <a:pt x="234" y="1326"/>
                    <a:pt x="167" y="1226"/>
                  </a:cubicBezTo>
                  <a:cubicBezTo>
                    <a:pt x="67" y="1093"/>
                    <a:pt x="67" y="960"/>
                    <a:pt x="67" y="793"/>
                  </a:cubicBezTo>
                  <a:cubicBezTo>
                    <a:pt x="67" y="526"/>
                    <a:pt x="67" y="259"/>
                    <a:pt x="67" y="26"/>
                  </a:cubicBezTo>
                  <a:cubicBezTo>
                    <a:pt x="67" y="9"/>
                    <a:pt x="59" y="0"/>
                    <a:pt x="50"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22"/>
            <p:cNvSpPr/>
            <p:nvPr/>
          </p:nvSpPr>
          <p:spPr>
            <a:xfrm>
              <a:off x="3982768" y="1104388"/>
              <a:ext cx="126656" cy="134053"/>
            </a:xfrm>
            <a:custGeom>
              <a:avLst/>
              <a:gdLst/>
              <a:ahLst/>
              <a:cxnLst/>
              <a:rect l="l" t="t" r="r" b="b"/>
              <a:pathLst>
                <a:path w="1969" h="2084" extrusionOk="0">
                  <a:moveTo>
                    <a:pt x="26" y="1"/>
                  </a:moveTo>
                  <a:cubicBezTo>
                    <a:pt x="16" y="1"/>
                    <a:pt x="1" y="16"/>
                    <a:pt x="1" y="16"/>
                  </a:cubicBezTo>
                  <a:cubicBezTo>
                    <a:pt x="34" y="282"/>
                    <a:pt x="68" y="583"/>
                    <a:pt x="134" y="849"/>
                  </a:cubicBezTo>
                  <a:cubicBezTo>
                    <a:pt x="134" y="950"/>
                    <a:pt x="168" y="1050"/>
                    <a:pt x="234" y="1150"/>
                  </a:cubicBezTo>
                  <a:cubicBezTo>
                    <a:pt x="334" y="1250"/>
                    <a:pt x="434" y="1350"/>
                    <a:pt x="535" y="1483"/>
                  </a:cubicBezTo>
                  <a:cubicBezTo>
                    <a:pt x="635" y="1583"/>
                    <a:pt x="735" y="1683"/>
                    <a:pt x="835" y="1783"/>
                  </a:cubicBezTo>
                  <a:cubicBezTo>
                    <a:pt x="901" y="1850"/>
                    <a:pt x="1002" y="1850"/>
                    <a:pt x="1102" y="1884"/>
                  </a:cubicBezTo>
                  <a:cubicBezTo>
                    <a:pt x="1402" y="1950"/>
                    <a:pt x="1669" y="2017"/>
                    <a:pt x="1969" y="2084"/>
                  </a:cubicBezTo>
                  <a:cubicBezTo>
                    <a:pt x="1735" y="2017"/>
                    <a:pt x="1502" y="1950"/>
                    <a:pt x="1268" y="1884"/>
                  </a:cubicBezTo>
                  <a:cubicBezTo>
                    <a:pt x="1135" y="1850"/>
                    <a:pt x="1002" y="1817"/>
                    <a:pt x="901" y="1750"/>
                  </a:cubicBezTo>
                  <a:cubicBezTo>
                    <a:pt x="768" y="1683"/>
                    <a:pt x="701" y="1550"/>
                    <a:pt x="601" y="1483"/>
                  </a:cubicBezTo>
                  <a:cubicBezTo>
                    <a:pt x="501" y="1383"/>
                    <a:pt x="434" y="1283"/>
                    <a:pt x="334" y="1183"/>
                  </a:cubicBezTo>
                  <a:cubicBezTo>
                    <a:pt x="201" y="1050"/>
                    <a:pt x="201" y="916"/>
                    <a:pt x="168" y="783"/>
                  </a:cubicBezTo>
                  <a:cubicBezTo>
                    <a:pt x="134" y="516"/>
                    <a:pt x="68" y="282"/>
                    <a:pt x="34" y="16"/>
                  </a:cubicBezTo>
                  <a:cubicBezTo>
                    <a:pt x="34" y="4"/>
                    <a:pt x="30" y="1"/>
                    <a:pt x="26"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22"/>
            <p:cNvSpPr/>
            <p:nvPr/>
          </p:nvSpPr>
          <p:spPr>
            <a:xfrm>
              <a:off x="3948483" y="875775"/>
              <a:ext cx="109481" cy="223208"/>
            </a:xfrm>
            <a:custGeom>
              <a:avLst/>
              <a:gdLst/>
              <a:ahLst/>
              <a:cxnLst/>
              <a:rect l="l" t="t" r="r" b="b"/>
              <a:pathLst>
                <a:path w="1702" h="3470" extrusionOk="0">
                  <a:moveTo>
                    <a:pt x="0" y="3469"/>
                  </a:moveTo>
                  <a:cubicBezTo>
                    <a:pt x="0" y="2836"/>
                    <a:pt x="267" y="2102"/>
                    <a:pt x="467" y="1535"/>
                  </a:cubicBezTo>
                  <a:cubicBezTo>
                    <a:pt x="634" y="1101"/>
                    <a:pt x="834" y="534"/>
                    <a:pt x="1168" y="234"/>
                  </a:cubicBezTo>
                  <a:cubicBezTo>
                    <a:pt x="1401" y="0"/>
                    <a:pt x="1668" y="34"/>
                    <a:pt x="1668" y="367"/>
                  </a:cubicBezTo>
                  <a:cubicBezTo>
                    <a:pt x="1701" y="968"/>
                    <a:pt x="1334" y="1601"/>
                    <a:pt x="1068" y="2135"/>
                  </a:cubicBezTo>
                  <a:cubicBezTo>
                    <a:pt x="901" y="2402"/>
                    <a:pt x="734" y="2702"/>
                    <a:pt x="534" y="2969"/>
                  </a:cubicBezTo>
                  <a:cubicBezTo>
                    <a:pt x="434" y="3103"/>
                    <a:pt x="300" y="3236"/>
                    <a:pt x="200" y="3369"/>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22"/>
            <p:cNvSpPr/>
            <p:nvPr/>
          </p:nvSpPr>
          <p:spPr>
            <a:xfrm>
              <a:off x="3866920" y="903628"/>
              <a:ext cx="83751" cy="216840"/>
            </a:xfrm>
            <a:custGeom>
              <a:avLst/>
              <a:gdLst/>
              <a:ahLst/>
              <a:cxnLst/>
              <a:rect l="l" t="t" r="r" b="b"/>
              <a:pathLst>
                <a:path w="1302" h="3371" extrusionOk="0">
                  <a:moveTo>
                    <a:pt x="1235" y="3370"/>
                  </a:moveTo>
                  <a:cubicBezTo>
                    <a:pt x="834" y="2936"/>
                    <a:pt x="601" y="2269"/>
                    <a:pt x="367" y="1736"/>
                  </a:cubicBezTo>
                  <a:cubicBezTo>
                    <a:pt x="201" y="1369"/>
                    <a:pt x="1" y="835"/>
                    <a:pt x="34" y="435"/>
                  </a:cubicBezTo>
                  <a:cubicBezTo>
                    <a:pt x="67" y="134"/>
                    <a:pt x="267" y="1"/>
                    <a:pt x="468" y="234"/>
                  </a:cubicBezTo>
                  <a:cubicBezTo>
                    <a:pt x="868" y="635"/>
                    <a:pt x="1001" y="1302"/>
                    <a:pt x="1135" y="1802"/>
                  </a:cubicBezTo>
                  <a:cubicBezTo>
                    <a:pt x="1201" y="2102"/>
                    <a:pt x="1268" y="2403"/>
                    <a:pt x="1301" y="2703"/>
                  </a:cubicBezTo>
                  <a:cubicBezTo>
                    <a:pt x="1301" y="2870"/>
                    <a:pt x="1268" y="3036"/>
                    <a:pt x="1301" y="3203"/>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22"/>
            <p:cNvSpPr/>
            <p:nvPr/>
          </p:nvSpPr>
          <p:spPr>
            <a:xfrm>
              <a:off x="4019241" y="1098663"/>
              <a:ext cx="139585" cy="73009"/>
            </a:xfrm>
            <a:custGeom>
              <a:avLst/>
              <a:gdLst/>
              <a:ahLst/>
              <a:cxnLst/>
              <a:rect l="l" t="t" r="r" b="b"/>
              <a:pathLst>
                <a:path w="2170" h="1135" extrusionOk="0">
                  <a:moveTo>
                    <a:pt x="175" y="0"/>
                  </a:moveTo>
                  <a:cubicBezTo>
                    <a:pt x="127" y="0"/>
                    <a:pt x="80" y="2"/>
                    <a:pt x="34" y="4"/>
                  </a:cubicBezTo>
                  <a:lnTo>
                    <a:pt x="1" y="271"/>
                  </a:lnTo>
                  <a:cubicBezTo>
                    <a:pt x="5" y="271"/>
                    <a:pt x="9" y="271"/>
                    <a:pt x="13" y="271"/>
                  </a:cubicBezTo>
                  <a:cubicBezTo>
                    <a:pt x="302" y="271"/>
                    <a:pt x="1437" y="1135"/>
                    <a:pt x="1919" y="1135"/>
                  </a:cubicBezTo>
                  <a:cubicBezTo>
                    <a:pt x="2042" y="1135"/>
                    <a:pt x="2122" y="1079"/>
                    <a:pt x="2136" y="938"/>
                  </a:cubicBezTo>
                  <a:cubicBezTo>
                    <a:pt x="2169" y="638"/>
                    <a:pt x="1902" y="438"/>
                    <a:pt x="1702" y="338"/>
                  </a:cubicBezTo>
                  <a:cubicBezTo>
                    <a:pt x="1245" y="155"/>
                    <a:pt x="677" y="0"/>
                    <a:pt x="175" y="0"/>
                  </a:cubicBez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 name="Google Shape;719;p22"/>
          <p:cNvGrpSpPr/>
          <p:nvPr/>
        </p:nvGrpSpPr>
        <p:grpSpPr>
          <a:xfrm flipH="1">
            <a:off x="3762729" y="4372525"/>
            <a:ext cx="253593" cy="322744"/>
            <a:chOff x="3828325" y="875775"/>
            <a:chExt cx="330501" cy="420623"/>
          </a:xfrm>
        </p:grpSpPr>
        <p:sp>
          <p:nvSpPr>
            <p:cNvPr id="720" name="Google Shape;720;p22"/>
            <p:cNvSpPr/>
            <p:nvPr/>
          </p:nvSpPr>
          <p:spPr>
            <a:xfrm>
              <a:off x="3884094" y="1119247"/>
              <a:ext cx="53711" cy="53776"/>
            </a:xfrm>
            <a:custGeom>
              <a:avLst/>
              <a:gdLst/>
              <a:ahLst/>
              <a:cxnLst/>
              <a:rect l="l" t="t" r="r" b="b"/>
              <a:pathLst>
                <a:path w="835" h="836" extrusionOk="0">
                  <a:moveTo>
                    <a:pt x="474" y="1"/>
                  </a:moveTo>
                  <a:cubicBezTo>
                    <a:pt x="323" y="1"/>
                    <a:pt x="155" y="120"/>
                    <a:pt x="100" y="285"/>
                  </a:cubicBezTo>
                  <a:cubicBezTo>
                    <a:pt x="0" y="485"/>
                    <a:pt x="67" y="719"/>
                    <a:pt x="234" y="819"/>
                  </a:cubicBezTo>
                  <a:cubicBezTo>
                    <a:pt x="269" y="830"/>
                    <a:pt x="305" y="836"/>
                    <a:pt x="340" y="836"/>
                  </a:cubicBezTo>
                  <a:cubicBezTo>
                    <a:pt x="502" y="836"/>
                    <a:pt x="652" y="716"/>
                    <a:pt x="734" y="552"/>
                  </a:cubicBezTo>
                  <a:cubicBezTo>
                    <a:pt x="834" y="352"/>
                    <a:pt x="734" y="118"/>
                    <a:pt x="567" y="18"/>
                  </a:cubicBezTo>
                  <a:cubicBezTo>
                    <a:pt x="538" y="6"/>
                    <a:pt x="506" y="1"/>
                    <a:pt x="474"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22"/>
            <p:cNvSpPr/>
            <p:nvPr/>
          </p:nvSpPr>
          <p:spPr>
            <a:xfrm>
              <a:off x="3918444" y="1068109"/>
              <a:ext cx="126656" cy="79699"/>
            </a:xfrm>
            <a:custGeom>
              <a:avLst/>
              <a:gdLst/>
              <a:ahLst/>
              <a:cxnLst/>
              <a:rect l="l" t="t" r="r" b="b"/>
              <a:pathLst>
                <a:path w="1969" h="1239" extrusionOk="0">
                  <a:moveTo>
                    <a:pt x="1114" y="1"/>
                  </a:moveTo>
                  <a:cubicBezTo>
                    <a:pt x="642" y="1"/>
                    <a:pt x="123" y="511"/>
                    <a:pt x="0" y="880"/>
                  </a:cubicBezTo>
                  <a:lnTo>
                    <a:pt x="0" y="1180"/>
                  </a:lnTo>
                  <a:cubicBezTo>
                    <a:pt x="43" y="1223"/>
                    <a:pt x="86" y="1238"/>
                    <a:pt x="130" y="1238"/>
                  </a:cubicBezTo>
                  <a:cubicBezTo>
                    <a:pt x="223" y="1238"/>
                    <a:pt x="320" y="1169"/>
                    <a:pt x="434" y="1147"/>
                  </a:cubicBezTo>
                  <a:cubicBezTo>
                    <a:pt x="551" y="1108"/>
                    <a:pt x="668" y="1091"/>
                    <a:pt x="785" y="1091"/>
                  </a:cubicBezTo>
                  <a:cubicBezTo>
                    <a:pt x="868" y="1091"/>
                    <a:pt x="951" y="1099"/>
                    <a:pt x="1034" y="1113"/>
                  </a:cubicBezTo>
                  <a:cubicBezTo>
                    <a:pt x="1188" y="1113"/>
                    <a:pt x="1349" y="1156"/>
                    <a:pt x="1488" y="1156"/>
                  </a:cubicBezTo>
                  <a:cubicBezTo>
                    <a:pt x="1650" y="1156"/>
                    <a:pt x="1781" y="1098"/>
                    <a:pt x="1835" y="846"/>
                  </a:cubicBezTo>
                  <a:cubicBezTo>
                    <a:pt x="1968" y="446"/>
                    <a:pt x="1601" y="113"/>
                    <a:pt x="1234" y="12"/>
                  </a:cubicBezTo>
                  <a:cubicBezTo>
                    <a:pt x="1195" y="5"/>
                    <a:pt x="1155" y="1"/>
                    <a:pt x="1114"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22"/>
            <p:cNvSpPr/>
            <p:nvPr/>
          </p:nvSpPr>
          <p:spPr>
            <a:xfrm>
              <a:off x="3828325" y="1159001"/>
              <a:ext cx="81564" cy="135211"/>
            </a:xfrm>
            <a:custGeom>
              <a:avLst/>
              <a:gdLst/>
              <a:ahLst/>
              <a:cxnLst/>
              <a:rect l="l" t="t" r="r" b="b"/>
              <a:pathLst>
                <a:path w="1268" h="2102" extrusionOk="0">
                  <a:moveTo>
                    <a:pt x="1234" y="0"/>
                  </a:moveTo>
                  <a:cubicBezTo>
                    <a:pt x="1168" y="0"/>
                    <a:pt x="1101" y="134"/>
                    <a:pt x="1068" y="167"/>
                  </a:cubicBezTo>
                  <a:cubicBezTo>
                    <a:pt x="1001" y="267"/>
                    <a:pt x="934" y="334"/>
                    <a:pt x="867" y="434"/>
                  </a:cubicBezTo>
                  <a:cubicBezTo>
                    <a:pt x="734" y="601"/>
                    <a:pt x="634" y="768"/>
                    <a:pt x="534" y="968"/>
                  </a:cubicBezTo>
                  <a:cubicBezTo>
                    <a:pt x="400" y="1135"/>
                    <a:pt x="300" y="1335"/>
                    <a:pt x="234" y="1535"/>
                  </a:cubicBezTo>
                  <a:cubicBezTo>
                    <a:pt x="134" y="1702"/>
                    <a:pt x="33" y="1902"/>
                    <a:pt x="0" y="2102"/>
                  </a:cubicBezTo>
                  <a:cubicBezTo>
                    <a:pt x="67" y="1935"/>
                    <a:pt x="134" y="1735"/>
                    <a:pt x="234" y="1568"/>
                  </a:cubicBezTo>
                  <a:cubicBezTo>
                    <a:pt x="334" y="1401"/>
                    <a:pt x="400" y="1201"/>
                    <a:pt x="500" y="1035"/>
                  </a:cubicBezTo>
                  <a:cubicBezTo>
                    <a:pt x="634" y="868"/>
                    <a:pt x="734" y="701"/>
                    <a:pt x="834" y="534"/>
                  </a:cubicBezTo>
                  <a:cubicBezTo>
                    <a:pt x="901" y="467"/>
                    <a:pt x="967" y="367"/>
                    <a:pt x="1034" y="301"/>
                  </a:cubicBezTo>
                  <a:cubicBezTo>
                    <a:pt x="1068" y="234"/>
                    <a:pt x="1101" y="201"/>
                    <a:pt x="1134" y="167"/>
                  </a:cubicBezTo>
                  <a:cubicBezTo>
                    <a:pt x="1168" y="134"/>
                    <a:pt x="1201" y="101"/>
                    <a:pt x="1234" y="67"/>
                  </a:cubicBezTo>
                  <a:cubicBezTo>
                    <a:pt x="1268" y="67"/>
                    <a:pt x="1268" y="67"/>
                    <a:pt x="1268" y="34"/>
                  </a:cubicBezTo>
                  <a:cubicBezTo>
                    <a:pt x="1268" y="34"/>
                    <a:pt x="1234" y="0"/>
                    <a:pt x="1234"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22"/>
            <p:cNvSpPr/>
            <p:nvPr/>
          </p:nvSpPr>
          <p:spPr>
            <a:xfrm>
              <a:off x="3839003" y="1079623"/>
              <a:ext cx="77319" cy="60144"/>
            </a:xfrm>
            <a:custGeom>
              <a:avLst/>
              <a:gdLst/>
              <a:ahLst/>
              <a:cxnLst/>
              <a:rect l="l" t="t" r="r" b="b"/>
              <a:pathLst>
                <a:path w="1202" h="935" extrusionOk="0">
                  <a:moveTo>
                    <a:pt x="1" y="0"/>
                  </a:moveTo>
                  <a:cubicBezTo>
                    <a:pt x="1" y="0"/>
                    <a:pt x="1" y="34"/>
                    <a:pt x="1" y="34"/>
                  </a:cubicBezTo>
                  <a:cubicBezTo>
                    <a:pt x="501" y="200"/>
                    <a:pt x="902" y="534"/>
                    <a:pt x="1202" y="934"/>
                  </a:cubicBezTo>
                  <a:cubicBezTo>
                    <a:pt x="935" y="501"/>
                    <a:pt x="501" y="200"/>
                    <a:pt x="1"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22"/>
            <p:cNvSpPr/>
            <p:nvPr/>
          </p:nvSpPr>
          <p:spPr>
            <a:xfrm>
              <a:off x="3845435" y="1103230"/>
              <a:ext cx="58021" cy="37501"/>
            </a:xfrm>
            <a:custGeom>
              <a:avLst/>
              <a:gdLst/>
              <a:ahLst/>
              <a:cxnLst/>
              <a:rect l="l" t="t" r="r" b="b"/>
              <a:pathLst>
                <a:path w="902" h="583" extrusionOk="0">
                  <a:moveTo>
                    <a:pt x="1" y="0"/>
                  </a:moveTo>
                  <a:lnTo>
                    <a:pt x="1" y="0"/>
                  </a:lnTo>
                  <a:cubicBezTo>
                    <a:pt x="301" y="167"/>
                    <a:pt x="601" y="334"/>
                    <a:pt x="868" y="567"/>
                  </a:cubicBezTo>
                  <a:cubicBezTo>
                    <a:pt x="868" y="578"/>
                    <a:pt x="872" y="582"/>
                    <a:pt x="877" y="582"/>
                  </a:cubicBezTo>
                  <a:cubicBezTo>
                    <a:pt x="887" y="582"/>
                    <a:pt x="902" y="567"/>
                    <a:pt x="902" y="567"/>
                  </a:cubicBezTo>
                  <a:cubicBezTo>
                    <a:pt x="601" y="334"/>
                    <a:pt x="335" y="134"/>
                    <a:pt x="1"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22"/>
            <p:cNvSpPr/>
            <p:nvPr/>
          </p:nvSpPr>
          <p:spPr>
            <a:xfrm>
              <a:off x="3939864" y="1116610"/>
              <a:ext cx="68763" cy="179788"/>
            </a:xfrm>
            <a:custGeom>
              <a:avLst/>
              <a:gdLst/>
              <a:ahLst/>
              <a:cxnLst/>
              <a:rect l="l" t="t" r="r" b="b"/>
              <a:pathLst>
                <a:path w="1069" h="2795" extrusionOk="0">
                  <a:moveTo>
                    <a:pt x="413" y="1"/>
                  </a:moveTo>
                  <a:cubicBezTo>
                    <a:pt x="401" y="1"/>
                    <a:pt x="384" y="9"/>
                    <a:pt x="368" y="26"/>
                  </a:cubicBezTo>
                  <a:cubicBezTo>
                    <a:pt x="268" y="259"/>
                    <a:pt x="201" y="526"/>
                    <a:pt x="101" y="793"/>
                  </a:cubicBezTo>
                  <a:cubicBezTo>
                    <a:pt x="67" y="893"/>
                    <a:pt x="1" y="993"/>
                    <a:pt x="34" y="1126"/>
                  </a:cubicBezTo>
                  <a:cubicBezTo>
                    <a:pt x="67" y="1260"/>
                    <a:pt x="101" y="1393"/>
                    <a:pt x="134" y="1527"/>
                  </a:cubicBezTo>
                  <a:cubicBezTo>
                    <a:pt x="167" y="1660"/>
                    <a:pt x="201" y="1827"/>
                    <a:pt x="234" y="1960"/>
                  </a:cubicBezTo>
                  <a:cubicBezTo>
                    <a:pt x="268" y="2027"/>
                    <a:pt x="368" y="2127"/>
                    <a:pt x="434" y="2194"/>
                  </a:cubicBezTo>
                  <a:cubicBezTo>
                    <a:pt x="634" y="2394"/>
                    <a:pt x="835" y="2594"/>
                    <a:pt x="1068" y="2794"/>
                  </a:cubicBezTo>
                  <a:cubicBezTo>
                    <a:pt x="1068" y="2794"/>
                    <a:pt x="1068" y="2761"/>
                    <a:pt x="1068" y="2761"/>
                  </a:cubicBezTo>
                  <a:cubicBezTo>
                    <a:pt x="901" y="2594"/>
                    <a:pt x="735" y="2427"/>
                    <a:pt x="568" y="2261"/>
                  </a:cubicBezTo>
                  <a:cubicBezTo>
                    <a:pt x="468" y="2194"/>
                    <a:pt x="368" y="2094"/>
                    <a:pt x="301" y="1960"/>
                  </a:cubicBezTo>
                  <a:cubicBezTo>
                    <a:pt x="234" y="1860"/>
                    <a:pt x="234" y="1694"/>
                    <a:pt x="201" y="1560"/>
                  </a:cubicBezTo>
                  <a:cubicBezTo>
                    <a:pt x="167" y="1460"/>
                    <a:pt x="134" y="1327"/>
                    <a:pt x="101" y="1193"/>
                  </a:cubicBezTo>
                  <a:cubicBezTo>
                    <a:pt x="67" y="1026"/>
                    <a:pt x="101" y="893"/>
                    <a:pt x="167" y="760"/>
                  </a:cubicBezTo>
                  <a:cubicBezTo>
                    <a:pt x="268" y="526"/>
                    <a:pt x="334" y="259"/>
                    <a:pt x="434" y="26"/>
                  </a:cubicBezTo>
                  <a:cubicBezTo>
                    <a:pt x="434" y="9"/>
                    <a:pt x="426" y="1"/>
                    <a:pt x="413"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22"/>
            <p:cNvSpPr/>
            <p:nvPr/>
          </p:nvSpPr>
          <p:spPr>
            <a:xfrm>
              <a:off x="3957039" y="1118733"/>
              <a:ext cx="85874" cy="169046"/>
            </a:xfrm>
            <a:custGeom>
              <a:avLst/>
              <a:gdLst/>
              <a:ahLst/>
              <a:cxnLst/>
              <a:rect l="l" t="t" r="r" b="b"/>
              <a:pathLst>
                <a:path w="1335" h="2628" extrusionOk="0">
                  <a:moveTo>
                    <a:pt x="217" y="1"/>
                  </a:moveTo>
                  <a:cubicBezTo>
                    <a:pt x="209" y="1"/>
                    <a:pt x="201" y="9"/>
                    <a:pt x="201" y="26"/>
                  </a:cubicBezTo>
                  <a:cubicBezTo>
                    <a:pt x="134" y="293"/>
                    <a:pt x="101" y="560"/>
                    <a:pt x="34" y="827"/>
                  </a:cubicBezTo>
                  <a:cubicBezTo>
                    <a:pt x="34" y="960"/>
                    <a:pt x="1" y="1060"/>
                    <a:pt x="34" y="1160"/>
                  </a:cubicBezTo>
                  <a:cubicBezTo>
                    <a:pt x="101" y="1294"/>
                    <a:pt x="134" y="1427"/>
                    <a:pt x="201" y="1560"/>
                  </a:cubicBezTo>
                  <a:cubicBezTo>
                    <a:pt x="267" y="1694"/>
                    <a:pt x="301" y="1827"/>
                    <a:pt x="367" y="1961"/>
                  </a:cubicBezTo>
                  <a:cubicBezTo>
                    <a:pt x="434" y="2061"/>
                    <a:pt x="534" y="2094"/>
                    <a:pt x="601" y="2161"/>
                  </a:cubicBezTo>
                  <a:cubicBezTo>
                    <a:pt x="868" y="2328"/>
                    <a:pt x="1101" y="2494"/>
                    <a:pt x="1335" y="2628"/>
                  </a:cubicBezTo>
                  <a:cubicBezTo>
                    <a:pt x="1168" y="2494"/>
                    <a:pt x="968" y="2361"/>
                    <a:pt x="768" y="2228"/>
                  </a:cubicBezTo>
                  <a:cubicBezTo>
                    <a:pt x="668" y="2161"/>
                    <a:pt x="534" y="2061"/>
                    <a:pt x="434" y="1961"/>
                  </a:cubicBezTo>
                  <a:cubicBezTo>
                    <a:pt x="367" y="1861"/>
                    <a:pt x="334" y="1727"/>
                    <a:pt x="267" y="1594"/>
                  </a:cubicBezTo>
                  <a:cubicBezTo>
                    <a:pt x="234" y="1460"/>
                    <a:pt x="167" y="1360"/>
                    <a:pt x="134" y="1227"/>
                  </a:cubicBezTo>
                  <a:cubicBezTo>
                    <a:pt x="67" y="1093"/>
                    <a:pt x="67" y="960"/>
                    <a:pt x="101" y="793"/>
                  </a:cubicBezTo>
                  <a:cubicBezTo>
                    <a:pt x="167" y="526"/>
                    <a:pt x="201" y="293"/>
                    <a:pt x="234" y="26"/>
                  </a:cubicBezTo>
                  <a:cubicBezTo>
                    <a:pt x="234" y="9"/>
                    <a:pt x="226" y="1"/>
                    <a:pt x="217"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22"/>
            <p:cNvSpPr/>
            <p:nvPr/>
          </p:nvSpPr>
          <p:spPr>
            <a:xfrm>
              <a:off x="3974213" y="1103745"/>
              <a:ext cx="105171" cy="153994"/>
            </a:xfrm>
            <a:custGeom>
              <a:avLst/>
              <a:gdLst/>
              <a:ahLst/>
              <a:cxnLst/>
              <a:rect l="l" t="t" r="r" b="b"/>
              <a:pathLst>
                <a:path w="1635" h="2394" extrusionOk="0">
                  <a:moveTo>
                    <a:pt x="50" y="0"/>
                  </a:moveTo>
                  <a:cubicBezTo>
                    <a:pt x="42" y="0"/>
                    <a:pt x="34" y="9"/>
                    <a:pt x="34" y="26"/>
                  </a:cubicBezTo>
                  <a:cubicBezTo>
                    <a:pt x="34" y="292"/>
                    <a:pt x="34" y="559"/>
                    <a:pt x="34" y="859"/>
                  </a:cubicBezTo>
                  <a:cubicBezTo>
                    <a:pt x="34" y="960"/>
                    <a:pt x="0" y="1060"/>
                    <a:pt x="67" y="1160"/>
                  </a:cubicBezTo>
                  <a:cubicBezTo>
                    <a:pt x="134" y="1293"/>
                    <a:pt x="234" y="1427"/>
                    <a:pt x="301" y="1527"/>
                  </a:cubicBezTo>
                  <a:cubicBezTo>
                    <a:pt x="401" y="1660"/>
                    <a:pt x="467" y="1760"/>
                    <a:pt x="567" y="1894"/>
                  </a:cubicBezTo>
                  <a:cubicBezTo>
                    <a:pt x="634" y="1960"/>
                    <a:pt x="734" y="1994"/>
                    <a:pt x="834" y="2027"/>
                  </a:cubicBezTo>
                  <a:cubicBezTo>
                    <a:pt x="1101" y="2160"/>
                    <a:pt x="1335" y="2260"/>
                    <a:pt x="1635" y="2394"/>
                  </a:cubicBezTo>
                  <a:cubicBezTo>
                    <a:pt x="1635" y="2394"/>
                    <a:pt x="1635" y="2394"/>
                    <a:pt x="1635" y="2361"/>
                  </a:cubicBezTo>
                  <a:cubicBezTo>
                    <a:pt x="1401" y="2260"/>
                    <a:pt x="1201" y="2160"/>
                    <a:pt x="968" y="2060"/>
                  </a:cubicBezTo>
                  <a:cubicBezTo>
                    <a:pt x="868" y="2027"/>
                    <a:pt x="734" y="1960"/>
                    <a:pt x="634" y="1894"/>
                  </a:cubicBezTo>
                  <a:cubicBezTo>
                    <a:pt x="534" y="1793"/>
                    <a:pt x="467" y="1660"/>
                    <a:pt x="401" y="1560"/>
                  </a:cubicBezTo>
                  <a:cubicBezTo>
                    <a:pt x="301" y="1427"/>
                    <a:pt x="234" y="1326"/>
                    <a:pt x="167" y="1226"/>
                  </a:cubicBezTo>
                  <a:cubicBezTo>
                    <a:pt x="67" y="1093"/>
                    <a:pt x="67" y="960"/>
                    <a:pt x="67" y="793"/>
                  </a:cubicBezTo>
                  <a:cubicBezTo>
                    <a:pt x="67" y="526"/>
                    <a:pt x="67" y="259"/>
                    <a:pt x="67" y="26"/>
                  </a:cubicBezTo>
                  <a:cubicBezTo>
                    <a:pt x="67" y="9"/>
                    <a:pt x="59" y="0"/>
                    <a:pt x="50"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22"/>
            <p:cNvSpPr/>
            <p:nvPr/>
          </p:nvSpPr>
          <p:spPr>
            <a:xfrm>
              <a:off x="3982768" y="1104388"/>
              <a:ext cx="126656" cy="134053"/>
            </a:xfrm>
            <a:custGeom>
              <a:avLst/>
              <a:gdLst/>
              <a:ahLst/>
              <a:cxnLst/>
              <a:rect l="l" t="t" r="r" b="b"/>
              <a:pathLst>
                <a:path w="1969" h="2084" extrusionOk="0">
                  <a:moveTo>
                    <a:pt x="26" y="1"/>
                  </a:moveTo>
                  <a:cubicBezTo>
                    <a:pt x="16" y="1"/>
                    <a:pt x="1" y="16"/>
                    <a:pt x="1" y="16"/>
                  </a:cubicBezTo>
                  <a:cubicBezTo>
                    <a:pt x="34" y="282"/>
                    <a:pt x="68" y="583"/>
                    <a:pt x="134" y="849"/>
                  </a:cubicBezTo>
                  <a:cubicBezTo>
                    <a:pt x="134" y="950"/>
                    <a:pt x="168" y="1050"/>
                    <a:pt x="234" y="1150"/>
                  </a:cubicBezTo>
                  <a:cubicBezTo>
                    <a:pt x="334" y="1250"/>
                    <a:pt x="434" y="1350"/>
                    <a:pt x="535" y="1483"/>
                  </a:cubicBezTo>
                  <a:cubicBezTo>
                    <a:pt x="635" y="1583"/>
                    <a:pt x="735" y="1683"/>
                    <a:pt x="835" y="1783"/>
                  </a:cubicBezTo>
                  <a:cubicBezTo>
                    <a:pt x="901" y="1850"/>
                    <a:pt x="1002" y="1850"/>
                    <a:pt x="1102" y="1884"/>
                  </a:cubicBezTo>
                  <a:cubicBezTo>
                    <a:pt x="1402" y="1950"/>
                    <a:pt x="1669" y="2017"/>
                    <a:pt x="1969" y="2084"/>
                  </a:cubicBezTo>
                  <a:cubicBezTo>
                    <a:pt x="1735" y="2017"/>
                    <a:pt x="1502" y="1950"/>
                    <a:pt x="1268" y="1884"/>
                  </a:cubicBezTo>
                  <a:cubicBezTo>
                    <a:pt x="1135" y="1850"/>
                    <a:pt x="1002" y="1817"/>
                    <a:pt x="901" y="1750"/>
                  </a:cubicBezTo>
                  <a:cubicBezTo>
                    <a:pt x="768" y="1683"/>
                    <a:pt x="701" y="1550"/>
                    <a:pt x="601" y="1483"/>
                  </a:cubicBezTo>
                  <a:cubicBezTo>
                    <a:pt x="501" y="1383"/>
                    <a:pt x="434" y="1283"/>
                    <a:pt x="334" y="1183"/>
                  </a:cubicBezTo>
                  <a:cubicBezTo>
                    <a:pt x="201" y="1050"/>
                    <a:pt x="201" y="916"/>
                    <a:pt x="168" y="783"/>
                  </a:cubicBezTo>
                  <a:cubicBezTo>
                    <a:pt x="134" y="516"/>
                    <a:pt x="68" y="282"/>
                    <a:pt x="34" y="16"/>
                  </a:cubicBezTo>
                  <a:cubicBezTo>
                    <a:pt x="34" y="4"/>
                    <a:pt x="30" y="1"/>
                    <a:pt x="26"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22"/>
            <p:cNvSpPr/>
            <p:nvPr/>
          </p:nvSpPr>
          <p:spPr>
            <a:xfrm>
              <a:off x="3948483" y="875775"/>
              <a:ext cx="109481" cy="223208"/>
            </a:xfrm>
            <a:custGeom>
              <a:avLst/>
              <a:gdLst/>
              <a:ahLst/>
              <a:cxnLst/>
              <a:rect l="l" t="t" r="r" b="b"/>
              <a:pathLst>
                <a:path w="1702" h="3470" extrusionOk="0">
                  <a:moveTo>
                    <a:pt x="0" y="3469"/>
                  </a:moveTo>
                  <a:cubicBezTo>
                    <a:pt x="0" y="2836"/>
                    <a:pt x="267" y="2102"/>
                    <a:pt x="467" y="1535"/>
                  </a:cubicBezTo>
                  <a:cubicBezTo>
                    <a:pt x="634" y="1101"/>
                    <a:pt x="834" y="534"/>
                    <a:pt x="1168" y="234"/>
                  </a:cubicBezTo>
                  <a:cubicBezTo>
                    <a:pt x="1401" y="0"/>
                    <a:pt x="1668" y="34"/>
                    <a:pt x="1668" y="367"/>
                  </a:cubicBezTo>
                  <a:cubicBezTo>
                    <a:pt x="1701" y="968"/>
                    <a:pt x="1334" y="1601"/>
                    <a:pt x="1068" y="2135"/>
                  </a:cubicBezTo>
                  <a:cubicBezTo>
                    <a:pt x="901" y="2402"/>
                    <a:pt x="734" y="2702"/>
                    <a:pt x="534" y="2969"/>
                  </a:cubicBezTo>
                  <a:cubicBezTo>
                    <a:pt x="434" y="3103"/>
                    <a:pt x="300" y="3236"/>
                    <a:pt x="200" y="3369"/>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22"/>
            <p:cNvSpPr/>
            <p:nvPr/>
          </p:nvSpPr>
          <p:spPr>
            <a:xfrm>
              <a:off x="3866920" y="903628"/>
              <a:ext cx="83751" cy="216840"/>
            </a:xfrm>
            <a:custGeom>
              <a:avLst/>
              <a:gdLst/>
              <a:ahLst/>
              <a:cxnLst/>
              <a:rect l="l" t="t" r="r" b="b"/>
              <a:pathLst>
                <a:path w="1302" h="3371" extrusionOk="0">
                  <a:moveTo>
                    <a:pt x="1235" y="3370"/>
                  </a:moveTo>
                  <a:cubicBezTo>
                    <a:pt x="834" y="2936"/>
                    <a:pt x="601" y="2269"/>
                    <a:pt x="367" y="1736"/>
                  </a:cubicBezTo>
                  <a:cubicBezTo>
                    <a:pt x="201" y="1369"/>
                    <a:pt x="1" y="835"/>
                    <a:pt x="34" y="435"/>
                  </a:cubicBezTo>
                  <a:cubicBezTo>
                    <a:pt x="67" y="134"/>
                    <a:pt x="267" y="1"/>
                    <a:pt x="468" y="234"/>
                  </a:cubicBezTo>
                  <a:cubicBezTo>
                    <a:pt x="868" y="635"/>
                    <a:pt x="1001" y="1302"/>
                    <a:pt x="1135" y="1802"/>
                  </a:cubicBezTo>
                  <a:cubicBezTo>
                    <a:pt x="1201" y="2102"/>
                    <a:pt x="1268" y="2403"/>
                    <a:pt x="1301" y="2703"/>
                  </a:cubicBezTo>
                  <a:cubicBezTo>
                    <a:pt x="1301" y="2870"/>
                    <a:pt x="1268" y="3036"/>
                    <a:pt x="1301" y="3203"/>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22"/>
            <p:cNvSpPr/>
            <p:nvPr/>
          </p:nvSpPr>
          <p:spPr>
            <a:xfrm>
              <a:off x="4019241" y="1098663"/>
              <a:ext cx="139585" cy="73009"/>
            </a:xfrm>
            <a:custGeom>
              <a:avLst/>
              <a:gdLst/>
              <a:ahLst/>
              <a:cxnLst/>
              <a:rect l="l" t="t" r="r" b="b"/>
              <a:pathLst>
                <a:path w="2170" h="1135" extrusionOk="0">
                  <a:moveTo>
                    <a:pt x="175" y="0"/>
                  </a:moveTo>
                  <a:cubicBezTo>
                    <a:pt x="127" y="0"/>
                    <a:pt x="80" y="2"/>
                    <a:pt x="34" y="4"/>
                  </a:cubicBezTo>
                  <a:lnTo>
                    <a:pt x="1" y="271"/>
                  </a:lnTo>
                  <a:cubicBezTo>
                    <a:pt x="5" y="271"/>
                    <a:pt x="9" y="271"/>
                    <a:pt x="13" y="271"/>
                  </a:cubicBezTo>
                  <a:cubicBezTo>
                    <a:pt x="302" y="271"/>
                    <a:pt x="1437" y="1135"/>
                    <a:pt x="1919" y="1135"/>
                  </a:cubicBezTo>
                  <a:cubicBezTo>
                    <a:pt x="2042" y="1135"/>
                    <a:pt x="2122" y="1079"/>
                    <a:pt x="2136" y="938"/>
                  </a:cubicBezTo>
                  <a:cubicBezTo>
                    <a:pt x="2169" y="638"/>
                    <a:pt x="1902" y="438"/>
                    <a:pt x="1702" y="338"/>
                  </a:cubicBezTo>
                  <a:cubicBezTo>
                    <a:pt x="1245" y="155"/>
                    <a:pt x="677" y="0"/>
                    <a:pt x="175" y="0"/>
                  </a:cubicBez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2" name="Google Shape;732;p22"/>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733" name="Google Shape;733;p22"/>
          <p:cNvSpPr txBox="1">
            <a:spLocks noGrp="1"/>
          </p:cNvSpPr>
          <p:nvPr>
            <p:ph type="subTitle" idx="1"/>
          </p:nvPr>
        </p:nvSpPr>
        <p:spPr>
          <a:xfrm>
            <a:off x="713225" y="1990950"/>
            <a:ext cx="3136800" cy="1161600"/>
          </a:xfrm>
          <a:prstGeom prst="rect">
            <a:avLst/>
          </a:prstGeom>
        </p:spPr>
        <p:txBody>
          <a:bodyPr spcFirstLastPara="1" wrap="square" lIns="91425" tIns="91425" rIns="91425" bIns="91425" anchor="t" anchorCtr="0">
            <a:noAutofit/>
          </a:bodyPr>
          <a:lstStyle>
            <a:lvl1pPr lvl="0">
              <a:spcBef>
                <a:spcPts val="0"/>
              </a:spcBef>
              <a:spcAft>
                <a:spcPts val="0"/>
              </a:spcAft>
              <a:buSzPts val="1800"/>
              <a:buNone/>
              <a:defRPr sz="16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ext 2">
  <p:cSld name="CUSTOM_26">
    <p:spTree>
      <p:nvGrpSpPr>
        <p:cNvPr id="1" name="Shape 734"/>
        <p:cNvGrpSpPr/>
        <p:nvPr/>
      </p:nvGrpSpPr>
      <p:grpSpPr>
        <a:xfrm>
          <a:off x="0" y="0"/>
          <a:ext cx="0" cy="0"/>
          <a:chOff x="0" y="0"/>
          <a:chExt cx="0" cy="0"/>
        </a:xfrm>
      </p:grpSpPr>
      <p:grpSp>
        <p:nvGrpSpPr>
          <p:cNvPr id="735" name="Google Shape;735;p23"/>
          <p:cNvGrpSpPr/>
          <p:nvPr/>
        </p:nvGrpSpPr>
        <p:grpSpPr>
          <a:xfrm rot="-5815465">
            <a:off x="1360983" y="728012"/>
            <a:ext cx="4264231" cy="4169868"/>
            <a:chOff x="2615425" y="-43849"/>
            <a:chExt cx="5349587" cy="5231206"/>
          </a:xfrm>
        </p:grpSpPr>
        <p:sp>
          <p:nvSpPr>
            <p:cNvPr id="736" name="Google Shape;736;p23"/>
            <p:cNvSpPr/>
            <p:nvPr/>
          </p:nvSpPr>
          <p:spPr>
            <a:xfrm>
              <a:off x="2615425" y="-43849"/>
              <a:ext cx="5323250" cy="5231206"/>
            </a:xfrm>
            <a:custGeom>
              <a:avLst/>
              <a:gdLst/>
              <a:ahLst/>
              <a:cxnLst/>
              <a:rect l="l" t="t" r="r" b="b"/>
              <a:pathLst>
                <a:path w="46267" h="45467" extrusionOk="0">
                  <a:moveTo>
                    <a:pt x="25905" y="0"/>
                  </a:moveTo>
                  <a:cubicBezTo>
                    <a:pt x="23434" y="0"/>
                    <a:pt x="21026" y="1266"/>
                    <a:pt x="19681" y="3537"/>
                  </a:cubicBezTo>
                  <a:cubicBezTo>
                    <a:pt x="19447" y="3904"/>
                    <a:pt x="19247" y="4304"/>
                    <a:pt x="19114" y="4704"/>
                  </a:cubicBezTo>
                  <a:cubicBezTo>
                    <a:pt x="19080" y="4704"/>
                    <a:pt x="19047" y="4671"/>
                    <a:pt x="19014" y="4637"/>
                  </a:cubicBezTo>
                  <a:cubicBezTo>
                    <a:pt x="18571" y="4376"/>
                    <a:pt x="18082" y="4251"/>
                    <a:pt x="17599" y="4251"/>
                  </a:cubicBezTo>
                  <a:cubicBezTo>
                    <a:pt x="16660" y="4251"/>
                    <a:pt x="15739" y="4724"/>
                    <a:pt x="15211" y="5605"/>
                  </a:cubicBezTo>
                  <a:cubicBezTo>
                    <a:pt x="15078" y="5838"/>
                    <a:pt x="14978" y="6105"/>
                    <a:pt x="14911" y="6372"/>
                  </a:cubicBezTo>
                  <a:cubicBezTo>
                    <a:pt x="14431" y="6209"/>
                    <a:pt x="13936" y="6130"/>
                    <a:pt x="13444" y="6130"/>
                  </a:cubicBezTo>
                  <a:cubicBezTo>
                    <a:pt x="11919" y="6130"/>
                    <a:pt x="10431" y="6894"/>
                    <a:pt x="9574" y="8307"/>
                  </a:cubicBezTo>
                  <a:cubicBezTo>
                    <a:pt x="8640" y="9908"/>
                    <a:pt x="8806" y="11876"/>
                    <a:pt x="9841" y="13277"/>
                  </a:cubicBezTo>
                  <a:cubicBezTo>
                    <a:pt x="9336" y="13169"/>
                    <a:pt x="8826" y="13116"/>
                    <a:pt x="8318" y="13116"/>
                  </a:cubicBezTo>
                  <a:cubicBezTo>
                    <a:pt x="5839" y="13116"/>
                    <a:pt x="3425" y="14376"/>
                    <a:pt x="2068" y="16646"/>
                  </a:cubicBezTo>
                  <a:cubicBezTo>
                    <a:pt x="0" y="20082"/>
                    <a:pt x="1134" y="24552"/>
                    <a:pt x="4570" y="26586"/>
                  </a:cubicBezTo>
                  <a:cubicBezTo>
                    <a:pt x="5237" y="26987"/>
                    <a:pt x="5938" y="27254"/>
                    <a:pt x="6672" y="27420"/>
                  </a:cubicBezTo>
                  <a:cubicBezTo>
                    <a:pt x="6405" y="29188"/>
                    <a:pt x="7172" y="30990"/>
                    <a:pt x="8806" y="31957"/>
                  </a:cubicBezTo>
                  <a:cubicBezTo>
                    <a:pt x="9529" y="32374"/>
                    <a:pt x="10321" y="32582"/>
                    <a:pt x="11087" y="32582"/>
                  </a:cubicBezTo>
                  <a:cubicBezTo>
                    <a:pt x="11240" y="32582"/>
                    <a:pt x="11392" y="32574"/>
                    <a:pt x="11542" y="32557"/>
                  </a:cubicBezTo>
                  <a:cubicBezTo>
                    <a:pt x="11675" y="33325"/>
                    <a:pt x="12142" y="34058"/>
                    <a:pt x="12843" y="34492"/>
                  </a:cubicBezTo>
                  <a:cubicBezTo>
                    <a:pt x="13285" y="34761"/>
                    <a:pt x="13772" y="34887"/>
                    <a:pt x="14252" y="34887"/>
                  </a:cubicBezTo>
                  <a:cubicBezTo>
                    <a:pt x="14605" y="34887"/>
                    <a:pt x="14953" y="34819"/>
                    <a:pt x="15278" y="34692"/>
                  </a:cubicBezTo>
                  <a:cubicBezTo>
                    <a:pt x="15478" y="35259"/>
                    <a:pt x="15878" y="35793"/>
                    <a:pt x="16445" y="36127"/>
                  </a:cubicBezTo>
                  <a:cubicBezTo>
                    <a:pt x="16812" y="36327"/>
                    <a:pt x="17212" y="36460"/>
                    <a:pt x="17613" y="36494"/>
                  </a:cubicBezTo>
                  <a:cubicBezTo>
                    <a:pt x="16879" y="39496"/>
                    <a:pt x="18146" y="42765"/>
                    <a:pt x="20915" y="44433"/>
                  </a:cubicBezTo>
                  <a:cubicBezTo>
                    <a:pt x="22091" y="45134"/>
                    <a:pt x="23379" y="45467"/>
                    <a:pt x="24646" y="45467"/>
                  </a:cubicBezTo>
                  <a:cubicBezTo>
                    <a:pt x="27117" y="45467"/>
                    <a:pt x="29511" y="44202"/>
                    <a:pt x="30856" y="41931"/>
                  </a:cubicBezTo>
                  <a:cubicBezTo>
                    <a:pt x="31856" y="40263"/>
                    <a:pt x="32090" y="38395"/>
                    <a:pt x="31723" y="36627"/>
                  </a:cubicBezTo>
                  <a:lnTo>
                    <a:pt x="31723" y="36627"/>
                  </a:lnTo>
                  <a:cubicBezTo>
                    <a:pt x="32116" y="36739"/>
                    <a:pt x="32517" y="36794"/>
                    <a:pt x="32916" y="36794"/>
                  </a:cubicBezTo>
                  <a:cubicBezTo>
                    <a:pt x="34416" y="36794"/>
                    <a:pt x="35883" y="36022"/>
                    <a:pt x="36726" y="34626"/>
                  </a:cubicBezTo>
                  <a:cubicBezTo>
                    <a:pt x="37760" y="32891"/>
                    <a:pt x="37494" y="30723"/>
                    <a:pt x="36193" y="29288"/>
                  </a:cubicBezTo>
                  <a:cubicBezTo>
                    <a:pt x="37093" y="29255"/>
                    <a:pt x="37927" y="28788"/>
                    <a:pt x="38428" y="27954"/>
                  </a:cubicBezTo>
                  <a:cubicBezTo>
                    <a:pt x="39061" y="26920"/>
                    <a:pt x="38895" y="25619"/>
                    <a:pt x="38127" y="24718"/>
                  </a:cubicBezTo>
                  <a:cubicBezTo>
                    <a:pt x="40562" y="24685"/>
                    <a:pt x="42897" y="23451"/>
                    <a:pt x="44232" y="21216"/>
                  </a:cubicBezTo>
                  <a:cubicBezTo>
                    <a:pt x="46267" y="17780"/>
                    <a:pt x="45166" y="13310"/>
                    <a:pt x="41730" y="11275"/>
                  </a:cubicBezTo>
                  <a:cubicBezTo>
                    <a:pt x="40562" y="10584"/>
                    <a:pt x="39274" y="10250"/>
                    <a:pt x="38001" y="10250"/>
                  </a:cubicBezTo>
                  <a:cubicBezTo>
                    <a:pt x="37493" y="10250"/>
                    <a:pt x="36988" y="10304"/>
                    <a:pt x="36493" y="10408"/>
                  </a:cubicBezTo>
                  <a:cubicBezTo>
                    <a:pt x="36460" y="9508"/>
                    <a:pt x="35993" y="8607"/>
                    <a:pt x="35159" y="8107"/>
                  </a:cubicBezTo>
                  <a:cubicBezTo>
                    <a:pt x="34702" y="7842"/>
                    <a:pt x="34194" y="7717"/>
                    <a:pt x="33696" y="7717"/>
                  </a:cubicBezTo>
                  <a:cubicBezTo>
                    <a:pt x="33503" y="7717"/>
                    <a:pt x="33311" y="7736"/>
                    <a:pt x="33124" y="7773"/>
                  </a:cubicBezTo>
                  <a:cubicBezTo>
                    <a:pt x="33324" y="5138"/>
                    <a:pt x="32056" y="2469"/>
                    <a:pt x="29621" y="1035"/>
                  </a:cubicBezTo>
                  <a:cubicBezTo>
                    <a:pt x="28456" y="334"/>
                    <a:pt x="27172" y="0"/>
                    <a:pt x="25905" y="0"/>
                  </a:cubicBezTo>
                  <a:close/>
                </a:path>
              </a:pathLst>
            </a:custGeom>
            <a:solidFill>
              <a:srgbClr val="9FC5E8">
                <a:alpha val="34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7" name="Google Shape;737;p23"/>
            <p:cNvGrpSpPr/>
            <p:nvPr/>
          </p:nvGrpSpPr>
          <p:grpSpPr>
            <a:xfrm>
              <a:off x="3753855" y="4"/>
              <a:ext cx="4211157" cy="4799044"/>
              <a:chOff x="4228201" y="2970830"/>
              <a:chExt cx="1270066" cy="1447370"/>
            </a:xfrm>
          </p:grpSpPr>
          <p:sp>
            <p:nvSpPr>
              <p:cNvPr id="738" name="Google Shape;738;p23"/>
              <p:cNvSpPr/>
              <p:nvPr/>
            </p:nvSpPr>
            <p:spPr>
              <a:xfrm>
                <a:off x="4228201" y="4225550"/>
                <a:ext cx="133475" cy="192650"/>
              </a:xfrm>
              <a:custGeom>
                <a:avLst/>
                <a:gdLst/>
                <a:ahLst/>
                <a:cxnLst/>
                <a:rect l="l" t="t" r="r" b="b"/>
                <a:pathLst>
                  <a:path w="5339" h="7706" extrusionOk="0">
                    <a:moveTo>
                      <a:pt x="5338" y="0"/>
                    </a:moveTo>
                    <a:lnTo>
                      <a:pt x="1" y="6638"/>
                    </a:lnTo>
                    <a:lnTo>
                      <a:pt x="1502" y="7706"/>
                    </a:lnTo>
                    <a:lnTo>
                      <a:pt x="5338" y="0"/>
                    </a:lnTo>
                    <a:close/>
                  </a:path>
                </a:pathLst>
              </a:custGeom>
              <a:solidFill>
                <a:srgbClr val="9FC5E8">
                  <a:alpha val="34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23"/>
              <p:cNvSpPr/>
              <p:nvPr/>
            </p:nvSpPr>
            <p:spPr>
              <a:xfrm rot="-1467804">
                <a:off x="5333134" y="3992081"/>
                <a:ext cx="130946" cy="193494"/>
              </a:xfrm>
              <a:custGeom>
                <a:avLst/>
                <a:gdLst/>
                <a:ahLst/>
                <a:cxnLst/>
                <a:rect l="l" t="t" r="r" b="b"/>
                <a:pathLst>
                  <a:path w="5238" h="7740" extrusionOk="0">
                    <a:moveTo>
                      <a:pt x="0" y="1"/>
                    </a:moveTo>
                    <a:lnTo>
                      <a:pt x="3636" y="7740"/>
                    </a:lnTo>
                    <a:lnTo>
                      <a:pt x="5237" y="6873"/>
                    </a:lnTo>
                    <a:lnTo>
                      <a:pt x="0" y="1"/>
                    </a:lnTo>
                    <a:close/>
                  </a:path>
                </a:pathLst>
              </a:custGeom>
              <a:solidFill>
                <a:srgbClr val="9FC5E8">
                  <a:alpha val="34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23"/>
              <p:cNvSpPr/>
              <p:nvPr/>
            </p:nvSpPr>
            <p:spPr>
              <a:xfrm>
                <a:off x="4269925" y="2970830"/>
                <a:ext cx="91750" cy="144300"/>
              </a:xfrm>
              <a:custGeom>
                <a:avLst/>
                <a:gdLst/>
                <a:ahLst/>
                <a:cxnLst/>
                <a:rect l="l" t="t" r="r" b="b"/>
                <a:pathLst>
                  <a:path w="3670" h="5772" extrusionOk="0">
                    <a:moveTo>
                      <a:pt x="1935" y="1"/>
                    </a:moveTo>
                    <a:lnTo>
                      <a:pt x="0" y="1302"/>
                    </a:lnTo>
                    <a:lnTo>
                      <a:pt x="3669" y="5772"/>
                    </a:lnTo>
                    <a:lnTo>
                      <a:pt x="1935" y="1"/>
                    </a:lnTo>
                    <a:close/>
                  </a:path>
                </a:pathLst>
              </a:custGeom>
              <a:solidFill>
                <a:srgbClr val="9FC5E8">
                  <a:alpha val="34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41" name="Google Shape;741;p23"/>
          <p:cNvSpPr/>
          <p:nvPr/>
        </p:nvSpPr>
        <p:spPr>
          <a:xfrm>
            <a:off x="7942050" y="3752975"/>
            <a:ext cx="709700" cy="307725"/>
          </a:xfrm>
          <a:custGeom>
            <a:avLst/>
            <a:gdLst/>
            <a:ahLst/>
            <a:cxnLst/>
            <a:rect l="l" t="t" r="r" b="b"/>
            <a:pathLst>
              <a:path w="28388" h="12309" extrusionOk="0">
                <a:moveTo>
                  <a:pt x="18247" y="0"/>
                </a:moveTo>
                <a:cubicBezTo>
                  <a:pt x="13877" y="0"/>
                  <a:pt x="10141" y="2802"/>
                  <a:pt x="8740" y="6738"/>
                </a:cubicBezTo>
                <a:lnTo>
                  <a:pt x="2769" y="6738"/>
                </a:lnTo>
                <a:cubicBezTo>
                  <a:pt x="1234" y="6738"/>
                  <a:pt x="0" y="7973"/>
                  <a:pt x="0" y="9507"/>
                </a:cubicBezTo>
                <a:cubicBezTo>
                  <a:pt x="0" y="11041"/>
                  <a:pt x="1234" y="12309"/>
                  <a:pt x="2769" y="12309"/>
                </a:cubicBezTo>
                <a:lnTo>
                  <a:pt x="25585" y="12309"/>
                </a:lnTo>
                <a:cubicBezTo>
                  <a:pt x="27153" y="12309"/>
                  <a:pt x="28387" y="11041"/>
                  <a:pt x="28387" y="9507"/>
                </a:cubicBezTo>
                <a:cubicBezTo>
                  <a:pt x="28387" y="9407"/>
                  <a:pt x="28387" y="9273"/>
                  <a:pt x="28354" y="9173"/>
                </a:cubicBezTo>
                <a:cubicBezTo>
                  <a:pt x="28087" y="3836"/>
                  <a:pt x="23684" y="0"/>
                  <a:pt x="18247" y="0"/>
                </a:cubicBezTo>
                <a:close/>
              </a:path>
            </a:pathLst>
          </a:custGeom>
          <a:solidFill>
            <a:srgbClr val="F0EF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23"/>
          <p:cNvSpPr/>
          <p:nvPr/>
        </p:nvSpPr>
        <p:spPr>
          <a:xfrm flipH="1">
            <a:off x="456625" y="1017713"/>
            <a:ext cx="709700" cy="307725"/>
          </a:xfrm>
          <a:custGeom>
            <a:avLst/>
            <a:gdLst/>
            <a:ahLst/>
            <a:cxnLst/>
            <a:rect l="l" t="t" r="r" b="b"/>
            <a:pathLst>
              <a:path w="28388" h="12309" extrusionOk="0">
                <a:moveTo>
                  <a:pt x="18247" y="0"/>
                </a:moveTo>
                <a:cubicBezTo>
                  <a:pt x="13877" y="0"/>
                  <a:pt x="10141" y="2802"/>
                  <a:pt x="8740" y="6738"/>
                </a:cubicBezTo>
                <a:lnTo>
                  <a:pt x="2769" y="6738"/>
                </a:lnTo>
                <a:cubicBezTo>
                  <a:pt x="1234" y="6738"/>
                  <a:pt x="0" y="7973"/>
                  <a:pt x="0" y="9507"/>
                </a:cubicBezTo>
                <a:cubicBezTo>
                  <a:pt x="0" y="11041"/>
                  <a:pt x="1234" y="12309"/>
                  <a:pt x="2769" y="12309"/>
                </a:cubicBezTo>
                <a:lnTo>
                  <a:pt x="25585" y="12309"/>
                </a:lnTo>
                <a:cubicBezTo>
                  <a:pt x="27153" y="12309"/>
                  <a:pt x="28387" y="11041"/>
                  <a:pt x="28387" y="9507"/>
                </a:cubicBezTo>
                <a:cubicBezTo>
                  <a:pt x="28387" y="9407"/>
                  <a:pt x="28387" y="9273"/>
                  <a:pt x="28354" y="9173"/>
                </a:cubicBezTo>
                <a:cubicBezTo>
                  <a:pt x="28087" y="3836"/>
                  <a:pt x="23684" y="0"/>
                  <a:pt x="18247" y="0"/>
                </a:cubicBezTo>
                <a:close/>
              </a:path>
            </a:pathLst>
          </a:custGeom>
          <a:solidFill>
            <a:srgbClr val="F0EF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3" name="Google Shape;743;p23"/>
          <p:cNvGrpSpPr/>
          <p:nvPr/>
        </p:nvGrpSpPr>
        <p:grpSpPr>
          <a:xfrm>
            <a:off x="5819879" y="4438050"/>
            <a:ext cx="253593" cy="322744"/>
            <a:chOff x="3828325" y="875775"/>
            <a:chExt cx="330501" cy="420623"/>
          </a:xfrm>
        </p:grpSpPr>
        <p:sp>
          <p:nvSpPr>
            <p:cNvPr id="744" name="Google Shape;744;p23"/>
            <p:cNvSpPr/>
            <p:nvPr/>
          </p:nvSpPr>
          <p:spPr>
            <a:xfrm>
              <a:off x="3884094" y="1119247"/>
              <a:ext cx="53711" cy="53776"/>
            </a:xfrm>
            <a:custGeom>
              <a:avLst/>
              <a:gdLst/>
              <a:ahLst/>
              <a:cxnLst/>
              <a:rect l="l" t="t" r="r" b="b"/>
              <a:pathLst>
                <a:path w="835" h="836" extrusionOk="0">
                  <a:moveTo>
                    <a:pt x="474" y="1"/>
                  </a:moveTo>
                  <a:cubicBezTo>
                    <a:pt x="323" y="1"/>
                    <a:pt x="155" y="120"/>
                    <a:pt x="100" y="285"/>
                  </a:cubicBezTo>
                  <a:cubicBezTo>
                    <a:pt x="0" y="485"/>
                    <a:pt x="67" y="719"/>
                    <a:pt x="234" y="819"/>
                  </a:cubicBezTo>
                  <a:cubicBezTo>
                    <a:pt x="269" y="830"/>
                    <a:pt x="305" y="836"/>
                    <a:pt x="340" y="836"/>
                  </a:cubicBezTo>
                  <a:cubicBezTo>
                    <a:pt x="502" y="836"/>
                    <a:pt x="652" y="716"/>
                    <a:pt x="734" y="552"/>
                  </a:cubicBezTo>
                  <a:cubicBezTo>
                    <a:pt x="834" y="352"/>
                    <a:pt x="734" y="118"/>
                    <a:pt x="567" y="18"/>
                  </a:cubicBezTo>
                  <a:cubicBezTo>
                    <a:pt x="538" y="6"/>
                    <a:pt x="506" y="1"/>
                    <a:pt x="474"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23"/>
            <p:cNvSpPr/>
            <p:nvPr/>
          </p:nvSpPr>
          <p:spPr>
            <a:xfrm>
              <a:off x="3918444" y="1068109"/>
              <a:ext cx="126656" cy="79699"/>
            </a:xfrm>
            <a:custGeom>
              <a:avLst/>
              <a:gdLst/>
              <a:ahLst/>
              <a:cxnLst/>
              <a:rect l="l" t="t" r="r" b="b"/>
              <a:pathLst>
                <a:path w="1969" h="1239" extrusionOk="0">
                  <a:moveTo>
                    <a:pt x="1114" y="1"/>
                  </a:moveTo>
                  <a:cubicBezTo>
                    <a:pt x="642" y="1"/>
                    <a:pt x="123" y="511"/>
                    <a:pt x="0" y="880"/>
                  </a:cubicBezTo>
                  <a:lnTo>
                    <a:pt x="0" y="1180"/>
                  </a:lnTo>
                  <a:cubicBezTo>
                    <a:pt x="43" y="1223"/>
                    <a:pt x="86" y="1238"/>
                    <a:pt x="130" y="1238"/>
                  </a:cubicBezTo>
                  <a:cubicBezTo>
                    <a:pt x="223" y="1238"/>
                    <a:pt x="320" y="1169"/>
                    <a:pt x="434" y="1147"/>
                  </a:cubicBezTo>
                  <a:cubicBezTo>
                    <a:pt x="551" y="1108"/>
                    <a:pt x="668" y="1091"/>
                    <a:pt x="785" y="1091"/>
                  </a:cubicBezTo>
                  <a:cubicBezTo>
                    <a:pt x="868" y="1091"/>
                    <a:pt x="951" y="1099"/>
                    <a:pt x="1034" y="1113"/>
                  </a:cubicBezTo>
                  <a:cubicBezTo>
                    <a:pt x="1188" y="1113"/>
                    <a:pt x="1349" y="1156"/>
                    <a:pt x="1488" y="1156"/>
                  </a:cubicBezTo>
                  <a:cubicBezTo>
                    <a:pt x="1650" y="1156"/>
                    <a:pt x="1781" y="1098"/>
                    <a:pt x="1835" y="846"/>
                  </a:cubicBezTo>
                  <a:cubicBezTo>
                    <a:pt x="1968" y="446"/>
                    <a:pt x="1601" y="113"/>
                    <a:pt x="1234" y="12"/>
                  </a:cubicBezTo>
                  <a:cubicBezTo>
                    <a:pt x="1195" y="5"/>
                    <a:pt x="1155" y="1"/>
                    <a:pt x="1114"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23"/>
            <p:cNvSpPr/>
            <p:nvPr/>
          </p:nvSpPr>
          <p:spPr>
            <a:xfrm>
              <a:off x="3828325" y="1159001"/>
              <a:ext cx="81564" cy="135211"/>
            </a:xfrm>
            <a:custGeom>
              <a:avLst/>
              <a:gdLst/>
              <a:ahLst/>
              <a:cxnLst/>
              <a:rect l="l" t="t" r="r" b="b"/>
              <a:pathLst>
                <a:path w="1268" h="2102" extrusionOk="0">
                  <a:moveTo>
                    <a:pt x="1234" y="0"/>
                  </a:moveTo>
                  <a:cubicBezTo>
                    <a:pt x="1168" y="0"/>
                    <a:pt x="1101" y="134"/>
                    <a:pt x="1068" y="167"/>
                  </a:cubicBezTo>
                  <a:cubicBezTo>
                    <a:pt x="1001" y="267"/>
                    <a:pt x="934" y="334"/>
                    <a:pt x="867" y="434"/>
                  </a:cubicBezTo>
                  <a:cubicBezTo>
                    <a:pt x="734" y="601"/>
                    <a:pt x="634" y="768"/>
                    <a:pt x="534" y="968"/>
                  </a:cubicBezTo>
                  <a:cubicBezTo>
                    <a:pt x="400" y="1135"/>
                    <a:pt x="300" y="1335"/>
                    <a:pt x="234" y="1535"/>
                  </a:cubicBezTo>
                  <a:cubicBezTo>
                    <a:pt x="134" y="1702"/>
                    <a:pt x="33" y="1902"/>
                    <a:pt x="0" y="2102"/>
                  </a:cubicBezTo>
                  <a:cubicBezTo>
                    <a:pt x="67" y="1935"/>
                    <a:pt x="134" y="1735"/>
                    <a:pt x="234" y="1568"/>
                  </a:cubicBezTo>
                  <a:cubicBezTo>
                    <a:pt x="334" y="1401"/>
                    <a:pt x="400" y="1201"/>
                    <a:pt x="500" y="1035"/>
                  </a:cubicBezTo>
                  <a:cubicBezTo>
                    <a:pt x="634" y="868"/>
                    <a:pt x="734" y="701"/>
                    <a:pt x="834" y="534"/>
                  </a:cubicBezTo>
                  <a:cubicBezTo>
                    <a:pt x="901" y="467"/>
                    <a:pt x="967" y="367"/>
                    <a:pt x="1034" y="301"/>
                  </a:cubicBezTo>
                  <a:cubicBezTo>
                    <a:pt x="1068" y="234"/>
                    <a:pt x="1101" y="201"/>
                    <a:pt x="1134" y="167"/>
                  </a:cubicBezTo>
                  <a:cubicBezTo>
                    <a:pt x="1168" y="134"/>
                    <a:pt x="1201" y="101"/>
                    <a:pt x="1234" y="67"/>
                  </a:cubicBezTo>
                  <a:cubicBezTo>
                    <a:pt x="1268" y="67"/>
                    <a:pt x="1268" y="67"/>
                    <a:pt x="1268" y="34"/>
                  </a:cubicBezTo>
                  <a:cubicBezTo>
                    <a:pt x="1268" y="34"/>
                    <a:pt x="1234" y="0"/>
                    <a:pt x="1234"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23"/>
            <p:cNvSpPr/>
            <p:nvPr/>
          </p:nvSpPr>
          <p:spPr>
            <a:xfrm>
              <a:off x="3839003" y="1079623"/>
              <a:ext cx="77319" cy="60144"/>
            </a:xfrm>
            <a:custGeom>
              <a:avLst/>
              <a:gdLst/>
              <a:ahLst/>
              <a:cxnLst/>
              <a:rect l="l" t="t" r="r" b="b"/>
              <a:pathLst>
                <a:path w="1202" h="935" extrusionOk="0">
                  <a:moveTo>
                    <a:pt x="1" y="0"/>
                  </a:moveTo>
                  <a:cubicBezTo>
                    <a:pt x="1" y="0"/>
                    <a:pt x="1" y="34"/>
                    <a:pt x="1" y="34"/>
                  </a:cubicBezTo>
                  <a:cubicBezTo>
                    <a:pt x="501" y="200"/>
                    <a:pt x="902" y="534"/>
                    <a:pt x="1202" y="934"/>
                  </a:cubicBezTo>
                  <a:cubicBezTo>
                    <a:pt x="935" y="501"/>
                    <a:pt x="501" y="200"/>
                    <a:pt x="1"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23"/>
            <p:cNvSpPr/>
            <p:nvPr/>
          </p:nvSpPr>
          <p:spPr>
            <a:xfrm>
              <a:off x="3845435" y="1103230"/>
              <a:ext cx="58021" cy="37501"/>
            </a:xfrm>
            <a:custGeom>
              <a:avLst/>
              <a:gdLst/>
              <a:ahLst/>
              <a:cxnLst/>
              <a:rect l="l" t="t" r="r" b="b"/>
              <a:pathLst>
                <a:path w="902" h="583" extrusionOk="0">
                  <a:moveTo>
                    <a:pt x="1" y="0"/>
                  </a:moveTo>
                  <a:lnTo>
                    <a:pt x="1" y="0"/>
                  </a:lnTo>
                  <a:cubicBezTo>
                    <a:pt x="301" y="167"/>
                    <a:pt x="601" y="334"/>
                    <a:pt x="868" y="567"/>
                  </a:cubicBezTo>
                  <a:cubicBezTo>
                    <a:pt x="868" y="578"/>
                    <a:pt x="872" y="582"/>
                    <a:pt x="877" y="582"/>
                  </a:cubicBezTo>
                  <a:cubicBezTo>
                    <a:pt x="887" y="582"/>
                    <a:pt x="902" y="567"/>
                    <a:pt x="902" y="567"/>
                  </a:cubicBezTo>
                  <a:cubicBezTo>
                    <a:pt x="601" y="334"/>
                    <a:pt x="335" y="134"/>
                    <a:pt x="1"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23"/>
            <p:cNvSpPr/>
            <p:nvPr/>
          </p:nvSpPr>
          <p:spPr>
            <a:xfrm>
              <a:off x="3939864" y="1116610"/>
              <a:ext cx="68763" cy="179788"/>
            </a:xfrm>
            <a:custGeom>
              <a:avLst/>
              <a:gdLst/>
              <a:ahLst/>
              <a:cxnLst/>
              <a:rect l="l" t="t" r="r" b="b"/>
              <a:pathLst>
                <a:path w="1069" h="2795" extrusionOk="0">
                  <a:moveTo>
                    <a:pt x="413" y="1"/>
                  </a:moveTo>
                  <a:cubicBezTo>
                    <a:pt x="401" y="1"/>
                    <a:pt x="384" y="9"/>
                    <a:pt x="368" y="26"/>
                  </a:cubicBezTo>
                  <a:cubicBezTo>
                    <a:pt x="268" y="259"/>
                    <a:pt x="201" y="526"/>
                    <a:pt x="101" y="793"/>
                  </a:cubicBezTo>
                  <a:cubicBezTo>
                    <a:pt x="67" y="893"/>
                    <a:pt x="1" y="993"/>
                    <a:pt x="34" y="1126"/>
                  </a:cubicBezTo>
                  <a:cubicBezTo>
                    <a:pt x="67" y="1260"/>
                    <a:pt x="101" y="1393"/>
                    <a:pt x="134" y="1527"/>
                  </a:cubicBezTo>
                  <a:cubicBezTo>
                    <a:pt x="167" y="1660"/>
                    <a:pt x="201" y="1827"/>
                    <a:pt x="234" y="1960"/>
                  </a:cubicBezTo>
                  <a:cubicBezTo>
                    <a:pt x="268" y="2027"/>
                    <a:pt x="368" y="2127"/>
                    <a:pt x="434" y="2194"/>
                  </a:cubicBezTo>
                  <a:cubicBezTo>
                    <a:pt x="634" y="2394"/>
                    <a:pt x="835" y="2594"/>
                    <a:pt x="1068" y="2794"/>
                  </a:cubicBezTo>
                  <a:cubicBezTo>
                    <a:pt x="1068" y="2794"/>
                    <a:pt x="1068" y="2761"/>
                    <a:pt x="1068" y="2761"/>
                  </a:cubicBezTo>
                  <a:cubicBezTo>
                    <a:pt x="901" y="2594"/>
                    <a:pt x="735" y="2427"/>
                    <a:pt x="568" y="2261"/>
                  </a:cubicBezTo>
                  <a:cubicBezTo>
                    <a:pt x="468" y="2194"/>
                    <a:pt x="368" y="2094"/>
                    <a:pt x="301" y="1960"/>
                  </a:cubicBezTo>
                  <a:cubicBezTo>
                    <a:pt x="234" y="1860"/>
                    <a:pt x="234" y="1694"/>
                    <a:pt x="201" y="1560"/>
                  </a:cubicBezTo>
                  <a:cubicBezTo>
                    <a:pt x="167" y="1460"/>
                    <a:pt x="134" y="1327"/>
                    <a:pt x="101" y="1193"/>
                  </a:cubicBezTo>
                  <a:cubicBezTo>
                    <a:pt x="67" y="1026"/>
                    <a:pt x="101" y="893"/>
                    <a:pt x="167" y="760"/>
                  </a:cubicBezTo>
                  <a:cubicBezTo>
                    <a:pt x="268" y="526"/>
                    <a:pt x="334" y="259"/>
                    <a:pt x="434" y="26"/>
                  </a:cubicBezTo>
                  <a:cubicBezTo>
                    <a:pt x="434" y="9"/>
                    <a:pt x="426" y="1"/>
                    <a:pt x="413"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23"/>
            <p:cNvSpPr/>
            <p:nvPr/>
          </p:nvSpPr>
          <p:spPr>
            <a:xfrm>
              <a:off x="3957039" y="1118733"/>
              <a:ext cx="85874" cy="169046"/>
            </a:xfrm>
            <a:custGeom>
              <a:avLst/>
              <a:gdLst/>
              <a:ahLst/>
              <a:cxnLst/>
              <a:rect l="l" t="t" r="r" b="b"/>
              <a:pathLst>
                <a:path w="1335" h="2628" extrusionOk="0">
                  <a:moveTo>
                    <a:pt x="217" y="1"/>
                  </a:moveTo>
                  <a:cubicBezTo>
                    <a:pt x="209" y="1"/>
                    <a:pt x="201" y="9"/>
                    <a:pt x="201" y="26"/>
                  </a:cubicBezTo>
                  <a:cubicBezTo>
                    <a:pt x="134" y="293"/>
                    <a:pt x="101" y="560"/>
                    <a:pt x="34" y="827"/>
                  </a:cubicBezTo>
                  <a:cubicBezTo>
                    <a:pt x="34" y="960"/>
                    <a:pt x="1" y="1060"/>
                    <a:pt x="34" y="1160"/>
                  </a:cubicBezTo>
                  <a:cubicBezTo>
                    <a:pt x="101" y="1294"/>
                    <a:pt x="134" y="1427"/>
                    <a:pt x="201" y="1560"/>
                  </a:cubicBezTo>
                  <a:cubicBezTo>
                    <a:pt x="267" y="1694"/>
                    <a:pt x="301" y="1827"/>
                    <a:pt x="367" y="1961"/>
                  </a:cubicBezTo>
                  <a:cubicBezTo>
                    <a:pt x="434" y="2061"/>
                    <a:pt x="534" y="2094"/>
                    <a:pt x="601" y="2161"/>
                  </a:cubicBezTo>
                  <a:cubicBezTo>
                    <a:pt x="868" y="2328"/>
                    <a:pt x="1101" y="2494"/>
                    <a:pt x="1335" y="2628"/>
                  </a:cubicBezTo>
                  <a:cubicBezTo>
                    <a:pt x="1168" y="2494"/>
                    <a:pt x="968" y="2361"/>
                    <a:pt x="768" y="2228"/>
                  </a:cubicBezTo>
                  <a:cubicBezTo>
                    <a:pt x="668" y="2161"/>
                    <a:pt x="534" y="2061"/>
                    <a:pt x="434" y="1961"/>
                  </a:cubicBezTo>
                  <a:cubicBezTo>
                    <a:pt x="367" y="1861"/>
                    <a:pt x="334" y="1727"/>
                    <a:pt x="267" y="1594"/>
                  </a:cubicBezTo>
                  <a:cubicBezTo>
                    <a:pt x="234" y="1460"/>
                    <a:pt x="167" y="1360"/>
                    <a:pt x="134" y="1227"/>
                  </a:cubicBezTo>
                  <a:cubicBezTo>
                    <a:pt x="67" y="1093"/>
                    <a:pt x="67" y="960"/>
                    <a:pt x="101" y="793"/>
                  </a:cubicBezTo>
                  <a:cubicBezTo>
                    <a:pt x="167" y="526"/>
                    <a:pt x="201" y="293"/>
                    <a:pt x="234" y="26"/>
                  </a:cubicBezTo>
                  <a:cubicBezTo>
                    <a:pt x="234" y="9"/>
                    <a:pt x="226" y="1"/>
                    <a:pt x="217"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23"/>
            <p:cNvSpPr/>
            <p:nvPr/>
          </p:nvSpPr>
          <p:spPr>
            <a:xfrm>
              <a:off x="3974213" y="1103745"/>
              <a:ext cx="105171" cy="153994"/>
            </a:xfrm>
            <a:custGeom>
              <a:avLst/>
              <a:gdLst/>
              <a:ahLst/>
              <a:cxnLst/>
              <a:rect l="l" t="t" r="r" b="b"/>
              <a:pathLst>
                <a:path w="1635" h="2394" extrusionOk="0">
                  <a:moveTo>
                    <a:pt x="50" y="0"/>
                  </a:moveTo>
                  <a:cubicBezTo>
                    <a:pt x="42" y="0"/>
                    <a:pt x="34" y="9"/>
                    <a:pt x="34" y="26"/>
                  </a:cubicBezTo>
                  <a:cubicBezTo>
                    <a:pt x="34" y="292"/>
                    <a:pt x="34" y="559"/>
                    <a:pt x="34" y="859"/>
                  </a:cubicBezTo>
                  <a:cubicBezTo>
                    <a:pt x="34" y="960"/>
                    <a:pt x="0" y="1060"/>
                    <a:pt x="67" y="1160"/>
                  </a:cubicBezTo>
                  <a:cubicBezTo>
                    <a:pt x="134" y="1293"/>
                    <a:pt x="234" y="1427"/>
                    <a:pt x="301" y="1527"/>
                  </a:cubicBezTo>
                  <a:cubicBezTo>
                    <a:pt x="401" y="1660"/>
                    <a:pt x="467" y="1760"/>
                    <a:pt x="567" y="1894"/>
                  </a:cubicBezTo>
                  <a:cubicBezTo>
                    <a:pt x="634" y="1960"/>
                    <a:pt x="734" y="1994"/>
                    <a:pt x="834" y="2027"/>
                  </a:cubicBezTo>
                  <a:cubicBezTo>
                    <a:pt x="1101" y="2160"/>
                    <a:pt x="1335" y="2260"/>
                    <a:pt x="1635" y="2394"/>
                  </a:cubicBezTo>
                  <a:cubicBezTo>
                    <a:pt x="1635" y="2394"/>
                    <a:pt x="1635" y="2394"/>
                    <a:pt x="1635" y="2361"/>
                  </a:cubicBezTo>
                  <a:cubicBezTo>
                    <a:pt x="1401" y="2260"/>
                    <a:pt x="1201" y="2160"/>
                    <a:pt x="968" y="2060"/>
                  </a:cubicBezTo>
                  <a:cubicBezTo>
                    <a:pt x="868" y="2027"/>
                    <a:pt x="734" y="1960"/>
                    <a:pt x="634" y="1894"/>
                  </a:cubicBezTo>
                  <a:cubicBezTo>
                    <a:pt x="534" y="1793"/>
                    <a:pt x="467" y="1660"/>
                    <a:pt x="401" y="1560"/>
                  </a:cubicBezTo>
                  <a:cubicBezTo>
                    <a:pt x="301" y="1427"/>
                    <a:pt x="234" y="1326"/>
                    <a:pt x="167" y="1226"/>
                  </a:cubicBezTo>
                  <a:cubicBezTo>
                    <a:pt x="67" y="1093"/>
                    <a:pt x="67" y="960"/>
                    <a:pt x="67" y="793"/>
                  </a:cubicBezTo>
                  <a:cubicBezTo>
                    <a:pt x="67" y="526"/>
                    <a:pt x="67" y="259"/>
                    <a:pt x="67" y="26"/>
                  </a:cubicBezTo>
                  <a:cubicBezTo>
                    <a:pt x="67" y="9"/>
                    <a:pt x="59" y="0"/>
                    <a:pt x="50"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23"/>
            <p:cNvSpPr/>
            <p:nvPr/>
          </p:nvSpPr>
          <p:spPr>
            <a:xfrm>
              <a:off x="3982768" y="1104388"/>
              <a:ext cx="126656" cy="134053"/>
            </a:xfrm>
            <a:custGeom>
              <a:avLst/>
              <a:gdLst/>
              <a:ahLst/>
              <a:cxnLst/>
              <a:rect l="l" t="t" r="r" b="b"/>
              <a:pathLst>
                <a:path w="1969" h="2084" extrusionOk="0">
                  <a:moveTo>
                    <a:pt x="26" y="1"/>
                  </a:moveTo>
                  <a:cubicBezTo>
                    <a:pt x="16" y="1"/>
                    <a:pt x="1" y="16"/>
                    <a:pt x="1" y="16"/>
                  </a:cubicBezTo>
                  <a:cubicBezTo>
                    <a:pt x="34" y="282"/>
                    <a:pt x="68" y="583"/>
                    <a:pt x="134" y="849"/>
                  </a:cubicBezTo>
                  <a:cubicBezTo>
                    <a:pt x="134" y="950"/>
                    <a:pt x="168" y="1050"/>
                    <a:pt x="234" y="1150"/>
                  </a:cubicBezTo>
                  <a:cubicBezTo>
                    <a:pt x="334" y="1250"/>
                    <a:pt x="434" y="1350"/>
                    <a:pt x="535" y="1483"/>
                  </a:cubicBezTo>
                  <a:cubicBezTo>
                    <a:pt x="635" y="1583"/>
                    <a:pt x="735" y="1683"/>
                    <a:pt x="835" y="1783"/>
                  </a:cubicBezTo>
                  <a:cubicBezTo>
                    <a:pt x="901" y="1850"/>
                    <a:pt x="1002" y="1850"/>
                    <a:pt x="1102" y="1884"/>
                  </a:cubicBezTo>
                  <a:cubicBezTo>
                    <a:pt x="1402" y="1950"/>
                    <a:pt x="1669" y="2017"/>
                    <a:pt x="1969" y="2084"/>
                  </a:cubicBezTo>
                  <a:cubicBezTo>
                    <a:pt x="1735" y="2017"/>
                    <a:pt x="1502" y="1950"/>
                    <a:pt x="1268" y="1884"/>
                  </a:cubicBezTo>
                  <a:cubicBezTo>
                    <a:pt x="1135" y="1850"/>
                    <a:pt x="1002" y="1817"/>
                    <a:pt x="901" y="1750"/>
                  </a:cubicBezTo>
                  <a:cubicBezTo>
                    <a:pt x="768" y="1683"/>
                    <a:pt x="701" y="1550"/>
                    <a:pt x="601" y="1483"/>
                  </a:cubicBezTo>
                  <a:cubicBezTo>
                    <a:pt x="501" y="1383"/>
                    <a:pt x="434" y="1283"/>
                    <a:pt x="334" y="1183"/>
                  </a:cubicBezTo>
                  <a:cubicBezTo>
                    <a:pt x="201" y="1050"/>
                    <a:pt x="201" y="916"/>
                    <a:pt x="168" y="783"/>
                  </a:cubicBezTo>
                  <a:cubicBezTo>
                    <a:pt x="134" y="516"/>
                    <a:pt x="68" y="282"/>
                    <a:pt x="34" y="16"/>
                  </a:cubicBezTo>
                  <a:cubicBezTo>
                    <a:pt x="34" y="4"/>
                    <a:pt x="30" y="1"/>
                    <a:pt x="26"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23"/>
            <p:cNvSpPr/>
            <p:nvPr/>
          </p:nvSpPr>
          <p:spPr>
            <a:xfrm>
              <a:off x="3948483" y="875775"/>
              <a:ext cx="109481" cy="223208"/>
            </a:xfrm>
            <a:custGeom>
              <a:avLst/>
              <a:gdLst/>
              <a:ahLst/>
              <a:cxnLst/>
              <a:rect l="l" t="t" r="r" b="b"/>
              <a:pathLst>
                <a:path w="1702" h="3470" extrusionOk="0">
                  <a:moveTo>
                    <a:pt x="0" y="3469"/>
                  </a:moveTo>
                  <a:cubicBezTo>
                    <a:pt x="0" y="2836"/>
                    <a:pt x="267" y="2102"/>
                    <a:pt x="467" y="1535"/>
                  </a:cubicBezTo>
                  <a:cubicBezTo>
                    <a:pt x="634" y="1101"/>
                    <a:pt x="834" y="534"/>
                    <a:pt x="1168" y="234"/>
                  </a:cubicBezTo>
                  <a:cubicBezTo>
                    <a:pt x="1401" y="0"/>
                    <a:pt x="1668" y="34"/>
                    <a:pt x="1668" y="367"/>
                  </a:cubicBezTo>
                  <a:cubicBezTo>
                    <a:pt x="1701" y="968"/>
                    <a:pt x="1334" y="1601"/>
                    <a:pt x="1068" y="2135"/>
                  </a:cubicBezTo>
                  <a:cubicBezTo>
                    <a:pt x="901" y="2402"/>
                    <a:pt x="734" y="2702"/>
                    <a:pt x="534" y="2969"/>
                  </a:cubicBezTo>
                  <a:cubicBezTo>
                    <a:pt x="434" y="3103"/>
                    <a:pt x="300" y="3236"/>
                    <a:pt x="200" y="3369"/>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23"/>
            <p:cNvSpPr/>
            <p:nvPr/>
          </p:nvSpPr>
          <p:spPr>
            <a:xfrm>
              <a:off x="3866920" y="903628"/>
              <a:ext cx="83751" cy="216840"/>
            </a:xfrm>
            <a:custGeom>
              <a:avLst/>
              <a:gdLst/>
              <a:ahLst/>
              <a:cxnLst/>
              <a:rect l="l" t="t" r="r" b="b"/>
              <a:pathLst>
                <a:path w="1302" h="3371" extrusionOk="0">
                  <a:moveTo>
                    <a:pt x="1235" y="3370"/>
                  </a:moveTo>
                  <a:cubicBezTo>
                    <a:pt x="834" y="2936"/>
                    <a:pt x="601" y="2269"/>
                    <a:pt x="367" y="1736"/>
                  </a:cubicBezTo>
                  <a:cubicBezTo>
                    <a:pt x="201" y="1369"/>
                    <a:pt x="1" y="835"/>
                    <a:pt x="34" y="435"/>
                  </a:cubicBezTo>
                  <a:cubicBezTo>
                    <a:pt x="67" y="134"/>
                    <a:pt x="267" y="1"/>
                    <a:pt x="468" y="234"/>
                  </a:cubicBezTo>
                  <a:cubicBezTo>
                    <a:pt x="868" y="635"/>
                    <a:pt x="1001" y="1302"/>
                    <a:pt x="1135" y="1802"/>
                  </a:cubicBezTo>
                  <a:cubicBezTo>
                    <a:pt x="1201" y="2102"/>
                    <a:pt x="1268" y="2403"/>
                    <a:pt x="1301" y="2703"/>
                  </a:cubicBezTo>
                  <a:cubicBezTo>
                    <a:pt x="1301" y="2870"/>
                    <a:pt x="1268" y="3036"/>
                    <a:pt x="1301" y="3203"/>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23"/>
            <p:cNvSpPr/>
            <p:nvPr/>
          </p:nvSpPr>
          <p:spPr>
            <a:xfrm>
              <a:off x="4019241" y="1098663"/>
              <a:ext cx="139585" cy="73009"/>
            </a:xfrm>
            <a:custGeom>
              <a:avLst/>
              <a:gdLst/>
              <a:ahLst/>
              <a:cxnLst/>
              <a:rect l="l" t="t" r="r" b="b"/>
              <a:pathLst>
                <a:path w="2170" h="1135" extrusionOk="0">
                  <a:moveTo>
                    <a:pt x="175" y="0"/>
                  </a:moveTo>
                  <a:cubicBezTo>
                    <a:pt x="127" y="0"/>
                    <a:pt x="80" y="2"/>
                    <a:pt x="34" y="4"/>
                  </a:cubicBezTo>
                  <a:lnTo>
                    <a:pt x="1" y="271"/>
                  </a:lnTo>
                  <a:cubicBezTo>
                    <a:pt x="5" y="271"/>
                    <a:pt x="9" y="271"/>
                    <a:pt x="13" y="271"/>
                  </a:cubicBezTo>
                  <a:cubicBezTo>
                    <a:pt x="302" y="271"/>
                    <a:pt x="1437" y="1135"/>
                    <a:pt x="1919" y="1135"/>
                  </a:cubicBezTo>
                  <a:cubicBezTo>
                    <a:pt x="2042" y="1135"/>
                    <a:pt x="2122" y="1079"/>
                    <a:pt x="2136" y="938"/>
                  </a:cubicBezTo>
                  <a:cubicBezTo>
                    <a:pt x="2169" y="638"/>
                    <a:pt x="1902" y="438"/>
                    <a:pt x="1702" y="338"/>
                  </a:cubicBezTo>
                  <a:cubicBezTo>
                    <a:pt x="1245" y="155"/>
                    <a:pt x="677" y="0"/>
                    <a:pt x="175" y="0"/>
                  </a:cubicBez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 name="Google Shape;756;p23"/>
          <p:cNvGrpSpPr/>
          <p:nvPr/>
        </p:nvGrpSpPr>
        <p:grpSpPr>
          <a:xfrm rot="-1286283" flipH="1">
            <a:off x="7228222" y="831568"/>
            <a:ext cx="253553" cy="322654"/>
            <a:chOff x="3828325" y="875775"/>
            <a:chExt cx="330501" cy="420623"/>
          </a:xfrm>
        </p:grpSpPr>
        <p:sp>
          <p:nvSpPr>
            <p:cNvPr id="757" name="Google Shape;757;p23"/>
            <p:cNvSpPr/>
            <p:nvPr/>
          </p:nvSpPr>
          <p:spPr>
            <a:xfrm>
              <a:off x="3884094" y="1119247"/>
              <a:ext cx="53711" cy="53776"/>
            </a:xfrm>
            <a:custGeom>
              <a:avLst/>
              <a:gdLst/>
              <a:ahLst/>
              <a:cxnLst/>
              <a:rect l="l" t="t" r="r" b="b"/>
              <a:pathLst>
                <a:path w="835" h="836" extrusionOk="0">
                  <a:moveTo>
                    <a:pt x="474" y="1"/>
                  </a:moveTo>
                  <a:cubicBezTo>
                    <a:pt x="323" y="1"/>
                    <a:pt x="155" y="120"/>
                    <a:pt x="100" y="285"/>
                  </a:cubicBezTo>
                  <a:cubicBezTo>
                    <a:pt x="0" y="485"/>
                    <a:pt x="67" y="719"/>
                    <a:pt x="234" y="819"/>
                  </a:cubicBezTo>
                  <a:cubicBezTo>
                    <a:pt x="269" y="830"/>
                    <a:pt x="305" y="836"/>
                    <a:pt x="340" y="836"/>
                  </a:cubicBezTo>
                  <a:cubicBezTo>
                    <a:pt x="502" y="836"/>
                    <a:pt x="652" y="716"/>
                    <a:pt x="734" y="552"/>
                  </a:cubicBezTo>
                  <a:cubicBezTo>
                    <a:pt x="834" y="352"/>
                    <a:pt x="734" y="118"/>
                    <a:pt x="567" y="18"/>
                  </a:cubicBezTo>
                  <a:cubicBezTo>
                    <a:pt x="538" y="6"/>
                    <a:pt x="506" y="1"/>
                    <a:pt x="474" y="1"/>
                  </a:cubicBez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23"/>
            <p:cNvSpPr/>
            <p:nvPr/>
          </p:nvSpPr>
          <p:spPr>
            <a:xfrm>
              <a:off x="3918444" y="1068109"/>
              <a:ext cx="126656" cy="79699"/>
            </a:xfrm>
            <a:custGeom>
              <a:avLst/>
              <a:gdLst/>
              <a:ahLst/>
              <a:cxnLst/>
              <a:rect l="l" t="t" r="r" b="b"/>
              <a:pathLst>
                <a:path w="1969" h="1239" extrusionOk="0">
                  <a:moveTo>
                    <a:pt x="1114" y="1"/>
                  </a:moveTo>
                  <a:cubicBezTo>
                    <a:pt x="642" y="1"/>
                    <a:pt x="123" y="511"/>
                    <a:pt x="0" y="880"/>
                  </a:cubicBezTo>
                  <a:lnTo>
                    <a:pt x="0" y="1180"/>
                  </a:lnTo>
                  <a:cubicBezTo>
                    <a:pt x="43" y="1223"/>
                    <a:pt x="86" y="1238"/>
                    <a:pt x="130" y="1238"/>
                  </a:cubicBezTo>
                  <a:cubicBezTo>
                    <a:pt x="223" y="1238"/>
                    <a:pt x="320" y="1169"/>
                    <a:pt x="434" y="1147"/>
                  </a:cubicBezTo>
                  <a:cubicBezTo>
                    <a:pt x="551" y="1108"/>
                    <a:pt x="668" y="1091"/>
                    <a:pt x="785" y="1091"/>
                  </a:cubicBezTo>
                  <a:cubicBezTo>
                    <a:pt x="868" y="1091"/>
                    <a:pt x="951" y="1099"/>
                    <a:pt x="1034" y="1113"/>
                  </a:cubicBezTo>
                  <a:cubicBezTo>
                    <a:pt x="1188" y="1113"/>
                    <a:pt x="1349" y="1156"/>
                    <a:pt x="1488" y="1156"/>
                  </a:cubicBezTo>
                  <a:cubicBezTo>
                    <a:pt x="1650" y="1156"/>
                    <a:pt x="1781" y="1098"/>
                    <a:pt x="1835" y="846"/>
                  </a:cubicBezTo>
                  <a:cubicBezTo>
                    <a:pt x="1968" y="446"/>
                    <a:pt x="1601" y="113"/>
                    <a:pt x="1234" y="12"/>
                  </a:cubicBezTo>
                  <a:cubicBezTo>
                    <a:pt x="1195" y="5"/>
                    <a:pt x="1155" y="1"/>
                    <a:pt x="1114" y="1"/>
                  </a:cubicBez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23"/>
            <p:cNvSpPr/>
            <p:nvPr/>
          </p:nvSpPr>
          <p:spPr>
            <a:xfrm>
              <a:off x="3828325" y="1159001"/>
              <a:ext cx="81564" cy="135211"/>
            </a:xfrm>
            <a:custGeom>
              <a:avLst/>
              <a:gdLst/>
              <a:ahLst/>
              <a:cxnLst/>
              <a:rect l="l" t="t" r="r" b="b"/>
              <a:pathLst>
                <a:path w="1268" h="2102" extrusionOk="0">
                  <a:moveTo>
                    <a:pt x="1234" y="0"/>
                  </a:moveTo>
                  <a:cubicBezTo>
                    <a:pt x="1168" y="0"/>
                    <a:pt x="1101" y="134"/>
                    <a:pt x="1068" y="167"/>
                  </a:cubicBezTo>
                  <a:cubicBezTo>
                    <a:pt x="1001" y="267"/>
                    <a:pt x="934" y="334"/>
                    <a:pt x="867" y="434"/>
                  </a:cubicBezTo>
                  <a:cubicBezTo>
                    <a:pt x="734" y="601"/>
                    <a:pt x="634" y="768"/>
                    <a:pt x="534" y="968"/>
                  </a:cubicBezTo>
                  <a:cubicBezTo>
                    <a:pt x="400" y="1135"/>
                    <a:pt x="300" y="1335"/>
                    <a:pt x="234" y="1535"/>
                  </a:cubicBezTo>
                  <a:cubicBezTo>
                    <a:pt x="134" y="1702"/>
                    <a:pt x="33" y="1902"/>
                    <a:pt x="0" y="2102"/>
                  </a:cubicBezTo>
                  <a:cubicBezTo>
                    <a:pt x="67" y="1935"/>
                    <a:pt x="134" y="1735"/>
                    <a:pt x="234" y="1568"/>
                  </a:cubicBezTo>
                  <a:cubicBezTo>
                    <a:pt x="334" y="1401"/>
                    <a:pt x="400" y="1201"/>
                    <a:pt x="500" y="1035"/>
                  </a:cubicBezTo>
                  <a:cubicBezTo>
                    <a:pt x="634" y="868"/>
                    <a:pt x="734" y="701"/>
                    <a:pt x="834" y="534"/>
                  </a:cubicBezTo>
                  <a:cubicBezTo>
                    <a:pt x="901" y="467"/>
                    <a:pt x="967" y="367"/>
                    <a:pt x="1034" y="301"/>
                  </a:cubicBezTo>
                  <a:cubicBezTo>
                    <a:pt x="1068" y="234"/>
                    <a:pt x="1101" y="201"/>
                    <a:pt x="1134" y="167"/>
                  </a:cubicBezTo>
                  <a:cubicBezTo>
                    <a:pt x="1168" y="134"/>
                    <a:pt x="1201" y="101"/>
                    <a:pt x="1234" y="67"/>
                  </a:cubicBezTo>
                  <a:cubicBezTo>
                    <a:pt x="1268" y="67"/>
                    <a:pt x="1268" y="67"/>
                    <a:pt x="1268" y="34"/>
                  </a:cubicBezTo>
                  <a:cubicBezTo>
                    <a:pt x="1268" y="34"/>
                    <a:pt x="1234" y="0"/>
                    <a:pt x="1234"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23"/>
            <p:cNvSpPr/>
            <p:nvPr/>
          </p:nvSpPr>
          <p:spPr>
            <a:xfrm>
              <a:off x="3839003" y="1079623"/>
              <a:ext cx="77319" cy="60144"/>
            </a:xfrm>
            <a:custGeom>
              <a:avLst/>
              <a:gdLst/>
              <a:ahLst/>
              <a:cxnLst/>
              <a:rect l="l" t="t" r="r" b="b"/>
              <a:pathLst>
                <a:path w="1202" h="935" extrusionOk="0">
                  <a:moveTo>
                    <a:pt x="1" y="0"/>
                  </a:moveTo>
                  <a:cubicBezTo>
                    <a:pt x="1" y="0"/>
                    <a:pt x="1" y="34"/>
                    <a:pt x="1" y="34"/>
                  </a:cubicBezTo>
                  <a:cubicBezTo>
                    <a:pt x="501" y="200"/>
                    <a:pt x="902" y="534"/>
                    <a:pt x="1202" y="934"/>
                  </a:cubicBezTo>
                  <a:cubicBezTo>
                    <a:pt x="935" y="501"/>
                    <a:pt x="501" y="200"/>
                    <a:pt x="1"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23"/>
            <p:cNvSpPr/>
            <p:nvPr/>
          </p:nvSpPr>
          <p:spPr>
            <a:xfrm>
              <a:off x="3845435" y="1103230"/>
              <a:ext cx="58021" cy="37501"/>
            </a:xfrm>
            <a:custGeom>
              <a:avLst/>
              <a:gdLst/>
              <a:ahLst/>
              <a:cxnLst/>
              <a:rect l="l" t="t" r="r" b="b"/>
              <a:pathLst>
                <a:path w="902" h="583" extrusionOk="0">
                  <a:moveTo>
                    <a:pt x="1" y="0"/>
                  </a:moveTo>
                  <a:lnTo>
                    <a:pt x="1" y="0"/>
                  </a:lnTo>
                  <a:cubicBezTo>
                    <a:pt x="301" y="167"/>
                    <a:pt x="601" y="334"/>
                    <a:pt x="868" y="567"/>
                  </a:cubicBezTo>
                  <a:cubicBezTo>
                    <a:pt x="868" y="578"/>
                    <a:pt x="872" y="582"/>
                    <a:pt x="877" y="582"/>
                  </a:cubicBezTo>
                  <a:cubicBezTo>
                    <a:pt x="887" y="582"/>
                    <a:pt x="902" y="567"/>
                    <a:pt x="902" y="567"/>
                  </a:cubicBezTo>
                  <a:cubicBezTo>
                    <a:pt x="601" y="334"/>
                    <a:pt x="335" y="134"/>
                    <a:pt x="1"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23"/>
            <p:cNvSpPr/>
            <p:nvPr/>
          </p:nvSpPr>
          <p:spPr>
            <a:xfrm>
              <a:off x="3939864" y="1116610"/>
              <a:ext cx="68763" cy="179788"/>
            </a:xfrm>
            <a:custGeom>
              <a:avLst/>
              <a:gdLst/>
              <a:ahLst/>
              <a:cxnLst/>
              <a:rect l="l" t="t" r="r" b="b"/>
              <a:pathLst>
                <a:path w="1069" h="2795" extrusionOk="0">
                  <a:moveTo>
                    <a:pt x="413" y="1"/>
                  </a:moveTo>
                  <a:cubicBezTo>
                    <a:pt x="401" y="1"/>
                    <a:pt x="384" y="9"/>
                    <a:pt x="368" y="26"/>
                  </a:cubicBezTo>
                  <a:cubicBezTo>
                    <a:pt x="268" y="259"/>
                    <a:pt x="201" y="526"/>
                    <a:pt x="101" y="793"/>
                  </a:cubicBezTo>
                  <a:cubicBezTo>
                    <a:pt x="67" y="893"/>
                    <a:pt x="1" y="993"/>
                    <a:pt x="34" y="1126"/>
                  </a:cubicBezTo>
                  <a:cubicBezTo>
                    <a:pt x="67" y="1260"/>
                    <a:pt x="101" y="1393"/>
                    <a:pt x="134" y="1527"/>
                  </a:cubicBezTo>
                  <a:cubicBezTo>
                    <a:pt x="167" y="1660"/>
                    <a:pt x="201" y="1827"/>
                    <a:pt x="234" y="1960"/>
                  </a:cubicBezTo>
                  <a:cubicBezTo>
                    <a:pt x="268" y="2027"/>
                    <a:pt x="368" y="2127"/>
                    <a:pt x="434" y="2194"/>
                  </a:cubicBezTo>
                  <a:cubicBezTo>
                    <a:pt x="634" y="2394"/>
                    <a:pt x="835" y="2594"/>
                    <a:pt x="1068" y="2794"/>
                  </a:cubicBezTo>
                  <a:cubicBezTo>
                    <a:pt x="1068" y="2794"/>
                    <a:pt x="1068" y="2761"/>
                    <a:pt x="1068" y="2761"/>
                  </a:cubicBezTo>
                  <a:cubicBezTo>
                    <a:pt x="901" y="2594"/>
                    <a:pt x="735" y="2427"/>
                    <a:pt x="568" y="2261"/>
                  </a:cubicBezTo>
                  <a:cubicBezTo>
                    <a:pt x="468" y="2194"/>
                    <a:pt x="368" y="2094"/>
                    <a:pt x="301" y="1960"/>
                  </a:cubicBezTo>
                  <a:cubicBezTo>
                    <a:pt x="234" y="1860"/>
                    <a:pt x="234" y="1694"/>
                    <a:pt x="201" y="1560"/>
                  </a:cubicBezTo>
                  <a:cubicBezTo>
                    <a:pt x="167" y="1460"/>
                    <a:pt x="134" y="1327"/>
                    <a:pt x="101" y="1193"/>
                  </a:cubicBezTo>
                  <a:cubicBezTo>
                    <a:pt x="67" y="1026"/>
                    <a:pt x="101" y="893"/>
                    <a:pt x="167" y="760"/>
                  </a:cubicBezTo>
                  <a:cubicBezTo>
                    <a:pt x="268" y="526"/>
                    <a:pt x="334" y="259"/>
                    <a:pt x="434" y="26"/>
                  </a:cubicBezTo>
                  <a:cubicBezTo>
                    <a:pt x="434" y="9"/>
                    <a:pt x="426" y="1"/>
                    <a:pt x="413"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23"/>
            <p:cNvSpPr/>
            <p:nvPr/>
          </p:nvSpPr>
          <p:spPr>
            <a:xfrm>
              <a:off x="3957039" y="1118733"/>
              <a:ext cx="85874" cy="169046"/>
            </a:xfrm>
            <a:custGeom>
              <a:avLst/>
              <a:gdLst/>
              <a:ahLst/>
              <a:cxnLst/>
              <a:rect l="l" t="t" r="r" b="b"/>
              <a:pathLst>
                <a:path w="1335" h="2628" extrusionOk="0">
                  <a:moveTo>
                    <a:pt x="217" y="1"/>
                  </a:moveTo>
                  <a:cubicBezTo>
                    <a:pt x="209" y="1"/>
                    <a:pt x="201" y="9"/>
                    <a:pt x="201" y="26"/>
                  </a:cubicBezTo>
                  <a:cubicBezTo>
                    <a:pt x="134" y="293"/>
                    <a:pt x="101" y="560"/>
                    <a:pt x="34" y="827"/>
                  </a:cubicBezTo>
                  <a:cubicBezTo>
                    <a:pt x="34" y="960"/>
                    <a:pt x="1" y="1060"/>
                    <a:pt x="34" y="1160"/>
                  </a:cubicBezTo>
                  <a:cubicBezTo>
                    <a:pt x="101" y="1294"/>
                    <a:pt x="134" y="1427"/>
                    <a:pt x="201" y="1560"/>
                  </a:cubicBezTo>
                  <a:cubicBezTo>
                    <a:pt x="267" y="1694"/>
                    <a:pt x="301" y="1827"/>
                    <a:pt x="367" y="1961"/>
                  </a:cubicBezTo>
                  <a:cubicBezTo>
                    <a:pt x="434" y="2061"/>
                    <a:pt x="534" y="2094"/>
                    <a:pt x="601" y="2161"/>
                  </a:cubicBezTo>
                  <a:cubicBezTo>
                    <a:pt x="868" y="2328"/>
                    <a:pt x="1101" y="2494"/>
                    <a:pt x="1335" y="2628"/>
                  </a:cubicBezTo>
                  <a:cubicBezTo>
                    <a:pt x="1168" y="2494"/>
                    <a:pt x="968" y="2361"/>
                    <a:pt x="768" y="2228"/>
                  </a:cubicBezTo>
                  <a:cubicBezTo>
                    <a:pt x="668" y="2161"/>
                    <a:pt x="534" y="2061"/>
                    <a:pt x="434" y="1961"/>
                  </a:cubicBezTo>
                  <a:cubicBezTo>
                    <a:pt x="367" y="1861"/>
                    <a:pt x="334" y="1727"/>
                    <a:pt x="267" y="1594"/>
                  </a:cubicBezTo>
                  <a:cubicBezTo>
                    <a:pt x="234" y="1460"/>
                    <a:pt x="167" y="1360"/>
                    <a:pt x="134" y="1227"/>
                  </a:cubicBezTo>
                  <a:cubicBezTo>
                    <a:pt x="67" y="1093"/>
                    <a:pt x="67" y="960"/>
                    <a:pt x="101" y="793"/>
                  </a:cubicBezTo>
                  <a:cubicBezTo>
                    <a:pt x="167" y="526"/>
                    <a:pt x="201" y="293"/>
                    <a:pt x="234" y="26"/>
                  </a:cubicBezTo>
                  <a:cubicBezTo>
                    <a:pt x="234" y="9"/>
                    <a:pt x="226" y="1"/>
                    <a:pt x="217"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23"/>
            <p:cNvSpPr/>
            <p:nvPr/>
          </p:nvSpPr>
          <p:spPr>
            <a:xfrm>
              <a:off x="3974213" y="1103745"/>
              <a:ext cx="105171" cy="153994"/>
            </a:xfrm>
            <a:custGeom>
              <a:avLst/>
              <a:gdLst/>
              <a:ahLst/>
              <a:cxnLst/>
              <a:rect l="l" t="t" r="r" b="b"/>
              <a:pathLst>
                <a:path w="1635" h="2394" extrusionOk="0">
                  <a:moveTo>
                    <a:pt x="50" y="0"/>
                  </a:moveTo>
                  <a:cubicBezTo>
                    <a:pt x="42" y="0"/>
                    <a:pt x="34" y="9"/>
                    <a:pt x="34" y="26"/>
                  </a:cubicBezTo>
                  <a:cubicBezTo>
                    <a:pt x="34" y="292"/>
                    <a:pt x="34" y="559"/>
                    <a:pt x="34" y="859"/>
                  </a:cubicBezTo>
                  <a:cubicBezTo>
                    <a:pt x="34" y="960"/>
                    <a:pt x="0" y="1060"/>
                    <a:pt x="67" y="1160"/>
                  </a:cubicBezTo>
                  <a:cubicBezTo>
                    <a:pt x="134" y="1293"/>
                    <a:pt x="234" y="1427"/>
                    <a:pt x="301" y="1527"/>
                  </a:cubicBezTo>
                  <a:cubicBezTo>
                    <a:pt x="401" y="1660"/>
                    <a:pt x="467" y="1760"/>
                    <a:pt x="567" y="1894"/>
                  </a:cubicBezTo>
                  <a:cubicBezTo>
                    <a:pt x="634" y="1960"/>
                    <a:pt x="734" y="1994"/>
                    <a:pt x="834" y="2027"/>
                  </a:cubicBezTo>
                  <a:cubicBezTo>
                    <a:pt x="1101" y="2160"/>
                    <a:pt x="1335" y="2260"/>
                    <a:pt x="1635" y="2394"/>
                  </a:cubicBezTo>
                  <a:cubicBezTo>
                    <a:pt x="1635" y="2394"/>
                    <a:pt x="1635" y="2394"/>
                    <a:pt x="1635" y="2361"/>
                  </a:cubicBezTo>
                  <a:cubicBezTo>
                    <a:pt x="1401" y="2260"/>
                    <a:pt x="1201" y="2160"/>
                    <a:pt x="968" y="2060"/>
                  </a:cubicBezTo>
                  <a:cubicBezTo>
                    <a:pt x="868" y="2027"/>
                    <a:pt x="734" y="1960"/>
                    <a:pt x="634" y="1894"/>
                  </a:cubicBezTo>
                  <a:cubicBezTo>
                    <a:pt x="534" y="1793"/>
                    <a:pt x="467" y="1660"/>
                    <a:pt x="401" y="1560"/>
                  </a:cubicBezTo>
                  <a:cubicBezTo>
                    <a:pt x="301" y="1427"/>
                    <a:pt x="234" y="1326"/>
                    <a:pt x="167" y="1226"/>
                  </a:cubicBezTo>
                  <a:cubicBezTo>
                    <a:pt x="67" y="1093"/>
                    <a:pt x="67" y="960"/>
                    <a:pt x="67" y="793"/>
                  </a:cubicBezTo>
                  <a:cubicBezTo>
                    <a:pt x="67" y="526"/>
                    <a:pt x="67" y="259"/>
                    <a:pt x="67" y="26"/>
                  </a:cubicBezTo>
                  <a:cubicBezTo>
                    <a:pt x="67" y="9"/>
                    <a:pt x="59" y="0"/>
                    <a:pt x="50"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23"/>
            <p:cNvSpPr/>
            <p:nvPr/>
          </p:nvSpPr>
          <p:spPr>
            <a:xfrm>
              <a:off x="3982768" y="1104388"/>
              <a:ext cx="126656" cy="134053"/>
            </a:xfrm>
            <a:custGeom>
              <a:avLst/>
              <a:gdLst/>
              <a:ahLst/>
              <a:cxnLst/>
              <a:rect l="l" t="t" r="r" b="b"/>
              <a:pathLst>
                <a:path w="1969" h="2084" extrusionOk="0">
                  <a:moveTo>
                    <a:pt x="26" y="1"/>
                  </a:moveTo>
                  <a:cubicBezTo>
                    <a:pt x="16" y="1"/>
                    <a:pt x="1" y="16"/>
                    <a:pt x="1" y="16"/>
                  </a:cubicBezTo>
                  <a:cubicBezTo>
                    <a:pt x="34" y="282"/>
                    <a:pt x="68" y="583"/>
                    <a:pt x="134" y="849"/>
                  </a:cubicBezTo>
                  <a:cubicBezTo>
                    <a:pt x="134" y="950"/>
                    <a:pt x="168" y="1050"/>
                    <a:pt x="234" y="1150"/>
                  </a:cubicBezTo>
                  <a:cubicBezTo>
                    <a:pt x="334" y="1250"/>
                    <a:pt x="434" y="1350"/>
                    <a:pt x="535" y="1483"/>
                  </a:cubicBezTo>
                  <a:cubicBezTo>
                    <a:pt x="635" y="1583"/>
                    <a:pt x="735" y="1683"/>
                    <a:pt x="835" y="1783"/>
                  </a:cubicBezTo>
                  <a:cubicBezTo>
                    <a:pt x="901" y="1850"/>
                    <a:pt x="1002" y="1850"/>
                    <a:pt x="1102" y="1884"/>
                  </a:cubicBezTo>
                  <a:cubicBezTo>
                    <a:pt x="1402" y="1950"/>
                    <a:pt x="1669" y="2017"/>
                    <a:pt x="1969" y="2084"/>
                  </a:cubicBezTo>
                  <a:cubicBezTo>
                    <a:pt x="1735" y="2017"/>
                    <a:pt x="1502" y="1950"/>
                    <a:pt x="1268" y="1884"/>
                  </a:cubicBezTo>
                  <a:cubicBezTo>
                    <a:pt x="1135" y="1850"/>
                    <a:pt x="1002" y="1817"/>
                    <a:pt x="901" y="1750"/>
                  </a:cubicBezTo>
                  <a:cubicBezTo>
                    <a:pt x="768" y="1683"/>
                    <a:pt x="701" y="1550"/>
                    <a:pt x="601" y="1483"/>
                  </a:cubicBezTo>
                  <a:cubicBezTo>
                    <a:pt x="501" y="1383"/>
                    <a:pt x="434" y="1283"/>
                    <a:pt x="334" y="1183"/>
                  </a:cubicBezTo>
                  <a:cubicBezTo>
                    <a:pt x="201" y="1050"/>
                    <a:pt x="201" y="916"/>
                    <a:pt x="168" y="783"/>
                  </a:cubicBezTo>
                  <a:cubicBezTo>
                    <a:pt x="134" y="516"/>
                    <a:pt x="68" y="282"/>
                    <a:pt x="34" y="16"/>
                  </a:cubicBezTo>
                  <a:cubicBezTo>
                    <a:pt x="34" y="4"/>
                    <a:pt x="30" y="1"/>
                    <a:pt x="26"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23"/>
            <p:cNvSpPr/>
            <p:nvPr/>
          </p:nvSpPr>
          <p:spPr>
            <a:xfrm>
              <a:off x="3948483" y="875775"/>
              <a:ext cx="109481" cy="223208"/>
            </a:xfrm>
            <a:custGeom>
              <a:avLst/>
              <a:gdLst/>
              <a:ahLst/>
              <a:cxnLst/>
              <a:rect l="l" t="t" r="r" b="b"/>
              <a:pathLst>
                <a:path w="1702" h="3470" extrusionOk="0">
                  <a:moveTo>
                    <a:pt x="0" y="3469"/>
                  </a:moveTo>
                  <a:cubicBezTo>
                    <a:pt x="0" y="2836"/>
                    <a:pt x="267" y="2102"/>
                    <a:pt x="467" y="1535"/>
                  </a:cubicBezTo>
                  <a:cubicBezTo>
                    <a:pt x="634" y="1101"/>
                    <a:pt x="834" y="534"/>
                    <a:pt x="1168" y="234"/>
                  </a:cubicBezTo>
                  <a:cubicBezTo>
                    <a:pt x="1401" y="0"/>
                    <a:pt x="1668" y="34"/>
                    <a:pt x="1668" y="367"/>
                  </a:cubicBezTo>
                  <a:cubicBezTo>
                    <a:pt x="1701" y="968"/>
                    <a:pt x="1334" y="1601"/>
                    <a:pt x="1068" y="2135"/>
                  </a:cubicBezTo>
                  <a:cubicBezTo>
                    <a:pt x="901" y="2402"/>
                    <a:pt x="734" y="2702"/>
                    <a:pt x="534" y="2969"/>
                  </a:cubicBezTo>
                  <a:cubicBezTo>
                    <a:pt x="434" y="3103"/>
                    <a:pt x="300" y="3236"/>
                    <a:pt x="200" y="3369"/>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23"/>
            <p:cNvSpPr/>
            <p:nvPr/>
          </p:nvSpPr>
          <p:spPr>
            <a:xfrm>
              <a:off x="3866920" y="903628"/>
              <a:ext cx="83751" cy="216840"/>
            </a:xfrm>
            <a:custGeom>
              <a:avLst/>
              <a:gdLst/>
              <a:ahLst/>
              <a:cxnLst/>
              <a:rect l="l" t="t" r="r" b="b"/>
              <a:pathLst>
                <a:path w="1302" h="3371" extrusionOk="0">
                  <a:moveTo>
                    <a:pt x="1235" y="3370"/>
                  </a:moveTo>
                  <a:cubicBezTo>
                    <a:pt x="834" y="2936"/>
                    <a:pt x="601" y="2269"/>
                    <a:pt x="367" y="1736"/>
                  </a:cubicBezTo>
                  <a:cubicBezTo>
                    <a:pt x="201" y="1369"/>
                    <a:pt x="1" y="835"/>
                    <a:pt x="34" y="435"/>
                  </a:cubicBezTo>
                  <a:cubicBezTo>
                    <a:pt x="67" y="134"/>
                    <a:pt x="267" y="1"/>
                    <a:pt x="468" y="234"/>
                  </a:cubicBezTo>
                  <a:cubicBezTo>
                    <a:pt x="868" y="635"/>
                    <a:pt x="1001" y="1302"/>
                    <a:pt x="1135" y="1802"/>
                  </a:cubicBezTo>
                  <a:cubicBezTo>
                    <a:pt x="1201" y="2102"/>
                    <a:pt x="1268" y="2403"/>
                    <a:pt x="1301" y="2703"/>
                  </a:cubicBezTo>
                  <a:cubicBezTo>
                    <a:pt x="1301" y="2870"/>
                    <a:pt x="1268" y="3036"/>
                    <a:pt x="1301" y="3203"/>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23"/>
            <p:cNvSpPr/>
            <p:nvPr/>
          </p:nvSpPr>
          <p:spPr>
            <a:xfrm>
              <a:off x="4019241" y="1098663"/>
              <a:ext cx="139585" cy="73009"/>
            </a:xfrm>
            <a:custGeom>
              <a:avLst/>
              <a:gdLst/>
              <a:ahLst/>
              <a:cxnLst/>
              <a:rect l="l" t="t" r="r" b="b"/>
              <a:pathLst>
                <a:path w="2170" h="1135" extrusionOk="0">
                  <a:moveTo>
                    <a:pt x="175" y="0"/>
                  </a:moveTo>
                  <a:cubicBezTo>
                    <a:pt x="127" y="0"/>
                    <a:pt x="80" y="2"/>
                    <a:pt x="34" y="4"/>
                  </a:cubicBezTo>
                  <a:lnTo>
                    <a:pt x="1" y="271"/>
                  </a:lnTo>
                  <a:cubicBezTo>
                    <a:pt x="5" y="271"/>
                    <a:pt x="9" y="271"/>
                    <a:pt x="13" y="271"/>
                  </a:cubicBezTo>
                  <a:cubicBezTo>
                    <a:pt x="302" y="271"/>
                    <a:pt x="1437" y="1135"/>
                    <a:pt x="1919" y="1135"/>
                  </a:cubicBezTo>
                  <a:cubicBezTo>
                    <a:pt x="2042" y="1135"/>
                    <a:pt x="2122" y="1079"/>
                    <a:pt x="2136" y="938"/>
                  </a:cubicBezTo>
                  <a:cubicBezTo>
                    <a:pt x="2169" y="638"/>
                    <a:pt x="1902" y="438"/>
                    <a:pt x="1702" y="338"/>
                  </a:cubicBezTo>
                  <a:cubicBezTo>
                    <a:pt x="1245" y="155"/>
                    <a:pt x="677" y="0"/>
                    <a:pt x="175" y="0"/>
                  </a:cubicBez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9" name="Google Shape;769;p23"/>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770" name="Google Shape;770;p23"/>
          <p:cNvSpPr txBox="1">
            <a:spLocks noGrp="1"/>
          </p:cNvSpPr>
          <p:nvPr>
            <p:ph type="subTitle" idx="1"/>
          </p:nvPr>
        </p:nvSpPr>
        <p:spPr>
          <a:xfrm>
            <a:off x="5293925" y="1990950"/>
            <a:ext cx="3136800" cy="11616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800"/>
              <a:buNone/>
              <a:defRPr sz="1600">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text 3">
  <p:cSld name="CUSTOM_27">
    <p:spTree>
      <p:nvGrpSpPr>
        <p:cNvPr id="1" name="Shape 771"/>
        <p:cNvGrpSpPr/>
        <p:nvPr/>
      </p:nvGrpSpPr>
      <p:grpSpPr>
        <a:xfrm>
          <a:off x="0" y="0"/>
          <a:ext cx="0" cy="0"/>
          <a:chOff x="0" y="0"/>
          <a:chExt cx="0" cy="0"/>
        </a:xfrm>
      </p:grpSpPr>
      <p:grpSp>
        <p:nvGrpSpPr>
          <p:cNvPr id="772" name="Google Shape;772;p24"/>
          <p:cNvGrpSpPr/>
          <p:nvPr/>
        </p:nvGrpSpPr>
        <p:grpSpPr>
          <a:xfrm rot="-10095505">
            <a:off x="2884021" y="394508"/>
            <a:ext cx="4967040" cy="4149238"/>
            <a:chOff x="3016500" y="2277900"/>
            <a:chExt cx="1387675" cy="1159200"/>
          </a:xfrm>
        </p:grpSpPr>
        <p:sp>
          <p:nvSpPr>
            <p:cNvPr id="773" name="Google Shape;773;p24"/>
            <p:cNvSpPr/>
            <p:nvPr/>
          </p:nvSpPr>
          <p:spPr>
            <a:xfrm>
              <a:off x="3016500" y="2277900"/>
              <a:ext cx="1156675" cy="1136675"/>
            </a:xfrm>
            <a:custGeom>
              <a:avLst/>
              <a:gdLst/>
              <a:ahLst/>
              <a:cxnLst/>
              <a:rect l="l" t="t" r="r" b="b"/>
              <a:pathLst>
                <a:path w="46267" h="45467" extrusionOk="0">
                  <a:moveTo>
                    <a:pt x="25905" y="0"/>
                  </a:moveTo>
                  <a:cubicBezTo>
                    <a:pt x="23434" y="0"/>
                    <a:pt x="21026" y="1266"/>
                    <a:pt x="19681" y="3537"/>
                  </a:cubicBezTo>
                  <a:cubicBezTo>
                    <a:pt x="19447" y="3904"/>
                    <a:pt x="19247" y="4304"/>
                    <a:pt x="19114" y="4704"/>
                  </a:cubicBezTo>
                  <a:cubicBezTo>
                    <a:pt x="19080" y="4704"/>
                    <a:pt x="19047" y="4671"/>
                    <a:pt x="19014" y="4637"/>
                  </a:cubicBezTo>
                  <a:cubicBezTo>
                    <a:pt x="18571" y="4376"/>
                    <a:pt x="18082" y="4251"/>
                    <a:pt x="17599" y="4251"/>
                  </a:cubicBezTo>
                  <a:cubicBezTo>
                    <a:pt x="16660" y="4251"/>
                    <a:pt x="15739" y="4724"/>
                    <a:pt x="15211" y="5605"/>
                  </a:cubicBezTo>
                  <a:cubicBezTo>
                    <a:pt x="15078" y="5838"/>
                    <a:pt x="14978" y="6105"/>
                    <a:pt x="14911" y="6372"/>
                  </a:cubicBezTo>
                  <a:cubicBezTo>
                    <a:pt x="14431" y="6209"/>
                    <a:pt x="13936" y="6130"/>
                    <a:pt x="13444" y="6130"/>
                  </a:cubicBezTo>
                  <a:cubicBezTo>
                    <a:pt x="11919" y="6130"/>
                    <a:pt x="10431" y="6894"/>
                    <a:pt x="9574" y="8307"/>
                  </a:cubicBezTo>
                  <a:cubicBezTo>
                    <a:pt x="8640" y="9908"/>
                    <a:pt x="8806" y="11876"/>
                    <a:pt x="9841" y="13277"/>
                  </a:cubicBezTo>
                  <a:cubicBezTo>
                    <a:pt x="9336" y="13169"/>
                    <a:pt x="8826" y="13116"/>
                    <a:pt x="8318" y="13116"/>
                  </a:cubicBezTo>
                  <a:cubicBezTo>
                    <a:pt x="5839" y="13116"/>
                    <a:pt x="3425" y="14376"/>
                    <a:pt x="2068" y="16646"/>
                  </a:cubicBezTo>
                  <a:cubicBezTo>
                    <a:pt x="0" y="20082"/>
                    <a:pt x="1134" y="24552"/>
                    <a:pt x="4570" y="26586"/>
                  </a:cubicBezTo>
                  <a:cubicBezTo>
                    <a:pt x="5237" y="26987"/>
                    <a:pt x="5938" y="27254"/>
                    <a:pt x="6672" y="27420"/>
                  </a:cubicBezTo>
                  <a:cubicBezTo>
                    <a:pt x="6405" y="29188"/>
                    <a:pt x="7172" y="30990"/>
                    <a:pt x="8806" y="31957"/>
                  </a:cubicBezTo>
                  <a:cubicBezTo>
                    <a:pt x="9529" y="32374"/>
                    <a:pt x="10321" y="32582"/>
                    <a:pt x="11087" y="32582"/>
                  </a:cubicBezTo>
                  <a:cubicBezTo>
                    <a:pt x="11240" y="32582"/>
                    <a:pt x="11392" y="32574"/>
                    <a:pt x="11542" y="32557"/>
                  </a:cubicBezTo>
                  <a:cubicBezTo>
                    <a:pt x="11675" y="33325"/>
                    <a:pt x="12142" y="34058"/>
                    <a:pt x="12843" y="34492"/>
                  </a:cubicBezTo>
                  <a:cubicBezTo>
                    <a:pt x="13285" y="34761"/>
                    <a:pt x="13772" y="34887"/>
                    <a:pt x="14252" y="34887"/>
                  </a:cubicBezTo>
                  <a:cubicBezTo>
                    <a:pt x="14605" y="34887"/>
                    <a:pt x="14953" y="34819"/>
                    <a:pt x="15278" y="34692"/>
                  </a:cubicBezTo>
                  <a:cubicBezTo>
                    <a:pt x="15478" y="35259"/>
                    <a:pt x="15878" y="35793"/>
                    <a:pt x="16445" y="36127"/>
                  </a:cubicBezTo>
                  <a:cubicBezTo>
                    <a:pt x="16812" y="36327"/>
                    <a:pt x="17212" y="36460"/>
                    <a:pt x="17613" y="36494"/>
                  </a:cubicBezTo>
                  <a:cubicBezTo>
                    <a:pt x="16879" y="39496"/>
                    <a:pt x="18146" y="42765"/>
                    <a:pt x="20915" y="44433"/>
                  </a:cubicBezTo>
                  <a:cubicBezTo>
                    <a:pt x="22091" y="45134"/>
                    <a:pt x="23379" y="45467"/>
                    <a:pt x="24646" y="45467"/>
                  </a:cubicBezTo>
                  <a:cubicBezTo>
                    <a:pt x="27117" y="45467"/>
                    <a:pt x="29511" y="44202"/>
                    <a:pt x="30856" y="41931"/>
                  </a:cubicBezTo>
                  <a:cubicBezTo>
                    <a:pt x="31856" y="40263"/>
                    <a:pt x="32090" y="38395"/>
                    <a:pt x="31723" y="36627"/>
                  </a:cubicBezTo>
                  <a:lnTo>
                    <a:pt x="31723" y="36627"/>
                  </a:lnTo>
                  <a:cubicBezTo>
                    <a:pt x="32116" y="36739"/>
                    <a:pt x="32517" y="36794"/>
                    <a:pt x="32916" y="36794"/>
                  </a:cubicBezTo>
                  <a:cubicBezTo>
                    <a:pt x="34416" y="36794"/>
                    <a:pt x="35883" y="36022"/>
                    <a:pt x="36726" y="34626"/>
                  </a:cubicBezTo>
                  <a:cubicBezTo>
                    <a:pt x="37760" y="32891"/>
                    <a:pt x="37494" y="30723"/>
                    <a:pt x="36193" y="29288"/>
                  </a:cubicBezTo>
                  <a:cubicBezTo>
                    <a:pt x="37093" y="29255"/>
                    <a:pt x="37927" y="28788"/>
                    <a:pt x="38428" y="27954"/>
                  </a:cubicBezTo>
                  <a:cubicBezTo>
                    <a:pt x="39061" y="26920"/>
                    <a:pt x="38895" y="25619"/>
                    <a:pt x="38127" y="24718"/>
                  </a:cubicBezTo>
                  <a:cubicBezTo>
                    <a:pt x="40562" y="24685"/>
                    <a:pt x="42897" y="23451"/>
                    <a:pt x="44232" y="21216"/>
                  </a:cubicBezTo>
                  <a:cubicBezTo>
                    <a:pt x="46267" y="17780"/>
                    <a:pt x="45166" y="13310"/>
                    <a:pt x="41730" y="11275"/>
                  </a:cubicBezTo>
                  <a:cubicBezTo>
                    <a:pt x="40562" y="10584"/>
                    <a:pt x="39274" y="10250"/>
                    <a:pt x="38001" y="10250"/>
                  </a:cubicBezTo>
                  <a:cubicBezTo>
                    <a:pt x="37493" y="10250"/>
                    <a:pt x="36988" y="10304"/>
                    <a:pt x="36493" y="10408"/>
                  </a:cubicBezTo>
                  <a:cubicBezTo>
                    <a:pt x="36460" y="9508"/>
                    <a:pt x="35993" y="8607"/>
                    <a:pt x="35159" y="8107"/>
                  </a:cubicBezTo>
                  <a:cubicBezTo>
                    <a:pt x="34702" y="7842"/>
                    <a:pt x="34194" y="7717"/>
                    <a:pt x="33696" y="7717"/>
                  </a:cubicBezTo>
                  <a:cubicBezTo>
                    <a:pt x="33503" y="7717"/>
                    <a:pt x="33311" y="7736"/>
                    <a:pt x="33124" y="7773"/>
                  </a:cubicBezTo>
                  <a:cubicBezTo>
                    <a:pt x="33324" y="5138"/>
                    <a:pt x="32056" y="2469"/>
                    <a:pt x="29621" y="1035"/>
                  </a:cubicBezTo>
                  <a:cubicBezTo>
                    <a:pt x="28456" y="334"/>
                    <a:pt x="27172" y="0"/>
                    <a:pt x="25905" y="0"/>
                  </a:cubicBezTo>
                  <a:close/>
                </a:path>
              </a:pathLst>
            </a:custGeom>
            <a:solidFill>
              <a:srgbClr val="9FC5E8">
                <a:alpha val="34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24"/>
            <p:cNvSpPr/>
            <p:nvPr/>
          </p:nvSpPr>
          <p:spPr>
            <a:xfrm>
              <a:off x="4026375" y="3103500"/>
              <a:ext cx="193500" cy="333600"/>
            </a:xfrm>
            <a:custGeom>
              <a:avLst/>
              <a:gdLst/>
              <a:ahLst/>
              <a:cxnLst/>
              <a:rect l="l" t="t" r="r" b="b"/>
              <a:pathLst>
                <a:path w="7740" h="13344" extrusionOk="0">
                  <a:moveTo>
                    <a:pt x="1" y="0"/>
                  </a:moveTo>
                  <a:lnTo>
                    <a:pt x="4938" y="13343"/>
                  </a:lnTo>
                  <a:lnTo>
                    <a:pt x="7740" y="12109"/>
                  </a:lnTo>
                  <a:lnTo>
                    <a:pt x="1" y="0"/>
                  </a:lnTo>
                  <a:close/>
                </a:path>
              </a:pathLst>
            </a:custGeom>
            <a:solidFill>
              <a:srgbClr val="9FC5E8">
                <a:alpha val="34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24"/>
            <p:cNvSpPr/>
            <p:nvPr/>
          </p:nvSpPr>
          <p:spPr>
            <a:xfrm>
              <a:off x="4047225" y="2869175"/>
              <a:ext cx="356950" cy="76725"/>
            </a:xfrm>
            <a:custGeom>
              <a:avLst/>
              <a:gdLst/>
              <a:ahLst/>
              <a:cxnLst/>
              <a:rect l="l" t="t" r="r" b="b"/>
              <a:pathLst>
                <a:path w="14278" h="3069" extrusionOk="0">
                  <a:moveTo>
                    <a:pt x="14277" y="0"/>
                  </a:moveTo>
                  <a:lnTo>
                    <a:pt x="1" y="1635"/>
                  </a:lnTo>
                  <a:lnTo>
                    <a:pt x="14144" y="3069"/>
                  </a:lnTo>
                  <a:lnTo>
                    <a:pt x="14277" y="0"/>
                  </a:lnTo>
                  <a:close/>
                </a:path>
              </a:pathLst>
            </a:custGeom>
            <a:solidFill>
              <a:srgbClr val="9FC5E8">
                <a:alpha val="34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6" name="Google Shape;776;p24"/>
          <p:cNvSpPr/>
          <p:nvPr/>
        </p:nvSpPr>
        <p:spPr>
          <a:xfrm>
            <a:off x="7949675" y="1530825"/>
            <a:ext cx="709700" cy="307725"/>
          </a:xfrm>
          <a:custGeom>
            <a:avLst/>
            <a:gdLst/>
            <a:ahLst/>
            <a:cxnLst/>
            <a:rect l="l" t="t" r="r" b="b"/>
            <a:pathLst>
              <a:path w="28388" h="12309" extrusionOk="0">
                <a:moveTo>
                  <a:pt x="18247" y="0"/>
                </a:moveTo>
                <a:cubicBezTo>
                  <a:pt x="13877" y="0"/>
                  <a:pt x="10141" y="2802"/>
                  <a:pt x="8740" y="6738"/>
                </a:cubicBezTo>
                <a:lnTo>
                  <a:pt x="2769" y="6738"/>
                </a:lnTo>
                <a:cubicBezTo>
                  <a:pt x="1234" y="6738"/>
                  <a:pt x="0" y="7973"/>
                  <a:pt x="0" y="9507"/>
                </a:cubicBezTo>
                <a:cubicBezTo>
                  <a:pt x="0" y="11041"/>
                  <a:pt x="1234" y="12309"/>
                  <a:pt x="2769" y="12309"/>
                </a:cubicBezTo>
                <a:lnTo>
                  <a:pt x="25585" y="12309"/>
                </a:lnTo>
                <a:cubicBezTo>
                  <a:pt x="27153" y="12309"/>
                  <a:pt x="28387" y="11041"/>
                  <a:pt x="28387" y="9507"/>
                </a:cubicBezTo>
                <a:cubicBezTo>
                  <a:pt x="28387" y="9407"/>
                  <a:pt x="28387" y="9273"/>
                  <a:pt x="28354" y="9173"/>
                </a:cubicBezTo>
                <a:cubicBezTo>
                  <a:pt x="28087" y="3836"/>
                  <a:pt x="23684" y="0"/>
                  <a:pt x="18247" y="0"/>
                </a:cubicBezTo>
                <a:close/>
              </a:path>
            </a:pathLst>
          </a:custGeom>
          <a:solidFill>
            <a:srgbClr val="F0EF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24"/>
          <p:cNvSpPr/>
          <p:nvPr/>
        </p:nvSpPr>
        <p:spPr>
          <a:xfrm flipH="1">
            <a:off x="501450" y="3638288"/>
            <a:ext cx="709700" cy="307725"/>
          </a:xfrm>
          <a:custGeom>
            <a:avLst/>
            <a:gdLst/>
            <a:ahLst/>
            <a:cxnLst/>
            <a:rect l="l" t="t" r="r" b="b"/>
            <a:pathLst>
              <a:path w="28388" h="12309" extrusionOk="0">
                <a:moveTo>
                  <a:pt x="18247" y="0"/>
                </a:moveTo>
                <a:cubicBezTo>
                  <a:pt x="13877" y="0"/>
                  <a:pt x="10141" y="2802"/>
                  <a:pt x="8740" y="6738"/>
                </a:cubicBezTo>
                <a:lnTo>
                  <a:pt x="2769" y="6738"/>
                </a:lnTo>
                <a:cubicBezTo>
                  <a:pt x="1234" y="6738"/>
                  <a:pt x="0" y="7973"/>
                  <a:pt x="0" y="9507"/>
                </a:cubicBezTo>
                <a:cubicBezTo>
                  <a:pt x="0" y="11041"/>
                  <a:pt x="1234" y="12309"/>
                  <a:pt x="2769" y="12309"/>
                </a:cubicBezTo>
                <a:lnTo>
                  <a:pt x="25585" y="12309"/>
                </a:lnTo>
                <a:cubicBezTo>
                  <a:pt x="27153" y="12309"/>
                  <a:pt x="28387" y="11041"/>
                  <a:pt x="28387" y="9507"/>
                </a:cubicBezTo>
                <a:cubicBezTo>
                  <a:pt x="28387" y="9407"/>
                  <a:pt x="28387" y="9273"/>
                  <a:pt x="28354" y="9173"/>
                </a:cubicBezTo>
                <a:cubicBezTo>
                  <a:pt x="28087" y="3836"/>
                  <a:pt x="23684" y="0"/>
                  <a:pt x="18247" y="0"/>
                </a:cubicBezTo>
                <a:close/>
              </a:path>
            </a:pathLst>
          </a:custGeom>
          <a:solidFill>
            <a:srgbClr val="F0EF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8" name="Google Shape;778;p24"/>
          <p:cNvGrpSpPr/>
          <p:nvPr/>
        </p:nvGrpSpPr>
        <p:grpSpPr>
          <a:xfrm>
            <a:off x="586429" y="1216050"/>
            <a:ext cx="253593" cy="322744"/>
            <a:chOff x="3828325" y="875775"/>
            <a:chExt cx="330501" cy="420623"/>
          </a:xfrm>
        </p:grpSpPr>
        <p:sp>
          <p:nvSpPr>
            <p:cNvPr id="779" name="Google Shape;779;p24"/>
            <p:cNvSpPr/>
            <p:nvPr/>
          </p:nvSpPr>
          <p:spPr>
            <a:xfrm>
              <a:off x="3884094" y="1119247"/>
              <a:ext cx="53711" cy="53776"/>
            </a:xfrm>
            <a:custGeom>
              <a:avLst/>
              <a:gdLst/>
              <a:ahLst/>
              <a:cxnLst/>
              <a:rect l="l" t="t" r="r" b="b"/>
              <a:pathLst>
                <a:path w="835" h="836" extrusionOk="0">
                  <a:moveTo>
                    <a:pt x="474" y="1"/>
                  </a:moveTo>
                  <a:cubicBezTo>
                    <a:pt x="323" y="1"/>
                    <a:pt x="155" y="120"/>
                    <a:pt x="100" y="285"/>
                  </a:cubicBezTo>
                  <a:cubicBezTo>
                    <a:pt x="0" y="485"/>
                    <a:pt x="67" y="719"/>
                    <a:pt x="234" y="819"/>
                  </a:cubicBezTo>
                  <a:cubicBezTo>
                    <a:pt x="269" y="830"/>
                    <a:pt x="305" y="836"/>
                    <a:pt x="340" y="836"/>
                  </a:cubicBezTo>
                  <a:cubicBezTo>
                    <a:pt x="502" y="836"/>
                    <a:pt x="652" y="716"/>
                    <a:pt x="734" y="552"/>
                  </a:cubicBezTo>
                  <a:cubicBezTo>
                    <a:pt x="834" y="352"/>
                    <a:pt x="734" y="118"/>
                    <a:pt x="567" y="18"/>
                  </a:cubicBezTo>
                  <a:cubicBezTo>
                    <a:pt x="538" y="6"/>
                    <a:pt x="506" y="1"/>
                    <a:pt x="474"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24"/>
            <p:cNvSpPr/>
            <p:nvPr/>
          </p:nvSpPr>
          <p:spPr>
            <a:xfrm>
              <a:off x="3918444" y="1068109"/>
              <a:ext cx="126656" cy="79699"/>
            </a:xfrm>
            <a:custGeom>
              <a:avLst/>
              <a:gdLst/>
              <a:ahLst/>
              <a:cxnLst/>
              <a:rect l="l" t="t" r="r" b="b"/>
              <a:pathLst>
                <a:path w="1969" h="1239" extrusionOk="0">
                  <a:moveTo>
                    <a:pt x="1114" y="1"/>
                  </a:moveTo>
                  <a:cubicBezTo>
                    <a:pt x="642" y="1"/>
                    <a:pt x="123" y="511"/>
                    <a:pt x="0" y="880"/>
                  </a:cubicBezTo>
                  <a:lnTo>
                    <a:pt x="0" y="1180"/>
                  </a:lnTo>
                  <a:cubicBezTo>
                    <a:pt x="43" y="1223"/>
                    <a:pt x="86" y="1238"/>
                    <a:pt x="130" y="1238"/>
                  </a:cubicBezTo>
                  <a:cubicBezTo>
                    <a:pt x="223" y="1238"/>
                    <a:pt x="320" y="1169"/>
                    <a:pt x="434" y="1147"/>
                  </a:cubicBezTo>
                  <a:cubicBezTo>
                    <a:pt x="551" y="1108"/>
                    <a:pt x="668" y="1091"/>
                    <a:pt x="785" y="1091"/>
                  </a:cubicBezTo>
                  <a:cubicBezTo>
                    <a:pt x="868" y="1091"/>
                    <a:pt x="951" y="1099"/>
                    <a:pt x="1034" y="1113"/>
                  </a:cubicBezTo>
                  <a:cubicBezTo>
                    <a:pt x="1188" y="1113"/>
                    <a:pt x="1349" y="1156"/>
                    <a:pt x="1488" y="1156"/>
                  </a:cubicBezTo>
                  <a:cubicBezTo>
                    <a:pt x="1650" y="1156"/>
                    <a:pt x="1781" y="1098"/>
                    <a:pt x="1835" y="846"/>
                  </a:cubicBezTo>
                  <a:cubicBezTo>
                    <a:pt x="1968" y="446"/>
                    <a:pt x="1601" y="113"/>
                    <a:pt x="1234" y="12"/>
                  </a:cubicBezTo>
                  <a:cubicBezTo>
                    <a:pt x="1195" y="5"/>
                    <a:pt x="1155" y="1"/>
                    <a:pt x="1114"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24"/>
            <p:cNvSpPr/>
            <p:nvPr/>
          </p:nvSpPr>
          <p:spPr>
            <a:xfrm>
              <a:off x="3828325" y="1159001"/>
              <a:ext cx="81564" cy="135211"/>
            </a:xfrm>
            <a:custGeom>
              <a:avLst/>
              <a:gdLst/>
              <a:ahLst/>
              <a:cxnLst/>
              <a:rect l="l" t="t" r="r" b="b"/>
              <a:pathLst>
                <a:path w="1268" h="2102" extrusionOk="0">
                  <a:moveTo>
                    <a:pt x="1234" y="0"/>
                  </a:moveTo>
                  <a:cubicBezTo>
                    <a:pt x="1168" y="0"/>
                    <a:pt x="1101" y="134"/>
                    <a:pt x="1068" y="167"/>
                  </a:cubicBezTo>
                  <a:cubicBezTo>
                    <a:pt x="1001" y="267"/>
                    <a:pt x="934" y="334"/>
                    <a:pt x="867" y="434"/>
                  </a:cubicBezTo>
                  <a:cubicBezTo>
                    <a:pt x="734" y="601"/>
                    <a:pt x="634" y="768"/>
                    <a:pt x="534" y="968"/>
                  </a:cubicBezTo>
                  <a:cubicBezTo>
                    <a:pt x="400" y="1135"/>
                    <a:pt x="300" y="1335"/>
                    <a:pt x="234" y="1535"/>
                  </a:cubicBezTo>
                  <a:cubicBezTo>
                    <a:pt x="134" y="1702"/>
                    <a:pt x="33" y="1902"/>
                    <a:pt x="0" y="2102"/>
                  </a:cubicBezTo>
                  <a:cubicBezTo>
                    <a:pt x="67" y="1935"/>
                    <a:pt x="134" y="1735"/>
                    <a:pt x="234" y="1568"/>
                  </a:cubicBezTo>
                  <a:cubicBezTo>
                    <a:pt x="334" y="1401"/>
                    <a:pt x="400" y="1201"/>
                    <a:pt x="500" y="1035"/>
                  </a:cubicBezTo>
                  <a:cubicBezTo>
                    <a:pt x="634" y="868"/>
                    <a:pt x="734" y="701"/>
                    <a:pt x="834" y="534"/>
                  </a:cubicBezTo>
                  <a:cubicBezTo>
                    <a:pt x="901" y="467"/>
                    <a:pt x="967" y="367"/>
                    <a:pt x="1034" y="301"/>
                  </a:cubicBezTo>
                  <a:cubicBezTo>
                    <a:pt x="1068" y="234"/>
                    <a:pt x="1101" y="201"/>
                    <a:pt x="1134" y="167"/>
                  </a:cubicBezTo>
                  <a:cubicBezTo>
                    <a:pt x="1168" y="134"/>
                    <a:pt x="1201" y="101"/>
                    <a:pt x="1234" y="67"/>
                  </a:cubicBezTo>
                  <a:cubicBezTo>
                    <a:pt x="1268" y="67"/>
                    <a:pt x="1268" y="67"/>
                    <a:pt x="1268" y="34"/>
                  </a:cubicBezTo>
                  <a:cubicBezTo>
                    <a:pt x="1268" y="34"/>
                    <a:pt x="1234" y="0"/>
                    <a:pt x="1234"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24"/>
            <p:cNvSpPr/>
            <p:nvPr/>
          </p:nvSpPr>
          <p:spPr>
            <a:xfrm>
              <a:off x="3839003" y="1079623"/>
              <a:ext cx="77319" cy="60144"/>
            </a:xfrm>
            <a:custGeom>
              <a:avLst/>
              <a:gdLst/>
              <a:ahLst/>
              <a:cxnLst/>
              <a:rect l="l" t="t" r="r" b="b"/>
              <a:pathLst>
                <a:path w="1202" h="935" extrusionOk="0">
                  <a:moveTo>
                    <a:pt x="1" y="0"/>
                  </a:moveTo>
                  <a:cubicBezTo>
                    <a:pt x="1" y="0"/>
                    <a:pt x="1" y="34"/>
                    <a:pt x="1" y="34"/>
                  </a:cubicBezTo>
                  <a:cubicBezTo>
                    <a:pt x="501" y="200"/>
                    <a:pt x="902" y="534"/>
                    <a:pt x="1202" y="934"/>
                  </a:cubicBezTo>
                  <a:cubicBezTo>
                    <a:pt x="935" y="501"/>
                    <a:pt x="501" y="200"/>
                    <a:pt x="1"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24"/>
            <p:cNvSpPr/>
            <p:nvPr/>
          </p:nvSpPr>
          <p:spPr>
            <a:xfrm>
              <a:off x="3845435" y="1103230"/>
              <a:ext cx="58021" cy="37501"/>
            </a:xfrm>
            <a:custGeom>
              <a:avLst/>
              <a:gdLst/>
              <a:ahLst/>
              <a:cxnLst/>
              <a:rect l="l" t="t" r="r" b="b"/>
              <a:pathLst>
                <a:path w="902" h="583" extrusionOk="0">
                  <a:moveTo>
                    <a:pt x="1" y="0"/>
                  </a:moveTo>
                  <a:lnTo>
                    <a:pt x="1" y="0"/>
                  </a:lnTo>
                  <a:cubicBezTo>
                    <a:pt x="301" y="167"/>
                    <a:pt x="601" y="334"/>
                    <a:pt x="868" y="567"/>
                  </a:cubicBezTo>
                  <a:cubicBezTo>
                    <a:pt x="868" y="578"/>
                    <a:pt x="872" y="582"/>
                    <a:pt x="877" y="582"/>
                  </a:cubicBezTo>
                  <a:cubicBezTo>
                    <a:pt x="887" y="582"/>
                    <a:pt x="902" y="567"/>
                    <a:pt x="902" y="567"/>
                  </a:cubicBezTo>
                  <a:cubicBezTo>
                    <a:pt x="601" y="334"/>
                    <a:pt x="335" y="134"/>
                    <a:pt x="1"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24"/>
            <p:cNvSpPr/>
            <p:nvPr/>
          </p:nvSpPr>
          <p:spPr>
            <a:xfrm>
              <a:off x="3939864" y="1116610"/>
              <a:ext cx="68763" cy="179788"/>
            </a:xfrm>
            <a:custGeom>
              <a:avLst/>
              <a:gdLst/>
              <a:ahLst/>
              <a:cxnLst/>
              <a:rect l="l" t="t" r="r" b="b"/>
              <a:pathLst>
                <a:path w="1069" h="2795" extrusionOk="0">
                  <a:moveTo>
                    <a:pt x="413" y="1"/>
                  </a:moveTo>
                  <a:cubicBezTo>
                    <a:pt x="401" y="1"/>
                    <a:pt x="384" y="9"/>
                    <a:pt x="368" y="26"/>
                  </a:cubicBezTo>
                  <a:cubicBezTo>
                    <a:pt x="268" y="259"/>
                    <a:pt x="201" y="526"/>
                    <a:pt x="101" y="793"/>
                  </a:cubicBezTo>
                  <a:cubicBezTo>
                    <a:pt x="67" y="893"/>
                    <a:pt x="1" y="993"/>
                    <a:pt x="34" y="1126"/>
                  </a:cubicBezTo>
                  <a:cubicBezTo>
                    <a:pt x="67" y="1260"/>
                    <a:pt x="101" y="1393"/>
                    <a:pt x="134" y="1527"/>
                  </a:cubicBezTo>
                  <a:cubicBezTo>
                    <a:pt x="167" y="1660"/>
                    <a:pt x="201" y="1827"/>
                    <a:pt x="234" y="1960"/>
                  </a:cubicBezTo>
                  <a:cubicBezTo>
                    <a:pt x="268" y="2027"/>
                    <a:pt x="368" y="2127"/>
                    <a:pt x="434" y="2194"/>
                  </a:cubicBezTo>
                  <a:cubicBezTo>
                    <a:pt x="634" y="2394"/>
                    <a:pt x="835" y="2594"/>
                    <a:pt x="1068" y="2794"/>
                  </a:cubicBezTo>
                  <a:cubicBezTo>
                    <a:pt x="1068" y="2794"/>
                    <a:pt x="1068" y="2761"/>
                    <a:pt x="1068" y="2761"/>
                  </a:cubicBezTo>
                  <a:cubicBezTo>
                    <a:pt x="901" y="2594"/>
                    <a:pt x="735" y="2427"/>
                    <a:pt x="568" y="2261"/>
                  </a:cubicBezTo>
                  <a:cubicBezTo>
                    <a:pt x="468" y="2194"/>
                    <a:pt x="368" y="2094"/>
                    <a:pt x="301" y="1960"/>
                  </a:cubicBezTo>
                  <a:cubicBezTo>
                    <a:pt x="234" y="1860"/>
                    <a:pt x="234" y="1694"/>
                    <a:pt x="201" y="1560"/>
                  </a:cubicBezTo>
                  <a:cubicBezTo>
                    <a:pt x="167" y="1460"/>
                    <a:pt x="134" y="1327"/>
                    <a:pt x="101" y="1193"/>
                  </a:cubicBezTo>
                  <a:cubicBezTo>
                    <a:pt x="67" y="1026"/>
                    <a:pt x="101" y="893"/>
                    <a:pt x="167" y="760"/>
                  </a:cubicBezTo>
                  <a:cubicBezTo>
                    <a:pt x="268" y="526"/>
                    <a:pt x="334" y="259"/>
                    <a:pt x="434" y="26"/>
                  </a:cubicBezTo>
                  <a:cubicBezTo>
                    <a:pt x="434" y="9"/>
                    <a:pt x="426" y="1"/>
                    <a:pt x="413"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24"/>
            <p:cNvSpPr/>
            <p:nvPr/>
          </p:nvSpPr>
          <p:spPr>
            <a:xfrm>
              <a:off x="3957039" y="1118733"/>
              <a:ext cx="85874" cy="169046"/>
            </a:xfrm>
            <a:custGeom>
              <a:avLst/>
              <a:gdLst/>
              <a:ahLst/>
              <a:cxnLst/>
              <a:rect l="l" t="t" r="r" b="b"/>
              <a:pathLst>
                <a:path w="1335" h="2628" extrusionOk="0">
                  <a:moveTo>
                    <a:pt x="217" y="1"/>
                  </a:moveTo>
                  <a:cubicBezTo>
                    <a:pt x="209" y="1"/>
                    <a:pt x="201" y="9"/>
                    <a:pt x="201" y="26"/>
                  </a:cubicBezTo>
                  <a:cubicBezTo>
                    <a:pt x="134" y="293"/>
                    <a:pt x="101" y="560"/>
                    <a:pt x="34" y="827"/>
                  </a:cubicBezTo>
                  <a:cubicBezTo>
                    <a:pt x="34" y="960"/>
                    <a:pt x="1" y="1060"/>
                    <a:pt x="34" y="1160"/>
                  </a:cubicBezTo>
                  <a:cubicBezTo>
                    <a:pt x="101" y="1294"/>
                    <a:pt x="134" y="1427"/>
                    <a:pt x="201" y="1560"/>
                  </a:cubicBezTo>
                  <a:cubicBezTo>
                    <a:pt x="267" y="1694"/>
                    <a:pt x="301" y="1827"/>
                    <a:pt x="367" y="1961"/>
                  </a:cubicBezTo>
                  <a:cubicBezTo>
                    <a:pt x="434" y="2061"/>
                    <a:pt x="534" y="2094"/>
                    <a:pt x="601" y="2161"/>
                  </a:cubicBezTo>
                  <a:cubicBezTo>
                    <a:pt x="868" y="2328"/>
                    <a:pt x="1101" y="2494"/>
                    <a:pt x="1335" y="2628"/>
                  </a:cubicBezTo>
                  <a:cubicBezTo>
                    <a:pt x="1168" y="2494"/>
                    <a:pt x="968" y="2361"/>
                    <a:pt x="768" y="2228"/>
                  </a:cubicBezTo>
                  <a:cubicBezTo>
                    <a:pt x="668" y="2161"/>
                    <a:pt x="534" y="2061"/>
                    <a:pt x="434" y="1961"/>
                  </a:cubicBezTo>
                  <a:cubicBezTo>
                    <a:pt x="367" y="1861"/>
                    <a:pt x="334" y="1727"/>
                    <a:pt x="267" y="1594"/>
                  </a:cubicBezTo>
                  <a:cubicBezTo>
                    <a:pt x="234" y="1460"/>
                    <a:pt x="167" y="1360"/>
                    <a:pt x="134" y="1227"/>
                  </a:cubicBezTo>
                  <a:cubicBezTo>
                    <a:pt x="67" y="1093"/>
                    <a:pt x="67" y="960"/>
                    <a:pt x="101" y="793"/>
                  </a:cubicBezTo>
                  <a:cubicBezTo>
                    <a:pt x="167" y="526"/>
                    <a:pt x="201" y="293"/>
                    <a:pt x="234" y="26"/>
                  </a:cubicBezTo>
                  <a:cubicBezTo>
                    <a:pt x="234" y="9"/>
                    <a:pt x="226" y="1"/>
                    <a:pt x="217"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24"/>
            <p:cNvSpPr/>
            <p:nvPr/>
          </p:nvSpPr>
          <p:spPr>
            <a:xfrm>
              <a:off x="3974213" y="1103745"/>
              <a:ext cx="105171" cy="153994"/>
            </a:xfrm>
            <a:custGeom>
              <a:avLst/>
              <a:gdLst/>
              <a:ahLst/>
              <a:cxnLst/>
              <a:rect l="l" t="t" r="r" b="b"/>
              <a:pathLst>
                <a:path w="1635" h="2394" extrusionOk="0">
                  <a:moveTo>
                    <a:pt x="50" y="0"/>
                  </a:moveTo>
                  <a:cubicBezTo>
                    <a:pt x="42" y="0"/>
                    <a:pt x="34" y="9"/>
                    <a:pt x="34" y="26"/>
                  </a:cubicBezTo>
                  <a:cubicBezTo>
                    <a:pt x="34" y="292"/>
                    <a:pt x="34" y="559"/>
                    <a:pt x="34" y="859"/>
                  </a:cubicBezTo>
                  <a:cubicBezTo>
                    <a:pt x="34" y="960"/>
                    <a:pt x="0" y="1060"/>
                    <a:pt x="67" y="1160"/>
                  </a:cubicBezTo>
                  <a:cubicBezTo>
                    <a:pt x="134" y="1293"/>
                    <a:pt x="234" y="1427"/>
                    <a:pt x="301" y="1527"/>
                  </a:cubicBezTo>
                  <a:cubicBezTo>
                    <a:pt x="401" y="1660"/>
                    <a:pt x="467" y="1760"/>
                    <a:pt x="567" y="1894"/>
                  </a:cubicBezTo>
                  <a:cubicBezTo>
                    <a:pt x="634" y="1960"/>
                    <a:pt x="734" y="1994"/>
                    <a:pt x="834" y="2027"/>
                  </a:cubicBezTo>
                  <a:cubicBezTo>
                    <a:pt x="1101" y="2160"/>
                    <a:pt x="1335" y="2260"/>
                    <a:pt x="1635" y="2394"/>
                  </a:cubicBezTo>
                  <a:cubicBezTo>
                    <a:pt x="1635" y="2394"/>
                    <a:pt x="1635" y="2394"/>
                    <a:pt x="1635" y="2361"/>
                  </a:cubicBezTo>
                  <a:cubicBezTo>
                    <a:pt x="1401" y="2260"/>
                    <a:pt x="1201" y="2160"/>
                    <a:pt x="968" y="2060"/>
                  </a:cubicBezTo>
                  <a:cubicBezTo>
                    <a:pt x="868" y="2027"/>
                    <a:pt x="734" y="1960"/>
                    <a:pt x="634" y="1894"/>
                  </a:cubicBezTo>
                  <a:cubicBezTo>
                    <a:pt x="534" y="1793"/>
                    <a:pt x="467" y="1660"/>
                    <a:pt x="401" y="1560"/>
                  </a:cubicBezTo>
                  <a:cubicBezTo>
                    <a:pt x="301" y="1427"/>
                    <a:pt x="234" y="1326"/>
                    <a:pt x="167" y="1226"/>
                  </a:cubicBezTo>
                  <a:cubicBezTo>
                    <a:pt x="67" y="1093"/>
                    <a:pt x="67" y="960"/>
                    <a:pt x="67" y="793"/>
                  </a:cubicBezTo>
                  <a:cubicBezTo>
                    <a:pt x="67" y="526"/>
                    <a:pt x="67" y="259"/>
                    <a:pt x="67" y="26"/>
                  </a:cubicBezTo>
                  <a:cubicBezTo>
                    <a:pt x="67" y="9"/>
                    <a:pt x="59" y="0"/>
                    <a:pt x="50"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24"/>
            <p:cNvSpPr/>
            <p:nvPr/>
          </p:nvSpPr>
          <p:spPr>
            <a:xfrm>
              <a:off x="3982768" y="1104388"/>
              <a:ext cx="126656" cy="134053"/>
            </a:xfrm>
            <a:custGeom>
              <a:avLst/>
              <a:gdLst/>
              <a:ahLst/>
              <a:cxnLst/>
              <a:rect l="l" t="t" r="r" b="b"/>
              <a:pathLst>
                <a:path w="1969" h="2084" extrusionOk="0">
                  <a:moveTo>
                    <a:pt x="26" y="1"/>
                  </a:moveTo>
                  <a:cubicBezTo>
                    <a:pt x="16" y="1"/>
                    <a:pt x="1" y="16"/>
                    <a:pt x="1" y="16"/>
                  </a:cubicBezTo>
                  <a:cubicBezTo>
                    <a:pt x="34" y="282"/>
                    <a:pt x="68" y="583"/>
                    <a:pt x="134" y="849"/>
                  </a:cubicBezTo>
                  <a:cubicBezTo>
                    <a:pt x="134" y="950"/>
                    <a:pt x="168" y="1050"/>
                    <a:pt x="234" y="1150"/>
                  </a:cubicBezTo>
                  <a:cubicBezTo>
                    <a:pt x="334" y="1250"/>
                    <a:pt x="434" y="1350"/>
                    <a:pt x="535" y="1483"/>
                  </a:cubicBezTo>
                  <a:cubicBezTo>
                    <a:pt x="635" y="1583"/>
                    <a:pt x="735" y="1683"/>
                    <a:pt x="835" y="1783"/>
                  </a:cubicBezTo>
                  <a:cubicBezTo>
                    <a:pt x="901" y="1850"/>
                    <a:pt x="1002" y="1850"/>
                    <a:pt x="1102" y="1884"/>
                  </a:cubicBezTo>
                  <a:cubicBezTo>
                    <a:pt x="1402" y="1950"/>
                    <a:pt x="1669" y="2017"/>
                    <a:pt x="1969" y="2084"/>
                  </a:cubicBezTo>
                  <a:cubicBezTo>
                    <a:pt x="1735" y="2017"/>
                    <a:pt x="1502" y="1950"/>
                    <a:pt x="1268" y="1884"/>
                  </a:cubicBezTo>
                  <a:cubicBezTo>
                    <a:pt x="1135" y="1850"/>
                    <a:pt x="1002" y="1817"/>
                    <a:pt x="901" y="1750"/>
                  </a:cubicBezTo>
                  <a:cubicBezTo>
                    <a:pt x="768" y="1683"/>
                    <a:pt x="701" y="1550"/>
                    <a:pt x="601" y="1483"/>
                  </a:cubicBezTo>
                  <a:cubicBezTo>
                    <a:pt x="501" y="1383"/>
                    <a:pt x="434" y="1283"/>
                    <a:pt x="334" y="1183"/>
                  </a:cubicBezTo>
                  <a:cubicBezTo>
                    <a:pt x="201" y="1050"/>
                    <a:pt x="201" y="916"/>
                    <a:pt x="168" y="783"/>
                  </a:cubicBezTo>
                  <a:cubicBezTo>
                    <a:pt x="134" y="516"/>
                    <a:pt x="68" y="282"/>
                    <a:pt x="34" y="16"/>
                  </a:cubicBezTo>
                  <a:cubicBezTo>
                    <a:pt x="34" y="4"/>
                    <a:pt x="30" y="1"/>
                    <a:pt x="26"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24"/>
            <p:cNvSpPr/>
            <p:nvPr/>
          </p:nvSpPr>
          <p:spPr>
            <a:xfrm>
              <a:off x="3948483" y="875775"/>
              <a:ext cx="109481" cy="223208"/>
            </a:xfrm>
            <a:custGeom>
              <a:avLst/>
              <a:gdLst/>
              <a:ahLst/>
              <a:cxnLst/>
              <a:rect l="l" t="t" r="r" b="b"/>
              <a:pathLst>
                <a:path w="1702" h="3470" extrusionOk="0">
                  <a:moveTo>
                    <a:pt x="0" y="3469"/>
                  </a:moveTo>
                  <a:cubicBezTo>
                    <a:pt x="0" y="2836"/>
                    <a:pt x="267" y="2102"/>
                    <a:pt x="467" y="1535"/>
                  </a:cubicBezTo>
                  <a:cubicBezTo>
                    <a:pt x="634" y="1101"/>
                    <a:pt x="834" y="534"/>
                    <a:pt x="1168" y="234"/>
                  </a:cubicBezTo>
                  <a:cubicBezTo>
                    <a:pt x="1401" y="0"/>
                    <a:pt x="1668" y="34"/>
                    <a:pt x="1668" y="367"/>
                  </a:cubicBezTo>
                  <a:cubicBezTo>
                    <a:pt x="1701" y="968"/>
                    <a:pt x="1334" y="1601"/>
                    <a:pt x="1068" y="2135"/>
                  </a:cubicBezTo>
                  <a:cubicBezTo>
                    <a:pt x="901" y="2402"/>
                    <a:pt x="734" y="2702"/>
                    <a:pt x="534" y="2969"/>
                  </a:cubicBezTo>
                  <a:cubicBezTo>
                    <a:pt x="434" y="3103"/>
                    <a:pt x="300" y="3236"/>
                    <a:pt x="200" y="3369"/>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24"/>
            <p:cNvSpPr/>
            <p:nvPr/>
          </p:nvSpPr>
          <p:spPr>
            <a:xfrm>
              <a:off x="3866920" y="903628"/>
              <a:ext cx="83751" cy="216840"/>
            </a:xfrm>
            <a:custGeom>
              <a:avLst/>
              <a:gdLst/>
              <a:ahLst/>
              <a:cxnLst/>
              <a:rect l="l" t="t" r="r" b="b"/>
              <a:pathLst>
                <a:path w="1302" h="3371" extrusionOk="0">
                  <a:moveTo>
                    <a:pt x="1235" y="3370"/>
                  </a:moveTo>
                  <a:cubicBezTo>
                    <a:pt x="834" y="2936"/>
                    <a:pt x="601" y="2269"/>
                    <a:pt x="367" y="1736"/>
                  </a:cubicBezTo>
                  <a:cubicBezTo>
                    <a:pt x="201" y="1369"/>
                    <a:pt x="1" y="835"/>
                    <a:pt x="34" y="435"/>
                  </a:cubicBezTo>
                  <a:cubicBezTo>
                    <a:pt x="67" y="134"/>
                    <a:pt x="267" y="1"/>
                    <a:pt x="468" y="234"/>
                  </a:cubicBezTo>
                  <a:cubicBezTo>
                    <a:pt x="868" y="635"/>
                    <a:pt x="1001" y="1302"/>
                    <a:pt x="1135" y="1802"/>
                  </a:cubicBezTo>
                  <a:cubicBezTo>
                    <a:pt x="1201" y="2102"/>
                    <a:pt x="1268" y="2403"/>
                    <a:pt x="1301" y="2703"/>
                  </a:cubicBezTo>
                  <a:cubicBezTo>
                    <a:pt x="1301" y="2870"/>
                    <a:pt x="1268" y="3036"/>
                    <a:pt x="1301" y="3203"/>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24"/>
            <p:cNvSpPr/>
            <p:nvPr/>
          </p:nvSpPr>
          <p:spPr>
            <a:xfrm>
              <a:off x="4019241" y="1098663"/>
              <a:ext cx="139585" cy="73009"/>
            </a:xfrm>
            <a:custGeom>
              <a:avLst/>
              <a:gdLst/>
              <a:ahLst/>
              <a:cxnLst/>
              <a:rect l="l" t="t" r="r" b="b"/>
              <a:pathLst>
                <a:path w="2170" h="1135" extrusionOk="0">
                  <a:moveTo>
                    <a:pt x="175" y="0"/>
                  </a:moveTo>
                  <a:cubicBezTo>
                    <a:pt x="127" y="0"/>
                    <a:pt x="80" y="2"/>
                    <a:pt x="34" y="4"/>
                  </a:cubicBezTo>
                  <a:lnTo>
                    <a:pt x="1" y="271"/>
                  </a:lnTo>
                  <a:cubicBezTo>
                    <a:pt x="5" y="271"/>
                    <a:pt x="9" y="271"/>
                    <a:pt x="13" y="271"/>
                  </a:cubicBezTo>
                  <a:cubicBezTo>
                    <a:pt x="302" y="271"/>
                    <a:pt x="1437" y="1135"/>
                    <a:pt x="1919" y="1135"/>
                  </a:cubicBezTo>
                  <a:cubicBezTo>
                    <a:pt x="2042" y="1135"/>
                    <a:pt x="2122" y="1079"/>
                    <a:pt x="2136" y="938"/>
                  </a:cubicBezTo>
                  <a:cubicBezTo>
                    <a:pt x="2169" y="638"/>
                    <a:pt x="1902" y="438"/>
                    <a:pt x="1702" y="338"/>
                  </a:cubicBezTo>
                  <a:cubicBezTo>
                    <a:pt x="1245" y="155"/>
                    <a:pt x="677" y="0"/>
                    <a:pt x="175" y="0"/>
                  </a:cubicBez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 name="Google Shape;791;p24"/>
          <p:cNvGrpSpPr/>
          <p:nvPr/>
        </p:nvGrpSpPr>
        <p:grpSpPr>
          <a:xfrm flipH="1">
            <a:off x="7653729" y="4352875"/>
            <a:ext cx="253593" cy="322744"/>
            <a:chOff x="3828325" y="875775"/>
            <a:chExt cx="330501" cy="420623"/>
          </a:xfrm>
        </p:grpSpPr>
        <p:sp>
          <p:nvSpPr>
            <p:cNvPr id="792" name="Google Shape;792;p24"/>
            <p:cNvSpPr/>
            <p:nvPr/>
          </p:nvSpPr>
          <p:spPr>
            <a:xfrm>
              <a:off x="3884094" y="1119247"/>
              <a:ext cx="53711" cy="53776"/>
            </a:xfrm>
            <a:custGeom>
              <a:avLst/>
              <a:gdLst/>
              <a:ahLst/>
              <a:cxnLst/>
              <a:rect l="l" t="t" r="r" b="b"/>
              <a:pathLst>
                <a:path w="835" h="836" extrusionOk="0">
                  <a:moveTo>
                    <a:pt x="474" y="1"/>
                  </a:moveTo>
                  <a:cubicBezTo>
                    <a:pt x="323" y="1"/>
                    <a:pt x="155" y="120"/>
                    <a:pt x="100" y="285"/>
                  </a:cubicBezTo>
                  <a:cubicBezTo>
                    <a:pt x="0" y="485"/>
                    <a:pt x="67" y="719"/>
                    <a:pt x="234" y="819"/>
                  </a:cubicBezTo>
                  <a:cubicBezTo>
                    <a:pt x="269" y="830"/>
                    <a:pt x="305" y="836"/>
                    <a:pt x="340" y="836"/>
                  </a:cubicBezTo>
                  <a:cubicBezTo>
                    <a:pt x="502" y="836"/>
                    <a:pt x="652" y="716"/>
                    <a:pt x="734" y="552"/>
                  </a:cubicBezTo>
                  <a:cubicBezTo>
                    <a:pt x="834" y="352"/>
                    <a:pt x="734" y="118"/>
                    <a:pt x="567" y="18"/>
                  </a:cubicBezTo>
                  <a:cubicBezTo>
                    <a:pt x="538" y="6"/>
                    <a:pt x="506" y="1"/>
                    <a:pt x="474"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24"/>
            <p:cNvSpPr/>
            <p:nvPr/>
          </p:nvSpPr>
          <p:spPr>
            <a:xfrm>
              <a:off x="3918444" y="1068109"/>
              <a:ext cx="126656" cy="79699"/>
            </a:xfrm>
            <a:custGeom>
              <a:avLst/>
              <a:gdLst/>
              <a:ahLst/>
              <a:cxnLst/>
              <a:rect l="l" t="t" r="r" b="b"/>
              <a:pathLst>
                <a:path w="1969" h="1239" extrusionOk="0">
                  <a:moveTo>
                    <a:pt x="1114" y="1"/>
                  </a:moveTo>
                  <a:cubicBezTo>
                    <a:pt x="642" y="1"/>
                    <a:pt x="123" y="511"/>
                    <a:pt x="0" y="880"/>
                  </a:cubicBezTo>
                  <a:lnTo>
                    <a:pt x="0" y="1180"/>
                  </a:lnTo>
                  <a:cubicBezTo>
                    <a:pt x="43" y="1223"/>
                    <a:pt x="86" y="1238"/>
                    <a:pt x="130" y="1238"/>
                  </a:cubicBezTo>
                  <a:cubicBezTo>
                    <a:pt x="223" y="1238"/>
                    <a:pt x="320" y="1169"/>
                    <a:pt x="434" y="1147"/>
                  </a:cubicBezTo>
                  <a:cubicBezTo>
                    <a:pt x="551" y="1108"/>
                    <a:pt x="668" y="1091"/>
                    <a:pt x="785" y="1091"/>
                  </a:cubicBezTo>
                  <a:cubicBezTo>
                    <a:pt x="868" y="1091"/>
                    <a:pt x="951" y="1099"/>
                    <a:pt x="1034" y="1113"/>
                  </a:cubicBezTo>
                  <a:cubicBezTo>
                    <a:pt x="1188" y="1113"/>
                    <a:pt x="1349" y="1156"/>
                    <a:pt x="1488" y="1156"/>
                  </a:cubicBezTo>
                  <a:cubicBezTo>
                    <a:pt x="1650" y="1156"/>
                    <a:pt x="1781" y="1098"/>
                    <a:pt x="1835" y="846"/>
                  </a:cubicBezTo>
                  <a:cubicBezTo>
                    <a:pt x="1968" y="446"/>
                    <a:pt x="1601" y="113"/>
                    <a:pt x="1234" y="12"/>
                  </a:cubicBezTo>
                  <a:cubicBezTo>
                    <a:pt x="1195" y="5"/>
                    <a:pt x="1155" y="1"/>
                    <a:pt x="1114"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24"/>
            <p:cNvSpPr/>
            <p:nvPr/>
          </p:nvSpPr>
          <p:spPr>
            <a:xfrm>
              <a:off x="3828325" y="1159001"/>
              <a:ext cx="81564" cy="135211"/>
            </a:xfrm>
            <a:custGeom>
              <a:avLst/>
              <a:gdLst/>
              <a:ahLst/>
              <a:cxnLst/>
              <a:rect l="l" t="t" r="r" b="b"/>
              <a:pathLst>
                <a:path w="1268" h="2102" extrusionOk="0">
                  <a:moveTo>
                    <a:pt x="1234" y="0"/>
                  </a:moveTo>
                  <a:cubicBezTo>
                    <a:pt x="1168" y="0"/>
                    <a:pt x="1101" y="134"/>
                    <a:pt x="1068" y="167"/>
                  </a:cubicBezTo>
                  <a:cubicBezTo>
                    <a:pt x="1001" y="267"/>
                    <a:pt x="934" y="334"/>
                    <a:pt x="867" y="434"/>
                  </a:cubicBezTo>
                  <a:cubicBezTo>
                    <a:pt x="734" y="601"/>
                    <a:pt x="634" y="768"/>
                    <a:pt x="534" y="968"/>
                  </a:cubicBezTo>
                  <a:cubicBezTo>
                    <a:pt x="400" y="1135"/>
                    <a:pt x="300" y="1335"/>
                    <a:pt x="234" y="1535"/>
                  </a:cubicBezTo>
                  <a:cubicBezTo>
                    <a:pt x="134" y="1702"/>
                    <a:pt x="33" y="1902"/>
                    <a:pt x="0" y="2102"/>
                  </a:cubicBezTo>
                  <a:cubicBezTo>
                    <a:pt x="67" y="1935"/>
                    <a:pt x="134" y="1735"/>
                    <a:pt x="234" y="1568"/>
                  </a:cubicBezTo>
                  <a:cubicBezTo>
                    <a:pt x="334" y="1401"/>
                    <a:pt x="400" y="1201"/>
                    <a:pt x="500" y="1035"/>
                  </a:cubicBezTo>
                  <a:cubicBezTo>
                    <a:pt x="634" y="868"/>
                    <a:pt x="734" y="701"/>
                    <a:pt x="834" y="534"/>
                  </a:cubicBezTo>
                  <a:cubicBezTo>
                    <a:pt x="901" y="467"/>
                    <a:pt x="967" y="367"/>
                    <a:pt x="1034" y="301"/>
                  </a:cubicBezTo>
                  <a:cubicBezTo>
                    <a:pt x="1068" y="234"/>
                    <a:pt x="1101" y="201"/>
                    <a:pt x="1134" y="167"/>
                  </a:cubicBezTo>
                  <a:cubicBezTo>
                    <a:pt x="1168" y="134"/>
                    <a:pt x="1201" y="101"/>
                    <a:pt x="1234" y="67"/>
                  </a:cubicBezTo>
                  <a:cubicBezTo>
                    <a:pt x="1268" y="67"/>
                    <a:pt x="1268" y="67"/>
                    <a:pt x="1268" y="34"/>
                  </a:cubicBezTo>
                  <a:cubicBezTo>
                    <a:pt x="1268" y="34"/>
                    <a:pt x="1234" y="0"/>
                    <a:pt x="1234"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24"/>
            <p:cNvSpPr/>
            <p:nvPr/>
          </p:nvSpPr>
          <p:spPr>
            <a:xfrm>
              <a:off x="3839003" y="1079623"/>
              <a:ext cx="77319" cy="60144"/>
            </a:xfrm>
            <a:custGeom>
              <a:avLst/>
              <a:gdLst/>
              <a:ahLst/>
              <a:cxnLst/>
              <a:rect l="l" t="t" r="r" b="b"/>
              <a:pathLst>
                <a:path w="1202" h="935" extrusionOk="0">
                  <a:moveTo>
                    <a:pt x="1" y="0"/>
                  </a:moveTo>
                  <a:cubicBezTo>
                    <a:pt x="1" y="0"/>
                    <a:pt x="1" y="34"/>
                    <a:pt x="1" y="34"/>
                  </a:cubicBezTo>
                  <a:cubicBezTo>
                    <a:pt x="501" y="200"/>
                    <a:pt x="902" y="534"/>
                    <a:pt x="1202" y="934"/>
                  </a:cubicBezTo>
                  <a:cubicBezTo>
                    <a:pt x="935" y="501"/>
                    <a:pt x="501" y="200"/>
                    <a:pt x="1"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24"/>
            <p:cNvSpPr/>
            <p:nvPr/>
          </p:nvSpPr>
          <p:spPr>
            <a:xfrm>
              <a:off x="3845435" y="1103230"/>
              <a:ext cx="58021" cy="37501"/>
            </a:xfrm>
            <a:custGeom>
              <a:avLst/>
              <a:gdLst/>
              <a:ahLst/>
              <a:cxnLst/>
              <a:rect l="l" t="t" r="r" b="b"/>
              <a:pathLst>
                <a:path w="902" h="583" extrusionOk="0">
                  <a:moveTo>
                    <a:pt x="1" y="0"/>
                  </a:moveTo>
                  <a:lnTo>
                    <a:pt x="1" y="0"/>
                  </a:lnTo>
                  <a:cubicBezTo>
                    <a:pt x="301" y="167"/>
                    <a:pt x="601" y="334"/>
                    <a:pt x="868" y="567"/>
                  </a:cubicBezTo>
                  <a:cubicBezTo>
                    <a:pt x="868" y="578"/>
                    <a:pt x="872" y="582"/>
                    <a:pt x="877" y="582"/>
                  </a:cubicBezTo>
                  <a:cubicBezTo>
                    <a:pt x="887" y="582"/>
                    <a:pt x="902" y="567"/>
                    <a:pt x="902" y="567"/>
                  </a:cubicBezTo>
                  <a:cubicBezTo>
                    <a:pt x="601" y="334"/>
                    <a:pt x="335" y="134"/>
                    <a:pt x="1"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24"/>
            <p:cNvSpPr/>
            <p:nvPr/>
          </p:nvSpPr>
          <p:spPr>
            <a:xfrm>
              <a:off x="3939864" y="1116610"/>
              <a:ext cx="68763" cy="179788"/>
            </a:xfrm>
            <a:custGeom>
              <a:avLst/>
              <a:gdLst/>
              <a:ahLst/>
              <a:cxnLst/>
              <a:rect l="l" t="t" r="r" b="b"/>
              <a:pathLst>
                <a:path w="1069" h="2795" extrusionOk="0">
                  <a:moveTo>
                    <a:pt x="413" y="1"/>
                  </a:moveTo>
                  <a:cubicBezTo>
                    <a:pt x="401" y="1"/>
                    <a:pt x="384" y="9"/>
                    <a:pt x="368" y="26"/>
                  </a:cubicBezTo>
                  <a:cubicBezTo>
                    <a:pt x="268" y="259"/>
                    <a:pt x="201" y="526"/>
                    <a:pt x="101" y="793"/>
                  </a:cubicBezTo>
                  <a:cubicBezTo>
                    <a:pt x="67" y="893"/>
                    <a:pt x="1" y="993"/>
                    <a:pt x="34" y="1126"/>
                  </a:cubicBezTo>
                  <a:cubicBezTo>
                    <a:pt x="67" y="1260"/>
                    <a:pt x="101" y="1393"/>
                    <a:pt x="134" y="1527"/>
                  </a:cubicBezTo>
                  <a:cubicBezTo>
                    <a:pt x="167" y="1660"/>
                    <a:pt x="201" y="1827"/>
                    <a:pt x="234" y="1960"/>
                  </a:cubicBezTo>
                  <a:cubicBezTo>
                    <a:pt x="268" y="2027"/>
                    <a:pt x="368" y="2127"/>
                    <a:pt x="434" y="2194"/>
                  </a:cubicBezTo>
                  <a:cubicBezTo>
                    <a:pt x="634" y="2394"/>
                    <a:pt x="835" y="2594"/>
                    <a:pt x="1068" y="2794"/>
                  </a:cubicBezTo>
                  <a:cubicBezTo>
                    <a:pt x="1068" y="2794"/>
                    <a:pt x="1068" y="2761"/>
                    <a:pt x="1068" y="2761"/>
                  </a:cubicBezTo>
                  <a:cubicBezTo>
                    <a:pt x="901" y="2594"/>
                    <a:pt x="735" y="2427"/>
                    <a:pt x="568" y="2261"/>
                  </a:cubicBezTo>
                  <a:cubicBezTo>
                    <a:pt x="468" y="2194"/>
                    <a:pt x="368" y="2094"/>
                    <a:pt x="301" y="1960"/>
                  </a:cubicBezTo>
                  <a:cubicBezTo>
                    <a:pt x="234" y="1860"/>
                    <a:pt x="234" y="1694"/>
                    <a:pt x="201" y="1560"/>
                  </a:cubicBezTo>
                  <a:cubicBezTo>
                    <a:pt x="167" y="1460"/>
                    <a:pt x="134" y="1327"/>
                    <a:pt x="101" y="1193"/>
                  </a:cubicBezTo>
                  <a:cubicBezTo>
                    <a:pt x="67" y="1026"/>
                    <a:pt x="101" y="893"/>
                    <a:pt x="167" y="760"/>
                  </a:cubicBezTo>
                  <a:cubicBezTo>
                    <a:pt x="268" y="526"/>
                    <a:pt x="334" y="259"/>
                    <a:pt x="434" y="26"/>
                  </a:cubicBezTo>
                  <a:cubicBezTo>
                    <a:pt x="434" y="9"/>
                    <a:pt x="426" y="1"/>
                    <a:pt x="413"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24"/>
            <p:cNvSpPr/>
            <p:nvPr/>
          </p:nvSpPr>
          <p:spPr>
            <a:xfrm>
              <a:off x="3957039" y="1118733"/>
              <a:ext cx="85874" cy="169046"/>
            </a:xfrm>
            <a:custGeom>
              <a:avLst/>
              <a:gdLst/>
              <a:ahLst/>
              <a:cxnLst/>
              <a:rect l="l" t="t" r="r" b="b"/>
              <a:pathLst>
                <a:path w="1335" h="2628" extrusionOk="0">
                  <a:moveTo>
                    <a:pt x="217" y="1"/>
                  </a:moveTo>
                  <a:cubicBezTo>
                    <a:pt x="209" y="1"/>
                    <a:pt x="201" y="9"/>
                    <a:pt x="201" y="26"/>
                  </a:cubicBezTo>
                  <a:cubicBezTo>
                    <a:pt x="134" y="293"/>
                    <a:pt x="101" y="560"/>
                    <a:pt x="34" y="827"/>
                  </a:cubicBezTo>
                  <a:cubicBezTo>
                    <a:pt x="34" y="960"/>
                    <a:pt x="1" y="1060"/>
                    <a:pt x="34" y="1160"/>
                  </a:cubicBezTo>
                  <a:cubicBezTo>
                    <a:pt x="101" y="1294"/>
                    <a:pt x="134" y="1427"/>
                    <a:pt x="201" y="1560"/>
                  </a:cubicBezTo>
                  <a:cubicBezTo>
                    <a:pt x="267" y="1694"/>
                    <a:pt x="301" y="1827"/>
                    <a:pt x="367" y="1961"/>
                  </a:cubicBezTo>
                  <a:cubicBezTo>
                    <a:pt x="434" y="2061"/>
                    <a:pt x="534" y="2094"/>
                    <a:pt x="601" y="2161"/>
                  </a:cubicBezTo>
                  <a:cubicBezTo>
                    <a:pt x="868" y="2328"/>
                    <a:pt x="1101" y="2494"/>
                    <a:pt x="1335" y="2628"/>
                  </a:cubicBezTo>
                  <a:cubicBezTo>
                    <a:pt x="1168" y="2494"/>
                    <a:pt x="968" y="2361"/>
                    <a:pt x="768" y="2228"/>
                  </a:cubicBezTo>
                  <a:cubicBezTo>
                    <a:pt x="668" y="2161"/>
                    <a:pt x="534" y="2061"/>
                    <a:pt x="434" y="1961"/>
                  </a:cubicBezTo>
                  <a:cubicBezTo>
                    <a:pt x="367" y="1861"/>
                    <a:pt x="334" y="1727"/>
                    <a:pt x="267" y="1594"/>
                  </a:cubicBezTo>
                  <a:cubicBezTo>
                    <a:pt x="234" y="1460"/>
                    <a:pt x="167" y="1360"/>
                    <a:pt x="134" y="1227"/>
                  </a:cubicBezTo>
                  <a:cubicBezTo>
                    <a:pt x="67" y="1093"/>
                    <a:pt x="67" y="960"/>
                    <a:pt x="101" y="793"/>
                  </a:cubicBezTo>
                  <a:cubicBezTo>
                    <a:pt x="167" y="526"/>
                    <a:pt x="201" y="293"/>
                    <a:pt x="234" y="26"/>
                  </a:cubicBezTo>
                  <a:cubicBezTo>
                    <a:pt x="234" y="9"/>
                    <a:pt x="226" y="1"/>
                    <a:pt x="217"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24"/>
            <p:cNvSpPr/>
            <p:nvPr/>
          </p:nvSpPr>
          <p:spPr>
            <a:xfrm>
              <a:off x="3974213" y="1103745"/>
              <a:ext cx="105171" cy="153994"/>
            </a:xfrm>
            <a:custGeom>
              <a:avLst/>
              <a:gdLst/>
              <a:ahLst/>
              <a:cxnLst/>
              <a:rect l="l" t="t" r="r" b="b"/>
              <a:pathLst>
                <a:path w="1635" h="2394" extrusionOk="0">
                  <a:moveTo>
                    <a:pt x="50" y="0"/>
                  </a:moveTo>
                  <a:cubicBezTo>
                    <a:pt x="42" y="0"/>
                    <a:pt x="34" y="9"/>
                    <a:pt x="34" y="26"/>
                  </a:cubicBezTo>
                  <a:cubicBezTo>
                    <a:pt x="34" y="292"/>
                    <a:pt x="34" y="559"/>
                    <a:pt x="34" y="859"/>
                  </a:cubicBezTo>
                  <a:cubicBezTo>
                    <a:pt x="34" y="960"/>
                    <a:pt x="0" y="1060"/>
                    <a:pt x="67" y="1160"/>
                  </a:cubicBezTo>
                  <a:cubicBezTo>
                    <a:pt x="134" y="1293"/>
                    <a:pt x="234" y="1427"/>
                    <a:pt x="301" y="1527"/>
                  </a:cubicBezTo>
                  <a:cubicBezTo>
                    <a:pt x="401" y="1660"/>
                    <a:pt x="467" y="1760"/>
                    <a:pt x="567" y="1894"/>
                  </a:cubicBezTo>
                  <a:cubicBezTo>
                    <a:pt x="634" y="1960"/>
                    <a:pt x="734" y="1994"/>
                    <a:pt x="834" y="2027"/>
                  </a:cubicBezTo>
                  <a:cubicBezTo>
                    <a:pt x="1101" y="2160"/>
                    <a:pt x="1335" y="2260"/>
                    <a:pt x="1635" y="2394"/>
                  </a:cubicBezTo>
                  <a:cubicBezTo>
                    <a:pt x="1635" y="2394"/>
                    <a:pt x="1635" y="2394"/>
                    <a:pt x="1635" y="2361"/>
                  </a:cubicBezTo>
                  <a:cubicBezTo>
                    <a:pt x="1401" y="2260"/>
                    <a:pt x="1201" y="2160"/>
                    <a:pt x="968" y="2060"/>
                  </a:cubicBezTo>
                  <a:cubicBezTo>
                    <a:pt x="868" y="2027"/>
                    <a:pt x="734" y="1960"/>
                    <a:pt x="634" y="1894"/>
                  </a:cubicBezTo>
                  <a:cubicBezTo>
                    <a:pt x="534" y="1793"/>
                    <a:pt x="467" y="1660"/>
                    <a:pt x="401" y="1560"/>
                  </a:cubicBezTo>
                  <a:cubicBezTo>
                    <a:pt x="301" y="1427"/>
                    <a:pt x="234" y="1326"/>
                    <a:pt x="167" y="1226"/>
                  </a:cubicBezTo>
                  <a:cubicBezTo>
                    <a:pt x="67" y="1093"/>
                    <a:pt x="67" y="960"/>
                    <a:pt x="67" y="793"/>
                  </a:cubicBezTo>
                  <a:cubicBezTo>
                    <a:pt x="67" y="526"/>
                    <a:pt x="67" y="259"/>
                    <a:pt x="67" y="26"/>
                  </a:cubicBezTo>
                  <a:cubicBezTo>
                    <a:pt x="67" y="9"/>
                    <a:pt x="59" y="0"/>
                    <a:pt x="50"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24"/>
            <p:cNvSpPr/>
            <p:nvPr/>
          </p:nvSpPr>
          <p:spPr>
            <a:xfrm>
              <a:off x="3982768" y="1104388"/>
              <a:ext cx="126656" cy="134053"/>
            </a:xfrm>
            <a:custGeom>
              <a:avLst/>
              <a:gdLst/>
              <a:ahLst/>
              <a:cxnLst/>
              <a:rect l="l" t="t" r="r" b="b"/>
              <a:pathLst>
                <a:path w="1969" h="2084" extrusionOk="0">
                  <a:moveTo>
                    <a:pt x="26" y="1"/>
                  </a:moveTo>
                  <a:cubicBezTo>
                    <a:pt x="16" y="1"/>
                    <a:pt x="1" y="16"/>
                    <a:pt x="1" y="16"/>
                  </a:cubicBezTo>
                  <a:cubicBezTo>
                    <a:pt x="34" y="282"/>
                    <a:pt x="68" y="583"/>
                    <a:pt x="134" y="849"/>
                  </a:cubicBezTo>
                  <a:cubicBezTo>
                    <a:pt x="134" y="950"/>
                    <a:pt x="168" y="1050"/>
                    <a:pt x="234" y="1150"/>
                  </a:cubicBezTo>
                  <a:cubicBezTo>
                    <a:pt x="334" y="1250"/>
                    <a:pt x="434" y="1350"/>
                    <a:pt x="535" y="1483"/>
                  </a:cubicBezTo>
                  <a:cubicBezTo>
                    <a:pt x="635" y="1583"/>
                    <a:pt x="735" y="1683"/>
                    <a:pt x="835" y="1783"/>
                  </a:cubicBezTo>
                  <a:cubicBezTo>
                    <a:pt x="901" y="1850"/>
                    <a:pt x="1002" y="1850"/>
                    <a:pt x="1102" y="1884"/>
                  </a:cubicBezTo>
                  <a:cubicBezTo>
                    <a:pt x="1402" y="1950"/>
                    <a:pt x="1669" y="2017"/>
                    <a:pt x="1969" y="2084"/>
                  </a:cubicBezTo>
                  <a:cubicBezTo>
                    <a:pt x="1735" y="2017"/>
                    <a:pt x="1502" y="1950"/>
                    <a:pt x="1268" y="1884"/>
                  </a:cubicBezTo>
                  <a:cubicBezTo>
                    <a:pt x="1135" y="1850"/>
                    <a:pt x="1002" y="1817"/>
                    <a:pt x="901" y="1750"/>
                  </a:cubicBezTo>
                  <a:cubicBezTo>
                    <a:pt x="768" y="1683"/>
                    <a:pt x="701" y="1550"/>
                    <a:pt x="601" y="1483"/>
                  </a:cubicBezTo>
                  <a:cubicBezTo>
                    <a:pt x="501" y="1383"/>
                    <a:pt x="434" y="1283"/>
                    <a:pt x="334" y="1183"/>
                  </a:cubicBezTo>
                  <a:cubicBezTo>
                    <a:pt x="201" y="1050"/>
                    <a:pt x="201" y="916"/>
                    <a:pt x="168" y="783"/>
                  </a:cubicBezTo>
                  <a:cubicBezTo>
                    <a:pt x="134" y="516"/>
                    <a:pt x="68" y="282"/>
                    <a:pt x="34" y="16"/>
                  </a:cubicBezTo>
                  <a:cubicBezTo>
                    <a:pt x="34" y="4"/>
                    <a:pt x="30" y="1"/>
                    <a:pt x="26"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24"/>
            <p:cNvSpPr/>
            <p:nvPr/>
          </p:nvSpPr>
          <p:spPr>
            <a:xfrm>
              <a:off x="3948483" y="875775"/>
              <a:ext cx="109481" cy="223208"/>
            </a:xfrm>
            <a:custGeom>
              <a:avLst/>
              <a:gdLst/>
              <a:ahLst/>
              <a:cxnLst/>
              <a:rect l="l" t="t" r="r" b="b"/>
              <a:pathLst>
                <a:path w="1702" h="3470" extrusionOk="0">
                  <a:moveTo>
                    <a:pt x="0" y="3469"/>
                  </a:moveTo>
                  <a:cubicBezTo>
                    <a:pt x="0" y="2836"/>
                    <a:pt x="267" y="2102"/>
                    <a:pt x="467" y="1535"/>
                  </a:cubicBezTo>
                  <a:cubicBezTo>
                    <a:pt x="634" y="1101"/>
                    <a:pt x="834" y="534"/>
                    <a:pt x="1168" y="234"/>
                  </a:cubicBezTo>
                  <a:cubicBezTo>
                    <a:pt x="1401" y="0"/>
                    <a:pt x="1668" y="34"/>
                    <a:pt x="1668" y="367"/>
                  </a:cubicBezTo>
                  <a:cubicBezTo>
                    <a:pt x="1701" y="968"/>
                    <a:pt x="1334" y="1601"/>
                    <a:pt x="1068" y="2135"/>
                  </a:cubicBezTo>
                  <a:cubicBezTo>
                    <a:pt x="901" y="2402"/>
                    <a:pt x="734" y="2702"/>
                    <a:pt x="534" y="2969"/>
                  </a:cubicBezTo>
                  <a:cubicBezTo>
                    <a:pt x="434" y="3103"/>
                    <a:pt x="300" y="3236"/>
                    <a:pt x="200" y="3369"/>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24"/>
            <p:cNvSpPr/>
            <p:nvPr/>
          </p:nvSpPr>
          <p:spPr>
            <a:xfrm>
              <a:off x="3866920" y="903628"/>
              <a:ext cx="83751" cy="216840"/>
            </a:xfrm>
            <a:custGeom>
              <a:avLst/>
              <a:gdLst/>
              <a:ahLst/>
              <a:cxnLst/>
              <a:rect l="l" t="t" r="r" b="b"/>
              <a:pathLst>
                <a:path w="1302" h="3371" extrusionOk="0">
                  <a:moveTo>
                    <a:pt x="1235" y="3370"/>
                  </a:moveTo>
                  <a:cubicBezTo>
                    <a:pt x="834" y="2936"/>
                    <a:pt x="601" y="2269"/>
                    <a:pt x="367" y="1736"/>
                  </a:cubicBezTo>
                  <a:cubicBezTo>
                    <a:pt x="201" y="1369"/>
                    <a:pt x="1" y="835"/>
                    <a:pt x="34" y="435"/>
                  </a:cubicBezTo>
                  <a:cubicBezTo>
                    <a:pt x="67" y="134"/>
                    <a:pt x="267" y="1"/>
                    <a:pt x="468" y="234"/>
                  </a:cubicBezTo>
                  <a:cubicBezTo>
                    <a:pt x="868" y="635"/>
                    <a:pt x="1001" y="1302"/>
                    <a:pt x="1135" y="1802"/>
                  </a:cubicBezTo>
                  <a:cubicBezTo>
                    <a:pt x="1201" y="2102"/>
                    <a:pt x="1268" y="2403"/>
                    <a:pt x="1301" y="2703"/>
                  </a:cubicBezTo>
                  <a:cubicBezTo>
                    <a:pt x="1301" y="2870"/>
                    <a:pt x="1268" y="3036"/>
                    <a:pt x="1301" y="3203"/>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24"/>
            <p:cNvSpPr/>
            <p:nvPr/>
          </p:nvSpPr>
          <p:spPr>
            <a:xfrm>
              <a:off x="4019241" y="1098663"/>
              <a:ext cx="139585" cy="73009"/>
            </a:xfrm>
            <a:custGeom>
              <a:avLst/>
              <a:gdLst/>
              <a:ahLst/>
              <a:cxnLst/>
              <a:rect l="l" t="t" r="r" b="b"/>
              <a:pathLst>
                <a:path w="2170" h="1135" extrusionOk="0">
                  <a:moveTo>
                    <a:pt x="175" y="0"/>
                  </a:moveTo>
                  <a:cubicBezTo>
                    <a:pt x="127" y="0"/>
                    <a:pt x="80" y="2"/>
                    <a:pt x="34" y="4"/>
                  </a:cubicBezTo>
                  <a:lnTo>
                    <a:pt x="1" y="271"/>
                  </a:lnTo>
                  <a:cubicBezTo>
                    <a:pt x="5" y="271"/>
                    <a:pt x="9" y="271"/>
                    <a:pt x="13" y="271"/>
                  </a:cubicBezTo>
                  <a:cubicBezTo>
                    <a:pt x="302" y="271"/>
                    <a:pt x="1437" y="1135"/>
                    <a:pt x="1919" y="1135"/>
                  </a:cubicBezTo>
                  <a:cubicBezTo>
                    <a:pt x="2042" y="1135"/>
                    <a:pt x="2122" y="1079"/>
                    <a:pt x="2136" y="938"/>
                  </a:cubicBezTo>
                  <a:cubicBezTo>
                    <a:pt x="2169" y="638"/>
                    <a:pt x="1902" y="438"/>
                    <a:pt x="1702" y="338"/>
                  </a:cubicBezTo>
                  <a:cubicBezTo>
                    <a:pt x="1245" y="155"/>
                    <a:pt x="677" y="0"/>
                    <a:pt x="175" y="0"/>
                  </a:cubicBez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4" name="Google Shape;804;p24"/>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805" name="Google Shape;805;p24"/>
          <p:cNvSpPr txBox="1">
            <a:spLocks noGrp="1"/>
          </p:cNvSpPr>
          <p:nvPr>
            <p:ph type="subTitle" idx="1"/>
          </p:nvPr>
        </p:nvSpPr>
        <p:spPr>
          <a:xfrm>
            <a:off x="713225" y="1990950"/>
            <a:ext cx="3136800" cy="11616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600">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only 1">
  <p:cSld name="CUSTOM_8">
    <p:spTree>
      <p:nvGrpSpPr>
        <p:cNvPr id="1" name="Shape 806"/>
        <p:cNvGrpSpPr/>
        <p:nvPr/>
      </p:nvGrpSpPr>
      <p:grpSpPr>
        <a:xfrm>
          <a:off x="0" y="0"/>
          <a:ext cx="0" cy="0"/>
          <a:chOff x="0" y="0"/>
          <a:chExt cx="0" cy="0"/>
        </a:xfrm>
      </p:grpSpPr>
      <p:grpSp>
        <p:nvGrpSpPr>
          <p:cNvPr id="807" name="Google Shape;807;p25"/>
          <p:cNvGrpSpPr/>
          <p:nvPr/>
        </p:nvGrpSpPr>
        <p:grpSpPr>
          <a:xfrm rot="-1074791">
            <a:off x="2507853" y="346480"/>
            <a:ext cx="4436571" cy="4602955"/>
            <a:chOff x="2958950" y="1937675"/>
            <a:chExt cx="1445225" cy="1499425"/>
          </a:xfrm>
        </p:grpSpPr>
        <p:sp>
          <p:nvSpPr>
            <p:cNvPr id="808" name="Google Shape;808;p25"/>
            <p:cNvSpPr/>
            <p:nvPr/>
          </p:nvSpPr>
          <p:spPr>
            <a:xfrm>
              <a:off x="3016500" y="2277900"/>
              <a:ext cx="1156675" cy="1136675"/>
            </a:xfrm>
            <a:custGeom>
              <a:avLst/>
              <a:gdLst/>
              <a:ahLst/>
              <a:cxnLst/>
              <a:rect l="l" t="t" r="r" b="b"/>
              <a:pathLst>
                <a:path w="46267" h="45467" extrusionOk="0">
                  <a:moveTo>
                    <a:pt x="25905" y="0"/>
                  </a:moveTo>
                  <a:cubicBezTo>
                    <a:pt x="23434" y="0"/>
                    <a:pt x="21026" y="1266"/>
                    <a:pt x="19681" y="3537"/>
                  </a:cubicBezTo>
                  <a:cubicBezTo>
                    <a:pt x="19447" y="3904"/>
                    <a:pt x="19247" y="4304"/>
                    <a:pt x="19114" y="4704"/>
                  </a:cubicBezTo>
                  <a:cubicBezTo>
                    <a:pt x="19080" y="4704"/>
                    <a:pt x="19047" y="4671"/>
                    <a:pt x="19014" y="4637"/>
                  </a:cubicBezTo>
                  <a:cubicBezTo>
                    <a:pt x="18571" y="4376"/>
                    <a:pt x="18082" y="4251"/>
                    <a:pt x="17599" y="4251"/>
                  </a:cubicBezTo>
                  <a:cubicBezTo>
                    <a:pt x="16660" y="4251"/>
                    <a:pt x="15739" y="4724"/>
                    <a:pt x="15211" y="5605"/>
                  </a:cubicBezTo>
                  <a:cubicBezTo>
                    <a:pt x="15078" y="5838"/>
                    <a:pt x="14978" y="6105"/>
                    <a:pt x="14911" y="6372"/>
                  </a:cubicBezTo>
                  <a:cubicBezTo>
                    <a:pt x="14431" y="6209"/>
                    <a:pt x="13936" y="6130"/>
                    <a:pt x="13444" y="6130"/>
                  </a:cubicBezTo>
                  <a:cubicBezTo>
                    <a:pt x="11919" y="6130"/>
                    <a:pt x="10431" y="6894"/>
                    <a:pt x="9574" y="8307"/>
                  </a:cubicBezTo>
                  <a:cubicBezTo>
                    <a:pt x="8640" y="9908"/>
                    <a:pt x="8806" y="11876"/>
                    <a:pt x="9841" y="13277"/>
                  </a:cubicBezTo>
                  <a:cubicBezTo>
                    <a:pt x="9336" y="13169"/>
                    <a:pt x="8826" y="13116"/>
                    <a:pt x="8318" y="13116"/>
                  </a:cubicBezTo>
                  <a:cubicBezTo>
                    <a:pt x="5839" y="13116"/>
                    <a:pt x="3425" y="14376"/>
                    <a:pt x="2068" y="16646"/>
                  </a:cubicBezTo>
                  <a:cubicBezTo>
                    <a:pt x="0" y="20082"/>
                    <a:pt x="1134" y="24552"/>
                    <a:pt x="4570" y="26586"/>
                  </a:cubicBezTo>
                  <a:cubicBezTo>
                    <a:pt x="5237" y="26987"/>
                    <a:pt x="5938" y="27254"/>
                    <a:pt x="6672" y="27420"/>
                  </a:cubicBezTo>
                  <a:cubicBezTo>
                    <a:pt x="6405" y="29188"/>
                    <a:pt x="7172" y="30990"/>
                    <a:pt x="8806" y="31957"/>
                  </a:cubicBezTo>
                  <a:cubicBezTo>
                    <a:pt x="9529" y="32374"/>
                    <a:pt x="10321" y="32582"/>
                    <a:pt x="11087" y="32582"/>
                  </a:cubicBezTo>
                  <a:cubicBezTo>
                    <a:pt x="11240" y="32582"/>
                    <a:pt x="11392" y="32574"/>
                    <a:pt x="11542" y="32557"/>
                  </a:cubicBezTo>
                  <a:cubicBezTo>
                    <a:pt x="11675" y="33325"/>
                    <a:pt x="12142" y="34058"/>
                    <a:pt x="12843" y="34492"/>
                  </a:cubicBezTo>
                  <a:cubicBezTo>
                    <a:pt x="13285" y="34761"/>
                    <a:pt x="13772" y="34887"/>
                    <a:pt x="14252" y="34887"/>
                  </a:cubicBezTo>
                  <a:cubicBezTo>
                    <a:pt x="14605" y="34887"/>
                    <a:pt x="14953" y="34819"/>
                    <a:pt x="15278" y="34692"/>
                  </a:cubicBezTo>
                  <a:cubicBezTo>
                    <a:pt x="15478" y="35259"/>
                    <a:pt x="15878" y="35793"/>
                    <a:pt x="16445" y="36127"/>
                  </a:cubicBezTo>
                  <a:cubicBezTo>
                    <a:pt x="16812" y="36327"/>
                    <a:pt x="17212" y="36460"/>
                    <a:pt x="17613" y="36494"/>
                  </a:cubicBezTo>
                  <a:cubicBezTo>
                    <a:pt x="16879" y="39496"/>
                    <a:pt x="18146" y="42765"/>
                    <a:pt x="20915" y="44433"/>
                  </a:cubicBezTo>
                  <a:cubicBezTo>
                    <a:pt x="22091" y="45134"/>
                    <a:pt x="23379" y="45467"/>
                    <a:pt x="24646" y="45467"/>
                  </a:cubicBezTo>
                  <a:cubicBezTo>
                    <a:pt x="27117" y="45467"/>
                    <a:pt x="29511" y="44202"/>
                    <a:pt x="30856" y="41931"/>
                  </a:cubicBezTo>
                  <a:cubicBezTo>
                    <a:pt x="31856" y="40263"/>
                    <a:pt x="32090" y="38395"/>
                    <a:pt x="31723" y="36627"/>
                  </a:cubicBezTo>
                  <a:lnTo>
                    <a:pt x="31723" y="36627"/>
                  </a:lnTo>
                  <a:cubicBezTo>
                    <a:pt x="32116" y="36739"/>
                    <a:pt x="32517" y="36794"/>
                    <a:pt x="32916" y="36794"/>
                  </a:cubicBezTo>
                  <a:cubicBezTo>
                    <a:pt x="34416" y="36794"/>
                    <a:pt x="35883" y="36022"/>
                    <a:pt x="36726" y="34626"/>
                  </a:cubicBezTo>
                  <a:cubicBezTo>
                    <a:pt x="37760" y="32891"/>
                    <a:pt x="37494" y="30723"/>
                    <a:pt x="36193" y="29288"/>
                  </a:cubicBezTo>
                  <a:cubicBezTo>
                    <a:pt x="37093" y="29255"/>
                    <a:pt x="37927" y="28788"/>
                    <a:pt x="38428" y="27954"/>
                  </a:cubicBezTo>
                  <a:cubicBezTo>
                    <a:pt x="39061" y="26920"/>
                    <a:pt x="38895" y="25619"/>
                    <a:pt x="38127" y="24718"/>
                  </a:cubicBezTo>
                  <a:cubicBezTo>
                    <a:pt x="40562" y="24685"/>
                    <a:pt x="42897" y="23451"/>
                    <a:pt x="44232" y="21216"/>
                  </a:cubicBezTo>
                  <a:cubicBezTo>
                    <a:pt x="46267" y="17780"/>
                    <a:pt x="45166" y="13310"/>
                    <a:pt x="41730" y="11275"/>
                  </a:cubicBezTo>
                  <a:cubicBezTo>
                    <a:pt x="40562" y="10584"/>
                    <a:pt x="39274" y="10250"/>
                    <a:pt x="38001" y="10250"/>
                  </a:cubicBezTo>
                  <a:cubicBezTo>
                    <a:pt x="37493" y="10250"/>
                    <a:pt x="36988" y="10304"/>
                    <a:pt x="36493" y="10408"/>
                  </a:cubicBezTo>
                  <a:cubicBezTo>
                    <a:pt x="36460" y="9508"/>
                    <a:pt x="35993" y="8607"/>
                    <a:pt x="35159" y="8107"/>
                  </a:cubicBezTo>
                  <a:cubicBezTo>
                    <a:pt x="34702" y="7842"/>
                    <a:pt x="34194" y="7717"/>
                    <a:pt x="33696" y="7717"/>
                  </a:cubicBezTo>
                  <a:cubicBezTo>
                    <a:pt x="33503" y="7717"/>
                    <a:pt x="33311" y="7736"/>
                    <a:pt x="33124" y="7773"/>
                  </a:cubicBezTo>
                  <a:cubicBezTo>
                    <a:pt x="33324" y="5138"/>
                    <a:pt x="32056" y="2469"/>
                    <a:pt x="29621" y="1035"/>
                  </a:cubicBezTo>
                  <a:cubicBezTo>
                    <a:pt x="28456" y="334"/>
                    <a:pt x="27172" y="0"/>
                    <a:pt x="25905" y="0"/>
                  </a:cubicBezTo>
                  <a:close/>
                </a:path>
              </a:pathLst>
            </a:custGeom>
            <a:solidFill>
              <a:srgbClr val="9FC5E8">
                <a:alpha val="34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25"/>
            <p:cNvSpPr/>
            <p:nvPr/>
          </p:nvSpPr>
          <p:spPr>
            <a:xfrm>
              <a:off x="2958950" y="1937675"/>
              <a:ext cx="262725" cy="426150"/>
            </a:xfrm>
            <a:custGeom>
              <a:avLst/>
              <a:gdLst/>
              <a:ahLst/>
              <a:cxnLst/>
              <a:rect l="l" t="t" r="r" b="b"/>
              <a:pathLst>
                <a:path w="10509" h="17046" extrusionOk="0">
                  <a:moveTo>
                    <a:pt x="2803" y="0"/>
                  </a:moveTo>
                  <a:lnTo>
                    <a:pt x="1" y="1234"/>
                  </a:lnTo>
                  <a:lnTo>
                    <a:pt x="10508" y="17046"/>
                  </a:lnTo>
                  <a:lnTo>
                    <a:pt x="2803" y="0"/>
                  </a:lnTo>
                  <a:close/>
                </a:path>
              </a:pathLst>
            </a:custGeom>
            <a:solidFill>
              <a:srgbClr val="9FC5E8">
                <a:alpha val="34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25"/>
            <p:cNvSpPr/>
            <p:nvPr/>
          </p:nvSpPr>
          <p:spPr>
            <a:xfrm>
              <a:off x="4026375" y="3103500"/>
              <a:ext cx="193500" cy="333600"/>
            </a:xfrm>
            <a:custGeom>
              <a:avLst/>
              <a:gdLst/>
              <a:ahLst/>
              <a:cxnLst/>
              <a:rect l="l" t="t" r="r" b="b"/>
              <a:pathLst>
                <a:path w="7740" h="13344" extrusionOk="0">
                  <a:moveTo>
                    <a:pt x="1" y="0"/>
                  </a:moveTo>
                  <a:lnTo>
                    <a:pt x="4938" y="13343"/>
                  </a:lnTo>
                  <a:lnTo>
                    <a:pt x="7740" y="12109"/>
                  </a:lnTo>
                  <a:lnTo>
                    <a:pt x="1" y="0"/>
                  </a:lnTo>
                  <a:close/>
                </a:path>
              </a:pathLst>
            </a:custGeom>
            <a:solidFill>
              <a:srgbClr val="9FC5E8">
                <a:alpha val="34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25"/>
            <p:cNvSpPr/>
            <p:nvPr/>
          </p:nvSpPr>
          <p:spPr>
            <a:xfrm>
              <a:off x="4047225" y="2869175"/>
              <a:ext cx="356950" cy="76725"/>
            </a:xfrm>
            <a:custGeom>
              <a:avLst/>
              <a:gdLst/>
              <a:ahLst/>
              <a:cxnLst/>
              <a:rect l="l" t="t" r="r" b="b"/>
              <a:pathLst>
                <a:path w="14278" h="3069" extrusionOk="0">
                  <a:moveTo>
                    <a:pt x="14277" y="0"/>
                  </a:moveTo>
                  <a:lnTo>
                    <a:pt x="1" y="1635"/>
                  </a:lnTo>
                  <a:lnTo>
                    <a:pt x="14144" y="3069"/>
                  </a:lnTo>
                  <a:lnTo>
                    <a:pt x="14277" y="0"/>
                  </a:lnTo>
                  <a:close/>
                </a:path>
              </a:pathLst>
            </a:custGeom>
            <a:solidFill>
              <a:srgbClr val="9FC5E8">
                <a:alpha val="34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25"/>
            <p:cNvSpPr/>
            <p:nvPr/>
          </p:nvSpPr>
          <p:spPr>
            <a:xfrm>
              <a:off x="3857925" y="2066925"/>
              <a:ext cx="192675" cy="213500"/>
            </a:xfrm>
            <a:custGeom>
              <a:avLst/>
              <a:gdLst/>
              <a:ahLst/>
              <a:cxnLst/>
              <a:rect l="l" t="t" r="r" b="b"/>
              <a:pathLst>
                <a:path w="7707" h="8540" extrusionOk="0">
                  <a:moveTo>
                    <a:pt x="4470" y="0"/>
                  </a:moveTo>
                  <a:lnTo>
                    <a:pt x="1" y="8540"/>
                  </a:lnTo>
                  <a:lnTo>
                    <a:pt x="7706" y="2102"/>
                  </a:lnTo>
                  <a:lnTo>
                    <a:pt x="4470" y="0"/>
                  </a:lnTo>
                  <a:close/>
                </a:path>
              </a:pathLst>
            </a:custGeom>
            <a:solidFill>
              <a:srgbClr val="9FC5E8">
                <a:alpha val="34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3" name="Google Shape;813;p25"/>
          <p:cNvSpPr/>
          <p:nvPr/>
        </p:nvSpPr>
        <p:spPr>
          <a:xfrm>
            <a:off x="7974300" y="4129425"/>
            <a:ext cx="709700" cy="307725"/>
          </a:xfrm>
          <a:custGeom>
            <a:avLst/>
            <a:gdLst/>
            <a:ahLst/>
            <a:cxnLst/>
            <a:rect l="l" t="t" r="r" b="b"/>
            <a:pathLst>
              <a:path w="28388" h="12309" extrusionOk="0">
                <a:moveTo>
                  <a:pt x="18247" y="0"/>
                </a:moveTo>
                <a:cubicBezTo>
                  <a:pt x="13877" y="0"/>
                  <a:pt x="10141" y="2802"/>
                  <a:pt x="8740" y="6738"/>
                </a:cubicBezTo>
                <a:lnTo>
                  <a:pt x="2769" y="6738"/>
                </a:lnTo>
                <a:cubicBezTo>
                  <a:pt x="1234" y="6738"/>
                  <a:pt x="0" y="7973"/>
                  <a:pt x="0" y="9507"/>
                </a:cubicBezTo>
                <a:cubicBezTo>
                  <a:pt x="0" y="11041"/>
                  <a:pt x="1234" y="12309"/>
                  <a:pt x="2769" y="12309"/>
                </a:cubicBezTo>
                <a:lnTo>
                  <a:pt x="25585" y="12309"/>
                </a:lnTo>
                <a:cubicBezTo>
                  <a:pt x="27153" y="12309"/>
                  <a:pt x="28387" y="11041"/>
                  <a:pt x="28387" y="9507"/>
                </a:cubicBezTo>
                <a:cubicBezTo>
                  <a:pt x="28387" y="9407"/>
                  <a:pt x="28387" y="9273"/>
                  <a:pt x="28354" y="9173"/>
                </a:cubicBezTo>
                <a:cubicBezTo>
                  <a:pt x="28087" y="3836"/>
                  <a:pt x="23684" y="0"/>
                  <a:pt x="18247" y="0"/>
                </a:cubicBezTo>
                <a:close/>
              </a:path>
            </a:pathLst>
          </a:custGeom>
          <a:solidFill>
            <a:srgbClr val="F0EF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25"/>
          <p:cNvSpPr/>
          <p:nvPr/>
        </p:nvSpPr>
        <p:spPr>
          <a:xfrm flipH="1">
            <a:off x="405375" y="709988"/>
            <a:ext cx="709700" cy="307725"/>
          </a:xfrm>
          <a:custGeom>
            <a:avLst/>
            <a:gdLst/>
            <a:ahLst/>
            <a:cxnLst/>
            <a:rect l="l" t="t" r="r" b="b"/>
            <a:pathLst>
              <a:path w="28388" h="12309" extrusionOk="0">
                <a:moveTo>
                  <a:pt x="18247" y="0"/>
                </a:moveTo>
                <a:cubicBezTo>
                  <a:pt x="13877" y="0"/>
                  <a:pt x="10141" y="2802"/>
                  <a:pt x="8740" y="6738"/>
                </a:cubicBezTo>
                <a:lnTo>
                  <a:pt x="2769" y="6738"/>
                </a:lnTo>
                <a:cubicBezTo>
                  <a:pt x="1234" y="6738"/>
                  <a:pt x="0" y="7973"/>
                  <a:pt x="0" y="9507"/>
                </a:cubicBezTo>
                <a:cubicBezTo>
                  <a:pt x="0" y="11041"/>
                  <a:pt x="1234" y="12309"/>
                  <a:pt x="2769" y="12309"/>
                </a:cubicBezTo>
                <a:lnTo>
                  <a:pt x="25585" y="12309"/>
                </a:lnTo>
                <a:cubicBezTo>
                  <a:pt x="27153" y="12309"/>
                  <a:pt x="28387" y="11041"/>
                  <a:pt x="28387" y="9507"/>
                </a:cubicBezTo>
                <a:cubicBezTo>
                  <a:pt x="28387" y="9407"/>
                  <a:pt x="28387" y="9273"/>
                  <a:pt x="28354" y="9173"/>
                </a:cubicBezTo>
                <a:cubicBezTo>
                  <a:pt x="28087" y="3836"/>
                  <a:pt x="23684" y="0"/>
                  <a:pt x="18247" y="0"/>
                </a:cubicBezTo>
                <a:close/>
              </a:path>
            </a:pathLst>
          </a:custGeom>
          <a:solidFill>
            <a:srgbClr val="F0EF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5" name="Google Shape;815;p25"/>
          <p:cNvGrpSpPr/>
          <p:nvPr/>
        </p:nvGrpSpPr>
        <p:grpSpPr>
          <a:xfrm>
            <a:off x="7974292" y="914400"/>
            <a:ext cx="253593" cy="322744"/>
            <a:chOff x="3828325" y="875775"/>
            <a:chExt cx="330501" cy="420623"/>
          </a:xfrm>
        </p:grpSpPr>
        <p:sp>
          <p:nvSpPr>
            <p:cNvPr id="816" name="Google Shape;816;p25"/>
            <p:cNvSpPr/>
            <p:nvPr/>
          </p:nvSpPr>
          <p:spPr>
            <a:xfrm>
              <a:off x="3884094" y="1119247"/>
              <a:ext cx="53711" cy="53776"/>
            </a:xfrm>
            <a:custGeom>
              <a:avLst/>
              <a:gdLst/>
              <a:ahLst/>
              <a:cxnLst/>
              <a:rect l="l" t="t" r="r" b="b"/>
              <a:pathLst>
                <a:path w="835" h="836" extrusionOk="0">
                  <a:moveTo>
                    <a:pt x="474" y="1"/>
                  </a:moveTo>
                  <a:cubicBezTo>
                    <a:pt x="323" y="1"/>
                    <a:pt x="155" y="120"/>
                    <a:pt x="100" y="285"/>
                  </a:cubicBezTo>
                  <a:cubicBezTo>
                    <a:pt x="0" y="485"/>
                    <a:pt x="67" y="719"/>
                    <a:pt x="234" y="819"/>
                  </a:cubicBezTo>
                  <a:cubicBezTo>
                    <a:pt x="269" y="830"/>
                    <a:pt x="305" y="836"/>
                    <a:pt x="340" y="836"/>
                  </a:cubicBezTo>
                  <a:cubicBezTo>
                    <a:pt x="502" y="836"/>
                    <a:pt x="652" y="716"/>
                    <a:pt x="734" y="552"/>
                  </a:cubicBezTo>
                  <a:cubicBezTo>
                    <a:pt x="834" y="352"/>
                    <a:pt x="734" y="118"/>
                    <a:pt x="567" y="18"/>
                  </a:cubicBezTo>
                  <a:cubicBezTo>
                    <a:pt x="538" y="6"/>
                    <a:pt x="506" y="1"/>
                    <a:pt x="474"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25"/>
            <p:cNvSpPr/>
            <p:nvPr/>
          </p:nvSpPr>
          <p:spPr>
            <a:xfrm>
              <a:off x="3918444" y="1068109"/>
              <a:ext cx="126656" cy="79699"/>
            </a:xfrm>
            <a:custGeom>
              <a:avLst/>
              <a:gdLst/>
              <a:ahLst/>
              <a:cxnLst/>
              <a:rect l="l" t="t" r="r" b="b"/>
              <a:pathLst>
                <a:path w="1969" h="1239" extrusionOk="0">
                  <a:moveTo>
                    <a:pt x="1114" y="1"/>
                  </a:moveTo>
                  <a:cubicBezTo>
                    <a:pt x="642" y="1"/>
                    <a:pt x="123" y="511"/>
                    <a:pt x="0" y="880"/>
                  </a:cubicBezTo>
                  <a:lnTo>
                    <a:pt x="0" y="1180"/>
                  </a:lnTo>
                  <a:cubicBezTo>
                    <a:pt x="43" y="1223"/>
                    <a:pt x="86" y="1238"/>
                    <a:pt x="130" y="1238"/>
                  </a:cubicBezTo>
                  <a:cubicBezTo>
                    <a:pt x="223" y="1238"/>
                    <a:pt x="320" y="1169"/>
                    <a:pt x="434" y="1147"/>
                  </a:cubicBezTo>
                  <a:cubicBezTo>
                    <a:pt x="551" y="1108"/>
                    <a:pt x="668" y="1091"/>
                    <a:pt x="785" y="1091"/>
                  </a:cubicBezTo>
                  <a:cubicBezTo>
                    <a:pt x="868" y="1091"/>
                    <a:pt x="951" y="1099"/>
                    <a:pt x="1034" y="1113"/>
                  </a:cubicBezTo>
                  <a:cubicBezTo>
                    <a:pt x="1188" y="1113"/>
                    <a:pt x="1349" y="1156"/>
                    <a:pt x="1488" y="1156"/>
                  </a:cubicBezTo>
                  <a:cubicBezTo>
                    <a:pt x="1650" y="1156"/>
                    <a:pt x="1781" y="1098"/>
                    <a:pt x="1835" y="846"/>
                  </a:cubicBezTo>
                  <a:cubicBezTo>
                    <a:pt x="1968" y="446"/>
                    <a:pt x="1601" y="113"/>
                    <a:pt x="1234" y="12"/>
                  </a:cubicBezTo>
                  <a:cubicBezTo>
                    <a:pt x="1195" y="5"/>
                    <a:pt x="1155" y="1"/>
                    <a:pt x="1114"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25"/>
            <p:cNvSpPr/>
            <p:nvPr/>
          </p:nvSpPr>
          <p:spPr>
            <a:xfrm>
              <a:off x="3828325" y="1159001"/>
              <a:ext cx="81564" cy="135211"/>
            </a:xfrm>
            <a:custGeom>
              <a:avLst/>
              <a:gdLst/>
              <a:ahLst/>
              <a:cxnLst/>
              <a:rect l="l" t="t" r="r" b="b"/>
              <a:pathLst>
                <a:path w="1268" h="2102" extrusionOk="0">
                  <a:moveTo>
                    <a:pt x="1234" y="0"/>
                  </a:moveTo>
                  <a:cubicBezTo>
                    <a:pt x="1168" y="0"/>
                    <a:pt x="1101" y="134"/>
                    <a:pt x="1068" y="167"/>
                  </a:cubicBezTo>
                  <a:cubicBezTo>
                    <a:pt x="1001" y="267"/>
                    <a:pt x="934" y="334"/>
                    <a:pt x="867" y="434"/>
                  </a:cubicBezTo>
                  <a:cubicBezTo>
                    <a:pt x="734" y="601"/>
                    <a:pt x="634" y="768"/>
                    <a:pt x="534" y="968"/>
                  </a:cubicBezTo>
                  <a:cubicBezTo>
                    <a:pt x="400" y="1135"/>
                    <a:pt x="300" y="1335"/>
                    <a:pt x="234" y="1535"/>
                  </a:cubicBezTo>
                  <a:cubicBezTo>
                    <a:pt x="134" y="1702"/>
                    <a:pt x="33" y="1902"/>
                    <a:pt x="0" y="2102"/>
                  </a:cubicBezTo>
                  <a:cubicBezTo>
                    <a:pt x="67" y="1935"/>
                    <a:pt x="134" y="1735"/>
                    <a:pt x="234" y="1568"/>
                  </a:cubicBezTo>
                  <a:cubicBezTo>
                    <a:pt x="334" y="1401"/>
                    <a:pt x="400" y="1201"/>
                    <a:pt x="500" y="1035"/>
                  </a:cubicBezTo>
                  <a:cubicBezTo>
                    <a:pt x="634" y="868"/>
                    <a:pt x="734" y="701"/>
                    <a:pt x="834" y="534"/>
                  </a:cubicBezTo>
                  <a:cubicBezTo>
                    <a:pt x="901" y="467"/>
                    <a:pt x="967" y="367"/>
                    <a:pt x="1034" y="301"/>
                  </a:cubicBezTo>
                  <a:cubicBezTo>
                    <a:pt x="1068" y="234"/>
                    <a:pt x="1101" y="201"/>
                    <a:pt x="1134" y="167"/>
                  </a:cubicBezTo>
                  <a:cubicBezTo>
                    <a:pt x="1168" y="134"/>
                    <a:pt x="1201" y="101"/>
                    <a:pt x="1234" y="67"/>
                  </a:cubicBezTo>
                  <a:cubicBezTo>
                    <a:pt x="1268" y="67"/>
                    <a:pt x="1268" y="67"/>
                    <a:pt x="1268" y="34"/>
                  </a:cubicBezTo>
                  <a:cubicBezTo>
                    <a:pt x="1268" y="34"/>
                    <a:pt x="1234" y="0"/>
                    <a:pt x="1234"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25"/>
            <p:cNvSpPr/>
            <p:nvPr/>
          </p:nvSpPr>
          <p:spPr>
            <a:xfrm>
              <a:off x="3839003" y="1079623"/>
              <a:ext cx="77319" cy="60144"/>
            </a:xfrm>
            <a:custGeom>
              <a:avLst/>
              <a:gdLst/>
              <a:ahLst/>
              <a:cxnLst/>
              <a:rect l="l" t="t" r="r" b="b"/>
              <a:pathLst>
                <a:path w="1202" h="935" extrusionOk="0">
                  <a:moveTo>
                    <a:pt x="1" y="0"/>
                  </a:moveTo>
                  <a:cubicBezTo>
                    <a:pt x="1" y="0"/>
                    <a:pt x="1" y="34"/>
                    <a:pt x="1" y="34"/>
                  </a:cubicBezTo>
                  <a:cubicBezTo>
                    <a:pt x="501" y="200"/>
                    <a:pt x="902" y="534"/>
                    <a:pt x="1202" y="934"/>
                  </a:cubicBezTo>
                  <a:cubicBezTo>
                    <a:pt x="935" y="501"/>
                    <a:pt x="501" y="200"/>
                    <a:pt x="1"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25"/>
            <p:cNvSpPr/>
            <p:nvPr/>
          </p:nvSpPr>
          <p:spPr>
            <a:xfrm>
              <a:off x="3845435" y="1103230"/>
              <a:ext cx="58021" cy="37501"/>
            </a:xfrm>
            <a:custGeom>
              <a:avLst/>
              <a:gdLst/>
              <a:ahLst/>
              <a:cxnLst/>
              <a:rect l="l" t="t" r="r" b="b"/>
              <a:pathLst>
                <a:path w="902" h="583" extrusionOk="0">
                  <a:moveTo>
                    <a:pt x="1" y="0"/>
                  </a:moveTo>
                  <a:lnTo>
                    <a:pt x="1" y="0"/>
                  </a:lnTo>
                  <a:cubicBezTo>
                    <a:pt x="301" y="167"/>
                    <a:pt x="601" y="334"/>
                    <a:pt x="868" y="567"/>
                  </a:cubicBezTo>
                  <a:cubicBezTo>
                    <a:pt x="868" y="578"/>
                    <a:pt x="872" y="582"/>
                    <a:pt x="877" y="582"/>
                  </a:cubicBezTo>
                  <a:cubicBezTo>
                    <a:pt x="887" y="582"/>
                    <a:pt x="902" y="567"/>
                    <a:pt x="902" y="567"/>
                  </a:cubicBezTo>
                  <a:cubicBezTo>
                    <a:pt x="601" y="334"/>
                    <a:pt x="335" y="134"/>
                    <a:pt x="1"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25"/>
            <p:cNvSpPr/>
            <p:nvPr/>
          </p:nvSpPr>
          <p:spPr>
            <a:xfrm>
              <a:off x="3939864" y="1116610"/>
              <a:ext cx="68763" cy="179788"/>
            </a:xfrm>
            <a:custGeom>
              <a:avLst/>
              <a:gdLst/>
              <a:ahLst/>
              <a:cxnLst/>
              <a:rect l="l" t="t" r="r" b="b"/>
              <a:pathLst>
                <a:path w="1069" h="2795" extrusionOk="0">
                  <a:moveTo>
                    <a:pt x="413" y="1"/>
                  </a:moveTo>
                  <a:cubicBezTo>
                    <a:pt x="401" y="1"/>
                    <a:pt x="384" y="9"/>
                    <a:pt x="368" y="26"/>
                  </a:cubicBezTo>
                  <a:cubicBezTo>
                    <a:pt x="268" y="259"/>
                    <a:pt x="201" y="526"/>
                    <a:pt x="101" y="793"/>
                  </a:cubicBezTo>
                  <a:cubicBezTo>
                    <a:pt x="67" y="893"/>
                    <a:pt x="1" y="993"/>
                    <a:pt x="34" y="1126"/>
                  </a:cubicBezTo>
                  <a:cubicBezTo>
                    <a:pt x="67" y="1260"/>
                    <a:pt x="101" y="1393"/>
                    <a:pt x="134" y="1527"/>
                  </a:cubicBezTo>
                  <a:cubicBezTo>
                    <a:pt x="167" y="1660"/>
                    <a:pt x="201" y="1827"/>
                    <a:pt x="234" y="1960"/>
                  </a:cubicBezTo>
                  <a:cubicBezTo>
                    <a:pt x="268" y="2027"/>
                    <a:pt x="368" y="2127"/>
                    <a:pt x="434" y="2194"/>
                  </a:cubicBezTo>
                  <a:cubicBezTo>
                    <a:pt x="634" y="2394"/>
                    <a:pt x="835" y="2594"/>
                    <a:pt x="1068" y="2794"/>
                  </a:cubicBezTo>
                  <a:cubicBezTo>
                    <a:pt x="1068" y="2794"/>
                    <a:pt x="1068" y="2761"/>
                    <a:pt x="1068" y="2761"/>
                  </a:cubicBezTo>
                  <a:cubicBezTo>
                    <a:pt x="901" y="2594"/>
                    <a:pt x="735" y="2427"/>
                    <a:pt x="568" y="2261"/>
                  </a:cubicBezTo>
                  <a:cubicBezTo>
                    <a:pt x="468" y="2194"/>
                    <a:pt x="368" y="2094"/>
                    <a:pt x="301" y="1960"/>
                  </a:cubicBezTo>
                  <a:cubicBezTo>
                    <a:pt x="234" y="1860"/>
                    <a:pt x="234" y="1694"/>
                    <a:pt x="201" y="1560"/>
                  </a:cubicBezTo>
                  <a:cubicBezTo>
                    <a:pt x="167" y="1460"/>
                    <a:pt x="134" y="1327"/>
                    <a:pt x="101" y="1193"/>
                  </a:cubicBezTo>
                  <a:cubicBezTo>
                    <a:pt x="67" y="1026"/>
                    <a:pt x="101" y="893"/>
                    <a:pt x="167" y="760"/>
                  </a:cubicBezTo>
                  <a:cubicBezTo>
                    <a:pt x="268" y="526"/>
                    <a:pt x="334" y="259"/>
                    <a:pt x="434" y="26"/>
                  </a:cubicBezTo>
                  <a:cubicBezTo>
                    <a:pt x="434" y="9"/>
                    <a:pt x="426" y="1"/>
                    <a:pt x="413"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25"/>
            <p:cNvSpPr/>
            <p:nvPr/>
          </p:nvSpPr>
          <p:spPr>
            <a:xfrm>
              <a:off x="3957039" y="1118733"/>
              <a:ext cx="85874" cy="169046"/>
            </a:xfrm>
            <a:custGeom>
              <a:avLst/>
              <a:gdLst/>
              <a:ahLst/>
              <a:cxnLst/>
              <a:rect l="l" t="t" r="r" b="b"/>
              <a:pathLst>
                <a:path w="1335" h="2628" extrusionOk="0">
                  <a:moveTo>
                    <a:pt x="217" y="1"/>
                  </a:moveTo>
                  <a:cubicBezTo>
                    <a:pt x="209" y="1"/>
                    <a:pt x="201" y="9"/>
                    <a:pt x="201" y="26"/>
                  </a:cubicBezTo>
                  <a:cubicBezTo>
                    <a:pt x="134" y="293"/>
                    <a:pt x="101" y="560"/>
                    <a:pt x="34" y="827"/>
                  </a:cubicBezTo>
                  <a:cubicBezTo>
                    <a:pt x="34" y="960"/>
                    <a:pt x="1" y="1060"/>
                    <a:pt x="34" y="1160"/>
                  </a:cubicBezTo>
                  <a:cubicBezTo>
                    <a:pt x="101" y="1294"/>
                    <a:pt x="134" y="1427"/>
                    <a:pt x="201" y="1560"/>
                  </a:cubicBezTo>
                  <a:cubicBezTo>
                    <a:pt x="267" y="1694"/>
                    <a:pt x="301" y="1827"/>
                    <a:pt x="367" y="1961"/>
                  </a:cubicBezTo>
                  <a:cubicBezTo>
                    <a:pt x="434" y="2061"/>
                    <a:pt x="534" y="2094"/>
                    <a:pt x="601" y="2161"/>
                  </a:cubicBezTo>
                  <a:cubicBezTo>
                    <a:pt x="868" y="2328"/>
                    <a:pt x="1101" y="2494"/>
                    <a:pt x="1335" y="2628"/>
                  </a:cubicBezTo>
                  <a:cubicBezTo>
                    <a:pt x="1168" y="2494"/>
                    <a:pt x="968" y="2361"/>
                    <a:pt x="768" y="2228"/>
                  </a:cubicBezTo>
                  <a:cubicBezTo>
                    <a:pt x="668" y="2161"/>
                    <a:pt x="534" y="2061"/>
                    <a:pt x="434" y="1961"/>
                  </a:cubicBezTo>
                  <a:cubicBezTo>
                    <a:pt x="367" y="1861"/>
                    <a:pt x="334" y="1727"/>
                    <a:pt x="267" y="1594"/>
                  </a:cubicBezTo>
                  <a:cubicBezTo>
                    <a:pt x="234" y="1460"/>
                    <a:pt x="167" y="1360"/>
                    <a:pt x="134" y="1227"/>
                  </a:cubicBezTo>
                  <a:cubicBezTo>
                    <a:pt x="67" y="1093"/>
                    <a:pt x="67" y="960"/>
                    <a:pt x="101" y="793"/>
                  </a:cubicBezTo>
                  <a:cubicBezTo>
                    <a:pt x="167" y="526"/>
                    <a:pt x="201" y="293"/>
                    <a:pt x="234" y="26"/>
                  </a:cubicBezTo>
                  <a:cubicBezTo>
                    <a:pt x="234" y="9"/>
                    <a:pt x="226" y="1"/>
                    <a:pt x="217"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25"/>
            <p:cNvSpPr/>
            <p:nvPr/>
          </p:nvSpPr>
          <p:spPr>
            <a:xfrm>
              <a:off x="3974213" y="1103745"/>
              <a:ext cx="105171" cy="153994"/>
            </a:xfrm>
            <a:custGeom>
              <a:avLst/>
              <a:gdLst/>
              <a:ahLst/>
              <a:cxnLst/>
              <a:rect l="l" t="t" r="r" b="b"/>
              <a:pathLst>
                <a:path w="1635" h="2394" extrusionOk="0">
                  <a:moveTo>
                    <a:pt x="50" y="0"/>
                  </a:moveTo>
                  <a:cubicBezTo>
                    <a:pt x="42" y="0"/>
                    <a:pt x="34" y="9"/>
                    <a:pt x="34" y="26"/>
                  </a:cubicBezTo>
                  <a:cubicBezTo>
                    <a:pt x="34" y="292"/>
                    <a:pt x="34" y="559"/>
                    <a:pt x="34" y="859"/>
                  </a:cubicBezTo>
                  <a:cubicBezTo>
                    <a:pt x="34" y="960"/>
                    <a:pt x="0" y="1060"/>
                    <a:pt x="67" y="1160"/>
                  </a:cubicBezTo>
                  <a:cubicBezTo>
                    <a:pt x="134" y="1293"/>
                    <a:pt x="234" y="1427"/>
                    <a:pt x="301" y="1527"/>
                  </a:cubicBezTo>
                  <a:cubicBezTo>
                    <a:pt x="401" y="1660"/>
                    <a:pt x="467" y="1760"/>
                    <a:pt x="567" y="1894"/>
                  </a:cubicBezTo>
                  <a:cubicBezTo>
                    <a:pt x="634" y="1960"/>
                    <a:pt x="734" y="1994"/>
                    <a:pt x="834" y="2027"/>
                  </a:cubicBezTo>
                  <a:cubicBezTo>
                    <a:pt x="1101" y="2160"/>
                    <a:pt x="1335" y="2260"/>
                    <a:pt x="1635" y="2394"/>
                  </a:cubicBezTo>
                  <a:cubicBezTo>
                    <a:pt x="1635" y="2394"/>
                    <a:pt x="1635" y="2394"/>
                    <a:pt x="1635" y="2361"/>
                  </a:cubicBezTo>
                  <a:cubicBezTo>
                    <a:pt x="1401" y="2260"/>
                    <a:pt x="1201" y="2160"/>
                    <a:pt x="968" y="2060"/>
                  </a:cubicBezTo>
                  <a:cubicBezTo>
                    <a:pt x="868" y="2027"/>
                    <a:pt x="734" y="1960"/>
                    <a:pt x="634" y="1894"/>
                  </a:cubicBezTo>
                  <a:cubicBezTo>
                    <a:pt x="534" y="1793"/>
                    <a:pt x="467" y="1660"/>
                    <a:pt x="401" y="1560"/>
                  </a:cubicBezTo>
                  <a:cubicBezTo>
                    <a:pt x="301" y="1427"/>
                    <a:pt x="234" y="1326"/>
                    <a:pt x="167" y="1226"/>
                  </a:cubicBezTo>
                  <a:cubicBezTo>
                    <a:pt x="67" y="1093"/>
                    <a:pt x="67" y="960"/>
                    <a:pt x="67" y="793"/>
                  </a:cubicBezTo>
                  <a:cubicBezTo>
                    <a:pt x="67" y="526"/>
                    <a:pt x="67" y="259"/>
                    <a:pt x="67" y="26"/>
                  </a:cubicBezTo>
                  <a:cubicBezTo>
                    <a:pt x="67" y="9"/>
                    <a:pt x="59" y="0"/>
                    <a:pt x="50"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25"/>
            <p:cNvSpPr/>
            <p:nvPr/>
          </p:nvSpPr>
          <p:spPr>
            <a:xfrm>
              <a:off x="3982768" y="1104388"/>
              <a:ext cx="126656" cy="134053"/>
            </a:xfrm>
            <a:custGeom>
              <a:avLst/>
              <a:gdLst/>
              <a:ahLst/>
              <a:cxnLst/>
              <a:rect l="l" t="t" r="r" b="b"/>
              <a:pathLst>
                <a:path w="1969" h="2084" extrusionOk="0">
                  <a:moveTo>
                    <a:pt x="26" y="1"/>
                  </a:moveTo>
                  <a:cubicBezTo>
                    <a:pt x="16" y="1"/>
                    <a:pt x="1" y="16"/>
                    <a:pt x="1" y="16"/>
                  </a:cubicBezTo>
                  <a:cubicBezTo>
                    <a:pt x="34" y="282"/>
                    <a:pt x="68" y="583"/>
                    <a:pt x="134" y="849"/>
                  </a:cubicBezTo>
                  <a:cubicBezTo>
                    <a:pt x="134" y="950"/>
                    <a:pt x="168" y="1050"/>
                    <a:pt x="234" y="1150"/>
                  </a:cubicBezTo>
                  <a:cubicBezTo>
                    <a:pt x="334" y="1250"/>
                    <a:pt x="434" y="1350"/>
                    <a:pt x="535" y="1483"/>
                  </a:cubicBezTo>
                  <a:cubicBezTo>
                    <a:pt x="635" y="1583"/>
                    <a:pt x="735" y="1683"/>
                    <a:pt x="835" y="1783"/>
                  </a:cubicBezTo>
                  <a:cubicBezTo>
                    <a:pt x="901" y="1850"/>
                    <a:pt x="1002" y="1850"/>
                    <a:pt x="1102" y="1884"/>
                  </a:cubicBezTo>
                  <a:cubicBezTo>
                    <a:pt x="1402" y="1950"/>
                    <a:pt x="1669" y="2017"/>
                    <a:pt x="1969" y="2084"/>
                  </a:cubicBezTo>
                  <a:cubicBezTo>
                    <a:pt x="1735" y="2017"/>
                    <a:pt x="1502" y="1950"/>
                    <a:pt x="1268" y="1884"/>
                  </a:cubicBezTo>
                  <a:cubicBezTo>
                    <a:pt x="1135" y="1850"/>
                    <a:pt x="1002" y="1817"/>
                    <a:pt x="901" y="1750"/>
                  </a:cubicBezTo>
                  <a:cubicBezTo>
                    <a:pt x="768" y="1683"/>
                    <a:pt x="701" y="1550"/>
                    <a:pt x="601" y="1483"/>
                  </a:cubicBezTo>
                  <a:cubicBezTo>
                    <a:pt x="501" y="1383"/>
                    <a:pt x="434" y="1283"/>
                    <a:pt x="334" y="1183"/>
                  </a:cubicBezTo>
                  <a:cubicBezTo>
                    <a:pt x="201" y="1050"/>
                    <a:pt x="201" y="916"/>
                    <a:pt x="168" y="783"/>
                  </a:cubicBezTo>
                  <a:cubicBezTo>
                    <a:pt x="134" y="516"/>
                    <a:pt x="68" y="282"/>
                    <a:pt x="34" y="16"/>
                  </a:cubicBezTo>
                  <a:cubicBezTo>
                    <a:pt x="34" y="4"/>
                    <a:pt x="30" y="1"/>
                    <a:pt x="26"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25"/>
            <p:cNvSpPr/>
            <p:nvPr/>
          </p:nvSpPr>
          <p:spPr>
            <a:xfrm>
              <a:off x="3948483" y="875775"/>
              <a:ext cx="109481" cy="223208"/>
            </a:xfrm>
            <a:custGeom>
              <a:avLst/>
              <a:gdLst/>
              <a:ahLst/>
              <a:cxnLst/>
              <a:rect l="l" t="t" r="r" b="b"/>
              <a:pathLst>
                <a:path w="1702" h="3470" extrusionOk="0">
                  <a:moveTo>
                    <a:pt x="0" y="3469"/>
                  </a:moveTo>
                  <a:cubicBezTo>
                    <a:pt x="0" y="2836"/>
                    <a:pt x="267" y="2102"/>
                    <a:pt x="467" y="1535"/>
                  </a:cubicBezTo>
                  <a:cubicBezTo>
                    <a:pt x="634" y="1101"/>
                    <a:pt x="834" y="534"/>
                    <a:pt x="1168" y="234"/>
                  </a:cubicBezTo>
                  <a:cubicBezTo>
                    <a:pt x="1401" y="0"/>
                    <a:pt x="1668" y="34"/>
                    <a:pt x="1668" y="367"/>
                  </a:cubicBezTo>
                  <a:cubicBezTo>
                    <a:pt x="1701" y="968"/>
                    <a:pt x="1334" y="1601"/>
                    <a:pt x="1068" y="2135"/>
                  </a:cubicBezTo>
                  <a:cubicBezTo>
                    <a:pt x="901" y="2402"/>
                    <a:pt x="734" y="2702"/>
                    <a:pt x="534" y="2969"/>
                  </a:cubicBezTo>
                  <a:cubicBezTo>
                    <a:pt x="434" y="3103"/>
                    <a:pt x="300" y="3236"/>
                    <a:pt x="200" y="3369"/>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25"/>
            <p:cNvSpPr/>
            <p:nvPr/>
          </p:nvSpPr>
          <p:spPr>
            <a:xfrm>
              <a:off x="3866920" y="903628"/>
              <a:ext cx="83751" cy="216840"/>
            </a:xfrm>
            <a:custGeom>
              <a:avLst/>
              <a:gdLst/>
              <a:ahLst/>
              <a:cxnLst/>
              <a:rect l="l" t="t" r="r" b="b"/>
              <a:pathLst>
                <a:path w="1302" h="3371" extrusionOk="0">
                  <a:moveTo>
                    <a:pt x="1235" y="3370"/>
                  </a:moveTo>
                  <a:cubicBezTo>
                    <a:pt x="834" y="2936"/>
                    <a:pt x="601" y="2269"/>
                    <a:pt x="367" y="1736"/>
                  </a:cubicBezTo>
                  <a:cubicBezTo>
                    <a:pt x="201" y="1369"/>
                    <a:pt x="1" y="835"/>
                    <a:pt x="34" y="435"/>
                  </a:cubicBezTo>
                  <a:cubicBezTo>
                    <a:pt x="67" y="134"/>
                    <a:pt x="267" y="1"/>
                    <a:pt x="468" y="234"/>
                  </a:cubicBezTo>
                  <a:cubicBezTo>
                    <a:pt x="868" y="635"/>
                    <a:pt x="1001" y="1302"/>
                    <a:pt x="1135" y="1802"/>
                  </a:cubicBezTo>
                  <a:cubicBezTo>
                    <a:pt x="1201" y="2102"/>
                    <a:pt x="1268" y="2403"/>
                    <a:pt x="1301" y="2703"/>
                  </a:cubicBezTo>
                  <a:cubicBezTo>
                    <a:pt x="1301" y="2870"/>
                    <a:pt x="1268" y="3036"/>
                    <a:pt x="1301" y="3203"/>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25"/>
            <p:cNvSpPr/>
            <p:nvPr/>
          </p:nvSpPr>
          <p:spPr>
            <a:xfrm>
              <a:off x="4019241" y="1098663"/>
              <a:ext cx="139585" cy="73009"/>
            </a:xfrm>
            <a:custGeom>
              <a:avLst/>
              <a:gdLst/>
              <a:ahLst/>
              <a:cxnLst/>
              <a:rect l="l" t="t" r="r" b="b"/>
              <a:pathLst>
                <a:path w="2170" h="1135" extrusionOk="0">
                  <a:moveTo>
                    <a:pt x="175" y="0"/>
                  </a:moveTo>
                  <a:cubicBezTo>
                    <a:pt x="127" y="0"/>
                    <a:pt x="80" y="2"/>
                    <a:pt x="34" y="4"/>
                  </a:cubicBezTo>
                  <a:lnTo>
                    <a:pt x="1" y="271"/>
                  </a:lnTo>
                  <a:cubicBezTo>
                    <a:pt x="5" y="271"/>
                    <a:pt x="9" y="271"/>
                    <a:pt x="13" y="271"/>
                  </a:cubicBezTo>
                  <a:cubicBezTo>
                    <a:pt x="302" y="271"/>
                    <a:pt x="1437" y="1135"/>
                    <a:pt x="1919" y="1135"/>
                  </a:cubicBezTo>
                  <a:cubicBezTo>
                    <a:pt x="2042" y="1135"/>
                    <a:pt x="2122" y="1079"/>
                    <a:pt x="2136" y="938"/>
                  </a:cubicBezTo>
                  <a:cubicBezTo>
                    <a:pt x="2169" y="638"/>
                    <a:pt x="1902" y="438"/>
                    <a:pt x="1702" y="338"/>
                  </a:cubicBezTo>
                  <a:cubicBezTo>
                    <a:pt x="1245" y="155"/>
                    <a:pt x="677" y="0"/>
                    <a:pt x="175" y="0"/>
                  </a:cubicBez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 name="Google Shape;828;p25"/>
          <p:cNvGrpSpPr/>
          <p:nvPr/>
        </p:nvGrpSpPr>
        <p:grpSpPr>
          <a:xfrm flipH="1">
            <a:off x="1362354" y="4349450"/>
            <a:ext cx="253593" cy="322744"/>
            <a:chOff x="3828325" y="875775"/>
            <a:chExt cx="330501" cy="420623"/>
          </a:xfrm>
        </p:grpSpPr>
        <p:sp>
          <p:nvSpPr>
            <p:cNvPr id="829" name="Google Shape;829;p25"/>
            <p:cNvSpPr/>
            <p:nvPr/>
          </p:nvSpPr>
          <p:spPr>
            <a:xfrm>
              <a:off x="3884094" y="1119247"/>
              <a:ext cx="53711" cy="53776"/>
            </a:xfrm>
            <a:custGeom>
              <a:avLst/>
              <a:gdLst/>
              <a:ahLst/>
              <a:cxnLst/>
              <a:rect l="l" t="t" r="r" b="b"/>
              <a:pathLst>
                <a:path w="835" h="836" extrusionOk="0">
                  <a:moveTo>
                    <a:pt x="474" y="1"/>
                  </a:moveTo>
                  <a:cubicBezTo>
                    <a:pt x="323" y="1"/>
                    <a:pt x="155" y="120"/>
                    <a:pt x="100" y="285"/>
                  </a:cubicBezTo>
                  <a:cubicBezTo>
                    <a:pt x="0" y="485"/>
                    <a:pt x="67" y="719"/>
                    <a:pt x="234" y="819"/>
                  </a:cubicBezTo>
                  <a:cubicBezTo>
                    <a:pt x="269" y="830"/>
                    <a:pt x="305" y="836"/>
                    <a:pt x="340" y="836"/>
                  </a:cubicBezTo>
                  <a:cubicBezTo>
                    <a:pt x="502" y="836"/>
                    <a:pt x="652" y="716"/>
                    <a:pt x="734" y="552"/>
                  </a:cubicBezTo>
                  <a:cubicBezTo>
                    <a:pt x="834" y="352"/>
                    <a:pt x="734" y="118"/>
                    <a:pt x="567" y="18"/>
                  </a:cubicBezTo>
                  <a:cubicBezTo>
                    <a:pt x="538" y="6"/>
                    <a:pt x="506" y="1"/>
                    <a:pt x="474"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25"/>
            <p:cNvSpPr/>
            <p:nvPr/>
          </p:nvSpPr>
          <p:spPr>
            <a:xfrm>
              <a:off x="3918444" y="1068109"/>
              <a:ext cx="126656" cy="79699"/>
            </a:xfrm>
            <a:custGeom>
              <a:avLst/>
              <a:gdLst/>
              <a:ahLst/>
              <a:cxnLst/>
              <a:rect l="l" t="t" r="r" b="b"/>
              <a:pathLst>
                <a:path w="1969" h="1239" extrusionOk="0">
                  <a:moveTo>
                    <a:pt x="1114" y="1"/>
                  </a:moveTo>
                  <a:cubicBezTo>
                    <a:pt x="642" y="1"/>
                    <a:pt x="123" y="511"/>
                    <a:pt x="0" y="880"/>
                  </a:cubicBezTo>
                  <a:lnTo>
                    <a:pt x="0" y="1180"/>
                  </a:lnTo>
                  <a:cubicBezTo>
                    <a:pt x="43" y="1223"/>
                    <a:pt x="86" y="1238"/>
                    <a:pt x="130" y="1238"/>
                  </a:cubicBezTo>
                  <a:cubicBezTo>
                    <a:pt x="223" y="1238"/>
                    <a:pt x="320" y="1169"/>
                    <a:pt x="434" y="1147"/>
                  </a:cubicBezTo>
                  <a:cubicBezTo>
                    <a:pt x="551" y="1108"/>
                    <a:pt x="668" y="1091"/>
                    <a:pt x="785" y="1091"/>
                  </a:cubicBezTo>
                  <a:cubicBezTo>
                    <a:pt x="868" y="1091"/>
                    <a:pt x="951" y="1099"/>
                    <a:pt x="1034" y="1113"/>
                  </a:cubicBezTo>
                  <a:cubicBezTo>
                    <a:pt x="1188" y="1113"/>
                    <a:pt x="1349" y="1156"/>
                    <a:pt x="1488" y="1156"/>
                  </a:cubicBezTo>
                  <a:cubicBezTo>
                    <a:pt x="1650" y="1156"/>
                    <a:pt x="1781" y="1098"/>
                    <a:pt x="1835" y="846"/>
                  </a:cubicBezTo>
                  <a:cubicBezTo>
                    <a:pt x="1968" y="446"/>
                    <a:pt x="1601" y="113"/>
                    <a:pt x="1234" y="12"/>
                  </a:cubicBezTo>
                  <a:cubicBezTo>
                    <a:pt x="1195" y="5"/>
                    <a:pt x="1155" y="1"/>
                    <a:pt x="1114"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25"/>
            <p:cNvSpPr/>
            <p:nvPr/>
          </p:nvSpPr>
          <p:spPr>
            <a:xfrm>
              <a:off x="3828325" y="1159001"/>
              <a:ext cx="81564" cy="135211"/>
            </a:xfrm>
            <a:custGeom>
              <a:avLst/>
              <a:gdLst/>
              <a:ahLst/>
              <a:cxnLst/>
              <a:rect l="l" t="t" r="r" b="b"/>
              <a:pathLst>
                <a:path w="1268" h="2102" extrusionOk="0">
                  <a:moveTo>
                    <a:pt x="1234" y="0"/>
                  </a:moveTo>
                  <a:cubicBezTo>
                    <a:pt x="1168" y="0"/>
                    <a:pt x="1101" y="134"/>
                    <a:pt x="1068" y="167"/>
                  </a:cubicBezTo>
                  <a:cubicBezTo>
                    <a:pt x="1001" y="267"/>
                    <a:pt x="934" y="334"/>
                    <a:pt x="867" y="434"/>
                  </a:cubicBezTo>
                  <a:cubicBezTo>
                    <a:pt x="734" y="601"/>
                    <a:pt x="634" y="768"/>
                    <a:pt x="534" y="968"/>
                  </a:cubicBezTo>
                  <a:cubicBezTo>
                    <a:pt x="400" y="1135"/>
                    <a:pt x="300" y="1335"/>
                    <a:pt x="234" y="1535"/>
                  </a:cubicBezTo>
                  <a:cubicBezTo>
                    <a:pt x="134" y="1702"/>
                    <a:pt x="33" y="1902"/>
                    <a:pt x="0" y="2102"/>
                  </a:cubicBezTo>
                  <a:cubicBezTo>
                    <a:pt x="67" y="1935"/>
                    <a:pt x="134" y="1735"/>
                    <a:pt x="234" y="1568"/>
                  </a:cubicBezTo>
                  <a:cubicBezTo>
                    <a:pt x="334" y="1401"/>
                    <a:pt x="400" y="1201"/>
                    <a:pt x="500" y="1035"/>
                  </a:cubicBezTo>
                  <a:cubicBezTo>
                    <a:pt x="634" y="868"/>
                    <a:pt x="734" y="701"/>
                    <a:pt x="834" y="534"/>
                  </a:cubicBezTo>
                  <a:cubicBezTo>
                    <a:pt x="901" y="467"/>
                    <a:pt x="967" y="367"/>
                    <a:pt x="1034" y="301"/>
                  </a:cubicBezTo>
                  <a:cubicBezTo>
                    <a:pt x="1068" y="234"/>
                    <a:pt x="1101" y="201"/>
                    <a:pt x="1134" y="167"/>
                  </a:cubicBezTo>
                  <a:cubicBezTo>
                    <a:pt x="1168" y="134"/>
                    <a:pt x="1201" y="101"/>
                    <a:pt x="1234" y="67"/>
                  </a:cubicBezTo>
                  <a:cubicBezTo>
                    <a:pt x="1268" y="67"/>
                    <a:pt x="1268" y="67"/>
                    <a:pt x="1268" y="34"/>
                  </a:cubicBezTo>
                  <a:cubicBezTo>
                    <a:pt x="1268" y="34"/>
                    <a:pt x="1234" y="0"/>
                    <a:pt x="1234"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25"/>
            <p:cNvSpPr/>
            <p:nvPr/>
          </p:nvSpPr>
          <p:spPr>
            <a:xfrm>
              <a:off x="3839003" y="1079623"/>
              <a:ext cx="77319" cy="60144"/>
            </a:xfrm>
            <a:custGeom>
              <a:avLst/>
              <a:gdLst/>
              <a:ahLst/>
              <a:cxnLst/>
              <a:rect l="l" t="t" r="r" b="b"/>
              <a:pathLst>
                <a:path w="1202" h="935" extrusionOk="0">
                  <a:moveTo>
                    <a:pt x="1" y="0"/>
                  </a:moveTo>
                  <a:cubicBezTo>
                    <a:pt x="1" y="0"/>
                    <a:pt x="1" y="34"/>
                    <a:pt x="1" y="34"/>
                  </a:cubicBezTo>
                  <a:cubicBezTo>
                    <a:pt x="501" y="200"/>
                    <a:pt x="902" y="534"/>
                    <a:pt x="1202" y="934"/>
                  </a:cubicBezTo>
                  <a:cubicBezTo>
                    <a:pt x="935" y="501"/>
                    <a:pt x="501" y="200"/>
                    <a:pt x="1"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25"/>
            <p:cNvSpPr/>
            <p:nvPr/>
          </p:nvSpPr>
          <p:spPr>
            <a:xfrm>
              <a:off x="3845435" y="1103230"/>
              <a:ext cx="58021" cy="37501"/>
            </a:xfrm>
            <a:custGeom>
              <a:avLst/>
              <a:gdLst/>
              <a:ahLst/>
              <a:cxnLst/>
              <a:rect l="l" t="t" r="r" b="b"/>
              <a:pathLst>
                <a:path w="902" h="583" extrusionOk="0">
                  <a:moveTo>
                    <a:pt x="1" y="0"/>
                  </a:moveTo>
                  <a:lnTo>
                    <a:pt x="1" y="0"/>
                  </a:lnTo>
                  <a:cubicBezTo>
                    <a:pt x="301" y="167"/>
                    <a:pt x="601" y="334"/>
                    <a:pt x="868" y="567"/>
                  </a:cubicBezTo>
                  <a:cubicBezTo>
                    <a:pt x="868" y="578"/>
                    <a:pt x="872" y="582"/>
                    <a:pt x="877" y="582"/>
                  </a:cubicBezTo>
                  <a:cubicBezTo>
                    <a:pt x="887" y="582"/>
                    <a:pt x="902" y="567"/>
                    <a:pt x="902" y="567"/>
                  </a:cubicBezTo>
                  <a:cubicBezTo>
                    <a:pt x="601" y="334"/>
                    <a:pt x="335" y="134"/>
                    <a:pt x="1"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25"/>
            <p:cNvSpPr/>
            <p:nvPr/>
          </p:nvSpPr>
          <p:spPr>
            <a:xfrm>
              <a:off x="3939864" y="1116610"/>
              <a:ext cx="68763" cy="179788"/>
            </a:xfrm>
            <a:custGeom>
              <a:avLst/>
              <a:gdLst/>
              <a:ahLst/>
              <a:cxnLst/>
              <a:rect l="l" t="t" r="r" b="b"/>
              <a:pathLst>
                <a:path w="1069" h="2795" extrusionOk="0">
                  <a:moveTo>
                    <a:pt x="413" y="1"/>
                  </a:moveTo>
                  <a:cubicBezTo>
                    <a:pt x="401" y="1"/>
                    <a:pt x="384" y="9"/>
                    <a:pt x="368" y="26"/>
                  </a:cubicBezTo>
                  <a:cubicBezTo>
                    <a:pt x="268" y="259"/>
                    <a:pt x="201" y="526"/>
                    <a:pt x="101" y="793"/>
                  </a:cubicBezTo>
                  <a:cubicBezTo>
                    <a:pt x="67" y="893"/>
                    <a:pt x="1" y="993"/>
                    <a:pt x="34" y="1126"/>
                  </a:cubicBezTo>
                  <a:cubicBezTo>
                    <a:pt x="67" y="1260"/>
                    <a:pt x="101" y="1393"/>
                    <a:pt x="134" y="1527"/>
                  </a:cubicBezTo>
                  <a:cubicBezTo>
                    <a:pt x="167" y="1660"/>
                    <a:pt x="201" y="1827"/>
                    <a:pt x="234" y="1960"/>
                  </a:cubicBezTo>
                  <a:cubicBezTo>
                    <a:pt x="268" y="2027"/>
                    <a:pt x="368" y="2127"/>
                    <a:pt x="434" y="2194"/>
                  </a:cubicBezTo>
                  <a:cubicBezTo>
                    <a:pt x="634" y="2394"/>
                    <a:pt x="835" y="2594"/>
                    <a:pt x="1068" y="2794"/>
                  </a:cubicBezTo>
                  <a:cubicBezTo>
                    <a:pt x="1068" y="2794"/>
                    <a:pt x="1068" y="2761"/>
                    <a:pt x="1068" y="2761"/>
                  </a:cubicBezTo>
                  <a:cubicBezTo>
                    <a:pt x="901" y="2594"/>
                    <a:pt x="735" y="2427"/>
                    <a:pt x="568" y="2261"/>
                  </a:cubicBezTo>
                  <a:cubicBezTo>
                    <a:pt x="468" y="2194"/>
                    <a:pt x="368" y="2094"/>
                    <a:pt x="301" y="1960"/>
                  </a:cubicBezTo>
                  <a:cubicBezTo>
                    <a:pt x="234" y="1860"/>
                    <a:pt x="234" y="1694"/>
                    <a:pt x="201" y="1560"/>
                  </a:cubicBezTo>
                  <a:cubicBezTo>
                    <a:pt x="167" y="1460"/>
                    <a:pt x="134" y="1327"/>
                    <a:pt x="101" y="1193"/>
                  </a:cubicBezTo>
                  <a:cubicBezTo>
                    <a:pt x="67" y="1026"/>
                    <a:pt x="101" y="893"/>
                    <a:pt x="167" y="760"/>
                  </a:cubicBezTo>
                  <a:cubicBezTo>
                    <a:pt x="268" y="526"/>
                    <a:pt x="334" y="259"/>
                    <a:pt x="434" y="26"/>
                  </a:cubicBezTo>
                  <a:cubicBezTo>
                    <a:pt x="434" y="9"/>
                    <a:pt x="426" y="1"/>
                    <a:pt x="413"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25"/>
            <p:cNvSpPr/>
            <p:nvPr/>
          </p:nvSpPr>
          <p:spPr>
            <a:xfrm>
              <a:off x="3957039" y="1118733"/>
              <a:ext cx="85874" cy="169046"/>
            </a:xfrm>
            <a:custGeom>
              <a:avLst/>
              <a:gdLst/>
              <a:ahLst/>
              <a:cxnLst/>
              <a:rect l="l" t="t" r="r" b="b"/>
              <a:pathLst>
                <a:path w="1335" h="2628" extrusionOk="0">
                  <a:moveTo>
                    <a:pt x="217" y="1"/>
                  </a:moveTo>
                  <a:cubicBezTo>
                    <a:pt x="209" y="1"/>
                    <a:pt x="201" y="9"/>
                    <a:pt x="201" y="26"/>
                  </a:cubicBezTo>
                  <a:cubicBezTo>
                    <a:pt x="134" y="293"/>
                    <a:pt x="101" y="560"/>
                    <a:pt x="34" y="827"/>
                  </a:cubicBezTo>
                  <a:cubicBezTo>
                    <a:pt x="34" y="960"/>
                    <a:pt x="1" y="1060"/>
                    <a:pt x="34" y="1160"/>
                  </a:cubicBezTo>
                  <a:cubicBezTo>
                    <a:pt x="101" y="1294"/>
                    <a:pt x="134" y="1427"/>
                    <a:pt x="201" y="1560"/>
                  </a:cubicBezTo>
                  <a:cubicBezTo>
                    <a:pt x="267" y="1694"/>
                    <a:pt x="301" y="1827"/>
                    <a:pt x="367" y="1961"/>
                  </a:cubicBezTo>
                  <a:cubicBezTo>
                    <a:pt x="434" y="2061"/>
                    <a:pt x="534" y="2094"/>
                    <a:pt x="601" y="2161"/>
                  </a:cubicBezTo>
                  <a:cubicBezTo>
                    <a:pt x="868" y="2328"/>
                    <a:pt x="1101" y="2494"/>
                    <a:pt x="1335" y="2628"/>
                  </a:cubicBezTo>
                  <a:cubicBezTo>
                    <a:pt x="1168" y="2494"/>
                    <a:pt x="968" y="2361"/>
                    <a:pt x="768" y="2228"/>
                  </a:cubicBezTo>
                  <a:cubicBezTo>
                    <a:pt x="668" y="2161"/>
                    <a:pt x="534" y="2061"/>
                    <a:pt x="434" y="1961"/>
                  </a:cubicBezTo>
                  <a:cubicBezTo>
                    <a:pt x="367" y="1861"/>
                    <a:pt x="334" y="1727"/>
                    <a:pt x="267" y="1594"/>
                  </a:cubicBezTo>
                  <a:cubicBezTo>
                    <a:pt x="234" y="1460"/>
                    <a:pt x="167" y="1360"/>
                    <a:pt x="134" y="1227"/>
                  </a:cubicBezTo>
                  <a:cubicBezTo>
                    <a:pt x="67" y="1093"/>
                    <a:pt x="67" y="960"/>
                    <a:pt x="101" y="793"/>
                  </a:cubicBezTo>
                  <a:cubicBezTo>
                    <a:pt x="167" y="526"/>
                    <a:pt x="201" y="293"/>
                    <a:pt x="234" y="26"/>
                  </a:cubicBezTo>
                  <a:cubicBezTo>
                    <a:pt x="234" y="9"/>
                    <a:pt x="226" y="1"/>
                    <a:pt x="217"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25"/>
            <p:cNvSpPr/>
            <p:nvPr/>
          </p:nvSpPr>
          <p:spPr>
            <a:xfrm>
              <a:off x="3974213" y="1103745"/>
              <a:ext cx="105171" cy="153994"/>
            </a:xfrm>
            <a:custGeom>
              <a:avLst/>
              <a:gdLst/>
              <a:ahLst/>
              <a:cxnLst/>
              <a:rect l="l" t="t" r="r" b="b"/>
              <a:pathLst>
                <a:path w="1635" h="2394" extrusionOk="0">
                  <a:moveTo>
                    <a:pt x="50" y="0"/>
                  </a:moveTo>
                  <a:cubicBezTo>
                    <a:pt x="42" y="0"/>
                    <a:pt x="34" y="9"/>
                    <a:pt x="34" y="26"/>
                  </a:cubicBezTo>
                  <a:cubicBezTo>
                    <a:pt x="34" y="292"/>
                    <a:pt x="34" y="559"/>
                    <a:pt x="34" y="859"/>
                  </a:cubicBezTo>
                  <a:cubicBezTo>
                    <a:pt x="34" y="960"/>
                    <a:pt x="0" y="1060"/>
                    <a:pt x="67" y="1160"/>
                  </a:cubicBezTo>
                  <a:cubicBezTo>
                    <a:pt x="134" y="1293"/>
                    <a:pt x="234" y="1427"/>
                    <a:pt x="301" y="1527"/>
                  </a:cubicBezTo>
                  <a:cubicBezTo>
                    <a:pt x="401" y="1660"/>
                    <a:pt x="467" y="1760"/>
                    <a:pt x="567" y="1894"/>
                  </a:cubicBezTo>
                  <a:cubicBezTo>
                    <a:pt x="634" y="1960"/>
                    <a:pt x="734" y="1994"/>
                    <a:pt x="834" y="2027"/>
                  </a:cubicBezTo>
                  <a:cubicBezTo>
                    <a:pt x="1101" y="2160"/>
                    <a:pt x="1335" y="2260"/>
                    <a:pt x="1635" y="2394"/>
                  </a:cubicBezTo>
                  <a:cubicBezTo>
                    <a:pt x="1635" y="2394"/>
                    <a:pt x="1635" y="2394"/>
                    <a:pt x="1635" y="2361"/>
                  </a:cubicBezTo>
                  <a:cubicBezTo>
                    <a:pt x="1401" y="2260"/>
                    <a:pt x="1201" y="2160"/>
                    <a:pt x="968" y="2060"/>
                  </a:cubicBezTo>
                  <a:cubicBezTo>
                    <a:pt x="868" y="2027"/>
                    <a:pt x="734" y="1960"/>
                    <a:pt x="634" y="1894"/>
                  </a:cubicBezTo>
                  <a:cubicBezTo>
                    <a:pt x="534" y="1793"/>
                    <a:pt x="467" y="1660"/>
                    <a:pt x="401" y="1560"/>
                  </a:cubicBezTo>
                  <a:cubicBezTo>
                    <a:pt x="301" y="1427"/>
                    <a:pt x="234" y="1326"/>
                    <a:pt x="167" y="1226"/>
                  </a:cubicBezTo>
                  <a:cubicBezTo>
                    <a:pt x="67" y="1093"/>
                    <a:pt x="67" y="960"/>
                    <a:pt x="67" y="793"/>
                  </a:cubicBezTo>
                  <a:cubicBezTo>
                    <a:pt x="67" y="526"/>
                    <a:pt x="67" y="259"/>
                    <a:pt x="67" y="26"/>
                  </a:cubicBezTo>
                  <a:cubicBezTo>
                    <a:pt x="67" y="9"/>
                    <a:pt x="59" y="0"/>
                    <a:pt x="50"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25"/>
            <p:cNvSpPr/>
            <p:nvPr/>
          </p:nvSpPr>
          <p:spPr>
            <a:xfrm>
              <a:off x="3982768" y="1104388"/>
              <a:ext cx="126656" cy="134053"/>
            </a:xfrm>
            <a:custGeom>
              <a:avLst/>
              <a:gdLst/>
              <a:ahLst/>
              <a:cxnLst/>
              <a:rect l="l" t="t" r="r" b="b"/>
              <a:pathLst>
                <a:path w="1969" h="2084" extrusionOk="0">
                  <a:moveTo>
                    <a:pt x="26" y="1"/>
                  </a:moveTo>
                  <a:cubicBezTo>
                    <a:pt x="16" y="1"/>
                    <a:pt x="1" y="16"/>
                    <a:pt x="1" y="16"/>
                  </a:cubicBezTo>
                  <a:cubicBezTo>
                    <a:pt x="34" y="282"/>
                    <a:pt x="68" y="583"/>
                    <a:pt x="134" y="849"/>
                  </a:cubicBezTo>
                  <a:cubicBezTo>
                    <a:pt x="134" y="950"/>
                    <a:pt x="168" y="1050"/>
                    <a:pt x="234" y="1150"/>
                  </a:cubicBezTo>
                  <a:cubicBezTo>
                    <a:pt x="334" y="1250"/>
                    <a:pt x="434" y="1350"/>
                    <a:pt x="535" y="1483"/>
                  </a:cubicBezTo>
                  <a:cubicBezTo>
                    <a:pt x="635" y="1583"/>
                    <a:pt x="735" y="1683"/>
                    <a:pt x="835" y="1783"/>
                  </a:cubicBezTo>
                  <a:cubicBezTo>
                    <a:pt x="901" y="1850"/>
                    <a:pt x="1002" y="1850"/>
                    <a:pt x="1102" y="1884"/>
                  </a:cubicBezTo>
                  <a:cubicBezTo>
                    <a:pt x="1402" y="1950"/>
                    <a:pt x="1669" y="2017"/>
                    <a:pt x="1969" y="2084"/>
                  </a:cubicBezTo>
                  <a:cubicBezTo>
                    <a:pt x="1735" y="2017"/>
                    <a:pt x="1502" y="1950"/>
                    <a:pt x="1268" y="1884"/>
                  </a:cubicBezTo>
                  <a:cubicBezTo>
                    <a:pt x="1135" y="1850"/>
                    <a:pt x="1002" y="1817"/>
                    <a:pt x="901" y="1750"/>
                  </a:cubicBezTo>
                  <a:cubicBezTo>
                    <a:pt x="768" y="1683"/>
                    <a:pt x="701" y="1550"/>
                    <a:pt x="601" y="1483"/>
                  </a:cubicBezTo>
                  <a:cubicBezTo>
                    <a:pt x="501" y="1383"/>
                    <a:pt x="434" y="1283"/>
                    <a:pt x="334" y="1183"/>
                  </a:cubicBezTo>
                  <a:cubicBezTo>
                    <a:pt x="201" y="1050"/>
                    <a:pt x="201" y="916"/>
                    <a:pt x="168" y="783"/>
                  </a:cubicBezTo>
                  <a:cubicBezTo>
                    <a:pt x="134" y="516"/>
                    <a:pt x="68" y="282"/>
                    <a:pt x="34" y="16"/>
                  </a:cubicBezTo>
                  <a:cubicBezTo>
                    <a:pt x="34" y="4"/>
                    <a:pt x="30" y="1"/>
                    <a:pt x="26"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25"/>
            <p:cNvSpPr/>
            <p:nvPr/>
          </p:nvSpPr>
          <p:spPr>
            <a:xfrm>
              <a:off x="3948483" y="875775"/>
              <a:ext cx="109481" cy="223208"/>
            </a:xfrm>
            <a:custGeom>
              <a:avLst/>
              <a:gdLst/>
              <a:ahLst/>
              <a:cxnLst/>
              <a:rect l="l" t="t" r="r" b="b"/>
              <a:pathLst>
                <a:path w="1702" h="3470" extrusionOk="0">
                  <a:moveTo>
                    <a:pt x="0" y="3469"/>
                  </a:moveTo>
                  <a:cubicBezTo>
                    <a:pt x="0" y="2836"/>
                    <a:pt x="267" y="2102"/>
                    <a:pt x="467" y="1535"/>
                  </a:cubicBezTo>
                  <a:cubicBezTo>
                    <a:pt x="634" y="1101"/>
                    <a:pt x="834" y="534"/>
                    <a:pt x="1168" y="234"/>
                  </a:cubicBezTo>
                  <a:cubicBezTo>
                    <a:pt x="1401" y="0"/>
                    <a:pt x="1668" y="34"/>
                    <a:pt x="1668" y="367"/>
                  </a:cubicBezTo>
                  <a:cubicBezTo>
                    <a:pt x="1701" y="968"/>
                    <a:pt x="1334" y="1601"/>
                    <a:pt x="1068" y="2135"/>
                  </a:cubicBezTo>
                  <a:cubicBezTo>
                    <a:pt x="901" y="2402"/>
                    <a:pt x="734" y="2702"/>
                    <a:pt x="534" y="2969"/>
                  </a:cubicBezTo>
                  <a:cubicBezTo>
                    <a:pt x="434" y="3103"/>
                    <a:pt x="300" y="3236"/>
                    <a:pt x="200" y="3369"/>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25"/>
            <p:cNvSpPr/>
            <p:nvPr/>
          </p:nvSpPr>
          <p:spPr>
            <a:xfrm>
              <a:off x="3866920" y="903628"/>
              <a:ext cx="83751" cy="216840"/>
            </a:xfrm>
            <a:custGeom>
              <a:avLst/>
              <a:gdLst/>
              <a:ahLst/>
              <a:cxnLst/>
              <a:rect l="l" t="t" r="r" b="b"/>
              <a:pathLst>
                <a:path w="1302" h="3371" extrusionOk="0">
                  <a:moveTo>
                    <a:pt x="1235" y="3370"/>
                  </a:moveTo>
                  <a:cubicBezTo>
                    <a:pt x="834" y="2936"/>
                    <a:pt x="601" y="2269"/>
                    <a:pt x="367" y="1736"/>
                  </a:cubicBezTo>
                  <a:cubicBezTo>
                    <a:pt x="201" y="1369"/>
                    <a:pt x="1" y="835"/>
                    <a:pt x="34" y="435"/>
                  </a:cubicBezTo>
                  <a:cubicBezTo>
                    <a:pt x="67" y="134"/>
                    <a:pt x="267" y="1"/>
                    <a:pt x="468" y="234"/>
                  </a:cubicBezTo>
                  <a:cubicBezTo>
                    <a:pt x="868" y="635"/>
                    <a:pt x="1001" y="1302"/>
                    <a:pt x="1135" y="1802"/>
                  </a:cubicBezTo>
                  <a:cubicBezTo>
                    <a:pt x="1201" y="2102"/>
                    <a:pt x="1268" y="2403"/>
                    <a:pt x="1301" y="2703"/>
                  </a:cubicBezTo>
                  <a:cubicBezTo>
                    <a:pt x="1301" y="2870"/>
                    <a:pt x="1268" y="3036"/>
                    <a:pt x="1301" y="3203"/>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25"/>
            <p:cNvSpPr/>
            <p:nvPr/>
          </p:nvSpPr>
          <p:spPr>
            <a:xfrm>
              <a:off x="4019241" y="1098663"/>
              <a:ext cx="139585" cy="73009"/>
            </a:xfrm>
            <a:custGeom>
              <a:avLst/>
              <a:gdLst/>
              <a:ahLst/>
              <a:cxnLst/>
              <a:rect l="l" t="t" r="r" b="b"/>
              <a:pathLst>
                <a:path w="2170" h="1135" extrusionOk="0">
                  <a:moveTo>
                    <a:pt x="175" y="0"/>
                  </a:moveTo>
                  <a:cubicBezTo>
                    <a:pt x="127" y="0"/>
                    <a:pt x="80" y="2"/>
                    <a:pt x="34" y="4"/>
                  </a:cubicBezTo>
                  <a:lnTo>
                    <a:pt x="1" y="271"/>
                  </a:lnTo>
                  <a:cubicBezTo>
                    <a:pt x="5" y="271"/>
                    <a:pt x="9" y="271"/>
                    <a:pt x="13" y="271"/>
                  </a:cubicBezTo>
                  <a:cubicBezTo>
                    <a:pt x="302" y="271"/>
                    <a:pt x="1437" y="1135"/>
                    <a:pt x="1919" y="1135"/>
                  </a:cubicBezTo>
                  <a:cubicBezTo>
                    <a:pt x="2042" y="1135"/>
                    <a:pt x="2122" y="1079"/>
                    <a:pt x="2136" y="938"/>
                  </a:cubicBezTo>
                  <a:cubicBezTo>
                    <a:pt x="2169" y="638"/>
                    <a:pt x="1902" y="438"/>
                    <a:pt x="1702" y="338"/>
                  </a:cubicBezTo>
                  <a:cubicBezTo>
                    <a:pt x="1245" y="155"/>
                    <a:pt x="677" y="0"/>
                    <a:pt x="175" y="0"/>
                  </a:cubicBez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1" name="Google Shape;841;p25"/>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only 2">
  <p:cSld name="CUSTOM_9">
    <p:spTree>
      <p:nvGrpSpPr>
        <p:cNvPr id="1" name="Shape 842"/>
        <p:cNvGrpSpPr/>
        <p:nvPr/>
      </p:nvGrpSpPr>
      <p:grpSpPr>
        <a:xfrm>
          <a:off x="0" y="0"/>
          <a:ext cx="0" cy="0"/>
          <a:chOff x="0" y="0"/>
          <a:chExt cx="0" cy="0"/>
        </a:xfrm>
      </p:grpSpPr>
      <p:grpSp>
        <p:nvGrpSpPr>
          <p:cNvPr id="843" name="Google Shape;843;p26"/>
          <p:cNvGrpSpPr/>
          <p:nvPr/>
        </p:nvGrpSpPr>
        <p:grpSpPr>
          <a:xfrm rot="-4978490">
            <a:off x="3618962" y="-386298"/>
            <a:ext cx="4392608" cy="6408584"/>
            <a:chOff x="1767275" y="2886675"/>
            <a:chExt cx="843125" cy="1230075"/>
          </a:xfrm>
        </p:grpSpPr>
        <p:sp>
          <p:nvSpPr>
            <p:cNvPr id="844" name="Google Shape;844;p26"/>
            <p:cNvSpPr/>
            <p:nvPr/>
          </p:nvSpPr>
          <p:spPr>
            <a:xfrm>
              <a:off x="1984925" y="3166050"/>
              <a:ext cx="625475" cy="583775"/>
            </a:xfrm>
            <a:custGeom>
              <a:avLst/>
              <a:gdLst/>
              <a:ahLst/>
              <a:cxnLst/>
              <a:rect l="l" t="t" r="r" b="b"/>
              <a:pathLst>
                <a:path w="25019" h="23351" extrusionOk="0">
                  <a:moveTo>
                    <a:pt x="8506" y="0"/>
                  </a:moveTo>
                  <a:cubicBezTo>
                    <a:pt x="6105" y="0"/>
                    <a:pt x="4170" y="1935"/>
                    <a:pt x="4170" y="4337"/>
                  </a:cubicBezTo>
                  <a:cubicBezTo>
                    <a:pt x="4170" y="4804"/>
                    <a:pt x="4237" y="5271"/>
                    <a:pt x="4370" y="5671"/>
                  </a:cubicBezTo>
                  <a:cubicBezTo>
                    <a:pt x="3403" y="6071"/>
                    <a:pt x="2702" y="7039"/>
                    <a:pt x="2702" y="8173"/>
                  </a:cubicBezTo>
                  <a:cubicBezTo>
                    <a:pt x="2702" y="8773"/>
                    <a:pt x="2902" y="9307"/>
                    <a:pt x="3236" y="9774"/>
                  </a:cubicBezTo>
                  <a:cubicBezTo>
                    <a:pt x="2869" y="10074"/>
                    <a:pt x="2636" y="10541"/>
                    <a:pt x="2636" y="11041"/>
                  </a:cubicBezTo>
                  <a:cubicBezTo>
                    <a:pt x="2636" y="11575"/>
                    <a:pt x="2902" y="12042"/>
                    <a:pt x="3269" y="12342"/>
                  </a:cubicBezTo>
                  <a:cubicBezTo>
                    <a:pt x="3036" y="12609"/>
                    <a:pt x="2902" y="12976"/>
                    <a:pt x="2902" y="13376"/>
                  </a:cubicBezTo>
                  <a:cubicBezTo>
                    <a:pt x="2902" y="13643"/>
                    <a:pt x="2969" y="13877"/>
                    <a:pt x="3069" y="14077"/>
                  </a:cubicBezTo>
                  <a:cubicBezTo>
                    <a:pt x="1268" y="14644"/>
                    <a:pt x="0" y="16278"/>
                    <a:pt x="0" y="18247"/>
                  </a:cubicBezTo>
                  <a:cubicBezTo>
                    <a:pt x="0" y="20648"/>
                    <a:pt x="1935" y="22583"/>
                    <a:pt x="4337" y="22583"/>
                  </a:cubicBezTo>
                  <a:cubicBezTo>
                    <a:pt x="5504" y="22583"/>
                    <a:pt x="6538" y="22149"/>
                    <a:pt x="7306" y="21416"/>
                  </a:cubicBezTo>
                  <a:cubicBezTo>
                    <a:pt x="7639" y="22516"/>
                    <a:pt x="8673" y="23350"/>
                    <a:pt x="9907" y="23350"/>
                  </a:cubicBezTo>
                  <a:cubicBezTo>
                    <a:pt x="11108" y="23350"/>
                    <a:pt x="12142" y="22550"/>
                    <a:pt x="12476" y="21449"/>
                  </a:cubicBezTo>
                  <a:cubicBezTo>
                    <a:pt x="12776" y="21916"/>
                    <a:pt x="13277" y="22183"/>
                    <a:pt x="13844" y="22183"/>
                  </a:cubicBezTo>
                  <a:cubicBezTo>
                    <a:pt x="14577" y="22183"/>
                    <a:pt x="15211" y="21716"/>
                    <a:pt x="15411" y="21049"/>
                  </a:cubicBezTo>
                  <a:cubicBezTo>
                    <a:pt x="16179" y="22283"/>
                    <a:pt x="17546" y="23117"/>
                    <a:pt x="19114" y="23117"/>
                  </a:cubicBezTo>
                  <a:cubicBezTo>
                    <a:pt x="21516" y="23117"/>
                    <a:pt x="23450" y="21149"/>
                    <a:pt x="23450" y="18780"/>
                  </a:cubicBezTo>
                  <a:cubicBezTo>
                    <a:pt x="23450" y="17613"/>
                    <a:pt x="23017" y="16579"/>
                    <a:pt x="22283" y="15811"/>
                  </a:cubicBezTo>
                  <a:cubicBezTo>
                    <a:pt x="22750" y="15511"/>
                    <a:pt x="23050" y="15011"/>
                    <a:pt x="23050" y="14410"/>
                  </a:cubicBezTo>
                  <a:cubicBezTo>
                    <a:pt x="23050" y="13977"/>
                    <a:pt x="22883" y="13577"/>
                    <a:pt x="22617" y="13276"/>
                  </a:cubicBezTo>
                  <a:cubicBezTo>
                    <a:pt x="24018" y="12542"/>
                    <a:pt x="25018" y="11075"/>
                    <a:pt x="25018" y="9374"/>
                  </a:cubicBezTo>
                  <a:cubicBezTo>
                    <a:pt x="25018" y="6972"/>
                    <a:pt x="23050" y="5037"/>
                    <a:pt x="20682" y="5037"/>
                  </a:cubicBezTo>
                  <a:cubicBezTo>
                    <a:pt x="20415" y="5037"/>
                    <a:pt x="20148" y="5070"/>
                    <a:pt x="19881" y="5104"/>
                  </a:cubicBezTo>
                  <a:cubicBezTo>
                    <a:pt x="19881" y="5104"/>
                    <a:pt x="19881" y="5070"/>
                    <a:pt x="19881" y="5037"/>
                  </a:cubicBezTo>
                  <a:cubicBezTo>
                    <a:pt x="19881" y="4136"/>
                    <a:pt x="19147" y="3369"/>
                    <a:pt x="18247" y="3369"/>
                  </a:cubicBezTo>
                  <a:cubicBezTo>
                    <a:pt x="18047" y="3369"/>
                    <a:pt x="17880" y="3403"/>
                    <a:pt x="17746" y="3469"/>
                  </a:cubicBezTo>
                  <a:cubicBezTo>
                    <a:pt x="17480" y="2235"/>
                    <a:pt x="16412" y="1301"/>
                    <a:pt x="15111" y="1301"/>
                  </a:cubicBezTo>
                  <a:cubicBezTo>
                    <a:pt x="13977" y="1301"/>
                    <a:pt x="13043" y="2002"/>
                    <a:pt x="12609" y="2969"/>
                  </a:cubicBezTo>
                  <a:cubicBezTo>
                    <a:pt x="12042" y="1234"/>
                    <a:pt x="10441" y="0"/>
                    <a:pt x="8506" y="0"/>
                  </a:cubicBezTo>
                  <a:close/>
                </a:path>
              </a:pathLst>
            </a:custGeom>
            <a:solidFill>
              <a:srgbClr val="9FC5E8">
                <a:alpha val="34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26"/>
            <p:cNvSpPr/>
            <p:nvPr/>
          </p:nvSpPr>
          <p:spPr>
            <a:xfrm>
              <a:off x="2414400" y="2886675"/>
              <a:ext cx="160975" cy="256875"/>
            </a:xfrm>
            <a:custGeom>
              <a:avLst/>
              <a:gdLst/>
              <a:ahLst/>
              <a:cxnLst/>
              <a:rect l="l" t="t" r="r" b="b"/>
              <a:pathLst>
                <a:path w="6439" h="10275" extrusionOk="0">
                  <a:moveTo>
                    <a:pt x="4937" y="1"/>
                  </a:moveTo>
                  <a:lnTo>
                    <a:pt x="0" y="10275"/>
                  </a:lnTo>
                  <a:lnTo>
                    <a:pt x="6438" y="1068"/>
                  </a:lnTo>
                  <a:lnTo>
                    <a:pt x="4937" y="1"/>
                  </a:lnTo>
                  <a:close/>
                </a:path>
              </a:pathLst>
            </a:custGeom>
            <a:solidFill>
              <a:srgbClr val="9FC5E8">
                <a:alpha val="34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26"/>
            <p:cNvSpPr/>
            <p:nvPr/>
          </p:nvSpPr>
          <p:spPr>
            <a:xfrm>
              <a:off x="1767275" y="3389525"/>
              <a:ext cx="214325" cy="59250"/>
            </a:xfrm>
            <a:custGeom>
              <a:avLst/>
              <a:gdLst/>
              <a:ahLst/>
              <a:cxnLst/>
              <a:rect l="l" t="t" r="r" b="b"/>
              <a:pathLst>
                <a:path w="8573" h="2370" extrusionOk="0">
                  <a:moveTo>
                    <a:pt x="8573" y="1"/>
                  </a:moveTo>
                  <a:lnTo>
                    <a:pt x="8549" y="8"/>
                  </a:lnTo>
                  <a:lnTo>
                    <a:pt x="8549" y="8"/>
                  </a:lnTo>
                  <a:cubicBezTo>
                    <a:pt x="8558" y="5"/>
                    <a:pt x="8566" y="3"/>
                    <a:pt x="8573" y="1"/>
                  </a:cubicBezTo>
                  <a:close/>
                  <a:moveTo>
                    <a:pt x="8549" y="8"/>
                  </a:moveTo>
                  <a:cubicBezTo>
                    <a:pt x="7765" y="211"/>
                    <a:pt x="0" y="635"/>
                    <a:pt x="0" y="635"/>
                  </a:cubicBezTo>
                  <a:lnTo>
                    <a:pt x="234" y="2369"/>
                  </a:lnTo>
                  <a:lnTo>
                    <a:pt x="8549" y="8"/>
                  </a:lnTo>
                  <a:close/>
                </a:path>
              </a:pathLst>
            </a:custGeom>
            <a:solidFill>
              <a:srgbClr val="9FC5E8">
                <a:alpha val="34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26"/>
            <p:cNvSpPr/>
            <p:nvPr/>
          </p:nvSpPr>
          <p:spPr>
            <a:xfrm>
              <a:off x="2345175" y="3785650"/>
              <a:ext cx="53400" cy="331100"/>
            </a:xfrm>
            <a:custGeom>
              <a:avLst/>
              <a:gdLst/>
              <a:ahLst/>
              <a:cxnLst/>
              <a:rect l="l" t="t" r="r" b="b"/>
              <a:pathLst>
                <a:path w="2136" h="13244" extrusionOk="0">
                  <a:moveTo>
                    <a:pt x="1" y="1"/>
                  </a:moveTo>
                  <a:lnTo>
                    <a:pt x="201" y="13243"/>
                  </a:lnTo>
                  <a:lnTo>
                    <a:pt x="2136" y="13043"/>
                  </a:lnTo>
                  <a:lnTo>
                    <a:pt x="1" y="1"/>
                  </a:lnTo>
                  <a:close/>
                </a:path>
              </a:pathLst>
            </a:custGeom>
            <a:solidFill>
              <a:srgbClr val="9FC5E8">
                <a:alpha val="34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26"/>
            <p:cNvSpPr/>
            <p:nvPr/>
          </p:nvSpPr>
          <p:spPr>
            <a:xfrm>
              <a:off x="2147550" y="3785650"/>
              <a:ext cx="133450" cy="191825"/>
            </a:xfrm>
            <a:custGeom>
              <a:avLst/>
              <a:gdLst/>
              <a:ahLst/>
              <a:cxnLst/>
              <a:rect l="l" t="t" r="r" b="b"/>
              <a:pathLst>
                <a:path w="5338" h="7673" extrusionOk="0">
                  <a:moveTo>
                    <a:pt x="5337" y="1"/>
                  </a:moveTo>
                  <a:lnTo>
                    <a:pt x="0" y="6605"/>
                  </a:lnTo>
                  <a:lnTo>
                    <a:pt x="1501" y="7673"/>
                  </a:lnTo>
                  <a:lnTo>
                    <a:pt x="5337" y="1"/>
                  </a:lnTo>
                  <a:close/>
                </a:path>
              </a:pathLst>
            </a:custGeom>
            <a:solidFill>
              <a:srgbClr val="9FC5E8">
                <a:alpha val="34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26"/>
            <p:cNvSpPr/>
            <p:nvPr/>
          </p:nvSpPr>
          <p:spPr>
            <a:xfrm>
              <a:off x="2386875" y="3736450"/>
              <a:ext cx="130950" cy="192675"/>
            </a:xfrm>
            <a:custGeom>
              <a:avLst/>
              <a:gdLst/>
              <a:ahLst/>
              <a:cxnLst/>
              <a:rect l="l" t="t" r="r" b="b"/>
              <a:pathLst>
                <a:path w="5238" h="7707" extrusionOk="0">
                  <a:moveTo>
                    <a:pt x="1" y="1"/>
                  </a:moveTo>
                  <a:lnTo>
                    <a:pt x="3603" y="7706"/>
                  </a:lnTo>
                  <a:lnTo>
                    <a:pt x="5238" y="6839"/>
                  </a:lnTo>
                  <a:lnTo>
                    <a:pt x="1" y="1"/>
                  </a:lnTo>
                  <a:close/>
                </a:path>
              </a:pathLst>
            </a:custGeom>
            <a:solidFill>
              <a:srgbClr val="9FC5E8">
                <a:alpha val="34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26"/>
            <p:cNvSpPr/>
            <p:nvPr/>
          </p:nvSpPr>
          <p:spPr>
            <a:xfrm>
              <a:off x="2024125" y="3010100"/>
              <a:ext cx="90925" cy="144300"/>
            </a:xfrm>
            <a:custGeom>
              <a:avLst/>
              <a:gdLst/>
              <a:ahLst/>
              <a:cxnLst/>
              <a:rect l="l" t="t" r="r" b="b"/>
              <a:pathLst>
                <a:path w="3637" h="5772" extrusionOk="0">
                  <a:moveTo>
                    <a:pt x="1935" y="0"/>
                  </a:moveTo>
                  <a:lnTo>
                    <a:pt x="0" y="1268"/>
                  </a:lnTo>
                  <a:lnTo>
                    <a:pt x="3636" y="5771"/>
                  </a:lnTo>
                  <a:lnTo>
                    <a:pt x="3636" y="5771"/>
                  </a:lnTo>
                  <a:lnTo>
                    <a:pt x="1935" y="0"/>
                  </a:lnTo>
                  <a:close/>
                </a:path>
              </a:pathLst>
            </a:custGeom>
            <a:solidFill>
              <a:srgbClr val="9FC5E8">
                <a:alpha val="34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1" name="Google Shape;851;p26"/>
          <p:cNvSpPr/>
          <p:nvPr/>
        </p:nvSpPr>
        <p:spPr>
          <a:xfrm>
            <a:off x="8159100" y="1623725"/>
            <a:ext cx="709700" cy="307725"/>
          </a:xfrm>
          <a:custGeom>
            <a:avLst/>
            <a:gdLst/>
            <a:ahLst/>
            <a:cxnLst/>
            <a:rect l="l" t="t" r="r" b="b"/>
            <a:pathLst>
              <a:path w="28388" h="12309" extrusionOk="0">
                <a:moveTo>
                  <a:pt x="18247" y="0"/>
                </a:moveTo>
                <a:cubicBezTo>
                  <a:pt x="13877" y="0"/>
                  <a:pt x="10141" y="2802"/>
                  <a:pt x="8740" y="6738"/>
                </a:cubicBezTo>
                <a:lnTo>
                  <a:pt x="2769" y="6738"/>
                </a:lnTo>
                <a:cubicBezTo>
                  <a:pt x="1234" y="6738"/>
                  <a:pt x="0" y="7973"/>
                  <a:pt x="0" y="9507"/>
                </a:cubicBezTo>
                <a:cubicBezTo>
                  <a:pt x="0" y="11041"/>
                  <a:pt x="1234" y="12309"/>
                  <a:pt x="2769" y="12309"/>
                </a:cubicBezTo>
                <a:lnTo>
                  <a:pt x="25585" y="12309"/>
                </a:lnTo>
                <a:cubicBezTo>
                  <a:pt x="27153" y="12309"/>
                  <a:pt x="28387" y="11041"/>
                  <a:pt x="28387" y="9507"/>
                </a:cubicBezTo>
                <a:cubicBezTo>
                  <a:pt x="28387" y="9407"/>
                  <a:pt x="28387" y="9273"/>
                  <a:pt x="28354" y="9173"/>
                </a:cubicBezTo>
                <a:cubicBezTo>
                  <a:pt x="28087" y="3836"/>
                  <a:pt x="23684" y="0"/>
                  <a:pt x="18247" y="0"/>
                </a:cubicBezTo>
                <a:close/>
              </a:path>
            </a:pathLst>
          </a:custGeom>
          <a:solidFill>
            <a:srgbClr val="F0EF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26"/>
          <p:cNvSpPr/>
          <p:nvPr/>
        </p:nvSpPr>
        <p:spPr>
          <a:xfrm flipH="1">
            <a:off x="415625" y="4445550"/>
            <a:ext cx="709700" cy="307725"/>
          </a:xfrm>
          <a:custGeom>
            <a:avLst/>
            <a:gdLst/>
            <a:ahLst/>
            <a:cxnLst/>
            <a:rect l="l" t="t" r="r" b="b"/>
            <a:pathLst>
              <a:path w="28388" h="12309" extrusionOk="0">
                <a:moveTo>
                  <a:pt x="18247" y="0"/>
                </a:moveTo>
                <a:cubicBezTo>
                  <a:pt x="13877" y="0"/>
                  <a:pt x="10141" y="2802"/>
                  <a:pt x="8740" y="6738"/>
                </a:cubicBezTo>
                <a:lnTo>
                  <a:pt x="2769" y="6738"/>
                </a:lnTo>
                <a:cubicBezTo>
                  <a:pt x="1234" y="6738"/>
                  <a:pt x="0" y="7973"/>
                  <a:pt x="0" y="9507"/>
                </a:cubicBezTo>
                <a:cubicBezTo>
                  <a:pt x="0" y="11041"/>
                  <a:pt x="1234" y="12309"/>
                  <a:pt x="2769" y="12309"/>
                </a:cubicBezTo>
                <a:lnTo>
                  <a:pt x="25585" y="12309"/>
                </a:lnTo>
                <a:cubicBezTo>
                  <a:pt x="27153" y="12309"/>
                  <a:pt x="28387" y="11041"/>
                  <a:pt x="28387" y="9507"/>
                </a:cubicBezTo>
                <a:cubicBezTo>
                  <a:pt x="28387" y="9407"/>
                  <a:pt x="28387" y="9273"/>
                  <a:pt x="28354" y="9173"/>
                </a:cubicBezTo>
                <a:cubicBezTo>
                  <a:pt x="28087" y="3836"/>
                  <a:pt x="23684" y="0"/>
                  <a:pt x="18247" y="0"/>
                </a:cubicBezTo>
                <a:close/>
              </a:path>
            </a:pathLst>
          </a:custGeom>
          <a:solidFill>
            <a:srgbClr val="F0EF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3" name="Google Shape;853;p26"/>
          <p:cNvGrpSpPr/>
          <p:nvPr/>
        </p:nvGrpSpPr>
        <p:grpSpPr>
          <a:xfrm>
            <a:off x="7542725" y="704088"/>
            <a:ext cx="330501" cy="420623"/>
            <a:chOff x="3828325" y="875775"/>
            <a:chExt cx="330501" cy="420623"/>
          </a:xfrm>
        </p:grpSpPr>
        <p:sp>
          <p:nvSpPr>
            <p:cNvPr id="854" name="Google Shape;854;p26"/>
            <p:cNvSpPr/>
            <p:nvPr/>
          </p:nvSpPr>
          <p:spPr>
            <a:xfrm>
              <a:off x="3884094" y="1119247"/>
              <a:ext cx="53711" cy="53776"/>
            </a:xfrm>
            <a:custGeom>
              <a:avLst/>
              <a:gdLst/>
              <a:ahLst/>
              <a:cxnLst/>
              <a:rect l="l" t="t" r="r" b="b"/>
              <a:pathLst>
                <a:path w="835" h="836" extrusionOk="0">
                  <a:moveTo>
                    <a:pt x="474" y="1"/>
                  </a:moveTo>
                  <a:cubicBezTo>
                    <a:pt x="323" y="1"/>
                    <a:pt x="155" y="120"/>
                    <a:pt x="100" y="285"/>
                  </a:cubicBezTo>
                  <a:cubicBezTo>
                    <a:pt x="0" y="485"/>
                    <a:pt x="67" y="719"/>
                    <a:pt x="234" y="819"/>
                  </a:cubicBezTo>
                  <a:cubicBezTo>
                    <a:pt x="269" y="830"/>
                    <a:pt x="305" y="836"/>
                    <a:pt x="340" y="836"/>
                  </a:cubicBezTo>
                  <a:cubicBezTo>
                    <a:pt x="502" y="836"/>
                    <a:pt x="652" y="716"/>
                    <a:pt x="734" y="552"/>
                  </a:cubicBezTo>
                  <a:cubicBezTo>
                    <a:pt x="834" y="352"/>
                    <a:pt x="734" y="118"/>
                    <a:pt x="567" y="18"/>
                  </a:cubicBezTo>
                  <a:cubicBezTo>
                    <a:pt x="538" y="6"/>
                    <a:pt x="506" y="1"/>
                    <a:pt x="474" y="1"/>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26"/>
            <p:cNvSpPr/>
            <p:nvPr/>
          </p:nvSpPr>
          <p:spPr>
            <a:xfrm>
              <a:off x="3918444" y="1068109"/>
              <a:ext cx="126656" cy="79699"/>
            </a:xfrm>
            <a:custGeom>
              <a:avLst/>
              <a:gdLst/>
              <a:ahLst/>
              <a:cxnLst/>
              <a:rect l="l" t="t" r="r" b="b"/>
              <a:pathLst>
                <a:path w="1969" h="1239" extrusionOk="0">
                  <a:moveTo>
                    <a:pt x="1114" y="1"/>
                  </a:moveTo>
                  <a:cubicBezTo>
                    <a:pt x="642" y="1"/>
                    <a:pt x="123" y="511"/>
                    <a:pt x="0" y="880"/>
                  </a:cubicBezTo>
                  <a:lnTo>
                    <a:pt x="0" y="1180"/>
                  </a:lnTo>
                  <a:cubicBezTo>
                    <a:pt x="43" y="1223"/>
                    <a:pt x="86" y="1238"/>
                    <a:pt x="130" y="1238"/>
                  </a:cubicBezTo>
                  <a:cubicBezTo>
                    <a:pt x="223" y="1238"/>
                    <a:pt x="320" y="1169"/>
                    <a:pt x="434" y="1147"/>
                  </a:cubicBezTo>
                  <a:cubicBezTo>
                    <a:pt x="551" y="1108"/>
                    <a:pt x="668" y="1091"/>
                    <a:pt x="785" y="1091"/>
                  </a:cubicBezTo>
                  <a:cubicBezTo>
                    <a:pt x="868" y="1091"/>
                    <a:pt x="951" y="1099"/>
                    <a:pt x="1034" y="1113"/>
                  </a:cubicBezTo>
                  <a:cubicBezTo>
                    <a:pt x="1188" y="1113"/>
                    <a:pt x="1349" y="1156"/>
                    <a:pt x="1488" y="1156"/>
                  </a:cubicBezTo>
                  <a:cubicBezTo>
                    <a:pt x="1650" y="1156"/>
                    <a:pt x="1781" y="1098"/>
                    <a:pt x="1835" y="846"/>
                  </a:cubicBezTo>
                  <a:cubicBezTo>
                    <a:pt x="1968" y="446"/>
                    <a:pt x="1601" y="113"/>
                    <a:pt x="1234" y="12"/>
                  </a:cubicBezTo>
                  <a:cubicBezTo>
                    <a:pt x="1195" y="5"/>
                    <a:pt x="1155" y="1"/>
                    <a:pt x="1114"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26"/>
            <p:cNvSpPr/>
            <p:nvPr/>
          </p:nvSpPr>
          <p:spPr>
            <a:xfrm>
              <a:off x="3828325" y="1159001"/>
              <a:ext cx="81564" cy="135211"/>
            </a:xfrm>
            <a:custGeom>
              <a:avLst/>
              <a:gdLst/>
              <a:ahLst/>
              <a:cxnLst/>
              <a:rect l="l" t="t" r="r" b="b"/>
              <a:pathLst>
                <a:path w="1268" h="2102" extrusionOk="0">
                  <a:moveTo>
                    <a:pt x="1234" y="0"/>
                  </a:moveTo>
                  <a:cubicBezTo>
                    <a:pt x="1168" y="0"/>
                    <a:pt x="1101" y="134"/>
                    <a:pt x="1068" y="167"/>
                  </a:cubicBezTo>
                  <a:cubicBezTo>
                    <a:pt x="1001" y="267"/>
                    <a:pt x="934" y="334"/>
                    <a:pt x="867" y="434"/>
                  </a:cubicBezTo>
                  <a:cubicBezTo>
                    <a:pt x="734" y="601"/>
                    <a:pt x="634" y="768"/>
                    <a:pt x="534" y="968"/>
                  </a:cubicBezTo>
                  <a:cubicBezTo>
                    <a:pt x="400" y="1135"/>
                    <a:pt x="300" y="1335"/>
                    <a:pt x="234" y="1535"/>
                  </a:cubicBezTo>
                  <a:cubicBezTo>
                    <a:pt x="134" y="1702"/>
                    <a:pt x="33" y="1902"/>
                    <a:pt x="0" y="2102"/>
                  </a:cubicBezTo>
                  <a:cubicBezTo>
                    <a:pt x="67" y="1935"/>
                    <a:pt x="134" y="1735"/>
                    <a:pt x="234" y="1568"/>
                  </a:cubicBezTo>
                  <a:cubicBezTo>
                    <a:pt x="334" y="1401"/>
                    <a:pt x="400" y="1201"/>
                    <a:pt x="500" y="1035"/>
                  </a:cubicBezTo>
                  <a:cubicBezTo>
                    <a:pt x="634" y="868"/>
                    <a:pt x="734" y="701"/>
                    <a:pt x="834" y="534"/>
                  </a:cubicBezTo>
                  <a:cubicBezTo>
                    <a:pt x="901" y="467"/>
                    <a:pt x="967" y="367"/>
                    <a:pt x="1034" y="301"/>
                  </a:cubicBezTo>
                  <a:cubicBezTo>
                    <a:pt x="1068" y="234"/>
                    <a:pt x="1101" y="201"/>
                    <a:pt x="1134" y="167"/>
                  </a:cubicBezTo>
                  <a:cubicBezTo>
                    <a:pt x="1168" y="134"/>
                    <a:pt x="1201" y="101"/>
                    <a:pt x="1234" y="67"/>
                  </a:cubicBezTo>
                  <a:cubicBezTo>
                    <a:pt x="1268" y="67"/>
                    <a:pt x="1268" y="67"/>
                    <a:pt x="1268" y="34"/>
                  </a:cubicBezTo>
                  <a:cubicBezTo>
                    <a:pt x="1268" y="34"/>
                    <a:pt x="1234" y="0"/>
                    <a:pt x="1234"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26"/>
            <p:cNvSpPr/>
            <p:nvPr/>
          </p:nvSpPr>
          <p:spPr>
            <a:xfrm>
              <a:off x="3839003" y="1079623"/>
              <a:ext cx="77319" cy="60144"/>
            </a:xfrm>
            <a:custGeom>
              <a:avLst/>
              <a:gdLst/>
              <a:ahLst/>
              <a:cxnLst/>
              <a:rect l="l" t="t" r="r" b="b"/>
              <a:pathLst>
                <a:path w="1202" h="935" extrusionOk="0">
                  <a:moveTo>
                    <a:pt x="1" y="0"/>
                  </a:moveTo>
                  <a:cubicBezTo>
                    <a:pt x="1" y="0"/>
                    <a:pt x="1" y="34"/>
                    <a:pt x="1" y="34"/>
                  </a:cubicBezTo>
                  <a:cubicBezTo>
                    <a:pt x="501" y="200"/>
                    <a:pt x="902" y="534"/>
                    <a:pt x="1202" y="934"/>
                  </a:cubicBezTo>
                  <a:cubicBezTo>
                    <a:pt x="935" y="501"/>
                    <a:pt x="501" y="200"/>
                    <a:pt x="1"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26"/>
            <p:cNvSpPr/>
            <p:nvPr/>
          </p:nvSpPr>
          <p:spPr>
            <a:xfrm>
              <a:off x="3845435" y="1103230"/>
              <a:ext cx="58021" cy="37501"/>
            </a:xfrm>
            <a:custGeom>
              <a:avLst/>
              <a:gdLst/>
              <a:ahLst/>
              <a:cxnLst/>
              <a:rect l="l" t="t" r="r" b="b"/>
              <a:pathLst>
                <a:path w="902" h="583" extrusionOk="0">
                  <a:moveTo>
                    <a:pt x="1" y="0"/>
                  </a:moveTo>
                  <a:lnTo>
                    <a:pt x="1" y="0"/>
                  </a:lnTo>
                  <a:cubicBezTo>
                    <a:pt x="301" y="167"/>
                    <a:pt x="601" y="334"/>
                    <a:pt x="868" y="567"/>
                  </a:cubicBezTo>
                  <a:cubicBezTo>
                    <a:pt x="868" y="578"/>
                    <a:pt x="872" y="582"/>
                    <a:pt x="877" y="582"/>
                  </a:cubicBezTo>
                  <a:cubicBezTo>
                    <a:pt x="887" y="582"/>
                    <a:pt x="902" y="567"/>
                    <a:pt x="902" y="567"/>
                  </a:cubicBezTo>
                  <a:cubicBezTo>
                    <a:pt x="601" y="334"/>
                    <a:pt x="335" y="134"/>
                    <a:pt x="1"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26"/>
            <p:cNvSpPr/>
            <p:nvPr/>
          </p:nvSpPr>
          <p:spPr>
            <a:xfrm>
              <a:off x="3939864" y="1116610"/>
              <a:ext cx="68763" cy="179788"/>
            </a:xfrm>
            <a:custGeom>
              <a:avLst/>
              <a:gdLst/>
              <a:ahLst/>
              <a:cxnLst/>
              <a:rect l="l" t="t" r="r" b="b"/>
              <a:pathLst>
                <a:path w="1069" h="2795" extrusionOk="0">
                  <a:moveTo>
                    <a:pt x="413" y="1"/>
                  </a:moveTo>
                  <a:cubicBezTo>
                    <a:pt x="401" y="1"/>
                    <a:pt x="384" y="9"/>
                    <a:pt x="368" y="26"/>
                  </a:cubicBezTo>
                  <a:cubicBezTo>
                    <a:pt x="268" y="259"/>
                    <a:pt x="201" y="526"/>
                    <a:pt x="101" y="793"/>
                  </a:cubicBezTo>
                  <a:cubicBezTo>
                    <a:pt x="67" y="893"/>
                    <a:pt x="1" y="993"/>
                    <a:pt x="34" y="1126"/>
                  </a:cubicBezTo>
                  <a:cubicBezTo>
                    <a:pt x="67" y="1260"/>
                    <a:pt x="101" y="1393"/>
                    <a:pt x="134" y="1527"/>
                  </a:cubicBezTo>
                  <a:cubicBezTo>
                    <a:pt x="167" y="1660"/>
                    <a:pt x="201" y="1827"/>
                    <a:pt x="234" y="1960"/>
                  </a:cubicBezTo>
                  <a:cubicBezTo>
                    <a:pt x="268" y="2027"/>
                    <a:pt x="368" y="2127"/>
                    <a:pt x="434" y="2194"/>
                  </a:cubicBezTo>
                  <a:cubicBezTo>
                    <a:pt x="634" y="2394"/>
                    <a:pt x="835" y="2594"/>
                    <a:pt x="1068" y="2794"/>
                  </a:cubicBezTo>
                  <a:cubicBezTo>
                    <a:pt x="1068" y="2794"/>
                    <a:pt x="1068" y="2761"/>
                    <a:pt x="1068" y="2761"/>
                  </a:cubicBezTo>
                  <a:cubicBezTo>
                    <a:pt x="901" y="2594"/>
                    <a:pt x="735" y="2427"/>
                    <a:pt x="568" y="2261"/>
                  </a:cubicBezTo>
                  <a:cubicBezTo>
                    <a:pt x="468" y="2194"/>
                    <a:pt x="368" y="2094"/>
                    <a:pt x="301" y="1960"/>
                  </a:cubicBezTo>
                  <a:cubicBezTo>
                    <a:pt x="234" y="1860"/>
                    <a:pt x="234" y="1694"/>
                    <a:pt x="201" y="1560"/>
                  </a:cubicBezTo>
                  <a:cubicBezTo>
                    <a:pt x="167" y="1460"/>
                    <a:pt x="134" y="1327"/>
                    <a:pt x="101" y="1193"/>
                  </a:cubicBezTo>
                  <a:cubicBezTo>
                    <a:pt x="67" y="1026"/>
                    <a:pt x="101" y="893"/>
                    <a:pt x="167" y="760"/>
                  </a:cubicBezTo>
                  <a:cubicBezTo>
                    <a:pt x="268" y="526"/>
                    <a:pt x="334" y="259"/>
                    <a:pt x="434" y="26"/>
                  </a:cubicBezTo>
                  <a:cubicBezTo>
                    <a:pt x="434" y="9"/>
                    <a:pt x="426" y="1"/>
                    <a:pt x="413"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26"/>
            <p:cNvSpPr/>
            <p:nvPr/>
          </p:nvSpPr>
          <p:spPr>
            <a:xfrm>
              <a:off x="3957039" y="1118733"/>
              <a:ext cx="85874" cy="169046"/>
            </a:xfrm>
            <a:custGeom>
              <a:avLst/>
              <a:gdLst/>
              <a:ahLst/>
              <a:cxnLst/>
              <a:rect l="l" t="t" r="r" b="b"/>
              <a:pathLst>
                <a:path w="1335" h="2628" extrusionOk="0">
                  <a:moveTo>
                    <a:pt x="217" y="1"/>
                  </a:moveTo>
                  <a:cubicBezTo>
                    <a:pt x="209" y="1"/>
                    <a:pt x="201" y="9"/>
                    <a:pt x="201" y="26"/>
                  </a:cubicBezTo>
                  <a:cubicBezTo>
                    <a:pt x="134" y="293"/>
                    <a:pt x="101" y="560"/>
                    <a:pt x="34" y="827"/>
                  </a:cubicBezTo>
                  <a:cubicBezTo>
                    <a:pt x="34" y="960"/>
                    <a:pt x="1" y="1060"/>
                    <a:pt x="34" y="1160"/>
                  </a:cubicBezTo>
                  <a:cubicBezTo>
                    <a:pt x="101" y="1294"/>
                    <a:pt x="134" y="1427"/>
                    <a:pt x="201" y="1560"/>
                  </a:cubicBezTo>
                  <a:cubicBezTo>
                    <a:pt x="267" y="1694"/>
                    <a:pt x="301" y="1827"/>
                    <a:pt x="367" y="1961"/>
                  </a:cubicBezTo>
                  <a:cubicBezTo>
                    <a:pt x="434" y="2061"/>
                    <a:pt x="534" y="2094"/>
                    <a:pt x="601" y="2161"/>
                  </a:cubicBezTo>
                  <a:cubicBezTo>
                    <a:pt x="868" y="2328"/>
                    <a:pt x="1101" y="2494"/>
                    <a:pt x="1335" y="2628"/>
                  </a:cubicBezTo>
                  <a:cubicBezTo>
                    <a:pt x="1168" y="2494"/>
                    <a:pt x="968" y="2361"/>
                    <a:pt x="768" y="2228"/>
                  </a:cubicBezTo>
                  <a:cubicBezTo>
                    <a:pt x="668" y="2161"/>
                    <a:pt x="534" y="2061"/>
                    <a:pt x="434" y="1961"/>
                  </a:cubicBezTo>
                  <a:cubicBezTo>
                    <a:pt x="367" y="1861"/>
                    <a:pt x="334" y="1727"/>
                    <a:pt x="267" y="1594"/>
                  </a:cubicBezTo>
                  <a:cubicBezTo>
                    <a:pt x="234" y="1460"/>
                    <a:pt x="167" y="1360"/>
                    <a:pt x="134" y="1227"/>
                  </a:cubicBezTo>
                  <a:cubicBezTo>
                    <a:pt x="67" y="1093"/>
                    <a:pt x="67" y="960"/>
                    <a:pt x="101" y="793"/>
                  </a:cubicBezTo>
                  <a:cubicBezTo>
                    <a:pt x="167" y="526"/>
                    <a:pt x="201" y="293"/>
                    <a:pt x="234" y="26"/>
                  </a:cubicBezTo>
                  <a:cubicBezTo>
                    <a:pt x="234" y="9"/>
                    <a:pt x="226" y="1"/>
                    <a:pt x="217"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26"/>
            <p:cNvSpPr/>
            <p:nvPr/>
          </p:nvSpPr>
          <p:spPr>
            <a:xfrm>
              <a:off x="3974213" y="1103745"/>
              <a:ext cx="105171" cy="153994"/>
            </a:xfrm>
            <a:custGeom>
              <a:avLst/>
              <a:gdLst/>
              <a:ahLst/>
              <a:cxnLst/>
              <a:rect l="l" t="t" r="r" b="b"/>
              <a:pathLst>
                <a:path w="1635" h="2394" extrusionOk="0">
                  <a:moveTo>
                    <a:pt x="50" y="0"/>
                  </a:moveTo>
                  <a:cubicBezTo>
                    <a:pt x="42" y="0"/>
                    <a:pt x="34" y="9"/>
                    <a:pt x="34" y="26"/>
                  </a:cubicBezTo>
                  <a:cubicBezTo>
                    <a:pt x="34" y="292"/>
                    <a:pt x="34" y="559"/>
                    <a:pt x="34" y="859"/>
                  </a:cubicBezTo>
                  <a:cubicBezTo>
                    <a:pt x="34" y="960"/>
                    <a:pt x="0" y="1060"/>
                    <a:pt x="67" y="1160"/>
                  </a:cubicBezTo>
                  <a:cubicBezTo>
                    <a:pt x="134" y="1293"/>
                    <a:pt x="234" y="1427"/>
                    <a:pt x="301" y="1527"/>
                  </a:cubicBezTo>
                  <a:cubicBezTo>
                    <a:pt x="401" y="1660"/>
                    <a:pt x="467" y="1760"/>
                    <a:pt x="567" y="1894"/>
                  </a:cubicBezTo>
                  <a:cubicBezTo>
                    <a:pt x="634" y="1960"/>
                    <a:pt x="734" y="1994"/>
                    <a:pt x="834" y="2027"/>
                  </a:cubicBezTo>
                  <a:cubicBezTo>
                    <a:pt x="1101" y="2160"/>
                    <a:pt x="1335" y="2260"/>
                    <a:pt x="1635" y="2394"/>
                  </a:cubicBezTo>
                  <a:cubicBezTo>
                    <a:pt x="1635" y="2394"/>
                    <a:pt x="1635" y="2394"/>
                    <a:pt x="1635" y="2361"/>
                  </a:cubicBezTo>
                  <a:cubicBezTo>
                    <a:pt x="1401" y="2260"/>
                    <a:pt x="1201" y="2160"/>
                    <a:pt x="968" y="2060"/>
                  </a:cubicBezTo>
                  <a:cubicBezTo>
                    <a:pt x="868" y="2027"/>
                    <a:pt x="734" y="1960"/>
                    <a:pt x="634" y="1894"/>
                  </a:cubicBezTo>
                  <a:cubicBezTo>
                    <a:pt x="534" y="1793"/>
                    <a:pt x="467" y="1660"/>
                    <a:pt x="401" y="1560"/>
                  </a:cubicBezTo>
                  <a:cubicBezTo>
                    <a:pt x="301" y="1427"/>
                    <a:pt x="234" y="1326"/>
                    <a:pt x="167" y="1226"/>
                  </a:cubicBezTo>
                  <a:cubicBezTo>
                    <a:pt x="67" y="1093"/>
                    <a:pt x="67" y="960"/>
                    <a:pt x="67" y="793"/>
                  </a:cubicBezTo>
                  <a:cubicBezTo>
                    <a:pt x="67" y="526"/>
                    <a:pt x="67" y="259"/>
                    <a:pt x="67" y="26"/>
                  </a:cubicBezTo>
                  <a:cubicBezTo>
                    <a:pt x="67" y="9"/>
                    <a:pt x="59" y="0"/>
                    <a:pt x="50"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26"/>
            <p:cNvSpPr/>
            <p:nvPr/>
          </p:nvSpPr>
          <p:spPr>
            <a:xfrm>
              <a:off x="3982768" y="1104388"/>
              <a:ext cx="126656" cy="134053"/>
            </a:xfrm>
            <a:custGeom>
              <a:avLst/>
              <a:gdLst/>
              <a:ahLst/>
              <a:cxnLst/>
              <a:rect l="l" t="t" r="r" b="b"/>
              <a:pathLst>
                <a:path w="1969" h="2084" extrusionOk="0">
                  <a:moveTo>
                    <a:pt x="26" y="1"/>
                  </a:moveTo>
                  <a:cubicBezTo>
                    <a:pt x="16" y="1"/>
                    <a:pt x="1" y="16"/>
                    <a:pt x="1" y="16"/>
                  </a:cubicBezTo>
                  <a:cubicBezTo>
                    <a:pt x="34" y="282"/>
                    <a:pt x="68" y="583"/>
                    <a:pt x="134" y="849"/>
                  </a:cubicBezTo>
                  <a:cubicBezTo>
                    <a:pt x="134" y="950"/>
                    <a:pt x="168" y="1050"/>
                    <a:pt x="234" y="1150"/>
                  </a:cubicBezTo>
                  <a:cubicBezTo>
                    <a:pt x="334" y="1250"/>
                    <a:pt x="434" y="1350"/>
                    <a:pt x="535" y="1483"/>
                  </a:cubicBezTo>
                  <a:cubicBezTo>
                    <a:pt x="635" y="1583"/>
                    <a:pt x="735" y="1683"/>
                    <a:pt x="835" y="1783"/>
                  </a:cubicBezTo>
                  <a:cubicBezTo>
                    <a:pt x="901" y="1850"/>
                    <a:pt x="1002" y="1850"/>
                    <a:pt x="1102" y="1884"/>
                  </a:cubicBezTo>
                  <a:cubicBezTo>
                    <a:pt x="1402" y="1950"/>
                    <a:pt x="1669" y="2017"/>
                    <a:pt x="1969" y="2084"/>
                  </a:cubicBezTo>
                  <a:cubicBezTo>
                    <a:pt x="1735" y="2017"/>
                    <a:pt x="1502" y="1950"/>
                    <a:pt x="1268" y="1884"/>
                  </a:cubicBezTo>
                  <a:cubicBezTo>
                    <a:pt x="1135" y="1850"/>
                    <a:pt x="1002" y="1817"/>
                    <a:pt x="901" y="1750"/>
                  </a:cubicBezTo>
                  <a:cubicBezTo>
                    <a:pt x="768" y="1683"/>
                    <a:pt x="701" y="1550"/>
                    <a:pt x="601" y="1483"/>
                  </a:cubicBezTo>
                  <a:cubicBezTo>
                    <a:pt x="501" y="1383"/>
                    <a:pt x="434" y="1283"/>
                    <a:pt x="334" y="1183"/>
                  </a:cubicBezTo>
                  <a:cubicBezTo>
                    <a:pt x="201" y="1050"/>
                    <a:pt x="201" y="916"/>
                    <a:pt x="168" y="783"/>
                  </a:cubicBezTo>
                  <a:cubicBezTo>
                    <a:pt x="134" y="516"/>
                    <a:pt x="68" y="282"/>
                    <a:pt x="34" y="16"/>
                  </a:cubicBezTo>
                  <a:cubicBezTo>
                    <a:pt x="34" y="4"/>
                    <a:pt x="30" y="1"/>
                    <a:pt x="26"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26"/>
            <p:cNvSpPr/>
            <p:nvPr/>
          </p:nvSpPr>
          <p:spPr>
            <a:xfrm>
              <a:off x="3948483" y="875775"/>
              <a:ext cx="109481" cy="223208"/>
            </a:xfrm>
            <a:custGeom>
              <a:avLst/>
              <a:gdLst/>
              <a:ahLst/>
              <a:cxnLst/>
              <a:rect l="l" t="t" r="r" b="b"/>
              <a:pathLst>
                <a:path w="1702" h="3470" extrusionOk="0">
                  <a:moveTo>
                    <a:pt x="0" y="3469"/>
                  </a:moveTo>
                  <a:cubicBezTo>
                    <a:pt x="0" y="2836"/>
                    <a:pt x="267" y="2102"/>
                    <a:pt x="467" y="1535"/>
                  </a:cubicBezTo>
                  <a:cubicBezTo>
                    <a:pt x="634" y="1101"/>
                    <a:pt x="834" y="534"/>
                    <a:pt x="1168" y="234"/>
                  </a:cubicBezTo>
                  <a:cubicBezTo>
                    <a:pt x="1401" y="0"/>
                    <a:pt x="1668" y="34"/>
                    <a:pt x="1668" y="367"/>
                  </a:cubicBezTo>
                  <a:cubicBezTo>
                    <a:pt x="1701" y="968"/>
                    <a:pt x="1334" y="1601"/>
                    <a:pt x="1068" y="2135"/>
                  </a:cubicBezTo>
                  <a:cubicBezTo>
                    <a:pt x="901" y="2402"/>
                    <a:pt x="734" y="2702"/>
                    <a:pt x="534" y="2969"/>
                  </a:cubicBezTo>
                  <a:cubicBezTo>
                    <a:pt x="434" y="3103"/>
                    <a:pt x="300" y="3236"/>
                    <a:pt x="200" y="3369"/>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26"/>
            <p:cNvSpPr/>
            <p:nvPr/>
          </p:nvSpPr>
          <p:spPr>
            <a:xfrm>
              <a:off x="3866920" y="903628"/>
              <a:ext cx="83751" cy="216840"/>
            </a:xfrm>
            <a:custGeom>
              <a:avLst/>
              <a:gdLst/>
              <a:ahLst/>
              <a:cxnLst/>
              <a:rect l="l" t="t" r="r" b="b"/>
              <a:pathLst>
                <a:path w="1302" h="3371" extrusionOk="0">
                  <a:moveTo>
                    <a:pt x="1235" y="3370"/>
                  </a:moveTo>
                  <a:cubicBezTo>
                    <a:pt x="834" y="2936"/>
                    <a:pt x="601" y="2269"/>
                    <a:pt x="367" y="1736"/>
                  </a:cubicBezTo>
                  <a:cubicBezTo>
                    <a:pt x="201" y="1369"/>
                    <a:pt x="1" y="835"/>
                    <a:pt x="34" y="435"/>
                  </a:cubicBezTo>
                  <a:cubicBezTo>
                    <a:pt x="67" y="134"/>
                    <a:pt x="267" y="1"/>
                    <a:pt x="468" y="234"/>
                  </a:cubicBezTo>
                  <a:cubicBezTo>
                    <a:pt x="868" y="635"/>
                    <a:pt x="1001" y="1302"/>
                    <a:pt x="1135" y="1802"/>
                  </a:cubicBezTo>
                  <a:cubicBezTo>
                    <a:pt x="1201" y="2102"/>
                    <a:pt x="1268" y="2403"/>
                    <a:pt x="1301" y="2703"/>
                  </a:cubicBezTo>
                  <a:cubicBezTo>
                    <a:pt x="1301" y="2870"/>
                    <a:pt x="1268" y="3036"/>
                    <a:pt x="1301" y="3203"/>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26"/>
            <p:cNvSpPr/>
            <p:nvPr/>
          </p:nvSpPr>
          <p:spPr>
            <a:xfrm>
              <a:off x="4019241" y="1098663"/>
              <a:ext cx="139585" cy="73009"/>
            </a:xfrm>
            <a:custGeom>
              <a:avLst/>
              <a:gdLst/>
              <a:ahLst/>
              <a:cxnLst/>
              <a:rect l="l" t="t" r="r" b="b"/>
              <a:pathLst>
                <a:path w="2170" h="1135" extrusionOk="0">
                  <a:moveTo>
                    <a:pt x="175" y="0"/>
                  </a:moveTo>
                  <a:cubicBezTo>
                    <a:pt x="127" y="0"/>
                    <a:pt x="80" y="2"/>
                    <a:pt x="34" y="4"/>
                  </a:cubicBezTo>
                  <a:lnTo>
                    <a:pt x="1" y="271"/>
                  </a:lnTo>
                  <a:cubicBezTo>
                    <a:pt x="5" y="271"/>
                    <a:pt x="9" y="271"/>
                    <a:pt x="13" y="271"/>
                  </a:cubicBezTo>
                  <a:cubicBezTo>
                    <a:pt x="302" y="271"/>
                    <a:pt x="1437" y="1135"/>
                    <a:pt x="1919" y="1135"/>
                  </a:cubicBezTo>
                  <a:cubicBezTo>
                    <a:pt x="2042" y="1135"/>
                    <a:pt x="2122" y="1079"/>
                    <a:pt x="2136" y="938"/>
                  </a:cubicBezTo>
                  <a:cubicBezTo>
                    <a:pt x="2169" y="638"/>
                    <a:pt x="1902" y="438"/>
                    <a:pt x="1702" y="338"/>
                  </a:cubicBezTo>
                  <a:cubicBezTo>
                    <a:pt x="1245" y="155"/>
                    <a:pt x="677" y="0"/>
                    <a:pt x="175" y="0"/>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6" name="Google Shape;866;p26"/>
          <p:cNvGrpSpPr/>
          <p:nvPr/>
        </p:nvGrpSpPr>
        <p:grpSpPr>
          <a:xfrm flipH="1">
            <a:off x="2642937" y="4332650"/>
            <a:ext cx="330501" cy="420623"/>
            <a:chOff x="3828325" y="875775"/>
            <a:chExt cx="330501" cy="420623"/>
          </a:xfrm>
        </p:grpSpPr>
        <p:sp>
          <p:nvSpPr>
            <p:cNvPr id="867" name="Google Shape;867;p26"/>
            <p:cNvSpPr/>
            <p:nvPr/>
          </p:nvSpPr>
          <p:spPr>
            <a:xfrm>
              <a:off x="3884094" y="1119247"/>
              <a:ext cx="53711" cy="53776"/>
            </a:xfrm>
            <a:custGeom>
              <a:avLst/>
              <a:gdLst/>
              <a:ahLst/>
              <a:cxnLst/>
              <a:rect l="l" t="t" r="r" b="b"/>
              <a:pathLst>
                <a:path w="835" h="836" extrusionOk="0">
                  <a:moveTo>
                    <a:pt x="474" y="1"/>
                  </a:moveTo>
                  <a:cubicBezTo>
                    <a:pt x="323" y="1"/>
                    <a:pt x="155" y="120"/>
                    <a:pt x="100" y="285"/>
                  </a:cubicBezTo>
                  <a:cubicBezTo>
                    <a:pt x="0" y="485"/>
                    <a:pt x="67" y="719"/>
                    <a:pt x="234" y="819"/>
                  </a:cubicBezTo>
                  <a:cubicBezTo>
                    <a:pt x="269" y="830"/>
                    <a:pt x="305" y="836"/>
                    <a:pt x="340" y="836"/>
                  </a:cubicBezTo>
                  <a:cubicBezTo>
                    <a:pt x="502" y="836"/>
                    <a:pt x="652" y="716"/>
                    <a:pt x="734" y="552"/>
                  </a:cubicBezTo>
                  <a:cubicBezTo>
                    <a:pt x="834" y="352"/>
                    <a:pt x="734" y="118"/>
                    <a:pt x="567" y="18"/>
                  </a:cubicBezTo>
                  <a:cubicBezTo>
                    <a:pt x="538" y="6"/>
                    <a:pt x="506" y="1"/>
                    <a:pt x="474" y="1"/>
                  </a:cubicBezTo>
                  <a:close/>
                </a:path>
              </a:pathLst>
            </a:cu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26"/>
            <p:cNvSpPr/>
            <p:nvPr/>
          </p:nvSpPr>
          <p:spPr>
            <a:xfrm>
              <a:off x="3918444" y="1068109"/>
              <a:ext cx="126656" cy="79699"/>
            </a:xfrm>
            <a:custGeom>
              <a:avLst/>
              <a:gdLst/>
              <a:ahLst/>
              <a:cxnLst/>
              <a:rect l="l" t="t" r="r" b="b"/>
              <a:pathLst>
                <a:path w="1969" h="1239" extrusionOk="0">
                  <a:moveTo>
                    <a:pt x="1114" y="1"/>
                  </a:moveTo>
                  <a:cubicBezTo>
                    <a:pt x="642" y="1"/>
                    <a:pt x="123" y="511"/>
                    <a:pt x="0" y="880"/>
                  </a:cubicBezTo>
                  <a:lnTo>
                    <a:pt x="0" y="1180"/>
                  </a:lnTo>
                  <a:cubicBezTo>
                    <a:pt x="43" y="1223"/>
                    <a:pt x="86" y="1238"/>
                    <a:pt x="130" y="1238"/>
                  </a:cubicBezTo>
                  <a:cubicBezTo>
                    <a:pt x="223" y="1238"/>
                    <a:pt x="320" y="1169"/>
                    <a:pt x="434" y="1147"/>
                  </a:cubicBezTo>
                  <a:cubicBezTo>
                    <a:pt x="551" y="1108"/>
                    <a:pt x="668" y="1091"/>
                    <a:pt x="785" y="1091"/>
                  </a:cubicBezTo>
                  <a:cubicBezTo>
                    <a:pt x="868" y="1091"/>
                    <a:pt x="951" y="1099"/>
                    <a:pt x="1034" y="1113"/>
                  </a:cubicBezTo>
                  <a:cubicBezTo>
                    <a:pt x="1188" y="1113"/>
                    <a:pt x="1349" y="1156"/>
                    <a:pt x="1488" y="1156"/>
                  </a:cubicBezTo>
                  <a:cubicBezTo>
                    <a:pt x="1650" y="1156"/>
                    <a:pt x="1781" y="1098"/>
                    <a:pt x="1835" y="846"/>
                  </a:cubicBezTo>
                  <a:cubicBezTo>
                    <a:pt x="1968" y="446"/>
                    <a:pt x="1601" y="113"/>
                    <a:pt x="1234" y="12"/>
                  </a:cubicBezTo>
                  <a:cubicBezTo>
                    <a:pt x="1195" y="5"/>
                    <a:pt x="1155" y="1"/>
                    <a:pt x="1114"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26"/>
            <p:cNvSpPr/>
            <p:nvPr/>
          </p:nvSpPr>
          <p:spPr>
            <a:xfrm>
              <a:off x="3828325" y="1159001"/>
              <a:ext cx="81564" cy="135211"/>
            </a:xfrm>
            <a:custGeom>
              <a:avLst/>
              <a:gdLst/>
              <a:ahLst/>
              <a:cxnLst/>
              <a:rect l="l" t="t" r="r" b="b"/>
              <a:pathLst>
                <a:path w="1268" h="2102" extrusionOk="0">
                  <a:moveTo>
                    <a:pt x="1234" y="0"/>
                  </a:moveTo>
                  <a:cubicBezTo>
                    <a:pt x="1168" y="0"/>
                    <a:pt x="1101" y="134"/>
                    <a:pt x="1068" y="167"/>
                  </a:cubicBezTo>
                  <a:cubicBezTo>
                    <a:pt x="1001" y="267"/>
                    <a:pt x="934" y="334"/>
                    <a:pt x="867" y="434"/>
                  </a:cubicBezTo>
                  <a:cubicBezTo>
                    <a:pt x="734" y="601"/>
                    <a:pt x="634" y="768"/>
                    <a:pt x="534" y="968"/>
                  </a:cubicBezTo>
                  <a:cubicBezTo>
                    <a:pt x="400" y="1135"/>
                    <a:pt x="300" y="1335"/>
                    <a:pt x="234" y="1535"/>
                  </a:cubicBezTo>
                  <a:cubicBezTo>
                    <a:pt x="134" y="1702"/>
                    <a:pt x="33" y="1902"/>
                    <a:pt x="0" y="2102"/>
                  </a:cubicBezTo>
                  <a:cubicBezTo>
                    <a:pt x="67" y="1935"/>
                    <a:pt x="134" y="1735"/>
                    <a:pt x="234" y="1568"/>
                  </a:cubicBezTo>
                  <a:cubicBezTo>
                    <a:pt x="334" y="1401"/>
                    <a:pt x="400" y="1201"/>
                    <a:pt x="500" y="1035"/>
                  </a:cubicBezTo>
                  <a:cubicBezTo>
                    <a:pt x="634" y="868"/>
                    <a:pt x="734" y="701"/>
                    <a:pt x="834" y="534"/>
                  </a:cubicBezTo>
                  <a:cubicBezTo>
                    <a:pt x="901" y="467"/>
                    <a:pt x="967" y="367"/>
                    <a:pt x="1034" y="301"/>
                  </a:cubicBezTo>
                  <a:cubicBezTo>
                    <a:pt x="1068" y="234"/>
                    <a:pt x="1101" y="201"/>
                    <a:pt x="1134" y="167"/>
                  </a:cubicBezTo>
                  <a:cubicBezTo>
                    <a:pt x="1168" y="134"/>
                    <a:pt x="1201" y="101"/>
                    <a:pt x="1234" y="67"/>
                  </a:cubicBezTo>
                  <a:cubicBezTo>
                    <a:pt x="1268" y="67"/>
                    <a:pt x="1268" y="67"/>
                    <a:pt x="1268" y="34"/>
                  </a:cubicBezTo>
                  <a:cubicBezTo>
                    <a:pt x="1268" y="34"/>
                    <a:pt x="1234" y="0"/>
                    <a:pt x="1234"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26"/>
            <p:cNvSpPr/>
            <p:nvPr/>
          </p:nvSpPr>
          <p:spPr>
            <a:xfrm>
              <a:off x="3839003" y="1079623"/>
              <a:ext cx="77319" cy="60144"/>
            </a:xfrm>
            <a:custGeom>
              <a:avLst/>
              <a:gdLst/>
              <a:ahLst/>
              <a:cxnLst/>
              <a:rect l="l" t="t" r="r" b="b"/>
              <a:pathLst>
                <a:path w="1202" h="935" extrusionOk="0">
                  <a:moveTo>
                    <a:pt x="1" y="0"/>
                  </a:moveTo>
                  <a:cubicBezTo>
                    <a:pt x="1" y="0"/>
                    <a:pt x="1" y="34"/>
                    <a:pt x="1" y="34"/>
                  </a:cubicBezTo>
                  <a:cubicBezTo>
                    <a:pt x="501" y="200"/>
                    <a:pt x="902" y="534"/>
                    <a:pt x="1202" y="934"/>
                  </a:cubicBezTo>
                  <a:cubicBezTo>
                    <a:pt x="935" y="501"/>
                    <a:pt x="501" y="200"/>
                    <a:pt x="1"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26"/>
            <p:cNvSpPr/>
            <p:nvPr/>
          </p:nvSpPr>
          <p:spPr>
            <a:xfrm>
              <a:off x="3845435" y="1103230"/>
              <a:ext cx="58021" cy="37501"/>
            </a:xfrm>
            <a:custGeom>
              <a:avLst/>
              <a:gdLst/>
              <a:ahLst/>
              <a:cxnLst/>
              <a:rect l="l" t="t" r="r" b="b"/>
              <a:pathLst>
                <a:path w="902" h="583" extrusionOk="0">
                  <a:moveTo>
                    <a:pt x="1" y="0"/>
                  </a:moveTo>
                  <a:lnTo>
                    <a:pt x="1" y="0"/>
                  </a:lnTo>
                  <a:cubicBezTo>
                    <a:pt x="301" y="167"/>
                    <a:pt x="601" y="334"/>
                    <a:pt x="868" y="567"/>
                  </a:cubicBezTo>
                  <a:cubicBezTo>
                    <a:pt x="868" y="578"/>
                    <a:pt x="872" y="582"/>
                    <a:pt x="877" y="582"/>
                  </a:cubicBezTo>
                  <a:cubicBezTo>
                    <a:pt x="887" y="582"/>
                    <a:pt x="902" y="567"/>
                    <a:pt x="902" y="567"/>
                  </a:cubicBezTo>
                  <a:cubicBezTo>
                    <a:pt x="601" y="334"/>
                    <a:pt x="335" y="134"/>
                    <a:pt x="1"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26"/>
            <p:cNvSpPr/>
            <p:nvPr/>
          </p:nvSpPr>
          <p:spPr>
            <a:xfrm>
              <a:off x="3939864" y="1116610"/>
              <a:ext cx="68763" cy="179788"/>
            </a:xfrm>
            <a:custGeom>
              <a:avLst/>
              <a:gdLst/>
              <a:ahLst/>
              <a:cxnLst/>
              <a:rect l="l" t="t" r="r" b="b"/>
              <a:pathLst>
                <a:path w="1069" h="2795" extrusionOk="0">
                  <a:moveTo>
                    <a:pt x="413" y="1"/>
                  </a:moveTo>
                  <a:cubicBezTo>
                    <a:pt x="401" y="1"/>
                    <a:pt x="384" y="9"/>
                    <a:pt x="368" y="26"/>
                  </a:cubicBezTo>
                  <a:cubicBezTo>
                    <a:pt x="268" y="259"/>
                    <a:pt x="201" y="526"/>
                    <a:pt x="101" y="793"/>
                  </a:cubicBezTo>
                  <a:cubicBezTo>
                    <a:pt x="67" y="893"/>
                    <a:pt x="1" y="993"/>
                    <a:pt x="34" y="1126"/>
                  </a:cubicBezTo>
                  <a:cubicBezTo>
                    <a:pt x="67" y="1260"/>
                    <a:pt x="101" y="1393"/>
                    <a:pt x="134" y="1527"/>
                  </a:cubicBezTo>
                  <a:cubicBezTo>
                    <a:pt x="167" y="1660"/>
                    <a:pt x="201" y="1827"/>
                    <a:pt x="234" y="1960"/>
                  </a:cubicBezTo>
                  <a:cubicBezTo>
                    <a:pt x="268" y="2027"/>
                    <a:pt x="368" y="2127"/>
                    <a:pt x="434" y="2194"/>
                  </a:cubicBezTo>
                  <a:cubicBezTo>
                    <a:pt x="634" y="2394"/>
                    <a:pt x="835" y="2594"/>
                    <a:pt x="1068" y="2794"/>
                  </a:cubicBezTo>
                  <a:cubicBezTo>
                    <a:pt x="1068" y="2794"/>
                    <a:pt x="1068" y="2761"/>
                    <a:pt x="1068" y="2761"/>
                  </a:cubicBezTo>
                  <a:cubicBezTo>
                    <a:pt x="901" y="2594"/>
                    <a:pt x="735" y="2427"/>
                    <a:pt x="568" y="2261"/>
                  </a:cubicBezTo>
                  <a:cubicBezTo>
                    <a:pt x="468" y="2194"/>
                    <a:pt x="368" y="2094"/>
                    <a:pt x="301" y="1960"/>
                  </a:cubicBezTo>
                  <a:cubicBezTo>
                    <a:pt x="234" y="1860"/>
                    <a:pt x="234" y="1694"/>
                    <a:pt x="201" y="1560"/>
                  </a:cubicBezTo>
                  <a:cubicBezTo>
                    <a:pt x="167" y="1460"/>
                    <a:pt x="134" y="1327"/>
                    <a:pt x="101" y="1193"/>
                  </a:cubicBezTo>
                  <a:cubicBezTo>
                    <a:pt x="67" y="1026"/>
                    <a:pt x="101" y="893"/>
                    <a:pt x="167" y="760"/>
                  </a:cubicBezTo>
                  <a:cubicBezTo>
                    <a:pt x="268" y="526"/>
                    <a:pt x="334" y="259"/>
                    <a:pt x="434" y="26"/>
                  </a:cubicBezTo>
                  <a:cubicBezTo>
                    <a:pt x="434" y="9"/>
                    <a:pt x="426" y="1"/>
                    <a:pt x="413"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26"/>
            <p:cNvSpPr/>
            <p:nvPr/>
          </p:nvSpPr>
          <p:spPr>
            <a:xfrm>
              <a:off x="3957039" y="1118733"/>
              <a:ext cx="85874" cy="169046"/>
            </a:xfrm>
            <a:custGeom>
              <a:avLst/>
              <a:gdLst/>
              <a:ahLst/>
              <a:cxnLst/>
              <a:rect l="l" t="t" r="r" b="b"/>
              <a:pathLst>
                <a:path w="1335" h="2628" extrusionOk="0">
                  <a:moveTo>
                    <a:pt x="217" y="1"/>
                  </a:moveTo>
                  <a:cubicBezTo>
                    <a:pt x="209" y="1"/>
                    <a:pt x="201" y="9"/>
                    <a:pt x="201" y="26"/>
                  </a:cubicBezTo>
                  <a:cubicBezTo>
                    <a:pt x="134" y="293"/>
                    <a:pt x="101" y="560"/>
                    <a:pt x="34" y="827"/>
                  </a:cubicBezTo>
                  <a:cubicBezTo>
                    <a:pt x="34" y="960"/>
                    <a:pt x="1" y="1060"/>
                    <a:pt x="34" y="1160"/>
                  </a:cubicBezTo>
                  <a:cubicBezTo>
                    <a:pt x="101" y="1294"/>
                    <a:pt x="134" y="1427"/>
                    <a:pt x="201" y="1560"/>
                  </a:cubicBezTo>
                  <a:cubicBezTo>
                    <a:pt x="267" y="1694"/>
                    <a:pt x="301" y="1827"/>
                    <a:pt x="367" y="1961"/>
                  </a:cubicBezTo>
                  <a:cubicBezTo>
                    <a:pt x="434" y="2061"/>
                    <a:pt x="534" y="2094"/>
                    <a:pt x="601" y="2161"/>
                  </a:cubicBezTo>
                  <a:cubicBezTo>
                    <a:pt x="868" y="2328"/>
                    <a:pt x="1101" y="2494"/>
                    <a:pt x="1335" y="2628"/>
                  </a:cubicBezTo>
                  <a:cubicBezTo>
                    <a:pt x="1168" y="2494"/>
                    <a:pt x="968" y="2361"/>
                    <a:pt x="768" y="2228"/>
                  </a:cubicBezTo>
                  <a:cubicBezTo>
                    <a:pt x="668" y="2161"/>
                    <a:pt x="534" y="2061"/>
                    <a:pt x="434" y="1961"/>
                  </a:cubicBezTo>
                  <a:cubicBezTo>
                    <a:pt x="367" y="1861"/>
                    <a:pt x="334" y="1727"/>
                    <a:pt x="267" y="1594"/>
                  </a:cubicBezTo>
                  <a:cubicBezTo>
                    <a:pt x="234" y="1460"/>
                    <a:pt x="167" y="1360"/>
                    <a:pt x="134" y="1227"/>
                  </a:cubicBezTo>
                  <a:cubicBezTo>
                    <a:pt x="67" y="1093"/>
                    <a:pt x="67" y="960"/>
                    <a:pt x="101" y="793"/>
                  </a:cubicBezTo>
                  <a:cubicBezTo>
                    <a:pt x="167" y="526"/>
                    <a:pt x="201" y="293"/>
                    <a:pt x="234" y="26"/>
                  </a:cubicBezTo>
                  <a:cubicBezTo>
                    <a:pt x="234" y="9"/>
                    <a:pt x="226" y="1"/>
                    <a:pt x="217"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26"/>
            <p:cNvSpPr/>
            <p:nvPr/>
          </p:nvSpPr>
          <p:spPr>
            <a:xfrm>
              <a:off x="3974213" y="1103745"/>
              <a:ext cx="105171" cy="153994"/>
            </a:xfrm>
            <a:custGeom>
              <a:avLst/>
              <a:gdLst/>
              <a:ahLst/>
              <a:cxnLst/>
              <a:rect l="l" t="t" r="r" b="b"/>
              <a:pathLst>
                <a:path w="1635" h="2394" extrusionOk="0">
                  <a:moveTo>
                    <a:pt x="50" y="0"/>
                  </a:moveTo>
                  <a:cubicBezTo>
                    <a:pt x="42" y="0"/>
                    <a:pt x="34" y="9"/>
                    <a:pt x="34" y="26"/>
                  </a:cubicBezTo>
                  <a:cubicBezTo>
                    <a:pt x="34" y="292"/>
                    <a:pt x="34" y="559"/>
                    <a:pt x="34" y="859"/>
                  </a:cubicBezTo>
                  <a:cubicBezTo>
                    <a:pt x="34" y="960"/>
                    <a:pt x="0" y="1060"/>
                    <a:pt x="67" y="1160"/>
                  </a:cubicBezTo>
                  <a:cubicBezTo>
                    <a:pt x="134" y="1293"/>
                    <a:pt x="234" y="1427"/>
                    <a:pt x="301" y="1527"/>
                  </a:cubicBezTo>
                  <a:cubicBezTo>
                    <a:pt x="401" y="1660"/>
                    <a:pt x="467" y="1760"/>
                    <a:pt x="567" y="1894"/>
                  </a:cubicBezTo>
                  <a:cubicBezTo>
                    <a:pt x="634" y="1960"/>
                    <a:pt x="734" y="1994"/>
                    <a:pt x="834" y="2027"/>
                  </a:cubicBezTo>
                  <a:cubicBezTo>
                    <a:pt x="1101" y="2160"/>
                    <a:pt x="1335" y="2260"/>
                    <a:pt x="1635" y="2394"/>
                  </a:cubicBezTo>
                  <a:cubicBezTo>
                    <a:pt x="1635" y="2394"/>
                    <a:pt x="1635" y="2394"/>
                    <a:pt x="1635" y="2361"/>
                  </a:cubicBezTo>
                  <a:cubicBezTo>
                    <a:pt x="1401" y="2260"/>
                    <a:pt x="1201" y="2160"/>
                    <a:pt x="968" y="2060"/>
                  </a:cubicBezTo>
                  <a:cubicBezTo>
                    <a:pt x="868" y="2027"/>
                    <a:pt x="734" y="1960"/>
                    <a:pt x="634" y="1894"/>
                  </a:cubicBezTo>
                  <a:cubicBezTo>
                    <a:pt x="534" y="1793"/>
                    <a:pt x="467" y="1660"/>
                    <a:pt x="401" y="1560"/>
                  </a:cubicBezTo>
                  <a:cubicBezTo>
                    <a:pt x="301" y="1427"/>
                    <a:pt x="234" y="1326"/>
                    <a:pt x="167" y="1226"/>
                  </a:cubicBezTo>
                  <a:cubicBezTo>
                    <a:pt x="67" y="1093"/>
                    <a:pt x="67" y="960"/>
                    <a:pt x="67" y="793"/>
                  </a:cubicBezTo>
                  <a:cubicBezTo>
                    <a:pt x="67" y="526"/>
                    <a:pt x="67" y="259"/>
                    <a:pt x="67" y="26"/>
                  </a:cubicBezTo>
                  <a:cubicBezTo>
                    <a:pt x="67" y="9"/>
                    <a:pt x="59" y="0"/>
                    <a:pt x="50"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26"/>
            <p:cNvSpPr/>
            <p:nvPr/>
          </p:nvSpPr>
          <p:spPr>
            <a:xfrm>
              <a:off x="3982768" y="1104388"/>
              <a:ext cx="126656" cy="134053"/>
            </a:xfrm>
            <a:custGeom>
              <a:avLst/>
              <a:gdLst/>
              <a:ahLst/>
              <a:cxnLst/>
              <a:rect l="l" t="t" r="r" b="b"/>
              <a:pathLst>
                <a:path w="1969" h="2084" extrusionOk="0">
                  <a:moveTo>
                    <a:pt x="26" y="1"/>
                  </a:moveTo>
                  <a:cubicBezTo>
                    <a:pt x="16" y="1"/>
                    <a:pt x="1" y="16"/>
                    <a:pt x="1" y="16"/>
                  </a:cubicBezTo>
                  <a:cubicBezTo>
                    <a:pt x="34" y="282"/>
                    <a:pt x="68" y="583"/>
                    <a:pt x="134" y="849"/>
                  </a:cubicBezTo>
                  <a:cubicBezTo>
                    <a:pt x="134" y="950"/>
                    <a:pt x="168" y="1050"/>
                    <a:pt x="234" y="1150"/>
                  </a:cubicBezTo>
                  <a:cubicBezTo>
                    <a:pt x="334" y="1250"/>
                    <a:pt x="434" y="1350"/>
                    <a:pt x="535" y="1483"/>
                  </a:cubicBezTo>
                  <a:cubicBezTo>
                    <a:pt x="635" y="1583"/>
                    <a:pt x="735" y="1683"/>
                    <a:pt x="835" y="1783"/>
                  </a:cubicBezTo>
                  <a:cubicBezTo>
                    <a:pt x="901" y="1850"/>
                    <a:pt x="1002" y="1850"/>
                    <a:pt x="1102" y="1884"/>
                  </a:cubicBezTo>
                  <a:cubicBezTo>
                    <a:pt x="1402" y="1950"/>
                    <a:pt x="1669" y="2017"/>
                    <a:pt x="1969" y="2084"/>
                  </a:cubicBezTo>
                  <a:cubicBezTo>
                    <a:pt x="1735" y="2017"/>
                    <a:pt x="1502" y="1950"/>
                    <a:pt x="1268" y="1884"/>
                  </a:cubicBezTo>
                  <a:cubicBezTo>
                    <a:pt x="1135" y="1850"/>
                    <a:pt x="1002" y="1817"/>
                    <a:pt x="901" y="1750"/>
                  </a:cubicBezTo>
                  <a:cubicBezTo>
                    <a:pt x="768" y="1683"/>
                    <a:pt x="701" y="1550"/>
                    <a:pt x="601" y="1483"/>
                  </a:cubicBezTo>
                  <a:cubicBezTo>
                    <a:pt x="501" y="1383"/>
                    <a:pt x="434" y="1283"/>
                    <a:pt x="334" y="1183"/>
                  </a:cubicBezTo>
                  <a:cubicBezTo>
                    <a:pt x="201" y="1050"/>
                    <a:pt x="201" y="916"/>
                    <a:pt x="168" y="783"/>
                  </a:cubicBezTo>
                  <a:cubicBezTo>
                    <a:pt x="134" y="516"/>
                    <a:pt x="68" y="282"/>
                    <a:pt x="34" y="16"/>
                  </a:cubicBezTo>
                  <a:cubicBezTo>
                    <a:pt x="34" y="4"/>
                    <a:pt x="30" y="1"/>
                    <a:pt x="26"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26"/>
            <p:cNvSpPr/>
            <p:nvPr/>
          </p:nvSpPr>
          <p:spPr>
            <a:xfrm>
              <a:off x="3948483" y="875775"/>
              <a:ext cx="109481" cy="223208"/>
            </a:xfrm>
            <a:custGeom>
              <a:avLst/>
              <a:gdLst/>
              <a:ahLst/>
              <a:cxnLst/>
              <a:rect l="l" t="t" r="r" b="b"/>
              <a:pathLst>
                <a:path w="1702" h="3470" extrusionOk="0">
                  <a:moveTo>
                    <a:pt x="0" y="3469"/>
                  </a:moveTo>
                  <a:cubicBezTo>
                    <a:pt x="0" y="2836"/>
                    <a:pt x="267" y="2102"/>
                    <a:pt x="467" y="1535"/>
                  </a:cubicBezTo>
                  <a:cubicBezTo>
                    <a:pt x="634" y="1101"/>
                    <a:pt x="834" y="534"/>
                    <a:pt x="1168" y="234"/>
                  </a:cubicBezTo>
                  <a:cubicBezTo>
                    <a:pt x="1401" y="0"/>
                    <a:pt x="1668" y="34"/>
                    <a:pt x="1668" y="367"/>
                  </a:cubicBezTo>
                  <a:cubicBezTo>
                    <a:pt x="1701" y="968"/>
                    <a:pt x="1334" y="1601"/>
                    <a:pt x="1068" y="2135"/>
                  </a:cubicBezTo>
                  <a:cubicBezTo>
                    <a:pt x="901" y="2402"/>
                    <a:pt x="734" y="2702"/>
                    <a:pt x="534" y="2969"/>
                  </a:cubicBezTo>
                  <a:cubicBezTo>
                    <a:pt x="434" y="3103"/>
                    <a:pt x="300" y="3236"/>
                    <a:pt x="200" y="3369"/>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26"/>
            <p:cNvSpPr/>
            <p:nvPr/>
          </p:nvSpPr>
          <p:spPr>
            <a:xfrm>
              <a:off x="3866920" y="903628"/>
              <a:ext cx="83751" cy="216840"/>
            </a:xfrm>
            <a:custGeom>
              <a:avLst/>
              <a:gdLst/>
              <a:ahLst/>
              <a:cxnLst/>
              <a:rect l="l" t="t" r="r" b="b"/>
              <a:pathLst>
                <a:path w="1302" h="3371" extrusionOk="0">
                  <a:moveTo>
                    <a:pt x="1235" y="3370"/>
                  </a:moveTo>
                  <a:cubicBezTo>
                    <a:pt x="834" y="2936"/>
                    <a:pt x="601" y="2269"/>
                    <a:pt x="367" y="1736"/>
                  </a:cubicBezTo>
                  <a:cubicBezTo>
                    <a:pt x="201" y="1369"/>
                    <a:pt x="1" y="835"/>
                    <a:pt x="34" y="435"/>
                  </a:cubicBezTo>
                  <a:cubicBezTo>
                    <a:pt x="67" y="134"/>
                    <a:pt x="267" y="1"/>
                    <a:pt x="468" y="234"/>
                  </a:cubicBezTo>
                  <a:cubicBezTo>
                    <a:pt x="868" y="635"/>
                    <a:pt x="1001" y="1302"/>
                    <a:pt x="1135" y="1802"/>
                  </a:cubicBezTo>
                  <a:cubicBezTo>
                    <a:pt x="1201" y="2102"/>
                    <a:pt x="1268" y="2403"/>
                    <a:pt x="1301" y="2703"/>
                  </a:cubicBezTo>
                  <a:cubicBezTo>
                    <a:pt x="1301" y="2870"/>
                    <a:pt x="1268" y="3036"/>
                    <a:pt x="1301" y="3203"/>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26"/>
            <p:cNvSpPr/>
            <p:nvPr/>
          </p:nvSpPr>
          <p:spPr>
            <a:xfrm>
              <a:off x="4019241" y="1098663"/>
              <a:ext cx="139585" cy="73009"/>
            </a:xfrm>
            <a:custGeom>
              <a:avLst/>
              <a:gdLst/>
              <a:ahLst/>
              <a:cxnLst/>
              <a:rect l="l" t="t" r="r" b="b"/>
              <a:pathLst>
                <a:path w="2170" h="1135" extrusionOk="0">
                  <a:moveTo>
                    <a:pt x="175" y="0"/>
                  </a:moveTo>
                  <a:cubicBezTo>
                    <a:pt x="127" y="0"/>
                    <a:pt x="80" y="2"/>
                    <a:pt x="34" y="4"/>
                  </a:cubicBezTo>
                  <a:lnTo>
                    <a:pt x="1" y="271"/>
                  </a:lnTo>
                  <a:cubicBezTo>
                    <a:pt x="5" y="271"/>
                    <a:pt x="9" y="271"/>
                    <a:pt x="13" y="271"/>
                  </a:cubicBezTo>
                  <a:cubicBezTo>
                    <a:pt x="302" y="271"/>
                    <a:pt x="1437" y="1135"/>
                    <a:pt x="1919" y="1135"/>
                  </a:cubicBezTo>
                  <a:cubicBezTo>
                    <a:pt x="2042" y="1135"/>
                    <a:pt x="2122" y="1079"/>
                    <a:pt x="2136" y="938"/>
                  </a:cubicBezTo>
                  <a:cubicBezTo>
                    <a:pt x="2169" y="638"/>
                    <a:pt x="1902" y="438"/>
                    <a:pt x="1702" y="338"/>
                  </a:cubicBezTo>
                  <a:cubicBezTo>
                    <a:pt x="1245" y="155"/>
                    <a:pt x="677" y="0"/>
                    <a:pt x="175" y="0"/>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9" name="Google Shape;879;p26"/>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only 3">
  <p:cSld name="CUSTOM_10">
    <p:spTree>
      <p:nvGrpSpPr>
        <p:cNvPr id="1" name="Shape 880"/>
        <p:cNvGrpSpPr/>
        <p:nvPr/>
      </p:nvGrpSpPr>
      <p:grpSpPr>
        <a:xfrm>
          <a:off x="0" y="0"/>
          <a:ext cx="0" cy="0"/>
          <a:chOff x="0" y="0"/>
          <a:chExt cx="0" cy="0"/>
        </a:xfrm>
      </p:grpSpPr>
      <p:grpSp>
        <p:nvGrpSpPr>
          <p:cNvPr id="881" name="Google Shape;881;p27"/>
          <p:cNvGrpSpPr/>
          <p:nvPr/>
        </p:nvGrpSpPr>
        <p:grpSpPr>
          <a:xfrm>
            <a:off x="2499658" y="482322"/>
            <a:ext cx="5228621" cy="5171127"/>
            <a:chOff x="1578533" y="-27616"/>
            <a:chExt cx="5228621" cy="5171127"/>
          </a:xfrm>
        </p:grpSpPr>
        <p:grpSp>
          <p:nvGrpSpPr>
            <p:cNvPr id="882" name="Google Shape;882;p27"/>
            <p:cNvGrpSpPr/>
            <p:nvPr/>
          </p:nvGrpSpPr>
          <p:grpSpPr>
            <a:xfrm rot="-4351900">
              <a:off x="2209279" y="586956"/>
              <a:ext cx="4180626" cy="3941983"/>
              <a:chOff x="2615425" y="-43849"/>
              <a:chExt cx="5547897" cy="5231206"/>
            </a:xfrm>
          </p:grpSpPr>
          <p:sp>
            <p:nvSpPr>
              <p:cNvPr id="883" name="Google Shape;883;p27"/>
              <p:cNvSpPr/>
              <p:nvPr/>
            </p:nvSpPr>
            <p:spPr>
              <a:xfrm>
                <a:off x="2615425" y="-43849"/>
                <a:ext cx="5323250" cy="5231206"/>
              </a:xfrm>
              <a:custGeom>
                <a:avLst/>
                <a:gdLst/>
                <a:ahLst/>
                <a:cxnLst/>
                <a:rect l="l" t="t" r="r" b="b"/>
                <a:pathLst>
                  <a:path w="46267" h="45467" extrusionOk="0">
                    <a:moveTo>
                      <a:pt x="25905" y="0"/>
                    </a:moveTo>
                    <a:cubicBezTo>
                      <a:pt x="23434" y="0"/>
                      <a:pt x="21026" y="1266"/>
                      <a:pt x="19681" y="3537"/>
                    </a:cubicBezTo>
                    <a:cubicBezTo>
                      <a:pt x="19447" y="3904"/>
                      <a:pt x="19247" y="4304"/>
                      <a:pt x="19114" y="4704"/>
                    </a:cubicBezTo>
                    <a:cubicBezTo>
                      <a:pt x="19080" y="4704"/>
                      <a:pt x="19047" y="4671"/>
                      <a:pt x="19014" y="4637"/>
                    </a:cubicBezTo>
                    <a:cubicBezTo>
                      <a:pt x="18571" y="4376"/>
                      <a:pt x="18082" y="4251"/>
                      <a:pt x="17599" y="4251"/>
                    </a:cubicBezTo>
                    <a:cubicBezTo>
                      <a:pt x="16660" y="4251"/>
                      <a:pt x="15739" y="4724"/>
                      <a:pt x="15211" y="5605"/>
                    </a:cubicBezTo>
                    <a:cubicBezTo>
                      <a:pt x="15078" y="5838"/>
                      <a:pt x="14978" y="6105"/>
                      <a:pt x="14911" y="6372"/>
                    </a:cubicBezTo>
                    <a:cubicBezTo>
                      <a:pt x="14431" y="6209"/>
                      <a:pt x="13936" y="6130"/>
                      <a:pt x="13444" y="6130"/>
                    </a:cubicBezTo>
                    <a:cubicBezTo>
                      <a:pt x="11919" y="6130"/>
                      <a:pt x="10431" y="6894"/>
                      <a:pt x="9574" y="8307"/>
                    </a:cubicBezTo>
                    <a:cubicBezTo>
                      <a:pt x="8640" y="9908"/>
                      <a:pt x="8806" y="11876"/>
                      <a:pt x="9841" y="13277"/>
                    </a:cubicBezTo>
                    <a:cubicBezTo>
                      <a:pt x="9336" y="13169"/>
                      <a:pt x="8826" y="13116"/>
                      <a:pt x="8318" y="13116"/>
                    </a:cubicBezTo>
                    <a:cubicBezTo>
                      <a:pt x="5839" y="13116"/>
                      <a:pt x="3425" y="14376"/>
                      <a:pt x="2068" y="16646"/>
                    </a:cubicBezTo>
                    <a:cubicBezTo>
                      <a:pt x="0" y="20082"/>
                      <a:pt x="1134" y="24552"/>
                      <a:pt x="4570" y="26586"/>
                    </a:cubicBezTo>
                    <a:cubicBezTo>
                      <a:pt x="5237" y="26987"/>
                      <a:pt x="5938" y="27254"/>
                      <a:pt x="6672" y="27420"/>
                    </a:cubicBezTo>
                    <a:cubicBezTo>
                      <a:pt x="6405" y="29188"/>
                      <a:pt x="7172" y="30990"/>
                      <a:pt x="8806" y="31957"/>
                    </a:cubicBezTo>
                    <a:cubicBezTo>
                      <a:pt x="9529" y="32374"/>
                      <a:pt x="10321" y="32582"/>
                      <a:pt x="11087" y="32582"/>
                    </a:cubicBezTo>
                    <a:cubicBezTo>
                      <a:pt x="11240" y="32582"/>
                      <a:pt x="11392" y="32574"/>
                      <a:pt x="11542" y="32557"/>
                    </a:cubicBezTo>
                    <a:cubicBezTo>
                      <a:pt x="11675" y="33325"/>
                      <a:pt x="12142" y="34058"/>
                      <a:pt x="12843" y="34492"/>
                    </a:cubicBezTo>
                    <a:cubicBezTo>
                      <a:pt x="13285" y="34761"/>
                      <a:pt x="13772" y="34887"/>
                      <a:pt x="14252" y="34887"/>
                    </a:cubicBezTo>
                    <a:cubicBezTo>
                      <a:pt x="14605" y="34887"/>
                      <a:pt x="14953" y="34819"/>
                      <a:pt x="15278" y="34692"/>
                    </a:cubicBezTo>
                    <a:cubicBezTo>
                      <a:pt x="15478" y="35259"/>
                      <a:pt x="15878" y="35793"/>
                      <a:pt x="16445" y="36127"/>
                    </a:cubicBezTo>
                    <a:cubicBezTo>
                      <a:pt x="16812" y="36327"/>
                      <a:pt x="17212" y="36460"/>
                      <a:pt x="17613" y="36494"/>
                    </a:cubicBezTo>
                    <a:cubicBezTo>
                      <a:pt x="16879" y="39496"/>
                      <a:pt x="18146" y="42765"/>
                      <a:pt x="20915" y="44433"/>
                    </a:cubicBezTo>
                    <a:cubicBezTo>
                      <a:pt x="22091" y="45134"/>
                      <a:pt x="23379" y="45467"/>
                      <a:pt x="24646" y="45467"/>
                    </a:cubicBezTo>
                    <a:cubicBezTo>
                      <a:pt x="27117" y="45467"/>
                      <a:pt x="29511" y="44202"/>
                      <a:pt x="30856" y="41931"/>
                    </a:cubicBezTo>
                    <a:cubicBezTo>
                      <a:pt x="31856" y="40263"/>
                      <a:pt x="32090" y="38395"/>
                      <a:pt x="31723" y="36627"/>
                    </a:cubicBezTo>
                    <a:lnTo>
                      <a:pt x="31723" y="36627"/>
                    </a:lnTo>
                    <a:cubicBezTo>
                      <a:pt x="32116" y="36739"/>
                      <a:pt x="32517" y="36794"/>
                      <a:pt x="32916" y="36794"/>
                    </a:cubicBezTo>
                    <a:cubicBezTo>
                      <a:pt x="34416" y="36794"/>
                      <a:pt x="35883" y="36022"/>
                      <a:pt x="36726" y="34626"/>
                    </a:cubicBezTo>
                    <a:cubicBezTo>
                      <a:pt x="37760" y="32891"/>
                      <a:pt x="37494" y="30723"/>
                      <a:pt x="36193" y="29288"/>
                    </a:cubicBezTo>
                    <a:cubicBezTo>
                      <a:pt x="37093" y="29255"/>
                      <a:pt x="37927" y="28788"/>
                      <a:pt x="38428" y="27954"/>
                    </a:cubicBezTo>
                    <a:cubicBezTo>
                      <a:pt x="39061" y="26920"/>
                      <a:pt x="38895" y="25619"/>
                      <a:pt x="38127" y="24718"/>
                    </a:cubicBezTo>
                    <a:cubicBezTo>
                      <a:pt x="40562" y="24685"/>
                      <a:pt x="42897" y="23451"/>
                      <a:pt x="44232" y="21216"/>
                    </a:cubicBezTo>
                    <a:cubicBezTo>
                      <a:pt x="46267" y="17780"/>
                      <a:pt x="45166" y="13310"/>
                      <a:pt x="41730" y="11275"/>
                    </a:cubicBezTo>
                    <a:cubicBezTo>
                      <a:pt x="40562" y="10584"/>
                      <a:pt x="39274" y="10250"/>
                      <a:pt x="38001" y="10250"/>
                    </a:cubicBezTo>
                    <a:cubicBezTo>
                      <a:pt x="37493" y="10250"/>
                      <a:pt x="36988" y="10304"/>
                      <a:pt x="36493" y="10408"/>
                    </a:cubicBezTo>
                    <a:cubicBezTo>
                      <a:pt x="36460" y="9508"/>
                      <a:pt x="35993" y="8607"/>
                      <a:pt x="35159" y="8107"/>
                    </a:cubicBezTo>
                    <a:cubicBezTo>
                      <a:pt x="34702" y="7842"/>
                      <a:pt x="34194" y="7717"/>
                      <a:pt x="33696" y="7717"/>
                    </a:cubicBezTo>
                    <a:cubicBezTo>
                      <a:pt x="33503" y="7717"/>
                      <a:pt x="33311" y="7736"/>
                      <a:pt x="33124" y="7773"/>
                    </a:cubicBezTo>
                    <a:cubicBezTo>
                      <a:pt x="33324" y="5138"/>
                      <a:pt x="32056" y="2469"/>
                      <a:pt x="29621" y="1035"/>
                    </a:cubicBezTo>
                    <a:cubicBezTo>
                      <a:pt x="28456" y="334"/>
                      <a:pt x="27172" y="0"/>
                      <a:pt x="25905" y="0"/>
                    </a:cubicBezTo>
                    <a:close/>
                  </a:path>
                </a:pathLst>
              </a:custGeom>
              <a:solidFill>
                <a:srgbClr val="9FC5E8">
                  <a:alpha val="34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4" name="Google Shape;884;p27"/>
              <p:cNvGrpSpPr/>
              <p:nvPr/>
            </p:nvGrpSpPr>
            <p:grpSpPr>
              <a:xfrm>
                <a:off x="3687752" y="4"/>
                <a:ext cx="4475571" cy="4925856"/>
                <a:chOff x="4208265" y="2970830"/>
                <a:chExt cx="1349812" cy="1485616"/>
              </a:xfrm>
            </p:grpSpPr>
            <p:sp>
              <p:nvSpPr>
                <p:cNvPr id="885" name="Google Shape;885;p27"/>
                <p:cNvSpPr/>
                <p:nvPr/>
              </p:nvSpPr>
              <p:spPr>
                <a:xfrm>
                  <a:off x="4208265" y="4263796"/>
                  <a:ext cx="133475" cy="192650"/>
                </a:xfrm>
                <a:custGeom>
                  <a:avLst/>
                  <a:gdLst/>
                  <a:ahLst/>
                  <a:cxnLst/>
                  <a:rect l="l" t="t" r="r" b="b"/>
                  <a:pathLst>
                    <a:path w="5339" h="7706" extrusionOk="0">
                      <a:moveTo>
                        <a:pt x="5338" y="0"/>
                      </a:moveTo>
                      <a:lnTo>
                        <a:pt x="1" y="6638"/>
                      </a:lnTo>
                      <a:lnTo>
                        <a:pt x="1502" y="7706"/>
                      </a:lnTo>
                      <a:lnTo>
                        <a:pt x="5338" y="0"/>
                      </a:lnTo>
                      <a:close/>
                    </a:path>
                  </a:pathLst>
                </a:custGeom>
                <a:solidFill>
                  <a:srgbClr val="9FC5E8">
                    <a:alpha val="34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27"/>
                <p:cNvSpPr/>
                <p:nvPr/>
              </p:nvSpPr>
              <p:spPr>
                <a:xfrm rot="-1467804">
                  <a:off x="5392944" y="3877344"/>
                  <a:ext cx="130946" cy="193494"/>
                </a:xfrm>
                <a:custGeom>
                  <a:avLst/>
                  <a:gdLst/>
                  <a:ahLst/>
                  <a:cxnLst/>
                  <a:rect l="l" t="t" r="r" b="b"/>
                  <a:pathLst>
                    <a:path w="5238" h="7740" extrusionOk="0">
                      <a:moveTo>
                        <a:pt x="0" y="1"/>
                      </a:moveTo>
                      <a:lnTo>
                        <a:pt x="3636" y="7740"/>
                      </a:lnTo>
                      <a:lnTo>
                        <a:pt x="5237" y="6873"/>
                      </a:lnTo>
                      <a:lnTo>
                        <a:pt x="0" y="1"/>
                      </a:lnTo>
                      <a:close/>
                    </a:path>
                  </a:pathLst>
                </a:custGeom>
                <a:solidFill>
                  <a:srgbClr val="9FC5E8">
                    <a:alpha val="34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27"/>
                <p:cNvSpPr/>
                <p:nvPr/>
              </p:nvSpPr>
              <p:spPr>
                <a:xfrm>
                  <a:off x="4269925" y="2970830"/>
                  <a:ext cx="91750" cy="144300"/>
                </a:xfrm>
                <a:custGeom>
                  <a:avLst/>
                  <a:gdLst/>
                  <a:ahLst/>
                  <a:cxnLst/>
                  <a:rect l="l" t="t" r="r" b="b"/>
                  <a:pathLst>
                    <a:path w="3670" h="5772" extrusionOk="0">
                      <a:moveTo>
                        <a:pt x="1935" y="1"/>
                      </a:moveTo>
                      <a:lnTo>
                        <a:pt x="0" y="1302"/>
                      </a:lnTo>
                      <a:lnTo>
                        <a:pt x="3669" y="5772"/>
                      </a:lnTo>
                      <a:lnTo>
                        <a:pt x="1935" y="1"/>
                      </a:lnTo>
                      <a:close/>
                    </a:path>
                  </a:pathLst>
                </a:custGeom>
                <a:solidFill>
                  <a:srgbClr val="9FC5E8">
                    <a:alpha val="34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88" name="Google Shape;888;p27"/>
            <p:cNvSpPr/>
            <p:nvPr/>
          </p:nvSpPr>
          <p:spPr>
            <a:xfrm rot="-4978490">
              <a:off x="1874612" y="74348"/>
              <a:ext cx="838666" cy="1338296"/>
            </a:xfrm>
            <a:custGeom>
              <a:avLst/>
              <a:gdLst/>
              <a:ahLst/>
              <a:cxnLst/>
              <a:rect l="l" t="t" r="r" b="b"/>
              <a:pathLst>
                <a:path w="6439" h="10275" extrusionOk="0">
                  <a:moveTo>
                    <a:pt x="4937" y="1"/>
                  </a:moveTo>
                  <a:lnTo>
                    <a:pt x="0" y="10275"/>
                  </a:lnTo>
                  <a:lnTo>
                    <a:pt x="6438" y="1068"/>
                  </a:lnTo>
                  <a:lnTo>
                    <a:pt x="4937" y="1"/>
                  </a:lnTo>
                  <a:close/>
                </a:path>
              </a:pathLst>
            </a:custGeom>
            <a:solidFill>
              <a:srgbClr val="9FC5E8">
                <a:alpha val="34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9" name="Google Shape;889;p27"/>
          <p:cNvSpPr/>
          <p:nvPr/>
        </p:nvSpPr>
        <p:spPr>
          <a:xfrm>
            <a:off x="7920150" y="3446375"/>
            <a:ext cx="709700" cy="307725"/>
          </a:xfrm>
          <a:custGeom>
            <a:avLst/>
            <a:gdLst/>
            <a:ahLst/>
            <a:cxnLst/>
            <a:rect l="l" t="t" r="r" b="b"/>
            <a:pathLst>
              <a:path w="28388" h="12309" extrusionOk="0">
                <a:moveTo>
                  <a:pt x="18247" y="0"/>
                </a:moveTo>
                <a:cubicBezTo>
                  <a:pt x="13877" y="0"/>
                  <a:pt x="10141" y="2802"/>
                  <a:pt x="8740" y="6738"/>
                </a:cubicBezTo>
                <a:lnTo>
                  <a:pt x="2769" y="6738"/>
                </a:lnTo>
                <a:cubicBezTo>
                  <a:pt x="1234" y="6738"/>
                  <a:pt x="0" y="7973"/>
                  <a:pt x="0" y="9507"/>
                </a:cubicBezTo>
                <a:cubicBezTo>
                  <a:pt x="0" y="11041"/>
                  <a:pt x="1234" y="12309"/>
                  <a:pt x="2769" y="12309"/>
                </a:cubicBezTo>
                <a:lnTo>
                  <a:pt x="25585" y="12309"/>
                </a:lnTo>
                <a:cubicBezTo>
                  <a:pt x="27153" y="12309"/>
                  <a:pt x="28387" y="11041"/>
                  <a:pt x="28387" y="9507"/>
                </a:cubicBezTo>
                <a:cubicBezTo>
                  <a:pt x="28387" y="9407"/>
                  <a:pt x="28387" y="9273"/>
                  <a:pt x="28354" y="9173"/>
                </a:cubicBezTo>
                <a:cubicBezTo>
                  <a:pt x="28087" y="3836"/>
                  <a:pt x="23684" y="0"/>
                  <a:pt x="18247" y="0"/>
                </a:cubicBezTo>
                <a:close/>
              </a:path>
            </a:pathLst>
          </a:custGeom>
          <a:solidFill>
            <a:srgbClr val="F0EF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27"/>
          <p:cNvSpPr/>
          <p:nvPr/>
        </p:nvSpPr>
        <p:spPr>
          <a:xfrm flipH="1">
            <a:off x="666425" y="828588"/>
            <a:ext cx="709700" cy="307725"/>
          </a:xfrm>
          <a:custGeom>
            <a:avLst/>
            <a:gdLst/>
            <a:ahLst/>
            <a:cxnLst/>
            <a:rect l="l" t="t" r="r" b="b"/>
            <a:pathLst>
              <a:path w="28388" h="12309" extrusionOk="0">
                <a:moveTo>
                  <a:pt x="18247" y="0"/>
                </a:moveTo>
                <a:cubicBezTo>
                  <a:pt x="13877" y="0"/>
                  <a:pt x="10141" y="2802"/>
                  <a:pt x="8740" y="6738"/>
                </a:cubicBezTo>
                <a:lnTo>
                  <a:pt x="2769" y="6738"/>
                </a:lnTo>
                <a:cubicBezTo>
                  <a:pt x="1234" y="6738"/>
                  <a:pt x="0" y="7973"/>
                  <a:pt x="0" y="9507"/>
                </a:cubicBezTo>
                <a:cubicBezTo>
                  <a:pt x="0" y="11041"/>
                  <a:pt x="1234" y="12309"/>
                  <a:pt x="2769" y="12309"/>
                </a:cubicBezTo>
                <a:lnTo>
                  <a:pt x="25585" y="12309"/>
                </a:lnTo>
                <a:cubicBezTo>
                  <a:pt x="27153" y="12309"/>
                  <a:pt x="28387" y="11041"/>
                  <a:pt x="28387" y="9507"/>
                </a:cubicBezTo>
                <a:cubicBezTo>
                  <a:pt x="28387" y="9407"/>
                  <a:pt x="28387" y="9273"/>
                  <a:pt x="28354" y="9173"/>
                </a:cubicBezTo>
                <a:cubicBezTo>
                  <a:pt x="28087" y="3836"/>
                  <a:pt x="23684" y="0"/>
                  <a:pt x="18247" y="0"/>
                </a:cubicBezTo>
                <a:close/>
              </a:path>
            </a:pathLst>
          </a:custGeom>
          <a:solidFill>
            <a:srgbClr val="F0EF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1" name="Google Shape;891;p27"/>
          <p:cNvGrpSpPr/>
          <p:nvPr/>
        </p:nvGrpSpPr>
        <p:grpSpPr>
          <a:xfrm>
            <a:off x="7630725" y="704088"/>
            <a:ext cx="330501" cy="420623"/>
            <a:chOff x="3828325" y="875775"/>
            <a:chExt cx="330501" cy="420623"/>
          </a:xfrm>
        </p:grpSpPr>
        <p:sp>
          <p:nvSpPr>
            <p:cNvPr id="892" name="Google Shape;892;p27"/>
            <p:cNvSpPr/>
            <p:nvPr/>
          </p:nvSpPr>
          <p:spPr>
            <a:xfrm>
              <a:off x="3884094" y="1119247"/>
              <a:ext cx="53711" cy="53776"/>
            </a:xfrm>
            <a:custGeom>
              <a:avLst/>
              <a:gdLst/>
              <a:ahLst/>
              <a:cxnLst/>
              <a:rect l="l" t="t" r="r" b="b"/>
              <a:pathLst>
                <a:path w="835" h="836" extrusionOk="0">
                  <a:moveTo>
                    <a:pt x="474" y="1"/>
                  </a:moveTo>
                  <a:cubicBezTo>
                    <a:pt x="323" y="1"/>
                    <a:pt x="155" y="120"/>
                    <a:pt x="100" y="285"/>
                  </a:cubicBezTo>
                  <a:cubicBezTo>
                    <a:pt x="0" y="485"/>
                    <a:pt x="67" y="719"/>
                    <a:pt x="234" y="819"/>
                  </a:cubicBezTo>
                  <a:cubicBezTo>
                    <a:pt x="269" y="830"/>
                    <a:pt x="305" y="836"/>
                    <a:pt x="340" y="836"/>
                  </a:cubicBezTo>
                  <a:cubicBezTo>
                    <a:pt x="502" y="836"/>
                    <a:pt x="652" y="716"/>
                    <a:pt x="734" y="552"/>
                  </a:cubicBezTo>
                  <a:cubicBezTo>
                    <a:pt x="834" y="352"/>
                    <a:pt x="734" y="118"/>
                    <a:pt x="567" y="18"/>
                  </a:cubicBezTo>
                  <a:cubicBezTo>
                    <a:pt x="538" y="6"/>
                    <a:pt x="506" y="1"/>
                    <a:pt x="474" y="1"/>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27"/>
            <p:cNvSpPr/>
            <p:nvPr/>
          </p:nvSpPr>
          <p:spPr>
            <a:xfrm>
              <a:off x="3918444" y="1068109"/>
              <a:ext cx="126656" cy="79699"/>
            </a:xfrm>
            <a:custGeom>
              <a:avLst/>
              <a:gdLst/>
              <a:ahLst/>
              <a:cxnLst/>
              <a:rect l="l" t="t" r="r" b="b"/>
              <a:pathLst>
                <a:path w="1969" h="1239" extrusionOk="0">
                  <a:moveTo>
                    <a:pt x="1114" y="1"/>
                  </a:moveTo>
                  <a:cubicBezTo>
                    <a:pt x="642" y="1"/>
                    <a:pt x="123" y="511"/>
                    <a:pt x="0" y="880"/>
                  </a:cubicBezTo>
                  <a:lnTo>
                    <a:pt x="0" y="1180"/>
                  </a:lnTo>
                  <a:cubicBezTo>
                    <a:pt x="43" y="1223"/>
                    <a:pt x="86" y="1238"/>
                    <a:pt x="130" y="1238"/>
                  </a:cubicBezTo>
                  <a:cubicBezTo>
                    <a:pt x="223" y="1238"/>
                    <a:pt x="320" y="1169"/>
                    <a:pt x="434" y="1147"/>
                  </a:cubicBezTo>
                  <a:cubicBezTo>
                    <a:pt x="551" y="1108"/>
                    <a:pt x="668" y="1091"/>
                    <a:pt x="785" y="1091"/>
                  </a:cubicBezTo>
                  <a:cubicBezTo>
                    <a:pt x="868" y="1091"/>
                    <a:pt x="951" y="1099"/>
                    <a:pt x="1034" y="1113"/>
                  </a:cubicBezTo>
                  <a:cubicBezTo>
                    <a:pt x="1188" y="1113"/>
                    <a:pt x="1349" y="1156"/>
                    <a:pt x="1488" y="1156"/>
                  </a:cubicBezTo>
                  <a:cubicBezTo>
                    <a:pt x="1650" y="1156"/>
                    <a:pt x="1781" y="1098"/>
                    <a:pt x="1835" y="846"/>
                  </a:cubicBezTo>
                  <a:cubicBezTo>
                    <a:pt x="1968" y="446"/>
                    <a:pt x="1601" y="113"/>
                    <a:pt x="1234" y="12"/>
                  </a:cubicBezTo>
                  <a:cubicBezTo>
                    <a:pt x="1195" y="5"/>
                    <a:pt x="1155" y="1"/>
                    <a:pt x="1114"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27"/>
            <p:cNvSpPr/>
            <p:nvPr/>
          </p:nvSpPr>
          <p:spPr>
            <a:xfrm>
              <a:off x="3828325" y="1159001"/>
              <a:ext cx="81564" cy="135211"/>
            </a:xfrm>
            <a:custGeom>
              <a:avLst/>
              <a:gdLst/>
              <a:ahLst/>
              <a:cxnLst/>
              <a:rect l="l" t="t" r="r" b="b"/>
              <a:pathLst>
                <a:path w="1268" h="2102" extrusionOk="0">
                  <a:moveTo>
                    <a:pt x="1234" y="0"/>
                  </a:moveTo>
                  <a:cubicBezTo>
                    <a:pt x="1168" y="0"/>
                    <a:pt x="1101" y="134"/>
                    <a:pt x="1068" y="167"/>
                  </a:cubicBezTo>
                  <a:cubicBezTo>
                    <a:pt x="1001" y="267"/>
                    <a:pt x="934" y="334"/>
                    <a:pt x="867" y="434"/>
                  </a:cubicBezTo>
                  <a:cubicBezTo>
                    <a:pt x="734" y="601"/>
                    <a:pt x="634" y="768"/>
                    <a:pt x="534" y="968"/>
                  </a:cubicBezTo>
                  <a:cubicBezTo>
                    <a:pt x="400" y="1135"/>
                    <a:pt x="300" y="1335"/>
                    <a:pt x="234" y="1535"/>
                  </a:cubicBezTo>
                  <a:cubicBezTo>
                    <a:pt x="134" y="1702"/>
                    <a:pt x="33" y="1902"/>
                    <a:pt x="0" y="2102"/>
                  </a:cubicBezTo>
                  <a:cubicBezTo>
                    <a:pt x="67" y="1935"/>
                    <a:pt x="134" y="1735"/>
                    <a:pt x="234" y="1568"/>
                  </a:cubicBezTo>
                  <a:cubicBezTo>
                    <a:pt x="334" y="1401"/>
                    <a:pt x="400" y="1201"/>
                    <a:pt x="500" y="1035"/>
                  </a:cubicBezTo>
                  <a:cubicBezTo>
                    <a:pt x="634" y="868"/>
                    <a:pt x="734" y="701"/>
                    <a:pt x="834" y="534"/>
                  </a:cubicBezTo>
                  <a:cubicBezTo>
                    <a:pt x="901" y="467"/>
                    <a:pt x="967" y="367"/>
                    <a:pt x="1034" y="301"/>
                  </a:cubicBezTo>
                  <a:cubicBezTo>
                    <a:pt x="1068" y="234"/>
                    <a:pt x="1101" y="201"/>
                    <a:pt x="1134" y="167"/>
                  </a:cubicBezTo>
                  <a:cubicBezTo>
                    <a:pt x="1168" y="134"/>
                    <a:pt x="1201" y="101"/>
                    <a:pt x="1234" y="67"/>
                  </a:cubicBezTo>
                  <a:cubicBezTo>
                    <a:pt x="1268" y="67"/>
                    <a:pt x="1268" y="67"/>
                    <a:pt x="1268" y="34"/>
                  </a:cubicBezTo>
                  <a:cubicBezTo>
                    <a:pt x="1268" y="34"/>
                    <a:pt x="1234" y="0"/>
                    <a:pt x="1234"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27"/>
            <p:cNvSpPr/>
            <p:nvPr/>
          </p:nvSpPr>
          <p:spPr>
            <a:xfrm>
              <a:off x="3839003" y="1079623"/>
              <a:ext cx="77319" cy="60144"/>
            </a:xfrm>
            <a:custGeom>
              <a:avLst/>
              <a:gdLst/>
              <a:ahLst/>
              <a:cxnLst/>
              <a:rect l="l" t="t" r="r" b="b"/>
              <a:pathLst>
                <a:path w="1202" h="935" extrusionOk="0">
                  <a:moveTo>
                    <a:pt x="1" y="0"/>
                  </a:moveTo>
                  <a:cubicBezTo>
                    <a:pt x="1" y="0"/>
                    <a:pt x="1" y="34"/>
                    <a:pt x="1" y="34"/>
                  </a:cubicBezTo>
                  <a:cubicBezTo>
                    <a:pt x="501" y="200"/>
                    <a:pt x="902" y="534"/>
                    <a:pt x="1202" y="934"/>
                  </a:cubicBezTo>
                  <a:cubicBezTo>
                    <a:pt x="935" y="501"/>
                    <a:pt x="501" y="200"/>
                    <a:pt x="1"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27"/>
            <p:cNvSpPr/>
            <p:nvPr/>
          </p:nvSpPr>
          <p:spPr>
            <a:xfrm>
              <a:off x="3845435" y="1103230"/>
              <a:ext cx="58021" cy="37501"/>
            </a:xfrm>
            <a:custGeom>
              <a:avLst/>
              <a:gdLst/>
              <a:ahLst/>
              <a:cxnLst/>
              <a:rect l="l" t="t" r="r" b="b"/>
              <a:pathLst>
                <a:path w="902" h="583" extrusionOk="0">
                  <a:moveTo>
                    <a:pt x="1" y="0"/>
                  </a:moveTo>
                  <a:lnTo>
                    <a:pt x="1" y="0"/>
                  </a:lnTo>
                  <a:cubicBezTo>
                    <a:pt x="301" y="167"/>
                    <a:pt x="601" y="334"/>
                    <a:pt x="868" y="567"/>
                  </a:cubicBezTo>
                  <a:cubicBezTo>
                    <a:pt x="868" y="578"/>
                    <a:pt x="872" y="582"/>
                    <a:pt x="877" y="582"/>
                  </a:cubicBezTo>
                  <a:cubicBezTo>
                    <a:pt x="887" y="582"/>
                    <a:pt x="902" y="567"/>
                    <a:pt x="902" y="567"/>
                  </a:cubicBezTo>
                  <a:cubicBezTo>
                    <a:pt x="601" y="334"/>
                    <a:pt x="335" y="134"/>
                    <a:pt x="1"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27"/>
            <p:cNvSpPr/>
            <p:nvPr/>
          </p:nvSpPr>
          <p:spPr>
            <a:xfrm>
              <a:off x="3939864" y="1116610"/>
              <a:ext cx="68763" cy="179788"/>
            </a:xfrm>
            <a:custGeom>
              <a:avLst/>
              <a:gdLst/>
              <a:ahLst/>
              <a:cxnLst/>
              <a:rect l="l" t="t" r="r" b="b"/>
              <a:pathLst>
                <a:path w="1069" h="2795" extrusionOk="0">
                  <a:moveTo>
                    <a:pt x="413" y="1"/>
                  </a:moveTo>
                  <a:cubicBezTo>
                    <a:pt x="401" y="1"/>
                    <a:pt x="384" y="9"/>
                    <a:pt x="368" y="26"/>
                  </a:cubicBezTo>
                  <a:cubicBezTo>
                    <a:pt x="268" y="259"/>
                    <a:pt x="201" y="526"/>
                    <a:pt x="101" y="793"/>
                  </a:cubicBezTo>
                  <a:cubicBezTo>
                    <a:pt x="67" y="893"/>
                    <a:pt x="1" y="993"/>
                    <a:pt x="34" y="1126"/>
                  </a:cubicBezTo>
                  <a:cubicBezTo>
                    <a:pt x="67" y="1260"/>
                    <a:pt x="101" y="1393"/>
                    <a:pt x="134" y="1527"/>
                  </a:cubicBezTo>
                  <a:cubicBezTo>
                    <a:pt x="167" y="1660"/>
                    <a:pt x="201" y="1827"/>
                    <a:pt x="234" y="1960"/>
                  </a:cubicBezTo>
                  <a:cubicBezTo>
                    <a:pt x="268" y="2027"/>
                    <a:pt x="368" y="2127"/>
                    <a:pt x="434" y="2194"/>
                  </a:cubicBezTo>
                  <a:cubicBezTo>
                    <a:pt x="634" y="2394"/>
                    <a:pt x="835" y="2594"/>
                    <a:pt x="1068" y="2794"/>
                  </a:cubicBezTo>
                  <a:cubicBezTo>
                    <a:pt x="1068" y="2794"/>
                    <a:pt x="1068" y="2761"/>
                    <a:pt x="1068" y="2761"/>
                  </a:cubicBezTo>
                  <a:cubicBezTo>
                    <a:pt x="901" y="2594"/>
                    <a:pt x="735" y="2427"/>
                    <a:pt x="568" y="2261"/>
                  </a:cubicBezTo>
                  <a:cubicBezTo>
                    <a:pt x="468" y="2194"/>
                    <a:pt x="368" y="2094"/>
                    <a:pt x="301" y="1960"/>
                  </a:cubicBezTo>
                  <a:cubicBezTo>
                    <a:pt x="234" y="1860"/>
                    <a:pt x="234" y="1694"/>
                    <a:pt x="201" y="1560"/>
                  </a:cubicBezTo>
                  <a:cubicBezTo>
                    <a:pt x="167" y="1460"/>
                    <a:pt x="134" y="1327"/>
                    <a:pt x="101" y="1193"/>
                  </a:cubicBezTo>
                  <a:cubicBezTo>
                    <a:pt x="67" y="1026"/>
                    <a:pt x="101" y="893"/>
                    <a:pt x="167" y="760"/>
                  </a:cubicBezTo>
                  <a:cubicBezTo>
                    <a:pt x="268" y="526"/>
                    <a:pt x="334" y="259"/>
                    <a:pt x="434" y="26"/>
                  </a:cubicBezTo>
                  <a:cubicBezTo>
                    <a:pt x="434" y="9"/>
                    <a:pt x="426" y="1"/>
                    <a:pt x="413"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27"/>
            <p:cNvSpPr/>
            <p:nvPr/>
          </p:nvSpPr>
          <p:spPr>
            <a:xfrm>
              <a:off x="3957039" y="1118733"/>
              <a:ext cx="85874" cy="169046"/>
            </a:xfrm>
            <a:custGeom>
              <a:avLst/>
              <a:gdLst/>
              <a:ahLst/>
              <a:cxnLst/>
              <a:rect l="l" t="t" r="r" b="b"/>
              <a:pathLst>
                <a:path w="1335" h="2628" extrusionOk="0">
                  <a:moveTo>
                    <a:pt x="217" y="1"/>
                  </a:moveTo>
                  <a:cubicBezTo>
                    <a:pt x="209" y="1"/>
                    <a:pt x="201" y="9"/>
                    <a:pt x="201" y="26"/>
                  </a:cubicBezTo>
                  <a:cubicBezTo>
                    <a:pt x="134" y="293"/>
                    <a:pt x="101" y="560"/>
                    <a:pt x="34" y="827"/>
                  </a:cubicBezTo>
                  <a:cubicBezTo>
                    <a:pt x="34" y="960"/>
                    <a:pt x="1" y="1060"/>
                    <a:pt x="34" y="1160"/>
                  </a:cubicBezTo>
                  <a:cubicBezTo>
                    <a:pt x="101" y="1294"/>
                    <a:pt x="134" y="1427"/>
                    <a:pt x="201" y="1560"/>
                  </a:cubicBezTo>
                  <a:cubicBezTo>
                    <a:pt x="267" y="1694"/>
                    <a:pt x="301" y="1827"/>
                    <a:pt x="367" y="1961"/>
                  </a:cubicBezTo>
                  <a:cubicBezTo>
                    <a:pt x="434" y="2061"/>
                    <a:pt x="534" y="2094"/>
                    <a:pt x="601" y="2161"/>
                  </a:cubicBezTo>
                  <a:cubicBezTo>
                    <a:pt x="868" y="2328"/>
                    <a:pt x="1101" y="2494"/>
                    <a:pt x="1335" y="2628"/>
                  </a:cubicBezTo>
                  <a:cubicBezTo>
                    <a:pt x="1168" y="2494"/>
                    <a:pt x="968" y="2361"/>
                    <a:pt x="768" y="2228"/>
                  </a:cubicBezTo>
                  <a:cubicBezTo>
                    <a:pt x="668" y="2161"/>
                    <a:pt x="534" y="2061"/>
                    <a:pt x="434" y="1961"/>
                  </a:cubicBezTo>
                  <a:cubicBezTo>
                    <a:pt x="367" y="1861"/>
                    <a:pt x="334" y="1727"/>
                    <a:pt x="267" y="1594"/>
                  </a:cubicBezTo>
                  <a:cubicBezTo>
                    <a:pt x="234" y="1460"/>
                    <a:pt x="167" y="1360"/>
                    <a:pt x="134" y="1227"/>
                  </a:cubicBezTo>
                  <a:cubicBezTo>
                    <a:pt x="67" y="1093"/>
                    <a:pt x="67" y="960"/>
                    <a:pt x="101" y="793"/>
                  </a:cubicBezTo>
                  <a:cubicBezTo>
                    <a:pt x="167" y="526"/>
                    <a:pt x="201" y="293"/>
                    <a:pt x="234" y="26"/>
                  </a:cubicBezTo>
                  <a:cubicBezTo>
                    <a:pt x="234" y="9"/>
                    <a:pt x="226" y="1"/>
                    <a:pt x="217"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27"/>
            <p:cNvSpPr/>
            <p:nvPr/>
          </p:nvSpPr>
          <p:spPr>
            <a:xfrm>
              <a:off x="3974213" y="1103745"/>
              <a:ext cx="105171" cy="153994"/>
            </a:xfrm>
            <a:custGeom>
              <a:avLst/>
              <a:gdLst/>
              <a:ahLst/>
              <a:cxnLst/>
              <a:rect l="l" t="t" r="r" b="b"/>
              <a:pathLst>
                <a:path w="1635" h="2394" extrusionOk="0">
                  <a:moveTo>
                    <a:pt x="50" y="0"/>
                  </a:moveTo>
                  <a:cubicBezTo>
                    <a:pt x="42" y="0"/>
                    <a:pt x="34" y="9"/>
                    <a:pt x="34" y="26"/>
                  </a:cubicBezTo>
                  <a:cubicBezTo>
                    <a:pt x="34" y="292"/>
                    <a:pt x="34" y="559"/>
                    <a:pt x="34" y="859"/>
                  </a:cubicBezTo>
                  <a:cubicBezTo>
                    <a:pt x="34" y="960"/>
                    <a:pt x="0" y="1060"/>
                    <a:pt x="67" y="1160"/>
                  </a:cubicBezTo>
                  <a:cubicBezTo>
                    <a:pt x="134" y="1293"/>
                    <a:pt x="234" y="1427"/>
                    <a:pt x="301" y="1527"/>
                  </a:cubicBezTo>
                  <a:cubicBezTo>
                    <a:pt x="401" y="1660"/>
                    <a:pt x="467" y="1760"/>
                    <a:pt x="567" y="1894"/>
                  </a:cubicBezTo>
                  <a:cubicBezTo>
                    <a:pt x="634" y="1960"/>
                    <a:pt x="734" y="1994"/>
                    <a:pt x="834" y="2027"/>
                  </a:cubicBezTo>
                  <a:cubicBezTo>
                    <a:pt x="1101" y="2160"/>
                    <a:pt x="1335" y="2260"/>
                    <a:pt x="1635" y="2394"/>
                  </a:cubicBezTo>
                  <a:cubicBezTo>
                    <a:pt x="1635" y="2394"/>
                    <a:pt x="1635" y="2394"/>
                    <a:pt x="1635" y="2361"/>
                  </a:cubicBezTo>
                  <a:cubicBezTo>
                    <a:pt x="1401" y="2260"/>
                    <a:pt x="1201" y="2160"/>
                    <a:pt x="968" y="2060"/>
                  </a:cubicBezTo>
                  <a:cubicBezTo>
                    <a:pt x="868" y="2027"/>
                    <a:pt x="734" y="1960"/>
                    <a:pt x="634" y="1894"/>
                  </a:cubicBezTo>
                  <a:cubicBezTo>
                    <a:pt x="534" y="1793"/>
                    <a:pt x="467" y="1660"/>
                    <a:pt x="401" y="1560"/>
                  </a:cubicBezTo>
                  <a:cubicBezTo>
                    <a:pt x="301" y="1427"/>
                    <a:pt x="234" y="1326"/>
                    <a:pt x="167" y="1226"/>
                  </a:cubicBezTo>
                  <a:cubicBezTo>
                    <a:pt x="67" y="1093"/>
                    <a:pt x="67" y="960"/>
                    <a:pt x="67" y="793"/>
                  </a:cubicBezTo>
                  <a:cubicBezTo>
                    <a:pt x="67" y="526"/>
                    <a:pt x="67" y="259"/>
                    <a:pt x="67" y="26"/>
                  </a:cubicBezTo>
                  <a:cubicBezTo>
                    <a:pt x="67" y="9"/>
                    <a:pt x="59" y="0"/>
                    <a:pt x="50"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27"/>
            <p:cNvSpPr/>
            <p:nvPr/>
          </p:nvSpPr>
          <p:spPr>
            <a:xfrm>
              <a:off x="3982768" y="1104388"/>
              <a:ext cx="126656" cy="134053"/>
            </a:xfrm>
            <a:custGeom>
              <a:avLst/>
              <a:gdLst/>
              <a:ahLst/>
              <a:cxnLst/>
              <a:rect l="l" t="t" r="r" b="b"/>
              <a:pathLst>
                <a:path w="1969" h="2084" extrusionOk="0">
                  <a:moveTo>
                    <a:pt x="26" y="1"/>
                  </a:moveTo>
                  <a:cubicBezTo>
                    <a:pt x="16" y="1"/>
                    <a:pt x="1" y="16"/>
                    <a:pt x="1" y="16"/>
                  </a:cubicBezTo>
                  <a:cubicBezTo>
                    <a:pt x="34" y="282"/>
                    <a:pt x="68" y="583"/>
                    <a:pt x="134" y="849"/>
                  </a:cubicBezTo>
                  <a:cubicBezTo>
                    <a:pt x="134" y="950"/>
                    <a:pt x="168" y="1050"/>
                    <a:pt x="234" y="1150"/>
                  </a:cubicBezTo>
                  <a:cubicBezTo>
                    <a:pt x="334" y="1250"/>
                    <a:pt x="434" y="1350"/>
                    <a:pt x="535" y="1483"/>
                  </a:cubicBezTo>
                  <a:cubicBezTo>
                    <a:pt x="635" y="1583"/>
                    <a:pt x="735" y="1683"/>
                    <a:pt x="835" y="1783"/>
                  </a:cubicBezTo>
                  <a:cubicBezTo>
                    <a:pt x="901" y="1850"/>
                    <a:pt x="1002" y="1850"/>
                    <a:pt x="1102" y="1884"/>
                  </a:cubicBezTo>
                  <a:cubicBezTo>
                    <a:pt x="1402" y="1950"/>
                    <a:pt x="1669" y="2017"/>
                    <a:pt x="1969" y="2084"/>
                  </a:cubicBezTo>
                  <a:cubicBezTo>
                    <a:pt x="1735" y="2017"/>
                    <a:pt x="1502" y="1950"/>
                    <a:pt x="1268" y="1884"/>
                  </a:cubicBezTo>
                  <a:cubicBezTo>
                    <a:pt x="1135" y="1850"/>
                    <a:pt x="1002" y="1817"/>
                    <a:pt x="901" y="1750"/>
                  </a:cubicBezTo>
                  <a:cubicBezTo>
                    <a:pt x="768" y="1683"/>
                    <a:pt x="701" y="1550"/>
                    <a:pt x="601" y="1483"/>
                  </a:cubicBezTo>
                  <a:cubicBezTo>
                    <a:pt x="501" y="1383"/>
                    <a:pt x="434" y="1283"/>
                    <a:pt x="334" y="1183"/>
                  </a:cubicBezTo>
                  <a:cubicBezTo>
                    <a:pt x="201" y="1050"/>
                    <a:pt x="201" y="916"/>
                    <a:pt x="168" y="783"/>
                  </a:cubicBezTo>
                  <a:cubicBezTo>
                    <a:pt x="134" y="516"/>
                    <a:pt x="68" y="282"/>
                    <a:pt x="34" y="16"/>
                  </a:cubicBezTo>
                  <a:cubicBezTo>
                    <a:pt x="34" y="4"/>
                    <a:pt x="30" y="1"/>
                    <a:pt x="26"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27"/>
            <p:cNvSpPr/>
            <p:nvPr/>
          </p:nvSpPr>
          <p:spPr>
            <a:xfrm>
              <a:off x="3948483" y="875775"/>
              <a:ext cx="109481" cy="223208"/>
            </a:xfrm>
            <a:custGeom>
              <a:avLst/>
              <a:gdLst/>
              <a:ahLst/>
              <a:cxnLst/>
              <a:rect l="l" t="t" r="r" b="b"/>
              <a:pathLst>
                <a:path w="1702" h="3470" extrusionOk="0">
                  <a:moveTo>
                    <a:pt x="0" y="3469"/>
                  </a:moveTo>
                  <a:cubicBezTo>
                    <a:pt x="0" y="2836"/>
                    <a:pt x="267" y="2102"/>
                    <a:pt x="467" y="1535"/>
                  </a:cubicBezTo>
                  <a:cubicBezTo>
                    <a:pt x="634" y="1101"/>
                    <a:pt x="834" y="534"/>
                    <a:pt x="1168" y="234"/>
                  </a:cubicBezTo>
                  <a:cubicBezTo>
                    <a:pt x="1401" y="0"/>
                    <a:pt x="1668" y="34"/>
                    <a:pt x="1668" y="367"/>
                  </a:cubicBezTo>
                  <a:cubicBezTo>
                    <a:pt x="1701" y="968"/>
                    <a:pt x="1334" y="1601"/>
                    <a:pt x="1068" y="2135"/>
                  </a:cubicBezTo>
                  <a:cubicBezTo>
                    <a:pt x="901" y="2402"/>
                    <a:pt x="734" y="2702"/>
                    <a:pt x="534" y="2969"/>
                  </a:cubicBezTo>
                  <a:cubicBezTo>
                    <a:pt x="434" y="3103"/>
                    <a:pt x="300" y="3236"/>
                    <a:pt x="200" y="3369"/>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27"/>
            <p:cNvSpPr/>
            <p:nvPr/>
          </p:nvSpPr>
          <p:spPr>
            <a:xfrm>
              <a:off x="3866920" y="903628"/>
              <a:ext cx="83751" cy="216840"/>
            </a:xfrm>
            <a:custGeom>
              <a:avLst/>
              <a:gdLst/>
              <a:ahLst/>
              <a:cxnLst/>
              <a:rect l="l" t="t" r="r" b="b"/>
              <a:pathLst>
                <a:path w="1302" h="3371" extrusionOk="0">
                  <a:moveTo>
                    <a:pt x="1235" y="3370"/>
                  </a:moveTo>
                  <a:cubicBezTo>
                    <a:pt x="834" y="2936"/>
                    <a:pt x="601" y="2269"/>
                    <a:pt x="367" y="1736"/>
                  </a:cubicBezTo>
                  <a:cubicBezTo>
                    <a:pt x="201" y="1369"/>
                    <a:pt x="1" y="835"/>
                    <a:pt x="34" y="435"/>
                  </a:cubicBezTo>
                  <a:cubicBezTo>
                    <a:pt x="67" y="134"/>
                    <a:pt x="267" y="1"/>
                    <a:pt x="468" y="234"/>
                  </a:cubicBezTo>
                  <a:cubicBezTo>
                    <a:pt x="868" y="635"/>
                    <a:pt x="1001" y="1302"/>
                    <a:pt x="1135" y="1802"/>
                  </a:cubicBezTo>
                  <a:cubicBezTo>
                    <a:pt x="1201" y="2102"/>
                    <a:pt x="1268" y="2403"/>
                    <a:pt x="1301" y="2703"/>
                  </a:cubicBezTo>
                  <a:cubicBezTo>
                    <a:pt x="1301" y="2870"/>
                    <a:pt x="1268" y="3036"/>
                    <a:pt x="1301" y="3203"/>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27"/>
            <p:cNvSpPr/>
            <p:nvPr/>
          </p:nvSpPr>
          <p:spPr>
            <a:xfrm>
              <a:off x="4019241" y="1098663"/>
              <a:ext cx="139585" cy="73009"/>
            </a:xfrm>
            <a:custGeom>
              <a:avLst/>
              <a:gdLst/>
              <a:ahLst/>
              <a:cxnLst/>
              <a:rect l="l" t="t" r="r" b="b"/>
              <a:pathLst>
                <a:path w="2170" h="1135" extrusionOk="0">
                  <a:moveTo>
                    <a:pt x="175" y="0"/>
                  </a:moveTo>
                  <a:cubicBezTo>
                    <a:pt x="127" y="0"/>
                    <a:pt x="80" y="2"/>
                    <a:pt x="34" y="4"/>
                  </a:cubicBezTo>
                  <a:lnTo>
                    <a:pt x="1" y="271"/>
                  </a:lnTo>
                  <a:cubicBezTo>
                    <a:pt x="5" y="271"/>
                    <a:pt x="9" y="271"/>
                    <a:pt x="13" y="271"/>
                  </a:cubicBezTo>
                  <a:cubicBezTo>
                    <a:pt x="302" y="271"/>
                    <a:pt x="1437" y="1135"/>
                    <a:pt x="1919" y="1135"/>
                  </a:cubicBezTo>
                  <a:cubicBezTo>
                    <a:pt x="2042" y="1135"/>
                    <a:pt x="2122" y="1079"/>
                    <a:pt x="2136" y="938"/>
                  </a:cubicBezTo>
                  <a:cubicBezTo>
                    <a:pt x="2169" y="638"/>
                    <a:pt x="1902" y="438"/>
                    <a:pt x="1702" y="338"/>
                  </a:cubicBezTo>
                  <a:cubicBezTo>
                    <a:pt x="1245" y="155"/>
                    <a:pt x="677" y="0"/>
                    <a:pt x="175" y="0"/>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4" name="Google Shape;904;p27"/>
          <p:cNvGrpSpPr/>
          <p:nvPr/>
        </p:nvGrpSpPr>
        <p:grpSpPr>
          <a:xfrm flipH="1">
            <a:off x="1376125" y="3926700"/>
            <a:ext cx="330501" cy="420623"/>
            <a:chOff x="3828325" y="875775"/>
            <a:chExt cx="330501" cy="420623"/>
          </a:xfrm>
        </p:grpSpPr>
        <p:sp>
          <p:nvSpPr>
            <p:cNvPr id="905" name="Google Shape;905;p27"/>
            <p:cNvSpPr/>
            <p:nvPr/>
          </p:nvSpPr>
          <p:spPr>
            <a:xfrm>
              <a:off x="3884094" y="1119247"/>
              <a:ext cx="53711" cy="53776"/>
            </a:xfrm>
            <a:custGeom>
              <a:avLst/>
              <a:gdLst/>
              <a:ahLst/>
              <a:cxnLst/>
              <a:rect l="l" t="t" r="r" b="b"/>
              <a:pathLst>
                <a:path w="835" h="836" extrusionOk="0">
                  <a:moveTo>
                    <a:pt x="474" y="1"/>
                  </a:moveTo>
                  <a:cubicBezTo>
                    <a:pt x="323" y="1"/>
                    <a:pt x="155" y="120"/>
                    <a:pt x="100" y="285"/>
                  </a:cubicBezTo>
                  <a:cubicBezTo>
                    <a:pt x="0" y="485"/>
                    <a:pt x="67" y="719"/>
                    <a:pt x="234" y="819"/>
                  </a:cubicBezTo>
                  <a:cubicBezTo>
                    <a:pt x="269" y="830"/>
                    <a:pt x="305" y="836"/>
                    <a:pt x="340" y="836"/>
                  </a:cubicBezTo>
                  <a:cubicBezTo>
                    <a:pt x="502" y="836"/>
                    <a:pt x="652" y="716"/>
                    <a:pt x="734" y="552"/>
                  </a:cubicBezTo>
                  <a:cubicBezTo>
                    <a:pt x="834" y="352"/>
                    <a:pt x="734" y="118"/>
                    <a:pt x="567" y="18"/>
                  </a:cubicBezTo>
                  <a:cubicBezTo>
                    <a:pt x="538" y="6"/>
                    <a:pt x="506" y="1"/>
                    <a:pt x="474" y="1"/>
                  </a:cubicBezTo>
                  <a:close/>
                </a:path>
              </a:pathLst>
            </a:cu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27"/>
            <p:cNvSpPr/>
            <p:nvPr/>
          </p:nvSpPr>
          <p:spPr>
            <a:xfrm>
              <a:off x="3918444" y="1068109"/>
              <a:ext cx="126656" cy="79699"/>
            </a:xfrm>
            <a:custGeom>
              <a:avLst/>
              <a:gdLst/>
              <a:ahLst/>
              <a:cxnLst/>
              <a:rect l="l" t="t" r="r" b="b"/>
              <a:pathLst>
                <a:path w="1969" h="1239" extrusionOk="0">
                  <a:moveTo>
                    <a:pt x="1114" y="1"/>
                  </a:moveTo>
                  <a:cubicBezTo>
                    <a:pt x="642" y="1"/>
                    <a:pt x="123" y="511"/>
                    <a:pt x="0" y="880"/>
                  </a:cubicBezTo>
                  <a:lnTo>
                    <a:pt x="0" y="1180"/>
                  </a:lnTo>
                  <a:cubicBezTo>
                    <a:pt x="43" y="1223"/>
                    <a:pt x="86" y="1238"/>
                    <a:pt x="130" y="1238"/>
                  </a:cubicBezTo>
                  <a:cubicBezTo>
                    <a:pt x="223" y="1238"/>
                    <a:pt x="320" y="1169"/>
                    <a:pt x="434" y="1147"/>
                  </a:cubicBezTo>
                  <a:cubicBezTo>
                    <a:pt x="551" y="1108"/>
                    <a:pt x="668" y="1091"/>
                    <a:pt x="785" y="1091"/>
                  </a:cubicBezTo>
                  <a:cubicBezTo>
                    <a:pt x="868" y="1091"/>
                    <a:pt x="951" y="1099"/>
                    <a:pt x="1034" y="1113"/>
                  </a:cubicBezTo>
                  <a:cubicBezTo>
                    <a:pt x="1188" y="1113"/>
                    <a:pt x="1349" y="1156"/>
                    <a:pt x="1488" y="1156"/>
                  </a:cubicBezTo>
                  <a:cubicBezTo>
                    <a:pt x="1650" y="1156"/>
                    <a:pt x="1781" y="1098"/>
                    <a:pt x="1835" y="846"/>
                  </a:cubicBezTo>
                  <a:cubicBezTo>
                    <a:pt x="1968" y="446"/>
                    <a:pt x="1601" y="113"/>
                    <a:pt x="1234" y="12"/>
                  </a:cubicBezTo>
                  <a:cubicBezTo>
                    <a:pt x="1195" y="5"/>
                    <a:pt x="1155" y="1"/>
                    <a:pt x="1114"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27"/>
            <p:cNvSpPr/>
            <p:nvPr/>
          </p:nvSpPr>
          <p:spPr>
            <a:xfrm>
              <a:off x="3828325" y="1159001"/>
              <a:ext cx="81564" cy="135211"/>
            </a:xfrm>
            <a:custGeom>
              <a:avLst/>
              <a:gdLst/>
              <a:ahLst/>
              <a:cxnLst/>
              <a:rect l="l" t="t" r="r" b="b"/>
              <a:pathLst>
                <a:path w="1268" h="2102" extrusionOk="0">
                  <a:moveTo>
                    <a:pt x="1234" y="0"/>
                  </a:moveTo>
                  <a:cubicBezTo>
                    <a:pt x="1168" y="0"/>
                    <a:pt x="1101" y="134"/>
                    <a:pt x="1068" y="167"/>
                  </a:cubicBezTo>
                  <a:cubicBezTo>
                    <a:pt x="1001" y="267"/>
                    <a:pt x="934" y="334"/>
                    <a:pt x="867" y="434"/>
                  </a:cubicBezTo>
                  <a:cubicBezTo>
                    <a:pt x="734" y="601"/>
                    <a:pt x="634" y="768"/>
                    <a:pt x="534" y="968"/>
                  </a:cubicBezTo>
                  <a:cubicBezTo>
                    <a:pt x="400" y="1135"/>
                    <a:pt x="300" y="1335"/>
                    <a:pt x="234" y="1535"/>
                  </a:cubicBezTo>
                  <a:cubicBezTo>
                    <a:pt x="134" y="1702"/>
                    <a:pt x="33" y="1902"/>
                    <a:pt x="0" y="2102"/>
                  </a:cubicBezTo>
                  <a:cubicBezTo>
                    <a:pt x="67" y="1935"/>
                    <a:pt x="134" y="1735"/>
                    <a:pt x="234" y="1568"/>
                  </a:cubicBezTo>
                  <a:cubicBezTo>
                    <a:pt x="334" y="1401"/>
                    <a:pt x="400" y="1201"/>
                    <a:pt x="500" y="1035"/>
                  </a:cubicBezTo>
                  <a:cubicBezTo>
                    <a:pt x="634" y="868"/>
                    <a:pt x="734" y="701"/>
                    <a:pt x="834" y="534"/>
                  </a:cubicBezTo>
                  <a:cubicBezTo>
                    <a:pt x="901" y="467"/>
                    <a:pt x="967" y="367"/>
                    <a:pt x="1034" y="301"/>
                  </a:cubicBezTo>
                  <a:cubicBezTo>
                    <a:pt x="1068" y="234"/>
                    <a:pt x="1101" y="201"/>
                    <a:pt x="1134" y="167"/>
                  </a:cubicBezTo>
                  <a:cubicBezTo>
                    <a:pt x="1168" y="134"/>
                    <a:pt x="1201" y="101"/>
                    <a:pt x="1234" y="67"/>
                  </a:cubicBezTo>
                  <a:cubicBezTo>
                    <a:pt x="1268" y="67"/>
                    <a:pt x="1268" y="67"/>
                    <a:pt x="1268" y="34"/>
                  </a:cubicBezTo>
                  <a:cubicBezTo>
                    <a:pt x="1268" y="34"/>
                    <a:pt x="1234" y="0"/>
                    <a:pt x="1234"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27"/>
            <p:cNvSpPr/>
            <p:nvPr/>
          </p:nvSpPr>
          <p:spPr>
            <a:xfrm>
              <a:off x="3839003" y="1079623"/>
              <a:ext cx="77319" cy="60144"/>
            </a:xfrm>
            <a:custGeom>
              <a:avLst/>
              <a:gdLst/>
              <a:ahLst/>
              <a:cxnLst/>
              <a:rect l="l" t="t" r="r" b="b"/>
              <a:pathLst>
                <a:path w="1202" h="935" extrusionOk="0">
                  <a:moveTo>
                    <a:pt x="1" y="0"/>
                  </a:moveTo>
                  <a:cubicBezTo>
                    <a:pt x="1" y="0"/>
                    <a:pt x="1" y="34"/>
                    <a:pt x="1" y="34"/>
                  </a:cubicBezTo>
                  <a:cubicBezTo>
                    <a:pt x="501" y="200"/>
                    <a:pt x="902" y="534"/>
                    <a:pt x="1202" y="934"/>
                  </a:cubicBezTo>
                  <a:cubicBezTo>
                    <a:pt x="935" y="501"/>
                    <a:pt x="501" y="200"/>
                    <a:pt x="1"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27"/>
            <p:cNvSpPr/>
            <p:nvPr/>
          </p:nvSpPr>
          <p:spPr>
            <a:xfrm>
              <a:off x="3845435" y="1103230"/>
              <a:ext cx="58021" cy="37501"/>
            </a:xfrm>
            <a:custGeom>
              <a:avLst/>
              <a:gdLst/>
              <a:ahLst/>
              <a:cxnLst/>
              <a:rect l="l" t="t" r="r" b="b"/>
              <a:pathLst>
                <a:path w="902" h="583" extrusionOk="0">
                  <a:moveTo>
                    <a:pt x="1" y="0"/>
                  </a:moveTo>
                  <a:lnTo>
                    <a:pt x="1" y="0"/>
                  </a:lnTo>
                  <a:cubicBezTo>
                    <a:pt x="301" y="167"/>
                    <a:pt x="601" y="334"/>
                    <a:pt x="868" y="567"/>
                  </a:cubicBezTo>
                  <a:cubicBezTo>
                    <a:pt x="868" y="578"/>
                    <a:pt x="872" y="582"/>
                    <a:pt x="877" y="582"/>
                  </a:cubicBezTo>
                  <a:cubicBezTo>
                    <a:pt x="887" y="582"/>
                    <a:pt x="902" y="567"/>
                    <a:pt x="902" y="567"/>
                  </a:cubicBezTo>
                  <a:cubicBezTo>
                    <a:pt x="601" y="334"/>
                    <a:pt x="335" y="134"/>
                    <a:pt x="1"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27"/>
            <p:cNvSpPr/>
            <p:nvPr/>
          </p:nvSpPr>
          <p:spPr>
            <a:xfrm>
              <a:off x="3939864" y="1116610"/>
              <a:ext cx="68763" cy="179788"/>
            </a:xfrm>
            <a:custGeom>
              <a:avLst/>
              <a:gdLst/>
              <a:ahLst/>
              <a:cxnLst/>
              <a:rect l="l" t="t" r="r" b="b"/>
              <a:pathLst>
                <a:path w="1069" h="2795" extrusionOk="0">
                  <a:moveTo>
                    <a:pt x="413" y="1"/>
                  </a:moveTo>
                  <a:cubicBezTo>
                    <a:pt x="401" y="1"/>
                    <a:pt x="384" y="9"/>
                    <a:pt x="368" y="26"/>
                  </a:cubicBezTo>
                  <a:cubicBezTo>
                    <a:pt x="268" y="259"/>
                    <a:pt x="201" y="526"/>
                    <a:pt x="101" y="793"/>
                  </a:cubicBezTo>
                  <a:cubicBezTo>
                    <a:pt x="67" y="893"/>
                    <a:pt x="1" y="993"/>
                    <a:pt x="34" y="1126"/>
                  </a:cubicBezTo>
                  <a:cubicBezTo>
                    <a:pt x="67" y="1260"/>
                    <a:pt x="101" y="1393"/>
                    <a:pt x="134" y="1527"/>
                  </a:cubicBezTo>
                  <a:cubicBezTo>
                    <a:pt x="167" y="1660"/>
                    <a:pt x="201" y="1827"/>
                    <a:pt x="234" y="1960"/>
                  </a:cubicBezTo>
                  <a:cubicBezTo>
                    <a:pt x="268" y="2027"/>
                    <a:pt x="368" y="2127"/>
                    <a:pt x="434" y="2194"/>
                  </a:cubicBezTo>
                  <a:cubicBezTo>
                    <a:pt x="634" y="2394"/>
                    <a:pt x="835" y="2594"/>
                    <a:pt x="1068" y="2794"/>
                  </a:cubicBezTo>
                  <a:cubicBezTo>
                    <a:pt x="1068" y="2794"/>
                    <a:pt x="1068" y="2761"/>
                    <a:pt x="1068" y="2761"/>
                  </a:cubicBezTo>
                  <a:cubicBezTo>
                    <a:pt x="901" y="2594"/>
                    <a:pt x="735" y="2427"/>
                    <a:pt x="568" y="2261"/>
                  </a:cubicBezTo>
                  <a:cubicBezTo>
                    <a:pt x="468" y="2194"/>
                    <a:pt x="368" y="2094"/>
                    <a:pt x="301" y="1960"/>
                  </a:cubicBezTo>
                  <a:cubicBezTo>
                    <a:pt x="234" y="1860"/>
                    <a:pt x="234" y="1694"/>
                    <a:pt x="201" y="1560"/>
                  </a:cubicBezTo>
                  <a:cubicBezTo>
                    <a:pt x="167" y="1460"/>
                    <a:pt x="134" y="1327"/>
                    <a:pt x="101" y="1193"/>
                  </a:cubicBezTo>
                  <a:cubicBezTo>
                    <a:pt x="67" y="1026"/>
                    <a:pt x="101" y="893"/>
                    <a:pt x="167" y="760"/>
                  </a:cubicBezTo>
                  <a:cubicBezTo>
                    <a:pt x="268" y="526"/>
                    <a:pt x="334" y="259"/>
                    <a:pt x="434" y="26"/>
                  </a:cubicBezTo>
                  <a:cubicBezTo>
                    <a:pt x="434" y="9"/>
                    <a:pt x="426" y="1"/>
                    <a:pt x="413"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27"/>
            <p:cNvSpPr/>
            <p:nvPr/>
          </p:nvSpPr>
          <p:spPr>
            <a:xfrm>
              <a:off x="3957039" y="1118733"/>
              <a:ext cx="85874" cy="169046"/>
            </a:xfrm>
            <a:custGeom>
              <a:avLst/>
              <a:gdLst/>
              <a:ahLst/>
              <a:cxnLst/>
              <a:rect l="l" t="t" r="r" b="b"/>
              <a:pathLst>
                <a:path w="1335" h="2628" extrusionOk="0">
                  <a:moveTo>
                    <a:pt x="217" y="1"/>
                  </a:moveTo>
                  <a:cubicBezTo>
                    <a:pt x="209" y="1"/>
                    <a:pt x="201" y="9"/>
                    <a:pt x="201" y="26"/>
                  </a:cubicBezTo>
                  <a:cubicBezTo>
                    <a:pt x="134" y="293"/>
                    <a:pt x="101" y="560"/>
                    <a:pt x="34" y="827"/>
                  </a:cubicBezTo>
                  <a:cubicBezTo>
                    <a:pt x="34" y="960"/>
                    <a:pt x="1" y="1060"/>
                    <a:pt x="34" y="1160"/>
                  </a:cubicBezTo>
                  <a:cubicBezTo>
                    <a:pt x="101" y="1294"/>
                    <a:pt x="134" y="1427"/>
                    <a:pt x="201" y="1560"/>
                  </a:cubicBezTo>
                  <a:cubicBezTo>
                    <a:pt x="267" y="1694"/>
                    <a:pt x="301" y="1827"/>
                    <a:pt x="367" y="1961"/>
                  </a:cubicBezTo>
                  <a:cubicBezTo>
                    <a:pt x="434" y="2061"/>
                    <a:pt x="534" y="2094"/>
                    <a:pt x="601" y="2161"/>
                  </a:cubicBezTo>
                  <a:cubicBezTo>
                    <a:pt x="868" y="2328"/>
                    <a:pt x="1101" y="2494"/>
                    <a:pt x="1335" y="2628"/>
                  </a:cubicBezTo>
                  <a:cubicBezTo>
                    <a:pt x="1168" y="2494"/>
                    <a:pt x="968" y="2361"/>
                    <a:pt x="768" y="2228"/>
                  </a:cubicBezTo>
                  <a:cubicBezTo>
                    <a:pt x="668" y="2161"/>
                    <a:pt x="534" y="2061"/>
                    <a:pt x="434" y="1961"/>
                  </a:cubicBezTo>
                  <a:cubicBezTo>
                    <a:pt x="367" y="1861"/>
                    <a:pt x="334" y="1727"/>
                    <a:pt x="267" y="1594"/>
                  </a:cubicBezTo>
                  <a:cubicBezTo>
                    <a:pt x="234" y="1460"/>
                    <a:pt x="167" y="1360"/>
                    <a:pt x="134" y="1227"/>
                  </a:cubicBezTo>
                  <a:cubicBezTo>
                    <a:pt x="67" y="1093"/>
                    <a:pt x="67" y="960"/>
                    <a:pt x="101" y="793"/>
                  </a:cubicBezTo>
                  <a:cubicBezTo>
                    <a:pt x="167" y="526"/>
                    <a:pt x="201" y="293"/>
                    <a:pt x="234" y="26"/>
                  </a:cubicBezTo>
                  <a:cubicBezTo>
                    <a:pt x="234" y="9"/>
                    <a:pt x="226" y="1"/>
                    <a:pt x="217"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27"/>
            <p:cNvSpPr/>
            <p:nvPr/>
          </p:nvSpPr>
          <p:spPr>
            <a:xfrm>
              <a:off x="3974213" y="1103745"/>
              <a:ext cx="105171" cy="153994"/>
            </a:xfrm>
            <a:custGeom>
              <a:avLst/>
              <a:gdLst/>
              <a:ahLst/>
              <a:cxnLst/>
              <a:rect l="l" t="t" r="r" b="b"/>
              <a:pathLst>
                <a:path w="1635" h="2394" extrusionOk="0">
                  <a:moveTo>
                    <a:pt x="50" y="0"/>
                  </a:moveTo>
                  <a:cubicBezTo>
                    <a:pt x="42" y="0"/>
                    <a:pt x="34" y="9"/>
                    <a:pt x="34" y="26"/>
                  </a:cubicBezTo>
                  <a:cubicBezTo>
                    <a:pt x="34" y="292"/>
                    <a:pt x="34" y="559"/>
                    <a:pt x="34" y="859"/>
                  </a:cubicBezTo>
                  <a:cubicBezTo>
                    <a:pt x="34" y="960"/>
                    <a:pt x="0" y="1060"/>
                    <a:pt x="67" y="1160"/>
                  </a:cubicBezTo>
                  <a:cubicBezTo>
                    <a:pt x="134" y="1293"/>
                    <a:pt x="234" y="1427"/>
                    <a:pt x="301" y="1527"/>
                  </a:cubicBezTo>
                  <a:cubicBezTo>
                    <a:pt x="401" y="1660"/>
                    <a:pt x="467" y="1760"/>
                    <a:pt x="567" y="1894"/>
                  </a:cubicBezTo>
                  <a:cubicBezTo>
                    <a:pt x="634" y="1960"/>
                    <a:pt x="734" y="1994"/>
                    <a:pt x="834" y="2027"/>
                  </a:cubicBezTo>
                  <a:cubicBezTo>
                    <a:pt x="1101" y="2160"/>
                    <a:pt x="1335" y="2260"/>
                    <a:pt x="1635" y="2394"/>
                  </a:cubicBezTo>
                  <a:cubicBezTo>
                    <a:pt x="1635" y="2394"/>
                    <a:pt x="1635" y="2394"/>
                    <a:pt x="1635" y="2361"/>
                  </a:cubicBezTo>
                  <a:cubicBezTo>
                    <a:pt x="1401" y="2260"/>
                    <a:pt x="1201" y="2160"/>
                    <a:pt x="968" y="2060"/>
                  </a:cubicBezTo>
                  <a:cubicBezTo>
                    <a:pt x="868" y="2027"/>
                    <a:pt x="734" y="1960"/>
                    <a:pt x="634" y="1894"/>
                  </a:cubicBezTo>
                  <a:cubicBezTo>
                    <a:pt x="534" y="1793"/>
                    <a:pt x="467" y="1660"/>
                    <a:pt x="401" y="1560"/>
                  </a:cubicBezTo>
                  <a:cubicBezTo>
                    <a:pt x="301" y="1427"/>
                    <a:pt x="234" y="1326"/>
                    <a:pt x="167" y="1226"/>
                  </a:cubicBezTo>
                  <a:cubicBezTo>
                    <a:pt x="67" y="1093"/>
                    <a:pt x="67" y="960"/>
                    <a:pt x="67" y="793"/>
                  </a:cubicBezTo>
                  <a:cubicBezTo>
                    <a:pt x="67" y="526"/>
                    <a:pt x="67" y="259"/>
                    <a:pt x="67" y="26"/>
                  </a:cubicBezTo>
                  <a:cubicBezTo>
                    <a:pt x="67" y="9"/>
                    <a:pt x="59" y="0"/>
                    <a:pt x="50"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27"/>
            <p:cNvSpPr/>
            <p:nvPr/>
          </p:nvSpPr>
          <p:spPr>
            <a:xfrm>
              <a:off x="3982768" y="1104388"/>
              <a:ext cx="126656" cy="134053"/>
            </a:xfrm>
            <a:custGeom>
              <a:avLst/>
              <a:gdLst/>
              <a:ahLst/>
              <a:cxnLst/>
              <a:rect l="l" t="t" r="r" b="b"/>
              <a:pathLst>
                <a:path w="1969" h="2084" extrusionOk="0">
                  <a:moveTo>
                    <a:pt x="26" y="1"/>
                  </a:moveTo>
                  <a:cubicBezTo>
                    <a:pt x="16" y="1"/>
                    <a:pt x="1" y="16"/>
                    <a:pt x="1" y="16"/>
                  </a:cubicBezTo>
                  <a:cubicBezTo>
                    <a:pt x="34" y="282"/>
                    <a:pt x="68" y="583"/>
                    <a:pt x="134" y="849"/>
                  </a:cubicBezTo>
                  <a:cubicBezTo>
                    <a:pt x="134" y="950"/>
                    <a:pt x="168" y="1050"/>
                    <a:pt x="234" y="1150"/>
                  </a:cubicBezTo>
                  <a:cubicBezTo>
                    <a:pt x="334" y="1250"/>
                    <a:pt x="434" y="1350"/>
                    <a:pt x="535" y="1483"/>
                  </a:cubicBezTo>
                  <a:cubicBezTo>
                    <a:pt x="635" y="1583"/>
                    <a:pt x="735" y="1683"/>
                    <a:pt x="835" y="1783"/>
                  </a:cubicBezTo>
                  <a:cubicBezTo>
                    <a:pt x="901" y="1850"/>
                    <a:pt x="1002" y="1850"/>
                    <a:pt x="1102" y="1884"/>
                  </a:cubicBezTo>
                  <a:cubicBezTo>
                    <a:pt x="1402" y="1950"/>
                    <a:pt x="1669" y="2017"/>
                    <a:pt x="1969" y="2084"/>
                  </a:cubicBezTo>
                  <a:cubicBezTo>
                    <a:pt x="1735" y="2017"/>
                    <a:pt x="1502" y="1950"/>
                    <a:pt x="1268" y="1884"/>
                  </a:cubicBezTo>
                  <a:cubicBezTo>
                    <a:pt x="1135" y="1850"/>
                    <a:pt x="1002" y="1817"/>
                    <a:pt x="901" y="1750"/>
                  </a:cubicBezTo>
                  <a:cubicBezTo>
                    <a:pt x="768" y="1683"/>
                    <a:pt x="701" y="1550"/>
                    <a:pt x="601" y="1483"/>
                  </a:cubicBezTo>
                  <a:cubicBezTo>
                    <a:pt x="501" y="1383"/>
                    <a:pt x="434" y="1283"/>
                    <a:pt x="334" y="1183"/>
                  </a:cubicBezTo>
                  <a:cubicBezTo>
                    <a:pt x="201" y="1050"/>
                    <a:pt x="201" y="916"/>
                    <a:pt x="168" y="783"/>
                  </a:cubicBezTo>
                  <a:cubicBezTo>
                    <a:pt x="134" y="516"/>
                    <a:pt x="68" y="282"/>
                    <a:pt x="34" y="16"/>
                  </a:cubicBezTo>
                  <a:cubicBezTo>
                    <a:pt x="34" y="4"/>
                    <a:pt x="30" y="1"/>
                    <a:pt x="26"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27"/>
            <p:cNvSpPr/>
            <p:nvPr/>
          </p:nvSpPr>
          <p:spPr>
            <a:xfrm>
              <a:off x="3948483" y="875775"/>
              <a:ext cx="109481" cy="223208"/>
            </a:xfrm>
            <a:custGeom>
              <a:avLst/>
              <a:gdLst/>
              <a:ahLst/>
              <a:cxnLst/>
              <a:rect l="l" t="t" r="r" b="b"/>
              <a:pathLst>
                <a:path w="1702" h="3470" extrusionOk="0">
                  <a:moveTo>
                    <a:pt x="0" y="3469"/>
                  </a:moveTo>
                  <a:cubicBezTo>
                    <a:pt x="0" y="2836"/>
                    <a:pt x="267" y="2102"/>
                    <a:pt x="467" y="1535"/>
                  </a:cubicBezTo>
                  <a:cubicBezTo>
                    <a:pt x="634" y="1101"/>
                    <a:pt x="834" y="534"/>
                    <a:pt x="1168" y="234"/>
                  </a:cubicBezTo>
                  <a:cubicBezTo>
                    <a:pt x="1401" y="0"/>
                    <a:pt x="1668" y="34"/>
                    <a:pt x="1668" y="367"/>
                  </a:cubicBezTo>
                  <a:cubicBezTo>
                    <a:pt x="1701" y="968"/>
                    <a:pt x="1334" y="1601"/>
                    <a:pt x="1068" y="2135"/>
                  </a:cubicBezTo>
                  <a:cubicBezTo>
                    <a:pt x="901" y="2402"/>
                    <a:pt x="734" y="2702"/>
                    <a:pt x="534" y="2969"/>
                  </a:cubicBezTo>
                  <a:cubicBezTo>
                    <a:pt x="434" y="3103"/>
                    <a:pt x="300" y="3236"/>
                    <a:pt x="200" y="3369"/>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27"/>
            <p:cNvSpPr/>
            <p:nvPr/>
          </p:nvSpPr>
          <p:spPr>
            <a:xfrm>
              <a:off x="3866920" y="903628"/>
              <a:ext cx="83751" cy="216840"/>
            </a:xfrm>
            <a:custGeom>
              <a:avLst/>
              <a:gdLst/>
              <a:ahLst/>
              <a:cxnLst/>
              <a:rect l="l" t="t" r="r" b="b"/>
              <a:pathLst>
                <a:path w="1302" h="3371" extrusionOk="0">
                  <a:moveTo>
                    <a:pt x="1235" y="3370"/>
                  </a:moveTo>
                  <a:cubicBezTo>
                    <a:pt x="834" y="2936"/>
                    <a:pt x="601" y="2269"/>
                    <a:pt x="367" y="1736"/>
                  </a:cubicBezTo>
                  <a:cubicBezTo>
                    <a:pt x="201" y="1369"/>
                    <a:pt x="1" y="835"/>
                    <a:pt x="34" y="435"/>
                  </a:cubicBezTo>
                  <a:cubicBezTo>
                    <a:pt x="67" y="134"/>
                    <a:pt x="267" y="1"/>
                    <a:pt x="468" y="234"/>
                  </a:cubicBezTo>
                  <a:cubicBezTo>
                    <a:pt x="868" y="635"/>
                    <a:pt x="1001" y="1302"/>
                    <a:pt x="1135" y="1802"/>
                  </a:cubicBezTo>
                  <a:cubicBezTo>
                    <a:pt x="1201" y="2102"/>
                    <a:pt x="1268" y="2403"/>
                    <a:pt x="1301" y="2703"/>
                  </a:cubicBezTo>
                  <a:cubicBezTo>
                    <a:pt x="1301" y="2870"/>
                    <a:pt x="1268" y="3036"/>
                    <a:pt x="1301" y="3203"/>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27"/>
            <p:cNvSpPr/>
            <p:nvPr/>
          </p:nvSpPr>
          <p:spPr>
            <a:xfrm>
              <a:off x="4019241" y="1098663"/>
              <a:ext cx="139585" cy="73009"/>
            </a:xfrm>
            <a:custGeom>
              <a:avLst/>
              <a:gdLst/>
              <a:ahLst/>
              <a:cxnLst/>
              <a:rect l="l" t="t" r="r" b="b"/>
              <a:pathLst>
                <a:path w="2170" h="1135" extrusionOk="0">
                  <a:moveTo>
                    <a:pt x="175" y="0"/>
                  </a:moveTo>
                  <a:cubicBezTo>
                    <a:pt x="127" y="0"/>
                    <a:pt x="80" y="2"/>
                    <a:pt x="34" y="4"/>
                  </a:cubicBezTo>
                  <a:lnTo>
                    <a:pt x="1" y="271"/>
                  </a:lnTo>
                  <a:cubicBezTo>
                    <a:pt x="5" y="271"/>
                    <a:pt x="9" y="271"/>
                    <a:pt x="13" y="271"/>
                  </a:cubicBezTo>
                  <a:cubicBezTo>
                    <a:pt x="302" y="271"/>
                    <a:pt x="1437" y="1135"/>
                    <a:pt x="1919" y="1135"/>
                  </a:cubicBezTo>
                  <a:cubicBezTo>
                    <a:pt x="2042" y="1135"/>
                    <a:pt x="2122" y="1079"/>
                    <a:pt x="2136" y="938"/>
                  </a:cubicBezTo>
                  <a:cubicBezTo>
                    <a:pt x="2169" y="638"/>
                    <a:pt x="1902" y="438"/>
                    <a:pt x="1702" y="338"/>
                  </a:cubicBezTo>
                  <a:cubicBezTo>
                    <a:pt x="1245" y="155"/>
                    <a:pt x="677" y="0"/>
                    <a:pt x="175" y="0"/>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7" name="Google Shape;917;p27"/>
          <p:cNvGrpSpPr/>
          <p:nvPr/>
        </p:nvGrpSpPr>
        <p:grpSpPr>
          <a:xfrm>
            <a:off x="7489150" y="4118200"/>
            <a:ext cx="330501" cy="420623"/>
            <a:chOff x="3828325" y="875775"/>
            <a:chExt cx="330501" cy="420623"/>
          </a:xfrm>
        </p:grpSpPr>
        <p:sp>
          <p:nvSpPr>
            <p:cNvPr id="918" name="Google Shape;918;p27"/>
            <p:cNvSpPr/>
            <p:nvPr/>
          </p:nvSpPr>
          <p:spPr>
            <a:xfrm>
              <a:off x="3884094" y="1119247"/>
              <a:ext cx="53711" cy="53776"/>
            </a:xfrm>
            <a:custGeom>
              <a:avLst/>
              <a:gdLst/>
              <a:ahLst/>
              <a:cxnLst/>
              <a:rect l="l" t="t" r="r" b="b"/>
              <a:pathLst>
                <a:path w="835" h="836" extrusionOk="0">
                  <a:moveTo>
                    <a:pt x="474" y="1"/>
                  </a:moveTo>
                  <a:cubicBezTo>
                    <a:pt x="323" y="1"/>
                    <a:pt x="155" y="120"/>
                    <a:pt x="100" y="285"/>
                  </a:cubicBezTo>
                  <a:cubicBezTo>
                    <a:pt x="0" y="485"/>
                    <a:pt x="67" y="719"/>
                    <a:pt x="234" y="819"/>
                  </a:cubicBezTo>
                  <a:cubicBezTo>
                    <a:pt x="269" y="830"/>
                    <a:pt x="305" y="836"/>
                    <a:pt x="340" y="836"/>
                  </a:cubicBezTo>
                  <a:cubicBezTo>
                    <a:pt x="502" y="836"/>
                    <a:pt x="652" y="716"/>
                    <a:pt x="734" y="552"/>
                  </a:cubicBezTo>
                  <a:cubicBezTo>
                    <a:pt x="834" y="352"/>
                    <a:pt x="734" y="118"/>
                    <a:pt x="567" y="18"/>
                  </a:cubicBezTo>
                  <a:cubicBezTo>
                    <a:pt x="538" y="6"/>
                    <a:pt x="506" y="1"/>
                    <a:pt x="474" y="1"/>
                  </a:cubicBezTo>
                  <a:close/>
                </a:path>
              </a:pathLst>
            </a:cu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27"/>
            <p:cNvSpPr/>
            <p:nvPr/>
          </p:nvSpPr>
          <p:spPr>
            <a:xfrm>
              <a:off x="3918444" y="1068109"/>
              <a:ext cx="126656" cy="79699"/>
            </a:xfrm>
            <a:custGeom>
              <a:avLst/>
              <a:gdLst/>
              <a:ahLst/>
              <a:cxnLst/>
              <a:rect l="l" t="t" r="r" b="b"/>
              <a:pathLst>
                <a:path w="1969" h="1239" extrusionOk="0">
                  <a:moveTo>
                    <a:pt x="1114" y="1"/>
                  </a:moveTo>
                  <a:cubicBezTo>
                    <a:pt x="642" y="1"/>
                    <a:pt x="123" y="511"/>
                    <a:pt x="0" y="880"/>
                  </a:cubicBezTo>
                  <a:lnTo>
                    <a:pt x="0" y="1180"/>
                  </a:lnTo>
                  <a:cubicBezTo>
                    <a:pt x="43" y="1223"/>
                    <a:pt x="86" y="1238"/>
                    <a:pt x="130" y="1238"/>
                  </a:cubicBezTo>
                  <a:cubicBezTo>
                    <a:pt x="223" y="1238"/>
                    <a:pt x="320" y="1169"/>
                    <a:pt x="434" y="1147"/>
                  </a:cubicBezTo>
                  <a:cubicBezTo>
                    <a:pt x="551" y="1108"/>
                    <a:pt x="668" y="1091"/>
                    <a:pt x="785" y="1091"/>
                  </a:cubicBezTo>
                  <a:cubicBezTo>
                    <a:pt x="868" y="1091"/>
                    <a:pt x="951" y="1099"/>
                    <a:pt x="1034" y="1113"/>
                  </a:cubicBezTo>
                  <a:cubicBezTo>
                    <a:pt x="1188" y="1113"/>
                    <a:pt x="1349" y="1156"/>
                    <a:pt x="1488" y="1156"/>
                  </a:cubicBezTo>
                  <a:cubicBezTo>
                    <a:pt x="1650" y="1156"/>
                    <a:pt x="1781" y="1098"/>
                    <a:pt x="1835" y="846"/>
                  </a:cubicBezTo>
                  <a:cubicBezTo>
                    <a:pt x="1968" y="446"/>
                    <a:pt x="1601" y="113"/>
                    <a:pt x="1234" y="12"/>
                  </a:cubicBezTo>
                  <a:cubicBezTo>
                    <a:pt x="1195" y="5"/>
                    <a:pt x="1155" y="1"/>
                    <a:pt x="1114"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27"/>
            <p:cNvSpPr/>
            <p:nvPr/>
          </p:nvSpPr>
          <p:spPr>
            <a:xfrm>
              <a:off x="3828325" y="1159001"/>
              <a:ext cx="81564" cy="135211"/>
            </a:xfrm>
            <a:custGeom>
              <a:avLst/>
              <a:gdLst/>
              <a:ahLst/>
              <a:cxnLst/>
              <a:rect l="l" t="t" r="r" b="b"/>
              <a:pathLst>
                <a:path w="1268" h="2102" extrusionOk="0">
                  <a:moveTo>
                    <a:pt x="1234" y="0"/>
                  </a:moveTo>
                  <a:cubicBezTo>
                    <a:pt x="1168" y="0"/>
                    <a:pt x="1101" y="134"/>
                    <a:pt x="1068" y="167"/>
                  </a:cubicBezTo>
                  <a:cubicBezTo>
                    <a:pt x="1001" y="267"/>
                    <a:pt x="934" y="334"/>
                    <a:pt x="867" y="434"/>
                  </a:cubicBezTo>
                  <a:cubicBezTo>
                    <a:pt x="734" y="601"/>
                    <a:pt x="634" y="768"/>
                    <a:pt x="534" y="968"/>
                  </a:cubicBezTo>
                  <a:cubicBezTo>
                    <a:pt x="400" y="1135"/>
                    <a:pt x="300" y="1335"/>
                    <a:pt x="234" y="1535"/>
                  </a:cubicBezTo>
                  <a:cubicBezTo>
                    <a:pt x="134" y="1702"/>
                    <a:pt x="33" y="1902"/>
                    <a:pt x="0" y="2102"/>
                  </a:cubicBezTo>
                  <a:cubicBezTo>
                    <a:pt x="67" y="1935"/>
                    <a:pt x="134" y="1735"/>
                    <a:pt x="234" y="1568"/>
                  </a:cubicBezTo>
                  <a:cubicBezTo>
                    <a:pt x="334" y="1401"/>
                    <a:pt x="400" y="1201"/>
                    <a:pt x="500" y="1035"/>
                  </a:cubicBezTo>
                  <a:cubicBezTo>
                    <a:pt x="634" y="868"/>
                    <a:pt x="734" y="701"/>
                    <a:pt x="834" y="534"/>
                  </a:cubicBezTo>
                  <a:cubicBezTo>
                    <a:pt x="901" y="467"/>
                    <a:pt x="967" y="367"/>
                    <a:pt x="1034" y="301"/>
                  </a:cubicBezTo>
                  <a:cubicBezTo>
                    <a:pt x="1068" y="234"/>
                    <a:pt x="1101" y="201"/>
                    <a:pt x="1134" y="167"/>
                  </a:cubicBezTo>
                  <a:cubicBezTo>
                    <a:pt x="1168" y="134"/>
                    <a:pt x="1201" y="101"/>
                    <a:pt x="1234" y="67"/>
                  </a:cubicBezTo>
                  <a:cubicBezTo>
                    <a:pt x="1268" y="67"/>
                    <a:pt x="1268" y="67"/>
                    <a:pt x="1268" y="34"/>
                  </a:cubicBezTo>
                  <a:cubicBezTo>
                    <a:pt x="1268" y="34"/>
                    <a:pt x="1234" y="0"/>
                    <a:pt x="1234"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27"/>
            <p:cNvSpPr/>
            <p:nvPr/>
          </p:nvSpPr>
          <p:spPr>
            <a:xfrm>
              <a:off x="3839003" y="1079623"/>
              <a:ext cx="77319" cy="60144"/>
            </a:xfrm>
            <a:custGeom>
              <a:avLst/>
              <a:gdLst/>
              <a:ahLst/>
              <a:cxnLst/>
              <a:rect l="l" t="t" r="r" b="b"/>
              <a:pathLst>
                <a:path w="1202" h="935" extrusionOk="0">
                  <a:moveTo>
                    <a:pt x="1" y="0"/>
                  </a:moveTo>
                  <a:cubicBezTo>
                    <a:pt x="1" y="0"/>
                    <a:pt x="1" y="34"/>
                    <a:pt x="1" y="34"/>
                  </a:cubicBezTo>
                  <a:cubicBezTo>
                    <a:pt x="501" y="200"/>
                    <a:pt x="902" y="534"/>
                    <a:pt x="1202" y="934"/>
                  </a:cubicBezTo>
                  <a:cubicBezTo>
                    <a:pt x="935" y="501"/>
                    <a:pt x="501" y="200"/>
                    <a:pt x="1"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27"/>
            <p:cNvSpPr/>
            <p:nvPr/>
          </p:nvSpPr>
          <p:spPr>
            <a:xfrm>
              <a:off x="3845435" y="1103230"/>
              <a:ext cx="58021" cy="37501"/>
            </a:xfrm>
            <a:custGeom>
              <a:avLst/>
              <a:gdLst/>
              <a:ahLst/>
              <a:cxnLst/>
              <a:rect l="l" t="t" r="r" b="b"/>
              <a:pathLst>
                <a:path w="902" h="583" extrusionOk="0">
                  <a:moveTo>
                    <a:pt x="1" y="0"/>
                  </a:moveTo>
                  <a:lnTo>
                    <a:pt x="1" y="0"/>
                  </a:lnTo>
                  <a:cubicBezTo>
                    <a:pt x="301" y="167"/>
                    <a:pt x="601" y="334"/>
                    <a:pt x="868" y="567"/>
                  </a:cubicBezTo>
                  <a:cubicBezTo>
                    <a:pt x="868" y="578"/>
                    <a:pt x="872" y="582"/>
                    <a:pt x="877" y="582"/>
                  </a:cubicBezTo>
                  <a:cubicBezTo>
                    <a:pt x="887" y="582"/>
                    <a:pt x="902" y="567"/>
                    <a:pt x="902" y="567"/>
                  </a:cubicBezTo>
                  <a:cubicBezTo>
                    <a:pt x="601" y="334"/>
                    <a:pt x="335" y="134"/>
                    <a:pt x="1"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27"/>
            <p:cNvSpPr/>
            <p:nvPr/>
          </p:nvSpPr>
          <p:spPr>
            <a:xfrm>
              <a:off x="3939864" y="1116610"/>
              <a:ext cx="68763" cy="179788"/>
            </a:xfrm>
            <a:custGeom>
              <a:avLst/>
              <a:gdLst/>
              <a:ahLst/>
              <a:cxnLst/>
              <a:rect l="l" t="t" r="r" b="b"/>
              <a:pathLst>
                <a:path w="1069" h="2795" extrusionOk="0">
                  <a:moveTo>
                    <a:pt x="413" y="1"/>
                  </a:moveTo>
                  <a:cubicBezTo>
                    <a:pt x="401" y="1"/>
                    <a:pt x="384" y="9"/>
                    <a:pt x="368" y="26"/>
                  </a:cubicBezTo>
                  <a:cubicBezTo>
                    <a:pt x="268" y="259"/>
                    <a:pt x="201" y="526"/>
                    <a:pt x="101" y="793"/>
                  </a:cubicBezTo>
                  <a:cubicBezTo>
                    <a:pt x="67" y="893"/>
                    <a:pt x="1" y="993"/>
                    <a:pt x="34" y="1126"/>
                  </a:cubicBezTo>
                  <a:cubicBezTo>
                    <a:pt x="67" y="1260"/>
                    <a:pt x="101" y="1393"/>
                    <a:pt x="134" y="1527"/>
                  </a:cubicBezTo>
                  <a:cubicBezTo>
                    <a:pt x="167" y="1660"/>
                    <a:pt x="201" y="1827"/>
                    <a:pt x="234" y="1960"/>
                  </a:cubicBezTo>
                  <a:cubicBezTo>
                    <a:pt x="268" y="2027"/>
                    <a:pt x="368" y="2127"/>
                    <a:pt x="434" y="2194"/>
                  </a:cubicBezTo>
                  <a:cubicBezTo>
                    <a:pt x="634" y="2394"/>
                    <a:pt x="835" y="2594"/>
                    <a:pt x="1068" y="2794"/>
                  </a:cubicBezTo>
                  <a:cubicBezTo>
                    <a:pt x="1068" y="2794"/>
                    <a:pt x="1068" y="2761"/>
                    <a:pt x="1068" y="2761"/>
                  </a:cubicBezTo>
                  <a:cubicBezTo>
                    <a:pt x="901" y="2594"/>
                    <a:pt x="735" y="2427"/>
                    <a:pt x="568" y="2261"/>
                  </a:cubicBezTo>
                  <a:cubicBezTo>
                    <a:pt x="468" y="2194"/>
                    <a:pt x="368" y="2094"/>
                    <a:pt x="301" y="1960"/>
                  </a:cubicBezTo>
                  <a:cubicBezTo>
                    <a:pt x="234" y="1860"/>
                    <a:pt x="234" y="1694"/>
                    <a:pt x="201" y="1560"/>
                  </a:cubicBezTo>
                  <a:cubicBezTo>
                    <a:pt x="167" y="1460"/>
                    <a:pt x="134" y="1327"/>
                    <a:pt x="101" y="1193"/>
                  </a:cubicBezTo>
                  <a:cubicBezTo>
                    <a:pt x="67" y="1026"/>
                    <a:pt x="101" y="893"/>
                    <a:pt x="167" y="760"/>
                  </a:cubicBezTo>
                  <a:cubicBezTo>
                    <a:pt x="268" y="526"/>
                    <a:pt x="334" y="259"/>
                    <a:pt x="434" y="26"/>
                  </a:cubicBezTo>
                  <a:cubicBezTo>
                    <a:pt x="434" y="9"/>
                    <a:pt x="426" y="1"/>
                    <a:pt x="413"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27"/>
            <p:cNvSpPr/>
            <p:nvPr/>
          </p:nvSpPr>
          <p:spPr>
            <a:xfrm>
              <a:off x="3957039" y="1118733"/>
              <a:ext cx="85874" cy="169046"/>
            </a:xfrm>
            <a:custGeom>
              <a:avLst/>
              <a:gdLst/>
              <a:ahLst/>
              <a:cxnLst/>
              <a:rect l="l" t="t" r="r" b="b"/>
              <a:pathLst>
                <a:path w="1335" h="2628" extrusionOk="0">
                  <a:moveTo>
                    <a:pt x="217" y="1"/>
                  </a:moveTo>
                  <a:cubicBezTo>
                    <a:pt x="209" y="1"/>
                    <a:pt x="201" y="9"/>
                    <a:pt x="201" y="26"/>
                  </a:cubicBezTo>
                  <a:cubicBezTo>
                    <a:pt x="134" y="293"/>
                    <a:pt x="101" y="560"/>
                    <a:pt x="34" y="827"/>
                  </a:cubicBezTo>
                  <a:cubicBezTo>
                    <a:pt x="34" y="960"/>
                    <a:pt x="1" y="1060"/>
                    <a:pt x="34" y="1160"/>
                  </a:cubicBezTo>
                  <a:cubicBezTo>
                    <a:pt x="101" y="1294"/>
                    <a:pt x="134" y="1427"/>
                    <a:pt x="201" y="1560"/>
                  </a:cubicBezTo>
                  <a:cubicBezTo>
                    <a:pt x="267" y="1694"/>
                    <a:pt x="301" y="1827"/>
                    <a:pt x="367" y="1961"/>
                  </a:cubicBezTo>
                  <a:cubicBezTo>
                    <a:pt x="434" y="2061"/>
                    <a:pt x="534" y="2094"/>
                    <a:pt x="601" y="2161"/>
                  </a:cubicBezTo>
                  <a:cubicBezTo>
                    <a:pt x="868" y="2328"/>
                    <a:pt x="1101" y="2494"/>
                    <a:pt x="1335" y="2628"/>
                  </a:cubicBezTo>
                  <a:cubicBezTo>
                    <a:pt x="1168" y="2494"/>
                    <a:pt x="968" y="2361"/>
                    <a:pt x="768" y="2228"/>
                  </a:cubicBezTo>
                  <a:cubicBezTo>
                    <a:pt x="668" y="2161"/>
                    <a:pt x="534" y="2061"/>
                    <a:pt x="434" y="1961"/>
                  </a:cubicBezTo>
                  <a:cubicBezTo>
                    <a:pt x="367" y="1861"/>
                    <a:pt x="334" y="1727"/>
                    <a:pt x="267" y="1594"/>
                  </a:cubicBezTo>
                  <a:cubicBezTo>
                    <a:pt x="234" y="1460"/>
                    <a:pt x="167" y="1360"/>
                    <a:pt x="134" y="1227"/>
                  </a:cubicBezTo>
                  <a:cubicBezTo>
                    <a:pt x="67" y="1093"/>
                    <a:pt x="67" y="960"/>
                    <a:pt x="101" y="793"/>
                  </a:cubicBezTo>
                  <a:cubicBezTo>
                    <a:pt x="167" y="526"/>
                    <a:pt x="201" y="293"/>
                    <a:pt x="234" y="26"/>
                  </a:cubicBezTo>
                  <a:cubicBezTo>
                    <a:pt x="234" y="9"/>
                    <a:pt x="226" y="1"/>
                    <a:pt x="217"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27"/>
            <p:cNvSpPr/>
            <p:nvPr/>
          </p:nvSpPr>
          <p:spPr>
            <a:xfrm>
              <a:off x="3974213" y="1103745"/>
              <a:ext cx="105171" cy="153994"/>
            </a:xfrm>
            <a:custGeom>
              <a:avLst/>
              <a:gdLst/>
              <a:ahLst/>
              <a:cxnLst/>
              <a:rect l="l" t="t" r="r" b="b"/>
              <a:pathLst>
                <a:path w="1635" h="2394" extrusionOk="0">
                  <a:moveTo>
                    <a:pt x="50" y="0"/>
                  </a:moveTo>
                  <a:cubicBezTo>
                    <a:pt x="42" y="0"/>
                    <a:pt x="34" y="9"/>
                    <a:pt x="34" y="26"/>
                  </a:cubicBezTo>
                  <a:cubicBezTo>
                    <a:pt x="34" y="292"/>
                    <a:pt x="34" y="559"/>
                    <a:pt x="34" y="859"/>
                  </a:cubicBezTo>
                  <a:cubicBezTo>
                    <a:pt x="34" y="960"/>
                    <a:pt x="0" y="1060"/>
                    <a:pt x="67" y="1160"/>
                  </a:cubicBezTo>
                  <a:cubicBezTo>
                    <a:pt x="134" y="1293"/>
                    <a:pt x="234" y="1427"/>
                    <a:pt x="301" y="1527"/>
                  </a:cubicBezTo>
                  <a:cubicBezTo>
                    <a:pt x="401" y="1660"/>
                    <a:pt x="467" y="1760"/>
                    <a:pt x="567" y="1894"/>
                  </a:cubicBezTo>
                  <a:cubicBezTo>
                    <a:pt x="634" y="1960"/>
                    <a:pt x="734" y="1994"/>
                    <a:pt x="834" y="2027"/>
                  </a:cubicBezTo>
                  <a:cubicBezTo>
                    <a:pt x="1101" y="2160"/>
                    <a:pt x="1335" y="2260"/>
                    <a:pt x="1635" y="2394"/>
                  </a:cubicBezTo>
                  <a:cubicBezTo>
                    <a:pt x="1635" y="2394"/>
                    <a:pt x="1635" y="2394"/>
                    <a:pt x="1635" y="2361"/>
                  </a:cubicBezTo>
                  <a:cubicBezTo>
                    <a:pt x="1401" y="2260"/>
                    <a:pt x="1201" y="2160"/>
                    <a:pt x="968" y="2060"/>
                  </a:cubicBezTo>
                  <a:cubicBezTo>
                    <a:pt x="868" y="2027"/>
                    <a:pt x="734" y="1960"/>
                    <a:pt x="634" y="1894"/>
                  </a:cubicBezTo>
                  <a:cubicBezTo>
                    <a:pt x="534" y="1793"/>
                    <a:pt x="467" y="1660"/>
                    <a:pt x="401" y="1560"/>
                  </a:cubicBezTo>
                  <a:cubicBezTo>
                    <a:pt x="301" y="1427"/>
                    <a:pt x="234" y="1326"/>
                    <a:pt x="167" y="1226"/>
                  </a:cubicBezTo>
                  <a:cubicBezTo>
                    <a:pt x="67" y="1093"/>
                    <a:pt x="67" y="960"/>
                    <a:pt x="67" y="793"/>
                  </a:cubicBezTo>
                  <a:cubicBezTo>
                    <a:pt x="67" y="526"/>
                    <a:pt x="67" y="259"/>
                    <a:pt x="67" y="26"/>
                  </a:cubicBezTo>
                  <a:cubicBezTo>
                    <a:pt x="67" y="9"/>
                    <a:pt x="59" y="0"/>
                    <a:pt x="50"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27"/>
            <p:cNvSpPr/>
            <p:nvPr/>
          </p:nvSpPr>
          <p:spPr>
            <a:xfrm>
              <a:off x="3982768" y="1104388"/>
              <a:ext cx="126656" cy="134053"/>
            </a:xfrm>
            <a:custGeom>
              <a:avLst/>
              <a:gdLst/>
              <a:ahLst/>
              <a:cxnLst/>
              <a:rect l="l" t="t" r="r" b="b"/>
              <a:pathLst>
                <a:path w="1969" h="2084" extrusionOk="0">
                  <a:moveTo>
                    <a:pt x="26" y="1"/>
                  </a:moveTo>
                  <a:cubicBezTo>
                    <a:pt x="16" y="1"/>
                    <a:pt x="1" y="16"/>
                    <a:pt x="1" y="16"/>
                  </a:cubicBezTo>
                  <a:cubicBezTo>
                    <a:pt x="34" y="282"/>
                    <a:pt x="68" y="583"/>
                    <a:pt x="134" y="849"/>
                  </a:cubicBezTo>
                  <a:cubicBezTo>
                    <a:pt x="134" y="950"/>
                    <a:pt x="168" y="1050"/>
                    <a:pt x="234" y="1150"/>
                  </a:cubicBezTo>
                  <a:cubicBezTo>
                    <a:pt x="334" y="1250"/>
                    <a:pt x="434" y="1350"/>
                    <a:pt x="535" y="1483"/>
                  </a:cubicBezTo>
                  <a:cubicBezTo>
                    <a:pt x="635" y="1583"/>
                    <a:pt x="735" y="1683"/>
                    <a:pt x="835" y="1783"/>
                  </a:cubicBezTo>
                  <a:cubicBezTo>
                    <a:pt x="901" y="1850"/>
                    <a:pt x="1002" y="1850"/>
                    <a:pt x="1102" y="1884"/>
                  </a:cubicBezTo>
                  <a:cubicBezTo>
                    <a:pt x="1402" y="1950"/>
                    <a:pt x="1669" y="2017"/>
                    <a:pt x="1969" y="2084"/>
                  </a:cubicBezTo>
                  <a:cubicBezTo>
                    <a:pt x="1735" y="2017"/>
                    <a:pt x="1502" y="1950"/>
                    <a:pt x="1268" y="1884"/>
                  </a:cubicBezTo>
                  <a:cubicBezTo>
                    <a:pt x="1135" y="1850"/>
                    <a:pt x="1002" y="1817"/>
                    <a:pt x="901" y="1750"/>
                  </a:cubicBezTo>
                  <a:cubicBezTo>
                    <a:pt x="768" y="1683"/>
                    <a:pt x="701" y="1550"/>
                    <a:pt x="601" y="1483"/>
                  </a:cubicBezTo>
                  <a:cubicBezTo>
                    <a:pt x="501" y="1383"/>
                    <a:pt x="434" y="1283"/>
                    <a:pt x="334" y="1183"/>
                  </a:cubicBezTo>
                  <a:cubicBezTo>
                    <a:pt x="201" y="1050"/>
                    <a:pt x="201" y="916"/>
                    <a:pt x="168" y="783"/>
                  </a:cubicBezTo>
                  <a:cubicBezTo>
                    <a:pt x="134" y="516"/>
                    <a:pt x="68" y="282"/>
                    <a:pt x="34" y="16"/>
                  </a:cubicBezTo>
                  <a:cubicBezTo>
                    <a:pt x="34" y="4"/>
                    <a:pt x="30" y="1"/>
                    <a:pt x="26"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27"/>
            <p:cNvSpPr/>
            <p:nvPr/>
          </p:nvSpPr>
          <p:spPr>
            <a:xfrm>
              <a:off x="3948483" y="875775"/>
              <a:ext cx="109481" cy="223208"/>
            </a:xfrm>
            <a:custGeom>
              <a:avLst/>
              <a:gdLst/>
              <a:ahLst/>
              <a:cxnLst/>
              <a:rect l="l" t="t" r="r" b="b"/>
              <a:pathLst>
                <a:path w="1702" h="3470" extrusionOk="0">
                  <a:moveTo>
                    <a:pt x="0" y="3469"/>
                  </a:moveTo>
                  <a:cubicBezTo>
                    <a:pt x="0" y="2836"/>
                    <a:pt x="267" y="2102"/>
                    <a:pt x="467" y="1535"/>
                  </a:cubicBezTo>
                  <a:cubicBezTo>
                    <a:pt x="634" y="1101"/>
                    <a:pt x="834" y="534"/>
                    <a:pt x="1168" y="234"/>
                  </a:cubicBezTo>
                  <a:cubicBezTo>
                    <a:pt x="1401" y="0"/>
                    <a:pt x="1668" y="34"/>
                    <a:pt x="1668" y="367"/>
                  </a:cubicBezTo>
                  <a:cubicBezTo>
                    <a:pt x="1701" y="968"/>
                    <a:pt x="1334" y="1601"/>
                    <a:pt x="1068" y="2135"/>
                  </a:cubicBezTo>
                  <a:cubicBezTo>
                    <a:pt x="901" y="2402"/>
                    <a:pt x="734" y="2702"/>
                    <a:pt x="534" y="2969"/>
                  </a:cubicBezTo>
                  <a:cubicBezTo>
                    <a:pt x="434" y="3103"/>
                    <a:pt x="300" y="3236"/>
                    <a:pt x="200" y="3369"/>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27"/>
            <p:cNvSpPr/>
            <p:nvPr/>
          </p:nvSpPr>
          <p:spPr>
            <a:xfrm>
              <a:off x="3866920" y="903628"/>
              <a:ext cx="83751" cy="216840"/>
            </a:xfrm>
            <a:custGeom>
              <a:avLst/>
              <a:gdLst/>
              <a:ahLst/>
              <a:cxnLst/>
              <a:rect l="l" t="t" r="r" b="b"/>
              <a:pathLst>
                <a:path w="1302" h="3371" extrusionOk="0">
                  <a:moveTo>
                    <a:pt x="1235" y="3370"/>
                  </a:moveTo>
                  <a:cubicBezTo>
                    <a:pt x="834" y="2936"/>
                    <a:pt x="601" y="2269"/>
                    <a:pt x="367" y="1736"/>
                  </a:cubicBezTo>
                  <a:cubicBezTo>
                    <a:pt x="201" y="1369"/>
                    <a:pt x="1" y="835"/>
                    <a:pt x="34" y="435"/>
                  </a:cubicBezTo>
                  <a:cubicBezTo>
                    <a:pt x="67" y="134"/>
                    <a:pt x="267" y="1"/>
                    <a:pt x="468" y="234"/>
                  </a:cubicBezTo>
                  <a:cubicBezTo>
                    <a:pt x="868" y="635"/>
                    <a:pt x="1001" y="1302"/>
                    <a:pt x="1135" y="1802"/>
                  </a:cubicBezTo>
                  <a:cubicBezTo>
                    <a:pt x="1201" y="2102"/>
                    <a:pt x="1268" y="2403"/>
                    <a:pt x="1301" y="2703"/>
                  </a:cubicBezTo>
                  <a:cubicBezTo>
                    <a:pt x="1301" y="2870"/>
                    <a:pt x="1268" y="3036"/>
                    <a:pt x="1301" y="3203"/>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27"/>
            <p:cNvSpPr/>
            <p:nvPr/>
          </p:nvSpPr>
          <p:spPr>
            <a:xfrm>
              <a:off x="4019241" y="1098663"/>
              <a:ext cx="139585" cy="73009"/>
            </a:xfrm>
            <a:custGeom>
              <a:avLst/>
              <a:gdLst/>
              <a:ahLst/>
              <a:cxnLst/>
              <a:rect l="l" t="t" r="r" b="b"/>
              <a:pathLst>
                <a:path w="2170" h="1135" extrusionOk="0">
                  <a:moveTo>
                    <a:pt x="175" y="0"/>
                  </a:moveTo>
                  <a:cubicBezTo>
                    <a:pt x="127" y="0"/>
                    <a:pt x="80" y="2"/>
                    <a:pt x="34" y="4"/>
                  </a:cubicBezTo>
                  <a:lnTo>
                    <a:pt x="1" y="271"/>
                  </a:lnTo>
                  <a:cubicBezTo>
                    <a:pt x="5" y="271"/>
                    <a:pt x="9" y="271"/>
                    <a:pt x="13" y="271"/>
                  </a:cubicBezTo>
                  <a:cubicBezTo>
                    <a:pt x="302" y="271"/>
                    <a:pt x="1437" y="1135"/>
                    <a:pt x="1919" y="1135"/>
                  </a:cubicBezTo>
                  <a:cubicBezTo>
                    <a:pt x="2042" y="1135"/>
                    <a:pt x="2122" y="1079"/>
                    <a:pt x="2136" y="938"/>
                  </a:cubicBezTo>
                  <a:cubicBezTo>
                    <a:pt x="2169" y="638"/>
                    <a:pt x="1902" y="438"/>
                    <a:pt x="1702" y="338"/>
                  </a:cubicBezTo>
                  <a:cubicBezTo>
                    <a:pt x="1245" y="155"/>
                    <a:pt x="677" y="0"/>
                    <a:pt x="175" y="0"/>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0" name="Google Shape;930;p27"/>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only 4">
  <p:cSld name="CUSTOM_11">
    <p:spTree>
      <p:nvGrpSpPr>
        <p:cNvPr id="1" name="Shape 931"/>
        <p:cNvGrpSpPr/>
        <p:nvPr/>
      </p:nvGrpSpPr>
      <p:grpSpPr>
        <a:xfrm>
          <a:off x="0" y="0"/>
          <a:ext cx="0" cy="0"/>
          <a:chOff x="0" y="0"/>
          <a:chExt cx="0" cy="0"/>
        </a:xfrm>
      </p:grpSpPr>
      <p:grpSp>
        <p:nvGrpSpPr>
          <p:cNvPr id="932" name="Google Shape;932;p28"/>
          <p:cNvGrpSpPr/>
          <p:nvPr/>
        </p:nvGrpSpPr>
        <p:grpSpPr>
          <a:xfrm rot="-5237344">
            <a:off x="306113" y="486871"/>
            <a:ext cx="4264113" cy="4169752"/>
            <a:chOff x="2615425" y="-43849"/>
            <a:chExt cx="5349587" cy="5231206"/>
          </a:xfrm>
        </p:grpSpPr>
        <p:sp>
          <p:nvSpPr>
            <p:cNvPr id="933" name="Google Shape;933;p28"/>
            <p:cNvSpPr/>
            <p:nvPr/>
          </p:nvSpPr>
          <p:spPr>
            <a:xfrm>
              <a:off x="2615425" y="-43849"/>
              <a:ext cx="5323250" cy="5231206"/>
            </a:xfrm>
            <a:custGeom>
              <a:avLst/>
              <a:gdLst/>
              <a:ahLst/>
              <a:cxnLst/>
              <a:rect l="l" t="t" r="r" b="b"/>
              <a:pathLst>
                <a:path w="46267" h="45467" extrusionOk="0">
                  <a:moveTo>
                    <a:pt x="25905" y="0"/>
                  </a:moveTo>
                  <a:cubicBezTo>
                    <a:pt x="23434" y="0"/>
                    <a:pt x="21026" y="1266"/>
                    <a:pt x="19681" y="3537"/>
                  </a:cubicBezTo>
                  <a:cubicBezTo>
                    <a:pt x="19447" y="3904"/>
                    <a:pt x="19247" y="4304"/>
                    <a:pt x="19114" y="4704"/>
                  </a:cubicBezTo>
                  <a:cubicBezTo>
                    <a:pt x="19080" y="4704"/>
                    <a:pt x="19047" y="4671"/>
                    <a:pt x="19014" y="4637"/>
                  </a:cubicBezTo>
                  <a:cubicBezTo>
                    <a:pt x="18571" y="4376"/>
                    <a:pt x="18082" y="4251"/>
                    <a:pt x="17599" y="4251"/>
                  </a:cubicBezTo>
                  <a:cubicBezTo>
                    <a:pt x="16660" y="4251"/>
                    <a:pt x="15739" y="4724"/>
                    <a:pt x="15211" y="5605"/>
                  </a:cubicBezTo>
                  <a:cubicBezTo>
                    <a:pt x="15078" y="5838"/>
                    <a:pt x="14978" y="6105"/>
                    <a:pt x="14911" y="6372"/>
                  </a:cubicBezTo>
                  <a:cubicBezTo>
                    <a:pt x="14431" y="6209"/>
                    <a:pt x="13936" y="6130"/>
                    <a:pt x="13444" y="6130"/>
                  </a:cubicBezTo>
                  <a:cubicBezTo>
                    <a:pt x="11919" y="6130"/>
                    <a:pt x="10431" y="6894"/>
                    <a:pt x="9574" y="8307"/>
                  </a:cubicBezTo>
                  <a:cubicBezTo>
                    <a:pt x="8640" y="9908"/>
                    <a:pt x="8806" y="11876"/>
                    <a:pt x="9841" y="13277"/>
                  </a:cubicBezTo>
                  <a:cubicBezTo>
                    <a:pt x="9336" y="13169"/>
                    <a:pt x="8826" y="13116"/>
                    <a:pt x="8318" y="13116"/>
                  </a:cubicBezTo>
                  <a:cubicBezTo>
                    <a:pt x="5839" y="13116"/>
                    <a:pt x="3425" y="14376"/>
                    <a:pt x="2068" y="16646"/>
                  </a:cubicBezTo>
                  <a:cubicBezTo>
                    <a:pt x="0" y="20082"/>
                    <a:pt x="1134" y="24552"/>
                    <a:pt x="4570" y="26586"/>
                  </a:cubicBezTo>
                  <a:cubicBezTo>
                    <a:pt x="5237" y="26987"/>
                    <a:pt x="5938" y="27254"/>
                    <a:pt x="6672" y="27420"/>
                  </a:cubicBezTo>
                  <a:cubicBezTo>
                    <a:pt x="6405" y="29188"/>
                    <a:pt x="7172" y="30990"/>
                    <a:pt x="8806" y="31957"/>
                  </a:cubicBezTo>
                  <a:cubicBezTo>
                    <a:pt x="9529" y="32374"/>
                    <a:pt x="10321" y="32582"/>
                    <a:pt x="11087" y="32582"/>
                  </a:cubicBezTo>
                  <a:cubicBezTo>
                    <a:pt x="11240" y="32582"/>
                    <a:pt x="11392" y="32574"/>
                    <a:pt x="11542" y="32557"/>
                  </a:cubicBezTo>
                  <a:cubicBezTo>
                    <a:pt x="11675" y="33325"/>
                    <a:pt x="12142" y="34058"/>
                    <a:pt x="12843" y="34492"/>
                  </a:cubicBezTo>
                  <a:cubicBezTo>
                    <a:pt x="13285" y="34761"/>
                    <a:pt x="13772" y="34887"/>
                    <a:pt x="14252" y="34887"/>
                  </a:cubicBezTo>
                  <a:cubicBezTo>
                    <a:pt x="14605" y="34887"/>
                    <a:pt x="14953" y="34819"/>
                    <a:pt x="15278" y="34692"/>
                  </a:cubicBezTo>
                  <a:cubicBezTo>
                    <a:pt x="15478" y="35259"/>
                    <a:pt x="15878" y="35793"/>
                    <a:pt x="16445" y="36127"/>
                  </a:cubicBezTo>
                  <a:cubicBezTo>
                    <a:pt x="16812" y="36327"/>
                    <a:pt x="17212" y="36460"/>
                    <a:pt x="17613" y="36494"/>
                  </a:cubicBezTo>
                  <a:cubicBezTo>
                    <a:pt x="16879" y="39496"/>
                    <a:pt x="18146" y="42765"/>
                    <a:pt x="20915" y="44433"/>
                  </a:cubicBezTo>
                  <a:cubicBezTo>
                    <a:pt x="22091" y="45134"/>
                    <a:pt x="23379" y="45467"/>
                    <a:pt x="24646" y="45467"/>
                  </a:cubicBezTo>
                  <a:cubicBezTo>
                    <a:pt x="27117" y="45467"/>
                    <a:pt x="29511" y="44202"/>
                    <a:pt x="30856" y="41931"/>
                  </a:cubicBezTo>
                  <a:cubicBezTo>
                    <a:pt x="31856" y="40263"/>
                    <a:pt x="32090" y="38395"/>
                    <a:pt x="31723" y="36627"/>
                  </a:cubicBezTo>
                  <a:lnTo>
                    <a:pt x="31723" y="36627"/>
                  </a:lnTo>
                  <a:cubicBezTo>
                    <a:pt x="32116" y="36739"/>
                    <a:pt x="32517" y="36794"/>
                    <a:pt x="32916" y="36794"/>
                  </a:cubicBezTo>
                  <a:cubicBezTo>
                    <a:pt x="34416" y="36794"/>
                    <a:pt x="35883" y="36022"/>
                    <a:pt x="36726" y="34626"/>
                  </a:cubicBezTo>
                  <a:cubicBezTo>
                    <a:pt x="37760" y="32891"/>
                    <a:pt x="37494" y="30723"/>
                    <a:pt x="36193" y="29288"/>
                  </a:cubicBezTo>
                  <a:cubicBezTo>
                    <a:pt x="37093" y="29255"/>
                    <a:pt x="37927" y="28788"/>
                    <a:pt x="38428" y="27954"/>
                  </a:cubicBezTo>
                  <a:cubicBezTo>
                    <a:pt x="39061" y="26920"/>
                    <a:pt x="38895" y="25619"/>
                    <a:pt x="38127" y="24718"/>
                  </a:cubicBezTo>
                  <a:cubicBezTo>
                    <a:pt x="40562" y="24685"/>
                    <a:pt x="42897" y="23451"/>
                    <a:pt x="44232" y="21216"/>
                  </a:cubicBezTo>
                  <a:cubicBezTo>
                    <a:pt x="46267" y="17780"/>
                    <a:pt x="45166" y="13310"/>
                    <a:pt x="41730" y="11275"/>
                  </a:cubicBezTo>
                  <a:cubicBezTo>
                    <a:pt x="40562" y="10584"/>
                    <a:pt x="39274" y="10250"/>
                    <a:pt x="38001" y="10250"/>
                  </a:cubicBezTo>
                  <a:cubicBezTo>
                    <a:pt x="37493" y="10250"/>
                    <a:pt x="36988" y="10304"/>
                    <a:pt x="36493" y="10408"/>
                  </a:cubicBezTo>
                  <a:cubicBezTo>
                    <a:pt x="36460" y="9508"/>
                    <a:pt x="35993" y="8607"/>
                    <a:pt x="35159" y="8107"/>
                  </a:cubicBezTo>
                  <a:cubicBezTo>
                    <a:pt x="34702" y="7842"/>
                    <a:pt x="34194" y="7717"/>
                    <a:pt x="33696" y="7717"/>
                  </a:cubicBezTo>
                  <a:cubicBezTo>
                    <a:pt x="33503" y="7717"/>
                    <a:pt x="33311" y="7736"/>
                    <a:pt x="33124" y="7773"/>
                  </a:cubicBezTo>
                  <a:cubicBezTo>
                    <a:pt x="33324" y="5138"/>
                    <a:pt x="32056" y="2469"/>
                    <a:pt x="29621" y="1035"/>
                  </a:cubicBezTo>
                  <a:cubicBezTo>
                    <a:pt x="28456" y="334"/>
                    <a:pt x="27172" y="0"/>
                    <a:pt x="25905" y="0"/>
                  </a:cubicBezTo>
                  <a:close/>
                </a:path>
              </a:pathLst>
            </a:custGeom>
            <a:solidFill>
              <a:srgbClr val="9FC5E8">
                <a:alpha val="34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4" name="Google Shape;934;p28"/>
            <p:cNvGrpSpPr/>
            <p:nvPr/>
          </p:nvGrpSpPr>
          <p:grpSpPr>
            <a:xfrm>
              <a:off x="3753855" y="4"/>
              <a:ext cx="4211157" cy="4799044"/>
              <a:chOff x="4228201" y="2970830"/>
              <a:chExt cx="1270066" cy="1447370"/>
            </a:xfrm>
          </p:grpSpPr>
          <p:sp>
            <p:nvSpPr>
              <p:cNvPr id="935" name="Google Shape;935;p28"/>
              <p:cNvSpPr/>
              <p:nvPr/>
            </p:nvSpPr>
            <p:spPr>
              <a:xfrm>
                <a:off x="4228201" y="4225550"/>
                <a:ext cx="133475" cy="192650"/>
              </a:xfrm>
              <a:custGeom>
                <a:avLst/>
                <a:gdLst/>
                <a:ahLst/>
                <a:cxnLst/>
                <a:rect l="l" t="t" r="r" b="b"/>
                <a:pathLst>
                  <a:path w="5339" h="7706" extrusionOk="0">
                    <a:moveTo>
                      <a:pt x="5338" y="0"/>
                    </a:moveTo>
                    <a:lnTo>
                      <a:pt x="1" y="6638"/>
                    </a:lnTo>
                    <a:lnTo>
                      <a:pt x="1502" y="7706"/>
                    </a:lnTo>
                    <a:lnTo>
                      <a:pt x="5338" y="0"/>
                    </a:lnTo>
                    <a:close/>
                  </a:path>
                </a:pathLst>
              </a:custGeom>
              <a:solidFill>
                <a:srgbClr val="9FC5E8">
                  <a:alpha val="34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28"/>
              <p:cNvSpPr/>
              <p:nvPr/>
            </p:nvSpPr>
            <p:spPr>
              <a:xfrm rot="-1467804">
                <a:off x="5333134" y="3992081"/>
                <a:ext cx="130946" cy="193494"/>
              </a:xfrm>
              <a:custGeom>
                <a:avLst/>
                <a:gdLst/>
                <a:ahLst/>
                <a:cxnLst/>
                <a:rect l="l" t="t" r="r" b="b"/>
                <a:pathLst>
                  <a:path w="5238" h="7740" extrusionOk="0">
                    <a:moveTo>
                      <a:pt x="0" y="1"/>
                    </a:moveTo>
                    <a:lnTo>
                      <a:pt x="3636" y="7740"/>
                    </a:lnTo>
                    <a:lnTo>
                      <a:pt x="5237" y="6873"/>
                    </a:lnTo>
                    <a:lnTo>
                      <a:pt x="0" y="1"/>
                    </a:lnTo>
                    <a:close/>
                  </a:path>
                </a:pathLst>
              </a:custGeom>
              <a:solidFill>
                <a:srgbClr val="9FC5E8">
                  <a:alpha val="34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28"/>
              <p:cNvSpPr/>
              <p:nvPr/>
            </p:nvSpPr>
            <p:spPr>
              <a:xfrm>
                <a:off x="4269925" y="2970830"/>
                <a:ext cx="91750" cy="144300"/>
              </a:xfrm>
              <a:custGeom>
                <a:avLst/>
                <a:gdLst/>
                <a:ahLst/>
                <a:cxnLst/>
                <a:rect l="l" t="t" r="r" b="b"/>
                <a:pathLst>
                  <a:path w="3670" h="5772" extrusionOk="0">
                    <a:moveTo>
                      <a:pt x="1935" y="1"/>
                    </a:moveTo>
                    <a:lnTo>
                      <a:pt x="0" y="1302"/>
                    </a:lnTo>
                    <a:lnTo>
                      <a:pt x="3669" y="5772"/>
                    </a:lnTo>
                    <a:lnTo>
                      <a:pt x="1935" y="1"/>
                    </a:lnTo>
                    <a:close/>
                  </a:path>
                </a:pathLst>
              </a:custGeom>
              <a:solidFill>
                <a:srgbClr val="9FC5E8">
                  <a:alpha val="34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38" name="Google Shape;938;p28"/>
          <p:cNvGrpSpPr/>
          <p:nvPr/>
        </p:nvGrpSpPr>
        <p:grpSpPr>
          <a:xfrm>
            <a:off x="3405242" y="4276688"/>
            <a:ext cx="253593" cy="322744"/>
            <a:chOff x="3828325" y="875775"/>
            <a:chExt cx="330501" cy="420623"/>
          </a:xfrm>
        </p:grpSpPr>
        <p:sp>
          <p:nvSpPr>
            <p:cNvPr id="939" name="Google Shape;939;p28"/>
            <p:cNvSpPr/>
            <p:nvPr/>
          </p:nvSpPr>
          <p:spPr>
            <a:xfrm>
              <a:off x="3884094" y="1119247"/>
              <a:ext cx="53711" cy="53776"/>
            </a:xfrm>
            <a:custGeom>
              <a:avLst/>
              <a:gdLst/>
              <a:ahLst/>
              <a:cxnLst/>
              <a:rect l="l" t="t" r="r" b="b"/>
              <a:pathLst>
                <a:path w="835" h="836" extrusionOk="0">
                  <a:moveTo>
                    <a:pt x="474" y="1"/>
                  </a:moveTo>
                  <a:cubicBezTo>
                    <a:pt x="323" y="1"/>
                    <a:pt x="155" y="120"/>
                    <a:pt x="100" y="285"/>
                  </a:cubicBezTo>
                  <a:cubicBezTo>
                    <a:pt x="0" y="485"/>
                    <a:pt x="67" y="719"/>
                    <a:pt x="234" y="819"/>
                  </a:cubicBezTo>
                  <a:cubicBezTo>
                    <a:pt x="269" y="830"/>
                    <a:pt x="305" y="836"/>
                    <a:pt x="340" y="836"/>
                  </a:cubicBezTo>
                  <a:cubicBezTo>
                    <a:pt x="502" y="836"/>
                    <a:pt x="652" y="716"/>
                    <a:pt x="734" y="552"/>
                  </a:cubicBezTo>
                  <a:cubicBezTo>
                    <a:pt x="834" y="352"/>
                    <a:pt x="734" y="118"/>
                    <a:pt x="567" y="18"/>
                  </a:cubicBezTo>
                  <a:cubicBezTo>
                    <a:pt x="538" y="6"/>
                    <a:pt x="506" y="1"/>
                    <a:pt x="474"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28"/>
            <p:cNvSpPr/>
            <p:nvPr/>
          </p:nvSpPr>
          <p:spPr>
            <a:xfrm>
              <a:off x="3918444" y="1068109"/>
              <a:ext cx="126656" cy="79699"/>
            </a:xfrm>
            <a:custGeom>
              <a:avLst/>
              <a:gdLst/>
              <a:ahLst/>
              <a:cxnLst/>
              <a:rect l="l" t="t" r="r" b="b"/>
              <a:pathLst>
                <a:path w="1969" h="1239" extrusionOk="0">
                  <a:moveTo>
                    <a:pt x="1114" y="1"/>
                  </a:moveTo>
                  <a:cubicBezTo>
                    <a:pt x="642" y="1"/>
                    <a:pt x="123" y="511"/>
                    <a:pt x="0" y="880"/>
                  </a:cubicBezTo>
                  <a:lnTo>
                    <a:pt x="0" y="1180"/>
                  </a:lnTo>
                  <a:cubicBezTo>
                    <a:pt x="43" y="1223"/>
                    <a:pt x="86" y="1238"/>
                    <a:pt x="130" y="1238"/>
                  </a:cubicBezTo>
                  <a:cubicBezTo>
                    <a:pt x="223" y="1238"/>
                    <a:pt x="320" y="1169"/>
                    <a:pt x="434" y="1147"/>
                  </a:cubicBezTo>
                  <a:cubicBezTo>
                    <a:pt x="551" y="1108"/>
                    <a:pt x="668" y="1091"/>
                    <a:pt x="785" y="1091"/>
                  </a:cubicBezTo>
                  <a:cubicBezTo>
                    <a:pt x="868" y="1091"/>
                    <a:pt x="951" y="1099"/>
                    <a:pt x="1034" y="1113"/>
                  </a:cubicBezTo>
                  <a:cubicBezTo>
                    <a:pt x="1188" y="1113"/>
                    <a:pt x="1349" y="1156"/>
                    <a:pt x="1488" y="1156"/>
                  </a:cubicBezTo>
                  <a:cubicBezTo>
                    <a:pt x="1650" y="1156"/>
                    <a:pt x="1781" y="1098"/>
                    <a:pt x="1835" y="846"/>
                  </a:cubicBezTo>
                  <a:cubicBezTo>
                    <a:pt x="1968" y="446"/>
                    <a:pt x="1601" y="113"/>
                    <a:pt x="1234" y="12"/>
                  </a:cubicBezTo>
                  <a:cubicBezTo>
                    <a:pt x="1195" y="5"/>
                    <a:pt x="1155" y="1"/>
                    <a:pt x="1114"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28"/>
            <p:cNvSpPr/>
            <p:nvPr/>
          </p:nvSpPr>
          <p:spPr>
            <a:xfrm>
              <a:off x="3828325" y="1159001"/>
              <a:ext cx="81564" cy="135211"/>
            </a:xfrm>
            <a:custGeom>
              <a:avLst/>
              <a:gdLst/>
              <a:ahLst/>
              <a:cxnLst/>
              <a:rect l="l" t="t" r="r" b="b"/>
              <a:pathLst>
                <a:path w="1268" h="2102" extrusionOk="0">
                  <a:moveTo>
                    <a:pt x="1234" y="0"/>
                  </a:moveTo>
                  <a:cubicBezTo>
                    <a:pt x="1168" y="0"/>
                    <a:pt x="1101" y="134"/>
                    <a:pt x="1068" y="167"/>
                  </a:cubicBezTo>
                  <a:cubicBezTo>
                    <a:pt x="1001" y="267"/>
                    <a:pt x="934" y="334"/>
                    <a:pt x="867" y="434"/>
                  </a:cubicBezTo>
                  <a:cubicBezTo>
                    <a:pt x="734" y="601"/>
                    <a:pt x="634" y="768"/>
                    <a:pt x="534" y="968"/>
                  </a:cubicBezTo>
                  <a:cubicBezTo>
                    <a:pt x="400" y="1135"/>
                    <a:pt x="300" y="1335"/>
                    <a:pt x="234" y="1535"/>
                  </a:cubicBezTo>
                  <a:cubicBezTo>
                    <a:pt x="134" y="1702"/>
                    <a:pt x="33" y="1902"/>
                    <a:pt x="0" y="2102"/>
                  </a:cubicBezTo>
                  <a:cubicBezTo>
                    <a:pt x="67" y="1935"/>
                    <a:pt x="134" y="1735"/>
                    <a:pt x="234" y="1568"/>
                  </a:cubicBezTo>
                  <a:cubicBezTo>
                    <a:pt x="334" y="1401"/>
                    <a:pt x="400" y="1201"/>
                    <a:pt x="500" y="1035"/>
                  </a:cubicBezTo>
                  <a:cubicBezTo>
                    <a:pt x="634" y="868"/>
                    <a:pt x="734" y="701"/>
                    <a:pt x="834" y="534"/>
                  </a:cubicBezTo>
                  <a:cubicBezTo>
                    <a:pt x="901" y="467"/>
                    <a:pt x="967" y="367"/>
                    <a:pt x="1034" y="301"/>
                  </a:cubicBezTo>
                  <a:cubicBezTo>
                    <a:pt x="1068" y="234"/>
                    <a:pt x="1101" y="201"/>
                    <a:pt x="1134" y="167"/>
                  </a:cubicBezTo>
                  <a:cubicBezTo>
                    <a:pt x="1168" y="134"/>
                    <a:pt x="1201" y="101"/>
                    <a:pt x="1234" y="67"/>
                  </a:cubicBezTo>
                  <a:cubicBezTo>
                    <a:pt x="1268" y="67"/>
                    <a:pt x="1268" y="67"/>
                    <a:pt x="1268" y="34"/>
                  </a:cubicBezTo>
                  <a:cubicBezTo>
                    <a:pt x="1268" y="34"/>
                    <a:pt x="1234" y="0"/>
                    <a:pt x="1234"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28"/>
            <p:cNvSpPr/>
            <p:nvPr/>
          </p:nvSpPr>
          <p:spPr>
            <a:xfrm>
              <a:off x="3839003" y="1079623"/>
              <a:ext cx="77319" cy="60144"/>
            </a:xfrm>
            <a:custGeom>
              <a:avLst/>
              <a:gdLst/>
              <a:ahLst/>
              <a:cxnLst/>
              <a:rect l="l" t="t" r="r" b="b"/>
              <a:pathLst>
                <a:path w="1202" h="935" extrusionOk="0">
                  <a:moveTo>
                    <a:pt x="1" y="0"/>
                  </a:moveTo>
                  <a:cubicBezTo>
                    <a:pt x="1" y="0"/>
                    <a:pt x="1" y="34"/>
                    <a:pt x="1" y="34"/>
                  </a:cubicBezTo>
                  <a:cubicBezTo>
                    <a:pt x="501" y="200"/>
                    <a:pt x="902" y="534"/>
                    <a:pt x="1202" y="934"/>
                  </a:cubicBezTo>
                  <a:cubicBezTo>
                    <a:pt x="935" y="501"/>
                    <a:pt x="501" y="200"/>
                    <a:pt x="1"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28"/>
            <p:cNvSpPr/>
            <p:nvPr/>
          </p:nvSpPr>
          <p:spPr>
            <a:xfrm>
              <a:off x="3845435" y="1103230"/>
              <a:ext cx="58021" cy="37501"/>
            </a:xfrm>
            <a:custGeom>
              <a:avLst/>
              <a:gdLst/>
              <a:ahLst/>
              <a:cxnLst/>
              <a:rect l="l" t="t" r="r" b="b"/>
              <a:pathLst>
                <a:path w="902" h="583" extrusionOk="0">
                  <a:moveTo>
                    <a:pt x="1" y="0"/>
                  </a:moveTo>
                  <a:lnTo>
                    <a:pt x="1" y="0"/>
                  </a:lnTo>
                  <a:cubicBezTo>
                    <a:pt x="301" y="167"/>
                    <a:pt x="601" y="334"/>
                    <a:pt x="868" y="567"/>
                  </a:cubicBezTo>
                  <a:cubicBezTo>
                    <a:pt x="868" y="578"/>
                    <a:pt x="872" y="582"/>
                    <a:pt x="877" y="582"/>
                  </a:cubicBezTo>
                  <a:cubicBezTo>
                    <a:pt x="887" y="582"/>
                    <a:pt x="902" y="567"/>
                    <a:pt x="902" y="567"/>
                  </a:cubicBezTo>
                  <a:cubicBezTo>
                    <a:pt x="601" y="334"/>
                    <a:pt x="335" y="134"/>
                    <a:pt x="1"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28"/>
            <p:cNvSpPr/>
            <p:nvPr/>
          </p:nvSpPr>
          <p:spPr>
            <a:xfrm>
              <a:off x="3939864" y="1116610"/>
              <a:ext cx="68763" cy="179788"/>
            </a:xfrm>
            <a:custGeom>
              <a:avLst/>
              <a:gdLst/>
              <a:ahLst/>
              <a:cxnLst/>
              <a:rect l="l" t="t" r="r" b="b"/>
              <a:pathLst>
                <a:path w="1069" h="2795" extrusionOk="0">
                  <a:moveTo>
                    <a:pt x="413" y="1"/>
                  </a:moveTo>
                  <a:cubicBezTo>
                    <a:pt x="401" y="1"/>
                    <a:pt x="384" y="9"/>
                    <a:pt x="368" y="26"/>
                  </a:cubicBezTo>
                  <a:cubicBezTo>
                    <a:pt x="268" y="259"/>
                    <a:pt x="201" y="526"/>
                    <a:pt x="101" y="793"/>
                  </a:cubicBezTo>
                  <a:cubicBezTo>
                    <a:pt x="67" y="893"/>
                    <a:pt x="1" y="993"/>
                    <a:pt x="34" y="1126"/>
                  </a:cubicBezTo>
                  <a:cubicBezTo>
                    <a:pt x="67" y="1260"/>
                    <a:pt x="101" y="1393"/>
                    <a:pt x="134" y="1527"/>
                  </a:cubicBezTo>
                  <a:cubicBezTo>
                    <a:pt x="167" y="1660"/>
                    <a:pt x="201" y="1827"/>
                    <a:pt x="234" y="1960"/>
                  </a:cubicBezTo>
                  <a:cubicBezTo>
                    <a:pt x="268" y="2027"/>
                    <a:pt x="368" y="2127"/>
                    <a:pt x="434" y="2194"/>
                  </a:cubicBezTo>
                  <a:cubicBezTo>
                    <a:pt x="634" y="2394"/>
                    <a:pt x="835" y="2594"/>
                    <a:pt x="1068" y="2794"/>
                  </a:cubicBezTo>
                  <a:cubicBezTo>
                    <a:pt x="1068" y="2794"/>
                    <a:pt x="1068" y="2761"/>
                    <a:pt x="1068" y="2761"/>
                  </a:cubicBezTo>
                  <a:cubicBezTo>
                    <a:pt x="901" y="2594"/>
                    <a:pt x="735" y="2427"/>
                    <a:pt x="568" y="2261"/>
                  </a:cubicBezTo>
                  <a:cubicBezTo>
                    <a:pt x="468" y="2194"/>
                    <a:pt x="368" y="2094"/>
                    <a:pt x="301" y="1960"/>
                  </a:cubicBezTo>
                  <a:cubicBezTo>
                    <a:pt x="234" y="1860"/>
                    <a:pt x="234" y="1694"/>
                    <a:pt x="201" y="1560"/>
                  </a:cubicBezTo>
                  <a:cubicBezTo>
                    <a:pt x="167" y="1460"/>
                    <a:pt x="134" y="1327"/>
                    <a:pt x="101" y="1193"/>
                  </a:cubicBezTo>
                  <a:cubicBezTo>
                    <a:pt x="67" y="1026"/>
                    <a:pt x="101" y="893"/>
                    <a:pt x="167" y="760"/>
                  </a:cubicBezTo>
                  <a:cubicBezTo>
                    <a:pt x="268" y="526"/>
                    <a:pt x="334" y="259"/>
                    <a:pt x="434" y="26"/>
                  </a:cubicBezTo>
                  <a:cubicBezTo>
                    <a:pt x="434" y="9"/>
                    <a:pt x="426" y="1"/>
                    <a:pt x="413"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28"/>
            <p:cNvSpPr/>
            <p:nvPr/>
          </p:nvSpPr>
          <p:spPr>
            <a:xfrm>
              <a:off x="3957039" y="1118733"/>
              <a:ext cx="85874" cy="169046"/>
            </a:xfrm>
            <a:custGeom>
              <a:avLst/>
              <a:gdLst/>
              <a:ahLst/>
              <a:cxnLst/>
              <a:rect l="l" t="t" r="r" b="b"/>
              <a:pathLst>
                <a:path w="1335" h="2628" extrusionOk="0">
                  <a:moveTo>
                    <a:pt x="217" y="1"/>
                  </a:moveTo>
                  <a:cubicBezTo>
                    <a:pt x="209" y="1"/>
                    <a:pt x="201" y="9"/>
                    <a:pt x="201" y="26"/>
                  </a:cubicBezTo>
                  <a:cubicBezTo>
                    <a:pt x="134" y="293"/>
                    <a:pt x="101" y="560"/>
                    <a:pt x="34" y="827"/>
                  </a:cubicBezTo>
                  <a:cubicBezTo>
                    <a:pt x="34" y="960"/>
                    <a:pt x="1" y="1060"/>
                    <a:pt x="34" y="1160"/>
                  </a:cubicBezTo>
                  <a:cubicBezTo>
                    <a:pt x="101" y="1294"/>
                    <a:pt x="134" y="1427"/>
                    <a:pt x="201" y="1560"/>
                  </a:cubicBezTo>
                  <a:cubicBezTo>
                    <a:pt x="267" y="1694"/>
                    <a:pt x="301" y="1827"/>
                    <a:pt x="367" y="1961"/>
                  </a:cubicBezTo>
                  <a:cubicBezTo>
                    <a:pt x="434" y="2061"/>
                    <a:pt x="534" y="2094"/>
                    <a:pt x="601" y="2161"/>
                  </a:cubicBezTo>
                  <a:cubicBezTo>
                    <a:pt x="868" y="2328"/>
                    <a:pt x="1101" y="2494"/>
                    <a:pt x="1335" y="2628"/>
                  </a:cubicBezTo>
                  <a:cubicBezTo>
                    <a:pt x="1168" y="2494"/>
                    <a:pt x="968" y="2361"/>
                    <a:pt x="768" y="2228"/>
                  </a:cubicBezTo>
                  <a:cubicBezTo>
                    <a:pt x="668" y="2161"/>
                    <a:pt x="534" y="2061"/>
                    <a:pt x="434" y="1961"/>
                  </a:cubicBezTo>
                  <a:cubicBezTo>
                    <a:pt x="367" y="1861"/>
                    <a:pt x="334" y="1727"/>
                    <a:pt x="267" y="1594"/>
                  </a:cubicBezTo>
                  <a:cubicBezTo>
                    <a:pt x="234" y="1460"/>
                    <a:pt x="167" y="1360"/>
                    <a:pt x="134" y="1227"/>
                  </a:cubicBezTo>
                  <a:cubicBezTo>
                    <a:pt x="67" y="1093"/>
                    <a:pt x="67" y="960"/>
                    <a:pt x="101" y="793"/>
                  </a:cubicBezTo>
                  <a:cubicBezTo>
                    <a:pt x="167" y="526"/>
                    <a:pt x="201" y="293"/>
                    <a:pt x="234" y="26"/>
                  </a:cubicBezTo>
                  <a:cubicBezTo>
                    <a:pt x="234" y="9"/>
                    <a:pt x="226" y="1"/>
                    <a:pt x="217"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28"/>
            <p:cNvSpPr/>
            <p:nvPr/>
          </p:nvSpPr>
          <p:spPr>
            <a:xfrm>
              <a:off x="3974213" y="1103745"/>
              <a:ext cx="105171" cy="153994"/>
            </a:xfrm>
            <a:custGeom>
              <a:avLst/>
              <a:gdLst/>
              <a:ahLst/>
              <a:cxnLst/>
              <a:rect l="l" t="t" r="r" b="b"/>
              <a:pathLst>
                <a:path w="1635" h="2394" extrusionOk="0">
                  <a:moveTo>
                    <a:pt x="50" y="0"/>
                  </a:moveTo>
                  <a:cubicBezTo>
                    <a:pt x="42" y="0"/>
                    <a:pt x="34" y="9"/>
                    <a:pt x="34" y="26"/>
                  </a:cubicBezTo>
                  <a:cubicBezTo>
                    <a:pt x="34" y="292"/>
                    <a:pt x="34" y="559"/>
                    <a:pt x="34" y="859"/>
                  </a:cubicBezTo>
                  <a:cubicBezTo>
                    <a:pt x="34" y="960"/>
                    <a:pt x="0" y="1060"/>
                    <a:pt x="67" y="1160"/>
                  </a:cubicBezTo>
                  <a:cubicBezTo>
                    <a:pt x="134" y="1293"/>
                    <a:pt x="234" y="1427"/>
                    <a:pt x="301" y="1527"/>
                  </a:cubicBezTo>
                  <a:cubicBezTo>
                    <a:pt x="401" y="1660"/>
                    <a:pt x="467" y="1760"/>
                    <a:pt x="567" y="1894"/>
                  </a:cubicBezTo>
                  <a:cubicBezTo>
                    <a:pt x="634" y="1960"/>
                    <a:pt x="734" y="1994"/>
                    <a:pt x="834" y="2027"/>
                  </a:cubicBezTo>
                  <a:cubicBezTo>
                    <a:pt x="1101" y="2160"/>
                    <a:pt x="1335" y="2260"/>
                    <a:pt x="1635" y="2394"/>
                  </a:cubicBezTo>
                  <a:cubicBezTo>
                    <a:pt x="1635" y="2394"/>
                    <a:pt x="1635" y="2394"/>
                    <a:pt x="1635" y="2361"/>
                  </a:cubicBezTo>
                  <a:cubicBezTo>
                    <a:pt x="1401" y="2260"/>
                    <a:pt x="1201" y="2160"/>
                    <a:pt x="968" y="2060"/>
                  </a:cubicBezTo>
                  <a:cubicBezTo>
                    <a:pt x="868" y="2027"/>
                    <a:pt x="734" y="1960"/>
                    <a:pt x="634" y="1894"/>
                  </a:cubicBezTo>
                  <a:cubicBezTo>
                    <a:pt x="534" y="1793"/>
                    <a:pt x="467" y="1660"/>
                    <a:pt x="401" y="1560"/>
                  </a:cubicBezTo>
                  <a:cubicBezTo>
                    <a:pt x="301" y="1427"/>
                    <a:pt x="234" y="1326"/>
                    <a:pt x="167" y="1226"/>
                  </a:cubicBezTo>
                  <a:cubicBezTo>
                    <a:pt x="67" y="1093"/>
                    <a:pt x="67" y="960"/>
                    <a:pt x="67" y="793"/>
                  </a:cubicBezTo>
                  <a:cubicBezTo>
                    <a:pt x="67" y="526"/>
                    <a:pt x="67" y="259"/>
                    <a:pt x="67" y="26"/>
                  </a:cubicBezTo>
                  <a:cubicBezTo>
                    <a:pt x="67" y="9"/>
                    <a:pt x="59" y="0"/>
                    <a:pt x="50"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28"/>
            <p:cNvSpPr/>
            <p:nvPr/>
          </p:nvSpPr>
          <p:spPr>
            <a:xfrm>
              <a:off x="3982768" y="1104388"/>
              <a:ext cx="126656" cy="134053"/>
            </a:xfrm>
            <a:custGeom>
              <a:avLst/>
              <a:gdLst/>
              <a:ahLst/>
              <a:cxnLst/>
              <a:rect l="l" t="t" r="r" b="b"/>
              <a:pathLst>
                <a:path w="1969" h="2084" extrusionOk="0">
                  <a:moveTo>
                    <a:pt x="26" y="1"/>
                  </a:moveTo>
                  <a:cubicBezTo>
                    <a:pt x="16" y="1"/>
                    <a:pt x="1" y="16"/>
                    <a:pt x="1" y="16"/>
                  </a:cubicBezTo>
                  <a:cubicBezTo>
                    <a:pt x="34" y="282"/>
                    <a:pt x="68" y="583"/>
                    <a:pt x="134" y="849"/>
                  </a:cubicBezTo>
                  <a:cubicBezTo>
                    <a:pt x="134" y="950"/>
                    <a:pt x="168" y="1050"/>
                    <a:pt x="234" y="1150"/>
                  </a:cubicBezTo>
                  <a:cubicBezTo>
                    <a:pt x="334" y="1250"/>
                    <a:pt x="434" y="1350"/>
                    <a:pt x="535" y="1483"/>
                  </a:cubicBezTo>
                  <a:cubicBezTo>
                    <a:pt x="635" y="1583"/>
                    <a:pt x="735" y="1683"/>
                    <a:pt x="835" y="1783"/>
                  </a:cubicBezTo>
                  <a:cubicBezTo>
                    <a:pt x="901" y="1850"/>
                    <a:pt x="1002" y="1850"/>
                    <a:pt x="1102" y="1884"/>
                  </a:cubicBezTo>
                  <a:cubicBezTo>
                    <a:pt x="1402" y="1950"/>
                    <a:pt x="1669" y="2017"/>
                    <a:pt x="1969" y="2084"/>
                  </a:cubicBezTo>
                  <a:cubicBezTo>
                    <a:pt x="1735" y="2017"/>
                    <a:pt x="1502" y="1950"/>
                    <a:pt x="1268" y="1884"/>
                  </a:cubicBezTo>
                  <a:cubicBezTo>
                    <a:pt x="1135" y="1850"/>
                    <a:pt x="1002" y="1817"/>
                    <a:pt x="901" y="1750"/>
                  </a:cubicBezTo>
                  <a:cubicBezTo>
                    <a:pt x="768" y="1683"/>
                    <a:pt x="701" y="1550"/>
                    <a:pt x="601" y="1483"/>
                  </a:cubicBezTo>
                  <a:cubicBezTo>
                    <a:pt x="501" y="1383"/>
                    <a:pt x="434" y="1283"/>
                    <a:pt x="334" y="1183"/>
                  </a:cubicBezTo>
                  <a:cubicBezTo>
                    <a:pt x="201" y="1050"/>
                    <a:pt x="201" y="916"/>
                    <a:pt x="168" y="783"/>
                  </a:cubicBezTo>
                  <a:cubicBezTo>
                    <a:pt x="134" y="516"/>
                    <a:pt x="68" y="282"/>
                    <a:pt x="34" y="16"/>
                  </a:cubicBezTo>
                  <a:cubicBezTo>
                    <a:pt x="34" y="4"/>
                    <a:pt x="30" y="1"/>
                    <a:pt x="26"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28"/>
            <p:cNvSpPr/>
            <p:nvPr/>
          </p:nvSpPr>
          <p:spPr>
            <a:xfrm>
              <a:off x="3948483" y="875775"/>
              <a:ext cx="109481" cy="223208"/>
            </a:xfrm>
            <a:custGeom>
              <a:avLst/>
              <a:gdLst/>
              <a:ahLst/>
              <a:cxnLst/>
              <a:rect l="l" t="t" r="r" b="b"/>
              <a:pathLst>
                <a:path w="1702" h="3470" extrusionOk="0">
                  <a:moveTo>
                    <a:pt x="0" y="3469"/>
                  </a:moveTo>
                  <a:cubicBezTo>
                    <a:pt x="0" y="2836"/>
                    <a:pt x="267" y="2102"/>
                    <a:pt x="467" y="1535"/>
                  </a:cubicBezTo>
                  <a:cubicBezTo>
                    <a:pt x="634" y="1101"/>
                    <a:pt x="834" y="534"/>
                    <a:pt x="1168" y="234"/>
                  </a:cubicBezTo>
                  <a:cubicBezTo>
                    <a:pt x="1401" y="0"/>
                    <a:pt x="1668" y="34"/>
                    <a:pt x="1668" y="367"/>
                  </a:cubicBezTo>
                  <a:cubicBezTo>
                    <a:pt x="1701" y="968"/>
                    <a:pt x="1334" y="1601"/>
                    <a:pt x="1068" y="2135"/>
                  </a:cubicBezTo>
                  <a:cubicBezTo>
                    <a:pt x="901" y="2402"/>
                    <a:pt x="734" y="2702"/>
                    <a:pt x="534" y="2969"/>
                  </a:cubicBezTo>
                  <a:cubicBezTo>
                    <a:pt x="434" y="3103"/>
                    <a:pt x="300" y="3236"/>
                    <a:pt x="200" y="3369"/>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28"/>
            <p:cNvSpPr/>
            <p:nvPr/>
          </p:nvSpPr>
          <p:spPr>
            <a:xfrm>
              <a:off x="3866920" y="903628"/>
              <a:ext cx="83751" cy="216840"/>
            </a:xfrm>
            <a:custGeom>
              <a:avLst/>
              <a:gdLst/>
              <a:ahLst/>
              <a:cxnLst/>
              <a:rect l="l" t="t" r="r" b="b"/>
              <a:pathLst>
                <a:path w="1302" h="3371" extrusionOk="0">
                  <a:moveTo>
                    <a:pt x="1235" y="3370"/>
                  </a:moveTo>
                  <a:cubicBezTo>
                    <a:pt x="834" y="2936"/>
                    <a:pt x="601" y="2269"/>
                    <a:pt x="367" y="1736"/>
                  </a:cubicBezTo>
                  <a:cubicBezTo>
                    <a:pt x="201" y="1369"/>
                    <a:pt x="1" y="835"/>
                    <a:pt x="34" y="435"/>
                  </a:cubicBezTo>
                  <a:cubicBezTo>
                    <a:pt x="67" y="134"/>
                    <a:pt x="267" y="1"/>
                    <a:pt x="468" y="234"/>
                  </a:cubicBezTo>
                  <a:cubicBezTo>
                    <a:pt x="868" y="635"/>
                    <a:pt x="1001" y="1302"/>
                    <a:pt x="1135" y="1802"/>
                  </a:cubicBezTo>
                  <a:cubicBezTo>
                    <a:pt x="1201" y="2102"/>
                    <a:pt x="1268" y="2403"/>
                    <a:pt x="1301" y="2703"/>
                  </a:cubicBezTo>
                  <a:cubicBezTo>
                    <a:pt x="1301" y="2870"/>
                    <a:pt x="1268" y="3036"/>
                    <a:pt x="1301" y="3203"/>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28"/>
            <p:cNvSpPr/>
            <p:nvPr/>
          </p:nvSpPr>
          <p:spPr>
            <a:xfrm>
              <a:off x="4019241" y="1098663"/>
              <a:ext cx="139585" cy="73009"/>
            </a:xfrm>
            <a:custGeom>
              <a:avLst/>
              <a:gdLst/>
              <a:ahLst/>
              <a:cxnLst/>
              <a:rect l="l" t="t" r="r" b="b"/>
              <a:pathLst>
                <a:path w="2170" h="1135" extrusionOk="0">
                  <a:moveTo>
                    <a:pt x="175" y="0"/>
                  </a:moveTo>
                  <a:cubicBezTo>
                    <a:pt x="127" y="0"/>
                    <a:pt x="80" y="2"/>
                    <a:pt x="34" y="4"/>
                  </a:cubicBezTo>
                  <a:lnTo>
                    <a:pt x="1" y="271"/>
                  </a:lnTo>
                  <a:cubicBezTo>
                    <a:pt x="5" y="271"/>
                    <a:pt x="9" y="271"/>
                    <a:pt x="13" y="271"/>
                  </a:cubicBezTo>
                  <a:cubicBezTo>
                    <a:pt x="302" y="271"/>
                    <a:pt x="1437" y="1135"/>
                    <a:pt x="1919" y="1135"/>
                  </a:cubicBezTo>
                  <a:cubicBezTo>
                    <a:pt x="2042" y="1135"/>
                    <a:pt x="2122" y="1079"/>
                    <a:pt x="2136" y="938"/>
                  </a:cubicBezTo>
                  <a:cubicBezTo>
                    <a:pt x="2169" y="638"/>
                    <a:pt x="1902" y="438"/>
                    <a:pt x="1702" y="338"/>
                  </a:cubicBezTo>
                  <a:cubicBezTo>
                    <a:pt x="1245" y="155"/>
                    <a:pt x="677" y="0"/>
                    <a:pt x="175" y="0"/>
                  </a:cubicBez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1" name="Google Shape;951;p28"/>
          <p:cNvGrpSpPr/>
          <p:nvPr/>
        </p:nvGrpSpPr>
        <p:grpSpPr>
          <a:xfrm flipH="1">
            <a:off x="7941163" y="753069"/>
            <a:ext cx="253560" cy="322660"/>
            <a:chOff x="3828325" y="875775"/>
            <a:chExt cx="330501" cy="420623"/>
          </a:xfrm>
        </p:grpSpPr>
        <p:sp>
          <p:nvSpPr>
            <p:cNvPr id="952" name="Google Shape;952;p28"/>
            <p:cNvSpPr/>
            <p:nvPr/>
          </p:nvSpPr>
          <p:spPr>
            <a:xfrm>
              <a:off x="3884094" y="1119247"/>
              <a:ext cx="53711" cy="53776"/>
            </a:xfrm>
            <a:custGeom>
              <a:avLst/>
              <a:gdLst/>
              <a:ahLst/>
              <a:cxnLst/>
              <a:rect l="l" t="t" r="r" b="b"/>
              <a:pathLst>
                <a:path w="835" h="836" extrusionOk="0">
                  <a:moveTo>
                    <a:pt x="474" y="1"/>
                  </a:moveTo>
                  <a:cubicBezTo>
                    <a:pt x="323" y="1"/>
                    <a:pt x="155" y="120"/>
                    <a:pt x="100" y="285"/>
                  </a:cubicBezTo>
                  <a:cubicBezTo>
                    <a:pt x="0" y="485"/>
                    <a:pt x="67" y="719"/>
                    <a:pt x="234" y="819"/>
                  </a:cubicBezTo>
                  <a:cubicBezTo>
                    <a:pt x="269" y="830"/>
                    <a:pt x="305" y="836"/>
                    <a:pt x="340" y="836"/>
                  </a:cubicBezTo>
                  <a:cubicBezTo>
                    <a:pt x="502" y="836"/>
                    <a:pt x="652" y="716"/>
                    <a:pt x="734" y="552"/>
                  </a:cubicBezTo>
                  <a:cubicBezTo>
                    <a:pt x="834" y="352"/>
                    <a:pt x="734" y="118"/>
                    <a:pt x="567" y="18"/>
                  </a:cubicBezTo>
                  <a:cubicBezTo>
                    <a:pt x="538" y="6"/>
                    <a:pt x="506" y="1"/>
                    <a:pt x="474" y="1"/>
                  </a:cubicBez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28"/>
            <p:cNvSpPr/>
            <p:nvPr/>
          </p:nvSpPr>
          <p:spPr>
            <a:xfrm>
              <a:off x="3918444" y="1068109"/>
              <a:ext cx="126656" cy="79699"/>
            </a:xfrm>
            <a:custGeom>
              <a:avLst/>
              <a:gdLst/>
              <a:ahLst/>
              <a:cxnLst/>
              <a:rect l="l" t="t" r="r" b="b"/>
              <a:pathLst>
                <a:path w="1969" h="1239" extrusionOk="0">
                  <a:moveTo>
                    <a:pt x="1114" y="1"/>
                  </a:moveTo>
                  <a:cubicBezTo>
                    <a:pt x="642" y="1"/>
                    <a:pt x="123" y="511"/>
                    <a:pt x="0" y="880"/>
                  </a:cubicBezTo>
                  <a:lnTo>
                    <a:pt x="0" y="1180"/>
                  </a:lnTo>
                  <a:cubicBezTo>
                    <a:pt x="43" y="1223"/>
                    <a:pt x="86" y="1238"/>
                    <a:pt x="130" y="1238"/>
                  </a:cubicBezTo>
                  <a:cubicBezTo>
                    <a:pt x="223" y="1238"/>
                    <a:pt x="320" y="1169"/>
                    <a:pt x="434" y="1147"/>
                  </a:cubicBezTo>
                  <a:cubicBezTo>
                    <a:pt x="551" y="1108"/>
                    <a:pt x="668" y="1091"/>
                    <a:pt x="785" y="1091"/>
                  </a:cubicBezTo>
                  <a:cubicBezTo>
                    <a:pt x="868" y="1091"/>
                    <a:pt x="951" y="1099"/>
                    <a:pt x="1034" y="1113"/>
                  </a:cubicBezTo>
                  <a:cubicBezTo>
                    <a:pt x="1188" y="1113"/>
                    <a:pt x="1349" y="1156"/>
                    <a:pt x="1488" y="1156"/>
                  </a:cubicBezTo>
                  <a:cubicBezTo>
                    <a:pt x="1650" y="1156"/>
                    <a:pt x="1781" y="1098"/>
                    <a:pt x="1835" y="846"/>
                  </a:cubicBezTo>
                  <a:cubicBezTo>
                    <a:pt x="1968" y="446"/>
                    <a:pt x="1601" y="113"/>
                    <a:pt x="1234" y="12"/>
                  </a:cubicBezTo>
                  <a:cubicBezTo>
                    <a:pt x="1195" y="5"/>
                    <a:pt x="1155" y="1"/>
                    <a:pt x="1114" y="1"/>
                  </a:cubicBez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28"/>
            <p:cNvSpPr/>
            <p:nvPr/>
          </p:nvSpPr>
          <p:spPr>
            <a:xfrm>
              <a:off x="3828325" y="1159001"/>
              <a:ext cx="81564" cy="135211"/>
            </a:xfrm>
            <a:custGeom>
              <a:avLst/>
              <a:gdLst/>
              <a:ahLst/>
              <a:cxnLst/>
              <a:rect l="l" t="t" r="r" b="b"/>
              <a:pathLst>
                <a:path w="1268" h="2102" extrusionOk="0">
                  <a:moveTo>
                    <a:pt x="1234" y="0"/>
                  </a:moveTo>
                  <a:cubicBezTo>
                    <a:pt x="1168" y="0"/>
                    <a:pt x="1101" y="134"/>
                    <a:pt x="1068" y="167"/>
                  </a:cubicBezTo>
                  <a:cubicBezTo>
                    <a:pt x="1001" y="267"/>
                    <a:pt x="934" y="334"/>
                    <a:pt x="867" y="434"/>
                  </a:cubicBezTo>
                  <a:cubicBezTo>
                    <a:pt x="734" y="601"/>
                    <a:pt x="634" y="768"/>
                    <a:pt x="534" y="968"/>
                  </a:cubicBezTo>
                  <a:cubicBezTo>
                    <a:pt x="400" y="1135"/>
                    <a:pt x="300" y="1335"/>
                    <a:pt x="234" y="1535"/>
                  </a:cubicBezTo>
                  <a:cubicBezTo>
                    <a:pt x="134" y="1702"/>
                    <a:pt x="33" y="1902"/>
                    <a:pt x="0" y="2102"/>
                  </a:cubicBezTo>
                  <a:cubicBezTo>
                    <a:pt x="67" y="1935"/>
                    <a:pt x="134" y="1735"/>
                    <a:pt x="234" y="1568"/>
                  </a:cubicBezTo>
                  <a:cubicBezTo>
                    <a:pt x="334" y="1401"/>
                    <a:pt x="400" y="1201"/>
                    <a:pt x="500" y="1035"/>
                  </a:cubicBezTo>
                  <a:cubicBezTo>
                    <a:pt x="634" y="868"/>
                    <a:pt x="734" y="701"/>
                    <a:pt x="834" y="534"/>
                  </a:cubicBezTo>
                  <a:cubicBezTo>
                    <a:pt x="901" y="467"/>
                    <a:pt x="967" y="367"/>
                    <a:pt x="1034" y="301"/>
                  </a:cubicBezTo>
                  <a:cubicBezTo>
                    <a:pt x="1068" y="234"/>
                    <a:pt x="1101" y="201"/>
                    <a:pt x="1134" y="167"/>
                  </a:cubicBezTo>
                  <a:cubicBezTo>
                    <a:pt x="1168" y="134"/>
                    <a:pt x="1201" y="101"/>
                    <a:pt x="1234" y="67"/>
                  </a:cubicBezTo>
                  <a:cubicBezTo>
                    <a:pt x="1268" y="67"/>
                    <a:pt x="1268" y="67"/>
                    <a:pt x="1268" y="34"/>
                  </a:cubicBezTo>
                  <a:cubicBezTo>
                    <a:pt x="1268" y="34"/>
                    <a:pt x="1234" y="0"/>
                    <a:pt x="1234"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28"/>
            <p:cNvSpPr/>
            <p:nvPr/>
          </p:nvSpPr>
          <p:spPr>
            <a:xfrm>
              <a:off x="3839003" y="1079623"/>
              <a:ext cx="77319" cy="60144"/>
            </a:xfrm>
            <a:custGeom>
              <a:avLst/>
              <a:gdLst/>
              <a:ahLst/>
              <a:cxnLst/>
              <a:rect l="l" t="t" r="r" b="b"/>
              <a:pathLst>
                <a:path w="1202" h="935" extrusionOk="0">
                  <a:moveTo>
                    <a:pt x="1" y="0"/>
                  </a:moveTo>
                  <a:cubicBezTo>
                    <a:pt x="1" y="0"/>
                    <a:pt x="1" y="34"/>
                    <a:pt x="1" y="34"/>
                  </a:cubicBezTo>
                  <a:cubicBezTo>
                    <a:pt x="501" y="200"/>
                    <a:pt x="902" y="534"/>
                    <a:pt x="1202" y="934"/>
                  </a:cubicBezTo>
                  <a:cubicBezTo>
                    <a:pt x="935" y="501"/>
                    <a:pt x="501" y="200"/>
                    <a:pt x="1"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28"/>
            <p:cNvSpPr/>
            <p:nvPr/>
          </p:nvSpPr>
          <p:spPr>
            <a:xfrm>
              <a:off x="3845435" y="1103230"/>
              <a:ext cx="58021" cy="37501"/>
            </a:xfrm>
            <a:custGeom>
              <a:avLst/>
              <a:gdLst/>
              <a:ahLst/>
              <a:cxnLst/>
              <a:rect l="l" t="t" r="r" b="b"/>
              <a:pathLst>
                <a:path w="902" h="583" extrusionOk="0">
                  <a:moveTo>
                    <a:pt x="1" y="0"/>
                  </a:moveTo>
                  <a:lnTo>
                    <a:pt x="1" y="0"/>
                  </a:lnTo>
                  <a:cubicBezTo>
                    <a:pt x="301" y="167"/>
                    <a:pt x="601" y="334"/>
                    <a:pt x="868" y="567"/>
                  </a:cubicBezTo>
                  <a:cubicBezTo>
                    <a:pt x="868" y="578"/>
                    <a:pt x="872" y="582"/>
                    <a:pt x="877" y="582"/>
                  </a:cubicBezTo>
                  <a:cubicBezTo>
                    <a:pt x="887" y="582"/>
                    <a:pt x="902" y="567"/>
                    <a:pt x="902" y="567"/>
                  </a:cubicBezTo>
                  <a:cubicBezTo>
                    <a:pt x="601" y="334"/>
                    <a:pt x="335" y="134"/>
                    <a:pt x="1"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28"/>
            <p:cNvSpPr/>
            <p:nvPr/>
          </p:nvSpPr>
          <p:spPr>
            <a:xfrm>
              <a:off x="3939864" y="1116610"/>
              <a:ext cx="68763" cy="179788"/>
            </a:xfrm>
            <a:custGeom>
              <a:avLst/>
              <a:gdLst/>
              <a:ahLst/>
              <a:cxnLst/>
              <a:rect l="l" t="t" r="r" b="b"/>
              <a:pathLst>
                <a:path w="1069" h="2795" extrusionOk="0">
                  <a:moveTo>
                    <a:pt x="413" y="1"/>
                  </a:moveTo>
                  <a:cubicBezTo>
                    <a:pt x="401" y="1"/>
                    <a:pt x="384" y="9"/>
                    <a:pt x="368" y="26"/>
                  </a:cubicBezTo>
                  <a:cubicBezTo>
                    <a:pt x="268" y="259"/>
                    <a:pt x="201" y="526"/>
                    <a:pt x="101" y="793"/>
                  </a:cubicBezTo>
                  <a:cubicBezTo>
                    <a:pt x="67" y="893"/>
                    <a:pt x="1" y="993"/>
                    <a:pt x="34" y="1126"/>
                  </a:cubicBezTo>
                  <a:cubicBezTo>
                    <a:pt x="67" y="1260"/>
                    <a:pt x="101" y="1393"/>
                    <a:pt x="134" y="1527"/>
                  </a:cubicBezTo>
                  <a:cubicBezTo>
                    <a:pt x="167" y="1660"/>
                    <a:pt x="201" y="1827"/>
                    <a:pt x="234" y="1960"/>
                  </a:cubicBezTo>
                  <a:cubicBezTo>
                    <a:pt x="268" y="2027"/>
                    <a:pt x="368" y="2127"/>
                    <a:pt x="434" y="2194"/>
                  </a:cubicBezTo>
                  <a:cubicBezTo>
                    <a:pt x="634" y="2394"/>
                    <a:pt x="835" y="2594"/>
                    <a:pt x="1068" y="2794"/>
                  </a:cubicBezTo>
                  <a:cubicBezTo>
                    <a:pt x="1068" y="2794"/>
                    <a:pt x="1068" y="2761"/>
                    <a:pt x="1068" y="2761"/>
                  </a:cubicBezTo>
                  <a:cubicBezTo>
                    <a:pt x="901" y="2594"/>
                    <a:pt x="735" y="2427"/>
                    <a:pt x="568" y="2261"/>
                  </a:cubicBezTo>
                  <a:cubicBezTo>
                    <a:pt x="468" y="2194"/>
                    <a:pt x="368" y="2094"/>
                    <a:pt x="301" y="1960"/>
                  </a:cubicBezTo>
                  <a:cubicBezTo>
                    <a:pt x="234" y="1860"/>
                    <a:pt x="234" y="1694"/>
                    <a:pt x="201" y="1560"/>
                  </a:cubicBezTo>
                  <a:cubicBezTo>
                    <a:pt x="167" y="1460"/>
                    <a:pt x="134" y="1327"/>
                    <a:pt x="101" y="1193"/>
                  </a:cubicBezTo>
                  <a:cubicBezTo>
                    <a:pt x="67" y="1026"/>
                    <a:pt x="101" y="893"/>
                    <a:pt x="167" y="760"/>
                  </a:cubicBezTo>
                  <a:cubicBezTo>
                    <a:pt x="268" y="526"/>
                    <a:pt x="334" y="259"/>
                    <a:pt x="434" y="26"/>
                  </a:cubicBezTo>
                  <a:cubicBezTo>
                    <a:pt x="434" y="9"/>
                    <a:pt x="426" y="1"/>
                    <a:pt x="413"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28"/>
            <p:cNvSpPr/>
            <p:nvPr/>
          </p:nvSpPr>
          <p:spPr>
            <a:xfrm>
              <a:off x="3957039" y="1118733"/>
              <a:ext cx="85874" cy="169046"/>
            </a:xfrm>
            <a:custGeom>
              <a:avLst/>
              <a:gdLst/>
              <a:ahLst/>
              <a:cxnLst/>
              <a:rect l="l" t="t" r="r" b="b"/>
              <a:pathLst>
                <a:path w="1335" h="2628" extrusionOk="0">
                  <a:moveTo>
                    <a:pt x="217" y="1"/>
                  </a:moveTo>
                  <a:cubicBezTo>
                    <a:pt x="209" y="1"/>
                    <a:pt x="201" y="9"/>
                    <a:pt x="201" y="26"/>
                  </a:cubicBezTo>
                  <a:cubicBezTo>
                    <a:pt x="134" y="293"/>
                    <a:pt x="101" y="560"/>
                    <a:pt x="34" y="827"/>
                  </a:cubicBezTo>
                  <a:cubicBezTo>
                    <a:pt x="34" y="960"/>
                    <a:pt x="1" y="1060"/>
                    <a:pt x="34" y="1160"/>
                  </a:cubicBezTo>
                  <a:cubicBezTo>
                    <a:pt x="101" y="1294"/>
                    <a:pt x="134" y="1427"/>
                    <a:pt x="201" y="1560"/>
                  </a:cubicBezTo>
                  <a:cubicBezTo>
                    <a:pt x="267" y="1694"/>
                    <a:pt x="301" y="1827"/>
                    <a:pt x="367" y="1961"/>
                  </a:cubicBezTo>
                  <a:cubicBezTo>
                    <a:pt x="434" y="2061"/>
                    <a:pt x="534" y="2094"/>
                    <a:pt x="601" y="2161"/>
                  </a:cubicBezTo>
                  <a:cubicBezTo>
                    <a:pt x="868" y="2328"/>
                    <a:pt x="1101" y="2494"/>
                    <a:pt x="1335" y="2628"/>
                  </a:cubicBezTo>
                  <a:cubicBezTo>
                    <a:pt x="1168" y="2494"/>
                    <a:pt x="968" y="2361"/>
                    <a:pt x="768" y="2228"/>
                  </a:cubicBezTo>
                  <a:cubicBezTo>
                    <a:pt x="668" y="2161"/>
                    <a:pt x="534" y="2061"/>
                    <a:pt x="434" y="1961"/>
                  </a:cubicBezTo>
                  <a:cubicBezTo>
                    <a:pt x="367" y="1861"/>
                    <a:pt x="334" y="1727"/>
                    <a:pt x="267" y="1594"/>
                  </a:cubicBezTo>
                  <a:cubicBezTo>
                    <a:pt x="234" y="1460"/>
                    <a:pt x="167" y="1360"/>
                    <a:pt x="134" y="1227"/>
                  </a:cubicBezTo>
                  <a:cubicBezTo>
                    <a:pt x="67" y="1093"/>
                    <a:pt x="67" y="960"/>
                    <a:pt x="101" y="793"/>
                  </a:cubicBezTo>
                  <a:cubicBezTo>
                    <a:pt x="167" y="526"/>
                    <a:pt x="201" y="293"/>
                    <a:pt x="234" y="26"/>
                  </a:cubicBezTo>
                  <a:cubicBezTo>
                    <a:pt x="234" y="9"/>
                    <a:pt x="226" y="1"/>
                    <a:pt x="217"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28"/>
            <p:cNvSpPr/>
            <p:nvPr/>
          </p:nvSpPr>
          <p:spPr>
            <a:xfrm>
              <a:off x="3974213" y="1103745"/>
              <a:ext cx="105171" cy="153994"/>
            </a:xfrm>
            <a:custGeom>
              <a:avLst/>
              <a:gdLst/>
              <a:ahLst/>
              <a:cxnLst/>
              <a:rect l="l" t="t" r="r" b="b"/>
              <a:pathLst>
                <a:path w="1635" h="2394" extrusionOk="0">
                  <a:moveTo>
                    <a:pt x="50" y="0"/>
                  </a:moveTo>
                  <a:cubicBezTo>
                    <a:pt x="42" y="0"/>
                    <a:pt x="34" y="9"/>
                    <a:pt x="34" y="26"/>
                  </a:cubicBezTo>
                  <a:cubicBezTo>
                    <a:pt x="34" y="292"/>
                    <a:pt x="34" y="559"/>
                    <a:pt x="34" y="859"/>
                  </a:cubicBezTo>
                  <a:cubicBezTo>
                    <a:pt x="34" y="960"/>
                    <a:pt x="0" y="1060"/>
                    <a:pt x="67" y="1160"/>
                  </a:cubicBezTo>
                  <a:cubicBezTo>
                    <a:pt x="134" y="1293"/>
                    <a:pt x="234" y="1427"/>
                    <a:pt x="301" y="1527"/>
                  </a:cubicBezTo>
                  <a:cubicBezTo>
                    <a:pt x="401" y="1660"/>
                    <a:pt x="467" y="1760"/>
                    <a:pt x="567" y="1894"/>
                  </a:cubicBezTo>
                  <a:cubicBezTo>
                    <a:pt x="634" y="1960"/>
                    <a:pt x="734" y="1994"/>
                    <a:pt x="834" y="2027"/>
                  </a:cubicBezTo>
                  <a:cubicBezTo>
                    <a:pt x="1101" y="2160"/>
                    <a:pt x="1335" y="2260"/>
                    <a:pt x="1635" y="2394"/>
                  </a:cubicBezTo>
                  <a:cubicBezTo>
                    <a:pt x="1635" y="2394"/>
                    <a:pt x="1635" y="2394"/>
                    <a:pt x="1635" y="2361"/>
                  </a:cubicBezTo>
                  <a:cubicBezTo>
                    <a:pt x="1401" y="2260"/>
                    <a:pt x="1201" y="2160"/>
                    <a:pt x="968" y="2060"/>
                  </a:cubicBezTo>
                  <a:cubicBezTo>
                    <a:pt x="868" y="2027"/>
                    <a:pt x="734" y="1960"/>
                    <a:pt x="634" y="1894"/>
                  </a:cubicBezTo>
                  <a:cubicBezTo>
                    <a:pt x="534" y="1793"/>
                    <a:pt x="467" y="1660"/>
                    <a:pt x="401" y="1560"/>
                  </a:cubicBezTo>
                  <a:cubicBezTo>
                    <a:pt x="301" y="1427"/>
                    <a:pt x="234" y="1326"/>
                    <a:pt x="167" y="1226"/>
                  </a:cubicBezTo>
                  <a:cubicBezTo>
                    <a:pt x="67" y="1093"/>
                    <a:pt x="67" y="960"/>
                    <a:pt x="67" y="793"/>
                  </a:cubicBezTo>
                  <a:cubicBezTo>
                    <a:pt x="67" y="526"/>
                    <a:pt x="67" y="259"/>
                    <a:pt x="67" y="26"/>
                  </a:cubicBezTo>
                  <a:cubicBezTo>
                    <a:pt x="67" y="9"/>
                    <a:pt x="59" y="0"/>
                    <a:pt x="50"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28"/>
            <p:cNvSpPr/>
            <p:nvPr/>
          </p:nvSpPr>
          <p:spPr>
            <a:xfrm>
              <a:off x="3982768" y="1104388"/>
              <a:ext cx="126656" cy="134053"/>
            </a:xfrm>
            <a:custGeom>
              <a:avLst/>
              <a:gdLst/>
              <a:ahLst/>
              <a:cxnLst/>
              <a:rect l="l" t="t" r="r" b="b"/>
              <a:pathLst>
                <a:path w="1969" h="2084" extrusionOk="0">
                  <a:moveTo>
                    <a:pt x="26" y="1"/>
                  </a:moveTo>
                  <a:cubicBezTo>
                    <a:pt x="16" y="1"/>
                    <a:pt x="1" y="16"/>
                    <a:pt x="1" y="16"/>
                  </a:cubicBezTo>
                  <a:cubicBezTo>
                    <a:pt x="34" y="282"/>
                    <a:pt x="68" y="583"/>
                    <a:pt x="134" y="849"/>
                  </a:cubicBezTo>
                  <a:cubicBezTo>
                    <a:pt x="134" y="950"/>
                    <a:pt x="168" y="1050"/>
                    <a:pt x="234" y="1150"/>
                  </a:cubicBezTo>
                  <a:cubicBezTo>
                    <a:pt x="334" y="1250"/>
                    <a:pt x="434" y="1350"/>
                    <a:pt x="535" y="1483"/>
                  </a:cubicBezTo>
                  <a:cubicBezTo>
                    <a:pt x="635" y="1583"/>
                    <a:pt x="735" y="1683"/>
                    <a:pt x="835" y="1783"/>
                  </a:cubicBezTo>
                  <a:cubicBezTo>
                    <a:pt x="901" y="1850"/>
                    <a:pt x="1002" y="1850"/>
                    <a:pt x="1102" y="1884"/>
                  </a:cubicBezTo>
                  <a:cubicBezTo>
                    <a:pt x="1402" y="1950"/>
                    <a:pt x="1669" y="2017"/>
                    <a:pt x="1969" y="2084"/>
                  </a:cubicBezTo>
                  <a:cubicBezTo>
                    <a:pt x="1735" y="2017"/>
                    <a:pt x="1502" y="1950"/>
                    <a:pt x="1268" y="1884"/>
                  </a:cubicBezTo>
                  <a:cubicBezTo>
                    <a:pt x="1135" y="1850"/>
                    <a:pt x="1002" y="1817"/>
                    <a:pt x="901" y="1750"/>
                  </a:cubicBezTo>
                  <a:cubicBezTo>
                    <a:pt x="768" y="1683"/>
                    <a:pt x="701" y="1550"/>
                    <a:pt x="601" y="1483"/>
                  </a:cubicBezTo>
                  <a:cubicBezTo>
                    <a:pt x="501" y="1383"/>
                    <a:pt x="434" y="1283"/>
                    <a:pt x="334" y="1183"/>
                  </a:cubicBezTo>
                  <a:cubicBezTo>
                    <a:pt x="201" y="1050"/>
                    <a:pt x="201" y="916"/>
                    <a:pt x="168" y="783"/>
                  </a:cubicBezTo>
                  <a:cubicBezTo>
                    <a:pt x="134" y="516"/>
                    <a:pt x="68" y="282"/>
                    <a:pt x="34" y="16"/>
                  </a:cubicBezTo>
                  <a:cubicBezTo>
                    <a:pt x="34" y="4"/>
                    <a:pt x="30" y="1"/>
                    <a:pt x="26"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28"/>
            <p:cNvSpPr/>
            <p:nvPr/>
          </p:nvSpPr>
          <p:spPr>
            <a:xfrm>
              <a:off x="3948483" y="875775"/>
              <a:ext cx="109481" cy="223208"/>
            </a:xfrm>
            <a:custGeom>
              <a:avLst/>
              <a:gdLst/>
              <a:ahLst/>
              <a:cxnLst/>
              <a:rect l="l" t="t" r="r" b="b"/>
              <a:pathLst>
                <a:path w="1702" h="3470" extrusionOk="0">
                  <a:moveTo>
                    <a:pt x="0" y="3469"/>
                  </a:moveTo>
                  <a:cubicBezTo>
                    <a:pt x="0" y="2836"/>
                    <a:pt x="267" y="2102"/>
                    <a:pt x="467" y="1535"/>
                  </a:cubicBezTo>
                  <a:cubicBezTo>
                    <a:pt x="634" y="1101"/>
                    <a:pt x="834" y="534"/>
                    <a:pt x="1168" y="234"/>
                  </a:cubicBezTo>
                  <a:cubicBezTo>
                    <a:pt x="1401" y="0"/>
                    <a:pt x="1668" y="34"/>
                    <a:pt x="1668" y="367"/>
                  </a:cubicBezTo>
                  <a:cubicBezTo>
                    <a:pt x="1701" y="968"/>
                    <a:pt x="1334" y="1601"/>
                    <a:pt x="1068" y="2135"/>
                  </a:cubicBezTo>
                  <a:cubicBezTo>
                    <a:pt x="901" y="2402"/>
                    <a:pt x="734" y="2702"/>
                    <a:pt x="534" y="2969"/>
                  </a:cubicBezTo>
                  <a:cubicBezTo>
                    <a:pt x="434" y="3103"/>
                    <a:pt x="300" y="3236"/>
                    <a:pt x="200" y="3369"/>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28"/>
            <p:cNvSpPr/>
            <p:nvPr/>
          </p:nvSpPr>
          <p:spPr>
            <a:xfrm>
              <a:off x="3866920" y="903628"/>
              <a:ext cx="83751" cy="216840"/>
            </a:xfrm>
            <a:custGeom>
              <a:avLst/>
              <a:gdLst/>
              <a:ahLst/>
              <a:cxnLst/>
              <a:rect l="l" t="t" r="r" b="b"/>
              <a:pathLst>
                <a:path w="1302" h="3371" extrusionOk="0">
                  <a:moveTo>
                    <a:pt x="1235" y="3370"/>
                  </a:moveTo>
                  <a:cubicBezTo>
                    <a:pt x="834" y="2936"/>
                    <a:pt x="601" y="2269"/>
                    <a:pt x="367" y="1736"/>
                  </a:cubicBezTo>
                  <a:cubicBezTo>
                    <a:pt x="201" y="1369"/>
                    <a:pt x="1" y="835"/>
                    <a:pt x="34" y="435"/>
                  </a:cubicBezTo>
                  <a:cubicBezTo>
                    <a:pt x="67" y="134"/>
                    <a:pt x="267" y="1"/>
                    <a:pt x="468" y="234"/>
                  </a:cubicBezTo>
                  <a:cubicBezTo>
                    <a:pt x="868" y="635"/>
                    <a:pt x="1001" y="1302"/>
                    <a:pt x="1135" y="1802"/>
                  </a:cubicBezTo>
                  <a:cubicBezTo>
                    <a:pt x="1201" y="2102"/>
                    <a:pt x="1268" y="2403"/>
                    <a:pt x="1301" y="2703"/>
                  </a:cubicBezTo>
                  <a:cubicBezTo>
                    <a:pt x="1301" y="2870"/>
                    <a:pt x="1268" y="3036"/>
                    <a:pt x="1301" y="3203"/>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28"/>
            <p:cNvSpPr/>
            <p:nvPr/>
          </p:nvSpPr>
          <p:spPr>
            <a:xfrm>
              <a:off x="4019241" y="1098663"/>
              <a:ext cx="139585" cy="73009"/>
            </a:xfrm>
            <a:custGeom>
              <a:avLst/>
              <a:gdLst/>
              <a:ahLst/>
              <a:cxnLst/>
              <a:rect l="l" t="t" r="r" b="b"/>
              <a:pathLst>
                <a:path w="2170" h="1135" extrusionOk="0">
                  <a:moveTo>
                    <a:pt x="175" y="0"/>
                  </a:moveTo>
                  <a:cubicBezTo>
                    <a:pt x="127" y="0"/>
                    <a:pt x="80" y="2"/>
                    <a:pt x="34" y="4"/>
                  </a:cubicBezTo>
                  <a:lnTo>
                    <a:pt x="1" y="271"/>
                  </a:lnTo>
                  <a:cubicBezTo>
                    <a:pt x="5" y="271"/>
                    <a:pt x="9" y="271"/>
                    <a:pt x="13" y="271"/>
                  </a:cubicBezTo>
                  <a:cubicBezTo>
                    <a:pt x="302" y="271"/>
                    <a:pt x="1437" y="1135"/>
                    <a:pt x="1919" y="1135"/>
                  </a:cubicBezTo>
                  <a:cubicBezTo>
                    <a:pt x="2042" y="1135"/>
                    <a:pt x="2122" y="1079"/>
                    <a:pt x="2136" y="938"/>
                  </a:cubicBezTo>
                  <a:cubicBezTo>
                    <a:pt x="2169" y="638"/>
                    <a:pt x="1902" y="438"/>
                    <a:pt x="1702" y="338"/>
                  </a:cubicBezTo>
                  <a:cubicBezTo>
                    <a:pt x="1245" y="155"/>
                    <a:pt x="677" y="0"/>
                    <a:pt x="175" y="0"/>
                  </a:cubicBez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64" name="Google Shape;964;p28"/>
          <p:cNvSpPr/>
          <p:nvPr/>
        </p:nvSpPr>
        <p:spPr>
          <a:xfrm>
            <a:off x="7713100" y="4085113"/>
            <a:ext cx="709700" cy="307725"/>
          </a:xfrm>
          <a:custGeom>
            <a:avLst/>
            <a:gdLst/>
            <a:ahLst/>
            <a:cxnLst/>
            <a:rect l="l" t="t" r="r" b="b"/>
            <a:pathLst>
              <a:path w="28388" h="12309" extrusionOk="0">
                <a:moveTo>
                  <a:pt x="18247" y="0"/>
                </a:moveTo>
                <a:cubicBezTo>
                  <a:pt x="13877" y="0"/>
                  <a:pt x="10141" y="2802"/>
                  <a:pt x="8740" y="6738"/>
                </a:cubicBezTo>
                <a:lnTo>
                  <a:pt x="2769" y="6738"/>
                </a:lnTo>
                <a:cubicBezTo>
                  <a:pt x="1234" y="6738"/>
                  <a:pt x="0" y="7973"/>
                  <a:pt x="0" y="9507"/>
                </a:cubicBezTo>
                <a:cubicBezTo>
                  <a:pt x="0" y="11041"/>
                  <a:pt x="1234" y="12309"/>
                  <a:pt x="2769" y="12309"/>
                </a:cubicBezTo>
                <a:lnTo>
                  <a:pt x="25585" y="12309"/>
                </a:lnTo>
                <a:cubicBezTo>
                  <a:pt x="27153" y="12309"/>
                  <a:pt x="28387" y="11041"/>
                  <a:pt x="28387" y="9507"/>
                </a:cubicBezTo>
                <a:cubicBezTo>
                  <a:pt x="28387" y="9407"/>
                  <a:pt x="28387" y="9273"/>
                  <a:pt x="28354" y="9173"/>
                </a:cubicBezTo>
                <a:cubicBezTo>
                  <a:pt x="28087" y="3836"/>
                  <a:pt x="23684" y="0"/>
                  <a:pt x="18247" y="0"/>
                </a:cubicBezTo>
                <a:close/>
              </a:path>
            </a:pathLst>
          </a:custGeom>
          <a:solidFill>
            <a:srgbClr val="F0EF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28"/>
          <p:cNvSpPr/>
          <p:nvPr/>
        </p:nvSpPr>
        <p:spPr>
          <a:xfrm>
            <a:off x="5008150" y="4333800"/>
            <a:ext cx="208500" cy="208500"/>
          </a:xfrm>
          <a:custGeom>
            <a:avLst/>
            <a:gdLst/>
            <a:ahLst/>
            <a:cxnLst/>
            <a:rect l="l" t="t" r="r" b="b"/>
            <a:pathLst>
              <a:path w="8340" h="8340" extrusionOk="0">
                <a:moveTo>
                  <a:pt x="4170" y="0"/>
                </a:moveTo>
                <a:cubicBezTo>
                  <a:pt x="1868" y="0"/>
                  <a:pt x="0" y="1868"/>
                  <a:pt x="0" y="4170"/>
                </a:cubicBezTo>
                <a:cubicBezTo>
                  <a:pt x="0" y="6471"/>
                  <a:pt x="1868" y="8339"/>
                  <a:pt x="4170" y="8339"/>
                </a:cubicBezTo>
                <a:cubicBezTo>
                  <a:pt x="6472" y="8339"/>
                  <a:pt x="8340" y="6471"/>
                  <a:pt x="8340" y="4170"/>
                </a:cubicBezTo>
                <a:cubicBezTo>
                  <a:pt x="8340" y="1868"/>
                  <a:pt x="6472" y="0"/>
                  <a:pt x="417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28"/>
          <p:cNvSpPr/>
          <p:nvPr/>
        </p:nvSpPr>
        <p:spPr>
          <a:xfrm flipH="1">
            <a:off x="504025" y="1003000"/>
            <a:ext cx="709700" cy="307725"/>
          </a:xfrm>
          <a:custGeom>
            <a:avLst/>
            <a:gdLst/>
            <a:ahLst/>
            <a:cxnLst/>
            <a:rect l="l" t="t" r="r" b="b"/>
            <a:pathLst>
              <a:path w="28388" h="12309" extrusionOk="0">
                <a:moveTo>
                  <a:pt x="18247" y="0"/>
                </a:moveTo>
                <a:cubicBezTo>
                  <a:pt x="13877" y="0"/>
                  <a:pt x="10141" y="2802"/>
                  <a:pt x="8740" y="6738"/>
                </a:cubicBezTo>
                <a:lnTo>
                  <a:pt x="2769" y="6738"/>
                </a:lnTo>
                <a:cubicBezTo>
                  <a:pt x="1234" y="6738"/>
                  <a:pt x="0" y="7973"/>
                  <a:pt x="0" y="9507"/>
                </a:cubicBezTo>
                <a:cubicBezTo>
                  <a:pt x="0" y="11041"/>
                  <a:pt x="1234" y="12309"/>
                  <a:pt x="2769" y="12309"/>
                </a:cubicBezTo>
                <a:lnTo>
                  <a:pt x="25585" y="12309"/>
                </a:lnTo>
                <a:cubicBezTo>
                  <a:pt x="27153" y="12309"/>
                  <a:pt x="28387" y="11041"/>
                  <a:pt x="28387" y="9507"/>
                </a:cubicBezTo>
                <a:cubicBezTo>
                  <a:pt x="28387" y="9407"/>
                  <a:pt x="28387" y="9273"/>
                  <a:pt x="28354" y="9173"/>
                </a:cubicBezTo>
                <a:cubicBezTo>
                  <a:pt x="28087" y="3836"/>
                  <a:pt x="23684" y="0"/>
                  <a:pt x="18247" y="0"/>
                </a:cubicBezTo>
                <a:close/>
              </a:path>
            </a:pathLst>
          </a:custGeom>
          <a:solidFill>
            <a:srgbClr val="F0EF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28"/>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only 5">
  <p:cSld name="CUSTOM_16">
    <p:spTree>
      <p:nvGrpSpPr>
        <p:cNvPr id="1" name="Shape 968"/>
        <p:cNvGrpSpPr/>
        <p:nvPr/>
      </p:nvGrpSpPr>
      <p:grpSpPr>
        <a:xfrm>
          <a:off x="0" y="0"/>
          <a:ext cx="0" cy="0"/>
          <a:chOff x="0" y="0"/>
          <a:chExt cx="0" cy="0"/>
        </a:xfrm>
      </p:grpSpPr>
      <p:grpSp>
        <p:nvGrpSpPr>
          <p:cNvPr id="969" name="Google Shape;969;p29"/>
          <p:cNvGrpSpPr/>
          <p:nvPr/>
        </p:nvGrpSpPr>
        <p:grpSpPr>
          <a:xfrm rot="-1371433">
            <a:off x="1625236" y="-70746"/>
            <a:ext cx="5265558" cy="4827902"/>
            <a:chOff x="2958950" y="1937675"/>
            <a:chExt cx="1635350" cy="1499425"/>
          </a:xfrm>
        </p:grpSpPr>
        <p:sp>
          <p:nvSpPr>
            <p:cNvPr id="970" name="Google Shape;970;p29"/>
            <p:cNvSpPr/>
            <p:nvPr/>
          </p:nvSpPr>
          <p:spPr>
            <a:xfrm>
              <a:off x="3016500" y="2277900"/>
              <a:ext cx="1156675" cy="1136675"/>
            </a:xfrm>
            <a:custGeom>
              <a:avLst/>
              <a:gdLst/>
              <a:ahLst/>
              <a:cxnLst/>
              <a:rect l="l" t="t" r="r" b="b"/>
              <a:pathLst>
                <a:path w="46267" h="45467" extrusionOk="0">
                  <a:moveTo>
                    <a:pt x="25905" y="0"/>
                  </a:moveTo>
                  <a:cubicBezTo>
                    <a:pt x="23434" y="0"/>
                    <a:pt x="21026" y="1266"/>
                    <a:pt x="19681" y="3537"/>
                  </a:cubicBezTo>
                  <a:cubicBezTo>
                    <a:pt x="19447" y="3904"/>
                    <a:pt x="19247" y="4304"/>
                    <a:pt x="19114" y="4704"/>
                  </a:cubicBezTo>
                  <a:cubicBezTo>
                    <a:pt x="19080" y="4704"/>
                    <a:pt x="19047" y="4671"/>
                    <a:pt x="19014" y="4637"/>
                  </a:cubicBezTo>
                  <a:cubicBezTo>
                    <a:pt x="18571" y="4376"/>
                    <a:pt x="18082" y="4251"/>
                    <a:pt x="17599" y="4251"/>
                  </a:cubicBezTo>
                  <a:cubicBezTo>
                    <a:pt x="16660" y="4251"/>
                    <a:pt x="15739" y="4724"/>
                    <a:pt x="15211" y="5605"/>
                  </a:cubicBezTo>
                  <a:cubicBezTo>
                    <a:pt x="15078" y="5838"/>
                    <a:pt x="14978" y="6105"/>
                    <a:pt x="14911" y="6372"/>
                  </a:cubicBezTo>
                  <a:cubicBezTo>
                    <a:pt x="14431" y="6209"/>
                    <a:pt x="13936" y="6130"/>
                    <a:pt x="13444" y="6130"/>
                  </a:cubicBezTo>
                  <a:cubicBezTo>
                    <a:pt x="11919" y="6130"/>
                    <a:pt x="10431" y="6894"/>
                    <a:pt x="9574" y="8307"/>
                  </a:cubicBezTo>
                  <a:cubicBezTo>
                    <a:pt x="8640" y="9908"/>
                    <a:pt x="8806" y="11876"/>
                    <a:pt x="9841" y="13277"/>
                  </a:cubicBezTo>
                  <a:cubicBezTo>
                    <a:pt x="9336" y="13169"/>
                    <a:pt x="8826" y="13116"/>
                    <a:pt x="8318" y="13116"/>
                  </a:cubicBezTo>
                  <a:cubicBezTo>
                    <a:pt x="5839" y="13116"/>
                    <a:pt x="3425" y="14376"/>
                    <a:pt x="2068" y="16646"/>
                  </a:cubicBezTo>
                  <a:cubicBezTo>
                    <a:pt x="0" y="20082"/>
                    <a:pt x="1134" y="24552"/>
                    <a:pt x="4570" y="26586"/>
                  </a:cubicBezTo>
                  <a:cubicBezTo>
                    <a:pt x="5237" y="26987"/>
                    <a:pt x="5938" y="27254"/>
                    <a:pt x="6672" y="27420"/>
                  </a:cubicBezTo>
                  <a:cubicBezTo>
                    <a:pt x="6405" y="29188"/>
                    <a:pt x="7172" y="30990"/>
                    <a:pt x="8806" y="31957"/>
                  </a:cubicBezTo>
                  <a:cubicBezTo>
                    <a:pt x="9529" y="32374"/>
                    <a:pt x="10321" y="32582"/>
                    <a:pt x="11087" y="32582"/>
                  </a:cubicBezTo>
                  <a:cubicBezTo>
                    <a:pt x="11240" y="32582"/>
                    <a:pt x="11392" y="32574"/>
                    <a:pt x="11542" y="32557"/>
                  </a:cubicBezTo>
                  <a:cubicBezTo>
                    <a:pt x="11675" y="33325"/>
                    <a:pt x="12142" y="34058"/>
                    <a:pt x="12843" y="34492"/>
                  </a:cubicBezTo>
                  <a:cubicBezTo>
                    <a:pt x="13285" y="34761"/>
                    <a:pt x="13772" y="34887"/>
                    <a:pt x="14252" y="34887"/>
                  </a:cubicBezTo>
                  <a:cubicBezTo>
                    <a:pt x="14605" y="34887"/>
                    <a:pt x="14953" y="34819"/>
                    <a:pt x="15278" y="34692"/>
                  </a:cubicBezTo>
                  <a:cubicBezTo>
                    <a:pt x="15478" y="35259"/>
                    <a:pt x="15878" y="35793"/>
                    <a:pt x="16445" y="36127"/>
                  </a:cubicBezTo>
                  <a:cubicBezTo>
                    <a:pt x="16812" y="36327"/>
                    <a:pt x="17212" y="36460"/>
                    <a:pt x="17613" y="36494"/>
                  </a:cubicBezTo>
                  <a:cubicBezTo>
                    <a:pt x="16879" y="39496"/>
                    <a:pt x="18146" y="42765"/>
                    <a:pt x="20915" y="44433"/>
                  </a:cubicBezTo>
                  <a:cubicBezTo>
                    <a:pt x="22091" y="45134"/>
                    <a:pt x="23379" y="45467"/>
                    <a:pt x="24646" y="45467"/>
                  </a:cubicBezTo>
                  <a:cubicBezTo>
                    <a:pt x="27117" y="45467"/>
                    <a:pt x="29511" y="44202"/>
                    <a:pt x="30856" y="41931"/>
                  </a:cubicBezTo>
                  <a:cubicBezTo>
                    <a:pt x="31856" y="40263"/>
                    <a:pt x="32090" y="38395"/>
                    <a:pt x="31723" y="36627"/>
                  </a:cubicBezTo>
                  <a:lnTo>
                    <a:pt x="31723" y="36627"/>
                  </a:lnTo>
                  <a:cubicBezTo>
                    <a:pt x="32116" y="36739"/>
                    <a:pt x="32517" y="36794"/>
                    <a:pt x="32916" y="36794"/>
                  </a:cubicBezTo>
                  <a:cubicBezTo>
                    <a:pt x="34416" y="36794"/>
                    <a:pt x="35883" y="36022"/>
                    <a:pt x="36726" y="34626"/>
                  </a:cubicBezTo>
                  <a:cubicBezTo>
                    <a:pt x="37760" y="32891"/>
                    <a:pt x="37494" y="30723"/>
                    <a:pt x="36193" y="29288"/>
                  </a:cubicBezTo>
                  <a:cubicBezTo>
                    <a:pt x="37093" y="29255"/>
                    <a:pt x="37927" y="28788"/>
                    <a:pt x="38428" y="27954"/>
                  </a:cubicBezTo>
                  <a:cubicBezTo>
                    <a:pt x="39061" y="26920"/>
                    <a:pt x="38895" y="25619"/>
                    <a:pt x="38127" y="24718"/>
                  </a:cubicBezTo>
                  <a:cubicBezTo>
                    <a:pt x="40562" y="24685"/>
                    <a:pt x="42897" y="23451"/>
                    <a:pt x="44232" y="21216"/>
                  </a:cubicBezTo>
                  <a:cubicBezTo>
                    <a:pt x="46267" y="17780"/>
                    <a:pt x="45166" y="13310"/>
                    <a:pt x="41730" y="11275"/>
                  </a:cubicBezTo>
                  <a:cubicBezTo>
                    <a:pt x="40562" y="10584"/>
                    <a:pt x="39274" y="10250"/>
                    <a:pt x="38001" y="10250"/>
                  </a:cubicBezTo>
                  <a:cubicBezTo>
                    <a:pt x="37493" y="10250"/>
                    <a:pt x="36988" y="10304"/>
                    <a:pt x="36493" y="10408"/>
                  </a:cubicBezTo>
                  <a:cubicBezTo>
                    <a:pt x="36460" y="9508"/>
                    <a:pt x="35993" y="8607"/>
                    <a:pt x="35159" y="8107"/>
                  </a:cubicBezTo>
                  <a:cubicBezTo>
                    <a:pt x="34702" y="7842"/>
                    <a:pt x="34194" y="7717"/>
                    <a:pt x="33696" y="7717"/>
                  </a:cubicBezTo>
                  <a:cubicBezTo>
                    <a:pt x="33503" y="7717"/>
                    <a:pt x="33311" y="7736"/>
                    <a:pt x="33124" y="7773"/>
                  </a:cubicBezTo>
                  <a:cubicBezTo>
                    <a:pt x="33324" y="5138"/>
                    <a:pt x="32056" y="2469"/>
                    <a:pt x="29621" y="1035"/>
                  </a:cubicBezTo>
                  <a:cubicBezTo>
                    <a:pt x="28456" y="334"/>
                    <a:pt x="27172" y="0"/>
                    <a:pt x="25905" y="0"/>
                  </a:cubicBezTo>
                  <a:close/>
                </a:path>
              </a:pathLst>
            </a:custGeom>
            <a:solidFill>
              <a:srgbClr val="9FC5E8">
                <a:alpha val="34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29"/>
            <p:cNvSpPr/>
            <p:nvPr/>
          </p:nvSpPr>
          <p:spPr>
            <a:xfrm>
              <a:off x="2958950" y="1937675"/>
              <a:ext cx="262725" cy="426150"/>
            </a:xfrm>
            <a:custGeom>
              <a:avLst/>
              <a:gdLst/>
              <a:ahLst/>
              <a:cxnLst/>
              <a:rect l="l" t="t" r="r" b="b"/>
              <a:pathLst>
                <a:path w="10509" h="17046" extrusionOk="0">
                  <a:moveTo>
                    <a:pt x="2803" y="0"/>
                  </a:moveTo>
                  <a:lnTo>
                    <a:pt x="1" y="1234"/>
                  </a:lnTo>
                  <a:lnTo>
                    <a:pt x="10508" y="17046"/>
                  </a:lnTo>
                  <a:lnTo>
                    <a:pt x="2803" y="0"/>
                  </a:lnTo>
                  <a:close/>
                </a:path>
              </a:pathLst>
            </a:custGeom>
            <a:solidFill>
              <a:srgbClr val="9FC5E8">
                <a:alpha val="34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29"/>
            <p:cNvSpPr/>
            <p:nvPr/>
          </p:nvSpPr>
          <p:spPr>
            <a:xfrm>
              <a:off x="4081425" y="3011775"/>
              <a:ext cx="512875" cy="275200"/>
            </a:xfrm>
            <a:custGeom>
              <a:avLst/>
              <a:gdLst/>
              <a:ahLst/>
              <a:cxnLst/>
              <a:rect l="l" t="t" r="r" b="b"/>
              <a:pathLst>
                <a:path w="20515" h="11008" extrusionOk="0">
                  <a:moveTo>
                    <a:pt x="0" y="0"/>
                  </a:moveTo>
                  <a:lnTo>
                    <a:pt x="19181" y="11008"/>
                  </a:lnTo>
                  <a:lnTo>
                    <a:pt x="20515" y="8073"/>
                  </a:lnTo>
                  <a:lnTo>
                    <a:pt x="0" y="0"/>
                  </a:lnTo>
                  <a:close/>
                </a:path>
              </a:pathLst>
            </a:custGeom>
            <a:solidFill>
              <a:srgbClr val="9FC5E8">
                <a:alpha val="34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29"/>
            <p:cNvSpPr/>
            <p:nvPr/>
          </p:nvSpPr>
          <p:spPr>
            <a:xfrm>
              <a:off x="4026375" y="3103500"/>
              <a:ext cx="193500" cy="333600"/>
            </a:xfrm>
            <a:custGeom>
              <a:avLst/>
              <a:gdLst/>
              <a:ahLst/>
              <a:cxnLst/>
              <a:rect l="l" t="t" r="r" b="b"/>
              <a:pathLst>
                <a:path w="7740" h="13344" extrusionOk="0">
                  <a:moveTo>
                    <a:pt x="1" y="0"/>
                  </a:moveTo>
                  <a:lnTo>
                    <a:pt x="4938" y="13343"/>
                  </a:lnTo>
                  <a:lnTo>
                    <a:pt x="7740" y="12109"/>
                  </a:lnTo>
                  <a:lnTo>
                    <a:pt x="1" y="0"/>
                  </a:lnTo>
                  <a:close/>
                </a:path>
              </a:pathLst>
            </a:custGeom>
            <a:solidFill>
              <a:srgbClr val="9FC5E8">
                <a:alpha val="34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29"/>
            <p:cNvSpPr/>
            <p:nvPr/>
          </p:nvSpPr>
          <p:spPr>
            <a:xfrm>
              <a:off x="4047225" y="2869175"/>
              <a:ext cx="356950" cy="76725"/>
            </a:xfrm>
            <a:custGeom>
              <a:avLst/>
              <a:gdLst/>
              <a:ahLst/>
              <a:cxnLst/>
              <a:rect l="l" t="t" r="r" b="b"/>
              <a:pathLst>
                <a:path w="14278" h="3069" extrusionOk="0">
                  <a:moveTo>
                    <a:pt x="14277" y="0"/>
                  </a:moveTo>
                  <a:lnTo>
                    <a:pt x="1" y="1635"/>
                  </a:lnTo>
                  <a:lnTo>
                    <a:pt x="14144" y="3069"/>
                  </a:lnTo>
                  <a:lnTo>
                    <a:pt x="14277" y="0"/>
                  </a:lnTo>
                  <a:close/>
                </a:path>
              </a:pathLst>
            </a:custGeom>
            <a:solidFill>
              <a:srgbClr val="9FC5E8">
                <a:alpha val="34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29"/>
            <p:cNvSpPr/>
            <p:nvPr/>
          </p:nvSpPr>
          <p:spPr>
            <a:xfrm>
              <a:off x="3857925" y="2066925"/>
              <a:ext cx="192675" cy="213500"/>
            </a:xfrm>
            <a:custGeom>
              <a:avLst/>
              <a:gdLst/>
              <a:ahLst/>
              <a:cxnLst/>
              <a:rect l="l" t="t" r="r" b="b"/>
              <a:pathLst>
                <a:path w="7707" h="8540" extrusionOk="0">
                  <a:moveTo>
                    <a:pt x="4470" y="0"/>
                  </a:moveTo>
                  <a:lnTo>
                    <a:pt x="1" y="8540"/>
                  </a:lnTo>
                  <a:lnTo>
                    <a:pt x="7706" y="2102"/>
                  </a:lnTo>
                  <a:lnTo>
                    <a:pt x="4470" y="0"/>
                  </a:lnTo>
                  <a:close/>
                </a:path>
              </a:pathLst>
            </a:custGeom>
            <a:solidFill>
              <a:srgbClr val="9FC5E8">
                <a:alpha val="34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76" name="Google Shape;976;p29"/>
          <p:cNvSpPr/>
          <p:nvPr/>
        </p:nvSpPr>
        <p:spPr>
          <a:xfrm>
            <a:off x="7870575" y="1017725"/>
            <a:ext cx="709700" cy="307725"/>
          </a:xfrm>
          <a:custGeom>
            <a:avLst/>
            <a:gdLst/>
            <a:ahLst/>
            <a:cxnLst/>
            <a:rect l="l" t="t" r="r" b="b"/>
            <a:pathLst>
              <a:path w="28388" h="12309" extrusionOk="0">
                <a:moveTo>
                  <a:pt x="18247" y="0"/>
                </a:moveTo>
                <a:cubicBezTo>
                  <a:pt x="13877" y="0"/>
                  <a:pt x="10141" y="2802"/>
                  <a:pt x="8740" y="6738"/>
                </a:cubicBezTo>
                <a:lnTo>
                  <a:pt x="2769" y="6738"/>
                </a:lnTo>
                <a:cubicBezTo>
                  <a:pt x="1234" y="6738"/>
                  <a:pt x="0" y="7973"/>
                  <a:pt x="0" y="9507"/>
                </a:cubicBezTo>
                <a:cubicBezTo>
                  <a:pt x="0" y="11041"/>
                  <a:pt x="1234" y="12309"/>
                  <a:pt x="2769" y="12309"/>
                </a:cubicBezTo>
                <a:lnTo>
                  <a:pt x="25585" y="12309"/>
                </a:lnTo>
                <a:cubicBezTo>
                  <a:pt x="27153" y="12309"/>
                  <a:pt x="28387" y="11041"/>
                  <a:pt x="28387" y="9507"/>
                </a:cubicBezTo>
                <a:cubicBezTo>
                  <a:pt x="28387" y="9407"/>
                  <a:pt x="28387" y="9273"/>
                  <a:pt x="28354" y="9173"/>
                </a:cubicBezTo>
                <a:cubicBezTo>
                  <a:pt x="28087" y="3836"/>
                  <a:pt x="23684" y="0"/>
                  <a:pt x="18247" y="0"/>
                </a:cubicBezTo>
                <a:close/>
              </a:path>
            </a:pathLst>
          </a:custGeom>
          <a:solidFill>
            <a:srgbClr val="F0EF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29"/>
          <p:cNvSpPr/>
          <p:nvPr/>
        </p:nvSpPr>
        <p:spPr>
          <a:xfrm flipH="1">
            <a:off x="491800" y="2041350"/>
            <a:ext cx="709700" cy="307725"/>
          </a:xfrm>
          <a:custGeom>
            <a:avLst/>
            <a:gdLst/>
            <a:ahLst/>
            <a:cxnLst/>
            <a:rect l="l" t="t" r="r" b="b"/>
            <a:pathLst>
              <a:path w="28388" h="12309" extrusionOk="0">
                <a:moveTo>
                  <a:pt x="18247" y="0"/>
                </a:moveTo>
                <a:cubicBezTo>
                  <a:pt x="13877" y="0"/>
                  <a:pt x="10141" y="2802"/>
                  <a:pt x="8740" y="6738"/>
                </a:cubicBezTo>
                <a:lnTo>
                  <a:pt x="2769" y="6738"/>
                </a:lnTo>
                <a:cubicBezTo>
                  <a:pt x="1234" y="6738"/>
                  <a:pt x="0" y="7973"/>
                  <a:pt x="0" y="9507"/>
                </a:cubicBezTo>
                <a:cubicBezTo>
                  <a:pt x="0" y="11041"/>
                  <a:pt x="1234" y="12309"/>
                  <a:pt x="2769" y="12309"/>
                </a:cubicBezTo>
                <a:lnTo>
                  <a:pt x="25585" y="12309"/>
                </a:lnTo>
                <a:cubicBezTo>
                  <a:pt x="27153" y="12309"/>
                  <a:pt x="28387" y="11041"/>
                  <a:pt x="28387" y="9507"/>
                </a:cubicBezTo>
                <a:cubicBezTo>
                  <a:pt x="28387" y="9407"/>
                  <a:pt x="28387" y="9273"/>
                  <a:pt x="28354" y="9173"/>
                </a:cubicBezTo>
                <a:cubicBezTo>
                  <a:pt x="28087" y="3836"/>
                  <a:pt x="23684" y="0"/>
                  <a:pt x="18247" y="0"/>
                </a:cubicBezTo>
                <a:close/>
              </a:path>
            </a:pathLst>
          </a:custGeom>
          <a:solidFill>
            <a:srgbClr val="F0EF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29"/>
          <p:cNvSpPr/>
          <p:nvPr/>
        </p:nvSpPr>
        <p:spPr>
          <a:xfrm>
            <a:off x="2896750" y="4265163"/>
            <a:ext cx="208500" cy="208500"/>
          </a:xfrm>
          <a:custGeom>
            <a:avLst/>
            <a:gdLst/>
            <a:ahLst/>
            <a:cxnLst/>
            <a:rect l="l" t="t" r="r" b="b"/>
            <a:pathLst>
              <a:path w="8340" h="8340" extrusionOk="0">
                <a:moveTo>
                  <a:pt x="4170" y="0"/>
                </a:moveTo>
                <a:cubicBezTo>
                  <a:pt x="1868" y="0"/>
                  <a:pt x="0" y="1868"/>
                  <a:pt x="0" y="4170"/>
                </a:cubicBezTo>
                <a:cubicBezTo>
                  <a:pt x="0" y="6471"/>
                  <a:pt x="1868" y="8339"/>
                  <a:pt x="4170" y="8339"/>
                </a:cubicBezTo>
                <a:cubicBezTo>
                  <a:pt x="6472" y="8339"/>
                  <a:pt x="8340" y="6471"/>
                  <a:pt x="8340" y="4170"/>
                </a:cubicBezTo>
                <a:cubicBezTo>
                  <a:pt x="8340" y="1868"/>
                  <a:pt x="6472" y="0"/>
                  <a:pt x="417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79" name="Google Shape;979;p29"/>
          <p:cNvGrpSpPr/>
          <p:nvPr/>
        </p:nvGrpSpPr>
        <p:grpSpPr>
          <a:xfrm>
            <a:off x="843079" y="753025"/>
            <a:ext cx="253593" cy="322744"/>
            <a:chOff x="3828325" y="875775"/>
            <a:chExt cx="330501" cy="420623"/>
          </a:xfrm>
        </p:grpSpPr>
        <p:sp>
          <p:nvSpPr>
            <p:cNvPr id="980" name="Google Shape;980;p29"/>
            <p:cNvSpPr/>
            <p:nvPr/>
          </p:nvSpPr>
          <p:spPr>
            <a:xfrm>
              <a:off x="3884094" y="1119247"/>
              <a:ext cx="53711" cy="53776"/>
            </a:xfrm>
            <a:custGeom>
              <a:avLst/>
              <a:gdLst/>
              <a:ahLst/>
              <a:cxnLst/>
              <a:rect l="l" t="t" r="r" b="b"/>
              <a:pathLst>
                <a:path w="835" h="836" extrusionOk="0">
                  <a:moveTo>
                    <a:pt x="474" y="1"/>
                  </a:moveTo>
                  <a:cubicBezTo>
                    <a:pt x="323" y="1"/>
                    <a:pt x="155" y="120"/>
                    <a:pt x="100" y="285"/>
                  </a:cubicBezTo>
                  <a:cubicBezTo>
                    <a:pt x="0" y="485"/>
                    <a:pt x="67" y="719"/>
                    <a:pt x="234" y="819"/>
                  </a:cubicBezTo>
                  <a:cubicBezTo>
                    <a:pt x="269" y="830"/>
                    <a:pt x="305" y="836"/>
                    <a:pt x="340" y="836"/>
                  </a:cubicBezTo>
                  <a:cubicBezTo>
                    <a:pt x="502" y="836"/>
                    <a:pt x="652" y="716"/>
                    <a:pt x="734" y="552"/>
                  </a:cubicBezTo>
                  <a:cubicBezTo>
                    <a:pt x="834" y="352"/>
                    <a:pt x="734" y="118"/>
                    <a:pt x="567" y="18"/>
                  </a:cubicBezTo>
                  <a:cubicBezTo>
                    <a:pt x="538" y="6"/>
                    <a:pt x="506" y="1"/>
                    <a:pt x="474"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29"/>
            <p:cNvSpPr/>
            <p:nvPr/>
          </p:nvSpPr>
          <p:spPr>
            <a:xfrm>
              <a:off x="3918444" y="1068109"/>
              <a:ext cx="126656" cy="79699"/>
            </a:xfrm>
            <a:custGeom>
              <a:avLst/>
              <a:gdLst/>
              <a:ahLst/>
              <a:cxnLst/>
              <a:rect l="l" t="t" r="r" b="b"/>
              <a:pathLst>
                <a:path w="1969" h="1239" extrusionOk="0">
                  <a:moveTo>
                    <a:pt x="1114" y="1"/>
                  </a:moveTo>
                  <a:cubicBezTo>
                    <a:pt x="642" y="1"/>
                    <a:pt x="123" y="511"/>
                    <a:pt x="0" y="880"/>
                  </a:cubicBezTo>
                  <a:lnTo>
                    <a:pt x="0" y="1180"/>
                  </a:lnTo>
                  <a:cubicBezTo>
                    <a:pt x="43" y="1223"/>
                    <a:pt x="86" y="1238"/>
                    <a:pt x="130" y="1238"/>
                  </a:cubicBezTo>
                  <a:cubicBezTo>
                    <a:pt x="223" y="1238"/>
                    <a:pt x="320" y="1169"/>
                    <a:pt x="434" y="1147"/>
                  </a:cubicBezTo>
                  <a:cubicBezTo>
                    <a:pt x="551" y="1108"/>
                    <a:pt x="668" y="1091"/>
                    <a:pt x="785" y="1091"/>
                  </a:cubicBezTo>
                  <a:cubicBezTo>
                    <a:pt x="868" y="1091"/>
                    <a:pt x="951" y="1099"/>
                    <a:pt x="1034" y="1113"/>
                  </a:cubicBezTo>
                  <a:cubicBezTo>
                    <a:pt x="1188" y="1113"/>
                    <a:pt x="1349" y="1156"/>
                    <a:pt x="1488" y="1156"/>
                  </a:cubicBezTo>
                  <a:cubicBezTo>
                    <a:pt x="1650" y="1156"/>
                    <a:pt x="1781" y="1098"/>
                    <a:pt x="1835" y="846"/>
                  </a:cubicBezTo>
                  <a:cubicBezTo>
                    <a:pt x="1968" y="446"/>
                    <a:pt x="1601" y="113"/>
                    <a:pt x="1234" y="12"/>
                  </a:cubicBezTo>
                  <a:cubicBezTo>
                    <a:pt x="1195" y="5"/>
                    <a:pt x="1155" y="1"/>
                    <a:pt x="1114"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29"/>
            <p:cNvSpPr/>
            <p:nvPr/>
          </p:nvSpPr>
          <p:spPr>
            <a:xfrm>
              <a:off x="3828325" y="1159001"/>
              <a:ext cx="81564" cy="135211"/>
            </a:xfrm>
            <a:custGeom>
              <a:avLst/>
              <a:gdLst/>
              <a:ahLst/>
              <a:cxnLst/>
              <a:rect l="l" t="t" r="r" b="b"/>
              <a:pathLst>
                <a:path w="1268" h="2102" extrusionOk="0">
                  <a:moveTo>
                    <a:pt x="1234" y="0"/>
                  </a:moveTo>
                  <a:cubicBezTo>
                    <a:pt x="1168" y="0"/>
                    <a:pt x="1101" y="134"/>
                    <a:pt x="1068" y="167"/>
                  </a:cubicBezTo>
                  <a:cubicBezTo>
                    <a:pt x="1001" y="267"/>
                    <a:pt x="934" y="334"/>
                    <a:pt x="867" y="434"/>
                  </a:cubicBezTo>
                  <a:cubicBezTo>
                    <a:pt x="734" y="601"/>
                    <a:pt x="634" y="768"/>
                    <a:pt x="534" y="968"/>
                  </a:cubicBezTo>
                  <a:cubicBezTo>
                    <a:pt x="400" y="1135"/>
                    <a:pt x="300" y="1335"/>
                    <a:pt x="234" y="1535"/>
                  </a:cubicBezTo>
                  <a:cubicBezTo>
                    <a:pt x="134" y="1702"/>
                    <a:pt x="33" y="1902"/>
                    <a:pt x="0" y="2102"/>
                  </a:cubicBezTo>
                  <a:cubicBezTo>
                    <a:pt x="67" y="1935"/>
                    <a:pt x="134" y="1735"/>
                    <a:pt x="234" y="1568"/>
                  </a:cubicBezTo>
                  <a:cubicBezTo>
                    <a:pt x="334" y="1401"/>
                    <a:pt x="400" y="1201"/>
                    <a:pt x="500" y="1035"/>
                  </a:cubicBezTo>
                  <a:cubicBezTo>
                    <a:pt x="634" y="868"/>
                    <a:pt x="734" y="701"/>
                    <a:pt x="834" y="534"/>
                  </a:cubicBezTo>
                  <a:cubicBezTo>
                    <a:pt x="901" y="467"/>
                    <a:pt x="967" y="367"/>
                    <a:pt x="1034" y="301"/>
                  </a:cubicBezTo>
                  <a:cubicBezTo>
                    <a:pt x="1068" y="234"/>
                    <a:pt x="1101" y="201"/>
                    <a:pt x="1134" y="167"/>
                  </a:cubicBezTo>
                  <a:cubicBezTo>
                    <a:pt x="1168" y="134"/>
                    <a:pt x="1201" y="101"/>
                    <a:pt x="1234" y="67"/>
                  </a:cubicBezTo>
                  <a:cubicBezTo>
                    <a:pt x="1268" y="67"/>
                    <a:pt x="1268" y="67"/>
                    <a:pt x="1268" y="34"/>
                  </a:cubicBezTo>
                  <a:cubicBezTo>
                    <a:pt x="1268" y="34"/>
                    <a:pt x="1234" y="0"/>
                    <a:pt x="1234"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29"/>
            <p:cNvSpPr/>
            <p:nvPr/>
          </p:nvSpPr>
          <p:spPr>
            <a:xfrm>
              <a:off x="3839003" y="1079623"/>
              <a:ext cx="77319" cy="60144"/>
            </a:xfrm>
            <a:custGeom>
              <a:avLst/>
              <a:gdLst/>
              <a:ahLst/>
              <a:cxnLst/>
              <a:rect l="l" t="t" r="r" b="b"/>
              <a:pathLst>
                <a:path w="1202" h="935" extrusionOk="0">
                  <a:moveTo>
                    <a:pt x="1" y="0"/>
                  </a:moveTo>
                  <a:cubicBezTo>
                    <a:pt x="1" y="0"/>
                    <a:pt x="1" y="34"/>
                    <a:pt x="1" y="34"/>
                  </a:cubicBezTo>
                  <a:cubicBezTo>
                    <a:pt x="501" y="200"/>
                    <a:pt x="902" y="534"/>
                    <a:pt x="1202" y="934"/>
                  </a:cubicBezTo>
                  <a:cubicBezTo>
                    <a:pt x="935" y="501"/>
                    <a:pt x="501" y="200"/>
                    <a:pt x="1"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29"/>
            <p:cNvSpPr/>
            <p:nvPr/>
          </p:nvSpPr>
          <p:spPr>
            <a:xfrm>
              <a:off x="3845435" y="1103230"/>
              <a:ext cx="58021" cy="37501"/>
            </a:xfrm>
            <a:custGeom>
              <a:avLst/>
              <a:gdLst/>
              <a:ahLst/>
              <a:cxnLst/>
              <a:rect l="l" t="t" r="r" b="b"/>
              <a:pathLst>
                <a:path w="902" h="583" extrusionOk="0">
                  <a:moveTo>
                    <a:pt x="1" y="0"/>
                  </a:moveTo>
                  <a:lnTo>
                    <a:pt x="1" y="0"/>
                  </a:lnTo>
                  <a:cubicBezTo>
                    <a:pt x="301" y="167"/>
                    <a:pt x="601" y="334"/>
                    <a:pt x="868" y="567"/>
                  </a:cubicBezTo>
                  <a:cubicBezTo>
                    <a:pt x="868" y="578"/>
                    <a:pt x="872" y="582"/>
                    <a:pt x="877" y="582"/>
                  </a:cubicBezTo>
                  <a:cubicBezTo>
                    <a:pt x="887" y="582"/>
                    <a:pt x="902" y="567"/>
                    <a:pt x="902" y="567"/>
                  </a:cubicBezTo>
                  <a:cubicBezTo>
                    <a:pt x="601" y="334"/>
                    <a:pt x="335" y="134"/>
                    <a:pt x="1"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29"/>
            <p:cNvSpPr/>
            <p:nvPr/>
          </p:nvSpPr>
          <p:spPr>
            <a:xfrm>
              <a:off x="3939864" y="1116610"/>
              <a:ext cx="68763" cy="179788"/>
            </a:xfrm>
            <a:custGeom>
              <a:avLst/>
              <a:gdLst/>
              <a:ahLst/>
              <a:cxnLst/>
              <a:rect l="l" t="t" r="r" b="b"/>
              <a:pathLst>
                <a:path w="1069" h="2795" extrusionOk="0">
                  <a:moveTo>
                    <a:pt x="413" y="1"/>
                  </a:moveTo>
                  <a:cubicBezTo>
                    <a:pt x="401" y="1"/>
                    <a:pt x="384" y="9"/>
                    <a:pt x="368" y="26"/>
                  </a:cubicBezTo>
                  <a:cubicBezTo>
                    <a:pt x="268" y="259"/>
                    <a:pt x="201" y="526"/>
                    <a:pt x="101" y="793"/>
                  </a:cubicBezTo>
                  <a:cubicBezTo>
                    <a:pt x="67" y="893"/>
                    <a:pt x="1" y="993"/>
                    <a:pt x="34" y="1126"/>
                  </a:cubicBezTo>
                  <a:cubicBezTo>
                    <a:pt x="67" y="1260"/>
                    <a:pt x="101" y="1393"/>
                    <a:pt x="134" y="1527"/>
                  </a:cubicBezTo>
                  <a:cubicBezTo>
                    <a:pt x="167" y="1660"/>
                    <a:pt x="201" y="1827"/>
                    <a:pt x="234" y="1960"/>
                  </a:cubicBezTo>
                  <a:cubicBezTo>
                    <a:pt x="268" y="2027"/>
                    <a:pt x="368" y="2127"/>
                    <a:pt x="434" y="2194"/>
                  </a:cubicBezTo>
                  <a:cubicBezTo>
                    <a:pt x="634" y="2394"/>
                    <a:pt x="835" y="2594"/>
                    <a:pt x="1068" y="2794"/>
                  </a:cubicBezTo>
                  <a:cubicBezTo>
                    <a:pt x="1068" y="2794"/>
                    <a:pt x="1068" y="2761"/>
                    <a:pt x="1068" y="2761"/>
                  </a:cubicBezTo>
                  <a:cubicBezTo>
                    <a:pt x="901" y="2594"/>
                    <a:pt x="735" y="2427"/>
                    <a:pt x="568" y="2261"/>
                  </a:cubicBezTo>
                  <a:cubicBezTo>
                    <a:pt x="468" y="2194"/>
                    <a:pt x="368" y="2094"/>
                    <a:pt x="301" y="1960"/>
                  </a:cubicBezTo>
                  <a:cubicBezTo>
                    <a:pt x="234" y="1860"/>
                    <a:pt x="234" y="1694"/>
                    <a:pt x="201" y="1560"/>
                  </a:cubicBezTo>
                  <a:cubicBezTo>
                    <a:pt x="167" y="1460"/>
                    <a:pt x="134" y="1327"/>
                    <a:pt x="101" y="1193"/>
                  </a:cubicBezTo>
                  <a:cubicBezTo>
                    <a:pt x="67" y="1026"/>
                    <a:pt x="101" y="893"/>
                    <a:pt x="167" y="760"/>
                  </a:cubicBezTo>
                  <a:cubicBezTo>
                    <a:pt x="268" y="526"/>
                    <a:pt x="334" y="259"/>
                    <a:pt x="434" y="26"/>
                  </a:cubicBezTo>
                  <a:cubicBezTo>
                    <a:pt x="434" y="9"/>
                    <a:pt x="426" y="1"/>
                    <a:pt x="413"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29"/>
            <p:cNvSpPr/>
            <p:nvPr/>
          </p:nvSpPr>
          <p:spPr>
            <a:xfrm>
              <a:off x="3957039" y="1118733"/>
              <a:ext cx="85874" cy="169046"/>
            </a:xfrm>
            <a:custGeom>
              <a:avLst/>
              <a:gdLst/>
              <a:ahLst/>
              <a:cxnLst/>
              <a:rect l="l" t="t" r="r" b="b"/>
              <a:pathLst>
                <a:path w="1335" h="2628" extrusionOk="0">
                  <a:moveTo>
                    <a:pt x="217" y="1"/>
                  </a:moveTo>
                  <a:cubicBezTo>
                    <a:pt x="209" y="1"/>
                    <a:pt x="201" y="9"/>
                    <a:pt x="201" y="26"/>
                  </a:cubicBezTo>
                  <a:cubicBezTo>
                    <a:pt x="134" y="293"/>
                    <a:pt x="101" y="560"/>
                    <a:pt x="34" y="827"/>
                  </a:cubicBezTo>
                  <a:cubicBezTo>
                    <a:pt x="34" y="960"/>
                    <a:pt x="1" y="1060"/>
                    <a:pt x="34" y="1160"/>
                  </a:cubicBezTo>
                  <a:cubicBezTo>
                    <a:pt x="101" y="1294"/>
                    <a:pt x="134" y="1427"/>
                    <a:pt x="201" y="1560"/>
                  </a:cubicBezTo>
                  <a:cubicBezTo>
                    <a:pt x="267" y="1694"/>
                    <a:pt x="301" y="1827"/>
                    <a:pt x="367" y="1961"/>
                  </a:cubicBezTo>
                  <a:cubicBezTo>
                    <a:pt x="434" y="2061"/>
                    <a:pt x="534" y="2094"/>
                    <a:pt x="601" y="2161"/>
                  </a:cubicBezTo>
                  <a:cubicBezTo>
                    <a:pt x="868" y="2328"/>
                    <a:pt x="1101" y="2494"/>
                    <a:pt x="1335" y="2628"/>
                  </a:cubicBezTo>
                  <a:cubicBezTo>
                    <a:pt x="1168" y="2494"/>
                    <a:pt x="968" y="2361"/>
                    <a:pt x="768" y="2228"/>
                  </a:cubicBezTo>
                  <a:cubicBezTo>
                    <a:pt x="668" y="2161"/>
                    <a:pt x="534" y="2061"/>
                    <a:pt x="434" y="1961"/>
                  </a:cubicBezTo>
                  <a:cubicBezTo>
                    <a:pt x="367" y="1861"/>
                    <a:pt x="334" y="1727"/>
                    <a:pt x="267" y="1594"/>
                  </a:cubicBezTo>
                  <a:cubicBezTo>
                    <a:pt x="234" y="1460"/>
                    <a:pt x="167" y="1360"/>
                    <a:pt x="134" y="1227"/>
                  </a:cubicBezTo>
                  <a:cubicBezTo>
                    <a:pt x="67" y="1093"/>
                    <a:pt x="67" y="960"/>
                    <a:pt x="101" y="793"/>
                  </a:cubicBezTo>
                  <a:cubicBezTo>
                    <a:pt x="167" y="526"/>
                    <a:pt x="201" y="293"/>
                    <a:pt x="234" y="26"/>
                  </a:cubicBezTo>
                  <a:cubicBezTo>
                    <a:pt x="234" y="9"/>
                    <a:pt x="226" y="1"/>
                    <a:pt x="217"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29"/>
            <p:cNvSpPr/>
            <p:nvPr/>
          </p:nvSpPr>
          <p:spPr>
            <a:xfrm>
              <a:off x="3974213" y="1103745"/>
              <a:ext cx="105171" cy="153994"/>
            </a:xfrm>
            <a:custGeom>
              <a:avLst/>
              <a:gdLst/>
              <a:ahLst/>
              <a:cxnLst/>
              <a:rect l="l" t="t" r="r" b="b"/>
              <a:pathLst>
                <a:path w="1635" h="2394" extrusionOk="0">
                  <a:moveTo>
                    <a:pt x="50" y="0"/>
                  </a:moveTo>
                  <a:cubicBezTo>
                    <a:pt x="42" y="0"/>
                    <a:pt x="34" y="9"/>
                    <a:pt x="34" y="26"/>
                  </a:cubicBezTo>
                  <a:cubicBezTo>
                    <a:pt x="34" y="292"/>
                    <a:pt x="34" y="559"/>
                    <a:pt x="34" y="859"/>
                  </a:cubicBezTo>
                  <a:cubicBezTo>
                    <a:pt x="34" y="960"/>
                    <a:pt x="0" y="1060"/>
                    <a:pt x="67" y="1160"/>
                  </a:cubicBezTo>
                  <a:cubicBezTo>
                    <a:pt x="134" y="1293"/>
                    <a:pt x="234" y="1427"/>
                    <a:pt x="301" y="1527"/>
                  </a:cubicBezTo>
                  <a:cubicBezTo>
                    <a:pt x="401" y="1660"/>
                    <a:pt x="467" y="1760"/>
                    <a:pt x="567" y="1894"/>
                  </a:cubicBezTo>
                  <a:cubicBezTo>
                    <a:pt x="634" y="1960"/>
                    <a:pt x="734" y="1994"/>
                    <a:pt x="834" y="2027"/>
                  </a:cubicBezTo>
                  <a:cubicBezTo>
                    <a:pt x="1101" y="2160"/>
                    <a:pt x="1335" y="2260"/>
                    <a:pt x="1635" y="2394"/>
                  </a:cubicBezTo>
                  <a:cubicBezTo>
                    <a:pt x="1635" y="2394"/>
                    <a:pt x="1635" y="2394"/>
                    <a:pt x="1635" y="2361"/>
                  </a:cubicBezTo>
                  <a:cubicBezTo>
                    <a:pt x="1401" y="2260"/>
                    <a:pt x="1201" y="2160"/>
                    <a:pt x="968" y="2060"/>
                  </a:cubicBezTo>
                  <a:cubicBezTo>
                    <a:pt x="868" y="2027"/>
                    <a:pt x="734" y="1960"/>
                    <a:pt x="634" y="1894"/>
                  </a:cubicBezTo>
                  <a:cubicBezTo>
                    <a:pt x="534" y="1793"/>
                    <a:pt x="467" y="1660"/>
                    <a:pt x="401" y="1560"/>
                  </a:cubicBezTo>
                  <a:cubicBezTo>
                    <a:pt x="301" y="1427"/>
                    <a:pt x="234" y="1326"/>
                    <a:pt x="167" y="1226"/>
                  </a:cubicBezTo>
                  <a:cubicBezTo>
                    <a:pt x="67" y="1093"/>
                    <a:pt x="67" y="960"/>
                    <a:pt x="67" y="793"/>
                  </a:cubicBezTo>
                  <a:cubicBezTo>
                    <a:pt x="67" y="526"/>
                    <a:pt x="67" y="259"/>
                    <a:pt x="67" y="26"/>
                  </a:cubicBezTo>
                  <a:cubicBezTo>
                    <a:pt x="67" y="9"/>
                    <a:pt x="59" y="0"/>
                    <a:pt x="50"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29"/>
            <p:cNvSpPr/>
            <p:nvPr/>
          </p:nvSpPr>
          <p:spPr>
            <a:xfrm>
              <a:off x="3982768" y="1104388"/>
              <a:ext cx="126656" cy="134053"/>
            </a:xfrm>
            <a:custGeom>
              <a:avLst/>
              <a:gdLst/>
              <a:ahLst/>
              <a:cxnLst/>
              <a:rect l="l" t="t" r="r" b="b"/>
              <a:pathLst>
                <a:path w="1969" h="2084" extrusionOk="0">
                  <a:moveTo>
                    <a:pt x="26" y="1"/>
                  </a:moveTo>
                  <a:cubicBezTo>
                    <a:pt x="16" y="1"/>
                    <a:pt x="1" y="16"/>
                    <a:pt x="1" y="16"/>
                  </a:cubicBezTo>
                  <a:cubicBezTo>
                    <a:pt x="34" y="282"/>
                    <a:pt x="68" y="583"/>
                    <a:pt x="134" y="849"/>
                  </a:cubicBezTo>
                  <a:cubicBezTo>
                    <a:pt x="134" y="950"/>
                    <a:pt x="168" y="1050"/>
                    <a:pt x="234" y="1150"/>
                  </a:cubicBezTo>
                  <a:cubicBezTo>
                    <a:pt x="334" y="1250"/>
                    <a:pt x="434" y="1350"/>
                    <a:pt x="535" y="1483"/>
                  </a:cubicBezTo>
                  <a:cubicBezTo>
                    <a:pt x="635" y="1583"/>
                    <a:pt x="735" y="1683"/>
                    <a:pt x="835" y="1783"/>
                  </a:cubicBezTo>
                  <a:cubicBezTo>
                    <a:pt x="901" y="1850"/>
                    <a:pt x="1002" y="1850"/>
                    <a:pt x="1102" y="1884"/>
                  </a:cubicBezTo>
                  <a:cubicBezTo>
                    <a:pt x="1402" y="1950"/>
                    <a:pt x="1669" y="2017"/>
                    <a:pt x="1969" y="2084"/>
                  </a:cubicBezTo>
                  <a:cubicBezTo>
                    <a:pt x="1735" y="2017"/>
                    <a:pt x="1502" y="1950"/>
                    <a:pt x="1268" y="1884"/>
                  </a:cubicBezTo>
                  <a:cubicBezTo>
                    <a:pt x="1135" y="1850"/>
                    <a:pt x="1002" y="1817"/>
                    <a:pt x="901" y="1750"/>
                  </a:cubicBezTo>
                  <a:cubicBezTo>
                    <a:pt x="768" y="1683"/>
                    <a:pt x="701" y="1550"/>
                    <a:pt x="601" y="1483"/>
                  </a:cubicBezTo>
                  <a:cubicBezTo>
                    <a:pt x="501" y="1383"/>
                    <a:pt x="434" y="1283"/>
                    <a:pt x="334" y="1183"/>
                  </a:cubicBezTo>
                  <a:cubicBezTo>
                    <a:pt x="201" y="1050"/>
                    <a:pt x="201" y="916"/>
                    <a:pt x="168" y="783"/>
                  </a:cubicBezTo>
                  <a:cubicBezTo>
                    <a:pt x="134" y="516"/>
                    <a:pt x="68" y="282"/>
                    <a:pt x="34" y="16"/>
                  </a:cubicBezTo>
                  <a:cubicBezTo>
                    <a:pt x="34" y="4"/>
                    <a:pt x="30" y="1"/>
                    <a:pt x="26"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29"/>
            <p:cNvSpPr/>
            <p:nvPr/>
          </p:nvSpPr>
          <p:spPr>
            <a:xfrm>
              <a:off x="3948483" y="875775"/>
              <a:ext cx="109481" cy="223208"/>
            </a:xfrm>
            <a:custGeom>
              <a:avLst/>
              <a:gdLst/>
              <a:ahLst/>
              <a:cxnLst/>
              <a:rect l="l" t="t" r="r" b="b"/>
              <a:pathLst>
                <a:path w="1702" h="3470" extrusionOk="0">
                  <a:moveTo>
                    <a:pt x="0" y="3469"/>
                  </a:moveTo>
                  <a:cubicBezTo>
                    <a:pt x="0" y="2836"/>
                    <a:pt x="267" y="2102"/>
                    <a:pt x="467" y="1535"/>
                  </a:cubicBezTo>
                  <a:cubicBezTo>
                    <a:pt x="634" y="1101"/>
                    <a:pt x="834" y="534"/>
                    <a:pt x="1168" y="234"/>
                  </a:cubicBezTo>
                  <a:cubicBezTo>
                    <a:pt x="1401" y="0"/>
                    <a:pt x="1668" y="34"/>
                    <a:pt x="1668" y="367"/>
                  </a:cubicBezTo>
                  <a:cubicBezTo>
                    <a:pt x="1701" y="968"/>
                    <a:pt x="1334" y="1601"/>
                    <a:pt x="1068" y="2135"/>
                  </a:cubicBezTo>
                  <a:cubicBezTo>
                    <a:pt x="901" y="2402"/>
                    <a:pt x="734" y="2702"/>
                    <a:pt x="534" y="2969"/>
                  </a:cubicBezTo>
                  <a:cubicBezTo>
                    <a:pt x="434" y="3103"/>
                    <a:pt x="300" y="3236"/>
                    <a:pt x="200" y="3369"/>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29"/>
            <p:cNvSpPr/>
            <p:nvPr/>
          </p:nvSpPr>
          <p:spPr>
            <a:xfrm>
              <a:off x="3866920" y="903628"/>
              <a:ext cx="83751" cy="216840"/>
            </a:xfrm>
            <a:custGeom>
              <a:avLst/>
              <a:gdLst/>
              <a:ahLst/>
              <a:cxnLst/>
              <a:rect l="l" t="t" r="r" b="b"/>
              <a:pathLst>
                <a:path w="1302" h="3371" extrusionOk="0">
                  <a:moveTo>
                    <a:pt x="1235" y="3370"/>
                  </a:moveTo>
                  <a:cubicBezTo>
                    <a:pt x="834" y="2936"/>
                    <a:pt x="601" y="2269"/>
                    <a:pt x="367" y="1736"/>
                  </a:cubicBezTo>
                  <a:cubicBezTo>
                    <a:pt x="201" y="1369"/>
                    <a:pt x="1" y="835"/>
                    <a:pt x="34" y="435"/>
                  </a:cubicBezTo>
                  <a:cubicBezTo>
                    <a:pt x="67" y="134"/>
                    <a:pt x="267" y="1"/>
                    <a:pt x="468" y="234"/>
                  </a:cubicBezTo>
                  <a:cubicBezTo>
                    <a:pt x="868" y="635"/>
                    <a:pt x="1001" y="1302"/>
                    <a:pt x="1135" y="1802"/>
                  </a:cubicBezTo>
                  <a:cubicBezTo>
                    <a:pt x="1201" y="2102"/>
                    <a:pt x="1268" y="2403"/>
                    <a:pt x="1301" y="2703"/>
                  </a:cubicBezTo>
                  <a:cubicBezTo>
                    <a:pt x="1301" y="2870"/>
                    <a:pt x="1268" y="3036"/>
                    <a:pt x="1301" y="3203"/>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29"/>
            <p:cNvSpPr/>
            <p:nvPr/>
          </p:nvSpPr>
          <p:spPr>
            <a:xfrm>
              <a:off x="4019241" y="1098663"/>
              <a:ext cx="139585" cy="73009"/>
            </a:xfrm>
            <a:custGeom>
              <a:avLst/>
              <a:gdLst/>
              <a:ahLst/>
              <a:cxnLst/>
              <a:rect l="l" t="t" r="r" b="b"/>
              <a:pathLst>
                <a:path w="2170" h="1135" extrusionOk="0">
                  <a:moveTo>
                    <a:pt x="175" y="0"/>
                  </a:moveTo>
                  <a:cubicBezTo>
                    <a:pt x="127" y="0"/>
                    <a:pt x="80" y="2"/>
                    <a:pt x="34" y="4"/>
                  </a:cubicBezTo>
                  <a:lnTo>
                    <a:pt x="1" y="271"/>
                  </a:lnTo>
                  <a:cubicBezTo>
                    <a:pt x="5" y="271"/>
                    <a:pt x="9" y="271"/>
                    <a:pt x="13" y="271"/>
                  </a:cubicBezTo>
                  <a:cubicBezTo>
                    <a:pt x="302" y="271"/>
                    <a:pt x="1437" y="1135"/>
                    <a:pt x="1919" y="1135"/>
                  </a:cubicBezTo>
                  <a:cubicBezTo>
                    <a:pt x="2042" y="1135"/>
                    <a:pt x="2122" y="1079"/>
                    <a:pt x="2136" y="938"/>
                  </a:cubicBezTo>
                  <a:cubicBezTo>
                    <a:pt x="2169" y="638"/>
                    <a:pt x="1902" y="438"/>
                    <a:pt x="1702" y="338"/>
                  </a:cubicBezTo>
                  <a:cubicBezTo>
                    <a:pt x="1245" y="155"/>
                    <a:pt x="677" y="0"/>
                    <a:pt x="175" y="0"/>
                  </a:cubicBez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2" name="Google Shape;992;p29"/>
          <p:cNvGrpSpPr/>
          <p:nvPr/>
        </p:nvGrpSpPr>
        <p:grpSpPr>
          <a:xfrm flipH="1">
            <a:off x="6618329" y="4438050"/>
            <a:ext cx="253593" cy="322744"/>
            <a:chOff x="3828325" y="875775"/>
            <a:chExt cx="330501" cy="420623"/>
          </a:xfrm>
        </p:grpSpPr>
        <p:sp>
          <p:nvSpPr>
            <p:cNvPr id="993" name="Google Shape;993;p29"/>
            <p:cNvSpPr/>
            <p:nvPr/>
          </p:nvSpPr>
          <p:spPr>
            <a:xfrm>
              <a:off x="3884094" y="1119247"/>
              <a:ext cx="53711" cy="53776"/>
            </a:xfrm>
            <a:custGeom>
              <a:avLst/>
              <a:gdLst/>
              <a:ahLst/>
              <a:cxnLst/>
              <a:rect l="l" t="t" r="r" b="b"/>
              <a:pathLst>
                <a:path w="835" h="836" extrusionOk="0">
                  <a:moveTo>
                    <a:pt x="474" y="1"/>
                  </a:moveTo>
                  <a:cubicBezTo>
                    <a:pt x="323" y="1"/>
                    <a:pt x="155" y="120"/>
                    <a:pt x="100" y="285"/>
                  </a:cubicBezTo>
                  <a:cubicBezTo>
                    <a:pt x="0" y="485"/>
                    <a:pt x="67" y="719"/>
                    <a:pt x="234" y="819"/>
                  </a:cubicBezTo>
                  <a:cubicBezTo>
                    <a:pt x="269" y="830"/>
                    <a:pt x="305" y="836"/>
                    <a:pt x="340" y="836"/>
                  </a:cubicBezTo>
                  <a:cubicBezTo>
                    <a:pt x="502" y="836"/>
                    <a:pt x="652" y="716"/>
                    <a:pt x="734" y="552"/>
                  </a:cubicBezTo>
                  <a:cubicBezTo>
                    <a:pt x="834" y="352"/>
                    <a:pt x="734" y="118"/>
                    <a:pt x="567" y="18"/>
                  </a:cubicBezTo>
                  <a:cubicBezTo>
                    <a:pt x="538" y="6"/>
                    <a:pt x="506" y="1"/>
                    <a:pt x="474"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29"/>
            <p:cNvSpPr/>
            <p:nvPr/>
          </p:nvSpPr>
          <p:spPr>
            <a:xfrm>
              <a:off x="3918444" y="1068109"/>
              <a:ext cx="126656" cy="79699"/>
            </a:xfrm>
            <a:custGeom>
              <a:avLst/>
              <a:gdLst/>
              <a:ahLst/>
              <a:cxnLst/>
              <a:rect l="l" t="t" r="r" b="b"/>
              <a:pathLst>
                <a:path w="1969" h="1239" extrusionOk="0">
                  <a:moveTo>
                    <a:pt x="1114" y="1"/>
                  </a:moveTo>
                  <a:cubicBezTo>
                    <a:pt x="642" y="1"/>
                    <a:pt x="123" y="511"/>
                    <a:pt x="0" y="880"/>
                  </a:cubicBezTo>
                  <a:lnTo>
                    <a:pt x="0" y="1180"/>
                  </a:lnTo>
                  <a:cubicBezTo>
                    <a:pt x="43" y="1223"/>
                    <a:pt x="86" y="1238"/>
                    <a:pt x="130" y="1238"/>
                  </a:cubicBezTo>
                  <a:cubicBezTo>
                    <a:pt x="223" y="1238"/>
                    <a:pt x="320" y="1169"/>
                    <a:pt x="434" y="1147"/>
                  </a:cubicBezTo>
                  <a:cubicBezTo>
                    <a:pt x="551" y="1108"/>
                    <a:pt x="668" y="1091"/>
                    <a:pt x="785" y="1091"/>
                  </a:cubicBezTo>
                  <a:cubicBezTo>
                    <a:pt x="868" y="1091"/>
                    <a:pt x="951" y="1099"/>
                    <a:pt x="1034" y="1113"/>
                  </a:cubicBezTo>
                  <a:cubicBezTo>
                    <a:pt x="1188" y="1113"/>
                    <a:pt x="1349" y="1156"/>
                    <a:pt x="1488" y="1156"/>
                  </a:cubicBezTo>
                  <a:cubicBezTo>
                    <a:pt x="1650" y="1156"/>
                    <a:pt x="1781" y="1098"/>
                    <a:pt x="1835" y="846"/>
                  </a:cubicBezTo>
                  <a:cubicBezTo>
                    <a:pt x="1968" y="446"/>
                    <a:pt x="1601" y="113"/>
                    <a:pt x="1234" y="12"/>
                  </a:cubicBezTo>
                  <a:cubicBezTo>
                    <a:pt x="1195" y="5"/>
                    <a:pt x="1155" y="1"/>
                    <a:pt x="1114"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29"/>
            <p:cNvSpPr/>
            <p:nvPr/>
          </p:nvSpPr>
          <p:spPr>
            <a:xfrm>
              <a:off x="3828325" y="1159001"/>
              <a:ext cx="81564" cy="135211"/>
            </a:xfrm>
            <a:custGeom>
              <a:avLst/>
              <a:gdLst/>
              <a:ahLst/>
              <a:cxnLst/>
              <a:rect l="l" t="t" r="r" b="b"/>
              <a:pathLst>
                <a:path w="1268" h="2102" extrusionOk="0">
                  <a:moveTo>
                    <a:pt x="1234" y="0"/>
                  </a:moveTo>
                  <a:cubicBezTo>
                    <a:pt x="1168" y="0"/>
                    <a:pt x="1101" y="134"/>
                    <a:pt x="1068" y="167"/>
                  </a:cubicBezTo>
                  <a:cubicBezTo>
                    <a:pt x="1001" y="267"/>
                    <a:pt x="934" y="334"/>
                    <a:pt x="867" y="434"/>
                  </a:cubicBezTo>
                  <a:cubicBezTo>
                    <a:pt x="734" y="601"/>
                    <a:pt x="634" y="768"/>
                    <a:pt x="534" y="968"/>
                  </a:cubicBezTo>
                  <a:cubicBezTo>
                    <a:pt x="400" y="1135"/>
                    <a:pt x="300" y="1335"/>
                    <a:pt x="234" y="1535"/>
                  </a:cubicBezTo>
                  <a:cubicBezTo>
                    <a:pt x="134" y="1702"/>
                    <a:pt x="33" y="1902"/>
                    <a:pt x="0" y="2102"/>
                  </a:cubicBezTo>
                  <a:cubicBezTo>
                    <a:pt x="67" y="1935"/>
                    <a:pt x="134" y="1735"/>
                    <a:pt x="234" y="1568"/>
                  </a:cubicBezTo>
                  <a:cubicBezTo>
                    <a:pt x="334" y="1401"/>
                    <a:pt x="400" y="1201"/>
                    <a:pt x="500" y="1035"/>
                  </a:cubicBezTo>
                  <a:cubicBezTo>
                    <a:pt x="634" y="868"/>
                    <a:pt x="734" y="701"/>
                    <a:pt x="834" y="534"/>
                  </a:cubicBezTo>
                  <a:cubicBezTo>
                    <a:pt x="901" y="467"/>
                    <a:pt x="967" y="367"/>
                    <a:pt x="1034" y="301"/>
                  </a:cubicBezTo>
                  <a:cubicBezTo>
                    <a:pt x="1068" y="234"/>
                    <a:pt x="1101" y="201"/>
                    <a:pt x="1134" y="167"/>
                  </a:cubicBezTo>
                  <a:cubicBezTo>
                    <a:pt x="1168" y="134"/>
                    <a:pt x="1201" y="101"/>
                    <a:pt x="1234" y="67"/>
                  </a:cubicBezTo>
                  <a:cubicBezTo>
                    <a:pt x="1268" y="67"/>
                    <a:pt x="1268" y="67"/>
                    <a:pt x="1268" y="34"/>
                  </a:cubicBezTo>
                  <a:cubicBezTo>
                    <a:pt x="1268" y="34"/>
                    <a:pt x="1234" y="0"/>
                    <a:pt x="1234"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29"/>
            <p:cNvSpPr/>
            <p:nvPr/>
          </p:nvSpPr>
          <p:spPr>
            <a:xfrm>
              <a:off x="3839003" y="1079623"/>
              <a:ext cx="77319" cy="60144"/>
            </a:xfrm>
            <a:custGeom>
              <a:avLst/>
              <a:gdLst/>
              <a:ahLst/>
              <a:cxnLst/>
              <a:rect l="l" t="t" r="r" b="b"/>
              <a:pathLst>
                <a:path w="1202" h="935" extrusionOk="0">
                  <a:moveTo>
                    <a:pt x="1" y="0"/>
                  </a:moveTo>
                  <a:cubicBezTo>
                    <a:pt x="1" y="0"/>
                    <a:pt x="1" y="34"/>
                    <a:pt x="1" y="34"/>
                  </a:cubicBezTo>
                  <a:cubicBezTo>
                    <a:pt x="501" y="200"/>
                    <a:pt x="902" y="534"/>
                    <a:pt x="1202" y="934"/>
                  </a:cubicBezTo>
                  <a:cubicBezTo>
                    <a:pt x="935" y="501"/>
                    <a:pt x="501" y="200"/>
                    <a:pt x="1"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29"/>
            <p:cNvSpPr/>
            <p:nvPr/>
          </p:nvSpPr>
          <p:spPr>
            <a:xfrm>
              <a:off x="3845435" y="1103230"/>
              <a:ext cx="58021" cy="37501"/>
            </a:xfrm>
            <a:custGeom>
              <a:avLst/>
              <a:gdLst/>
              <a:ahLst/>
              <a:cxnLst/>
              <a:rect l="l" t="t" r="r" b="b"/>
              <a:pathLst>
                <a:path w="902" h="583" extrusionOk="0">
                  <a:moveTo>
                    <a:pt x="1" y="0"/>
                  </a:moveTo>
                  <a:lnTo>
                    <a:pt x="1" y="0"/>
                  </a:lnTo>
                  <a:cubicBezTo>
                    <a:pt x="301" y="167"/>
                    <a:pt x="601" y="334"/>
                    <a:pt x="868" y="567"/>
                  </a:cubicBezTo>
                  <a:cubicBezTo>
                    <a:pt x="868" y="578"/>
                    <a:pt x="872" y="582"/>
                    <a:pt x="877" y="582"/>
                  </a:cubicBezTo>
                  <a:cubicBezTo>
                    <a:pt x="887" y="582"/>
                    <a:pt x="902" y="567"/>
                    <a:pt x="902" y="567"/>
                  </a:cubicBezTo>
                  <a:cubicBezTo>
                    <a:pt x="601" y="334"/>
                    <a:pt x="335" y="134"/>
                    <a:pt x="1"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29"/>
            <p:cNvSpPr/>
            <p:nvPr/>
          </p:nvSpPr>
          <p:spPr>
            <a:xfrm>
              <a:off x="3939864" y="1116610"/>
              <a:ext cx="68763" cy="179788"/>
            </a:xfrm>
            <a:custGeom>
              <a:avLst/>
              <a:gdLst/>
              <a:ahLst/>
              <a:cxnLst/>
              <a:rect l="l" t="t" r="r" b="b"/>
              <a:pathLst>
                <a:path w="1069" h="2795" extrusionOk="0">
                  <a:moveTo>
                    <a:pt x="413" y="1"/>
                  </a:moveTo>
                  <a:cubicBezTo>
                    <a:pt x="401" y="1"/>
                    <a:pt x="384" y="9"/>
                    <a:pt x="368" y="26"/>
                  </a:cubicBezTo>
                  <a:cubicBezTo>
                    <a:pt x="268" y="259"/>
                    <a:pt x="201" y="526"/>
                    <a:pt x="101" y="793"/>
                  </a:cubicBezTo>
                  <a:cubicBezTo>
                    <a:pt x="67" y="893"/>
                    <a:pt x="1" y="993"/>
                    <a:pt x="34" y="1126"/>
                  </a:cubicBezTo>
                  <a:cubicBezTo>
                    <a:pt x="67" y="1260"/>
                    <a:pt x="101" y="1393"/>
                    <a:pt x="134" y="1527"/>
                  </a:cubicBezTo>
                  <a:cubicBezTo>
                    <a:pt x="167" y="1660"/>
                    <a:pt x="201" y="1827"/>
                    <a:pt x="234" y="1960"/>
                  </a:cubicBezTo>
                  <a:cubicBezTo>
                    <a:pt x="268" y="2027"/>
                    <a:pt x="368" y="2127"/>
                    <a:pt x="434" y="2194"/>
                  </a:cubicBezTo>
                  <a:cubicBezTo>
                    <a:pt x="634" y="2394"/>
                    <a:pt x="835" y="2594"/>
                    <a:pt x="1068" y="2794"/>
                  </a:cubicBezTo>
                  <a:cubicBezTo>
                    <a:pt x="1068" y="2794"/>
                    <a:pt x="1068" y="2761"/>
                    <a:pt x="1068" y="2761"/>
                  </a:cubicBezTo>
                  <a:cubicBezTo>
                    <a:pt x="901" y="2594"/>
                    <a:pt x="735" y="2427"/>
                    <a:pt x="568" y="2261"/>
                  </a:cubicBezTo>
                  <a:cubicBezTo>
                    <a:pt x="468" y="2194"/>
                    <a:pt x="368" y="2094"/>
                    <a:pt x="301" y="1960"/>
                  </a:cubicBezTo>
                  <a:cubicBezTo>
                    <a:pt x="234" y="1860"/>
                    <a:pt x="234" y="1694"/>
                    <a:pt x="201" y="1560"/>
                  </a:cubicBezTo>
                  <a:cubicBezTo>
                    <a:pt x="167" y="1460"/>
                    <a:pt x="134" y="1327"/>
                    <a:pt x="101" y="1193"/>
                  </a:cubicBezTo>
                  <a:cubicBezTo>
                    <a:pt x="67" y="1026"/>
                    <a:pt x="101" y="893"/>
                    <a:pt x="167" y="760"/>
                  </a:cubicBezTo>
                  <a:cubicBezTo>
                    <a:pt x="268" y="526"/>
                    <a:pt x="334" y="259"/>
                    <a:pt x="434" y="26"/>
                  </a:cubicBezTo>
                  <a:cubicBezTo>
                    <a:pt x="434" y="9"/>
                    <a:pt x="426" y="1"/>
                    <a:pt x="413"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29"/>
            <p:cNvSpPr/>
            <p:nvPr/>
          </p:nvSpPr>
          <p:spPr>
            <a:xfrm>
              <a:off x="3957039" y="1118733"/>
              <a:ext cx="85874" cy="169046"/>
            </a:xfrm>
            <a:custGeom>
              <a:avLst/>
              <a:gdLst/>
              <a:ahLst/>
              <a:cxnLst/>
              <a:rect l="l" t="t" r="r" b="b"/>
              <a:pathLst>
                <a:path w="1335" h="2628" extrusionOk="0">
                  <a:moveTo>
                    <a:pt x="217" y="1"/>
                  </a:moveTo>
                  <a:cubicBezTo>
                    <a:pt x="209" y="1"/>
                    <a:pt x="201" y="9"/>
                    <a:pt x="201" y="26"/>
                  </a:cubicBezTo>
                  <a:cubicBezTo>
                    <a:pt x="134" y="293"/>
                    <a:pt x="101" y="560"/>
                    <a:pt x="34" y="827"/>
                  </a:cubicBezTo>
                  <a:cubicBezTo>
                    <a:pt x="34" y="960"/>
                    <a:pt x="1" y="1060"/>
                    <a:pt x="34" y="1160"/>
                  </a:cubicBezTo>
                  <a:cubicBezTo>
                    <a:pt x="101" y="1294"/>
                    <a:pt x="134" y="1427"/>
                    <a:pt x="201" y="1560"/>
                  </a:cubicBezTo>
                  <a:cubicBezTo>
                    <a:pt x="267" y="1694"/>
                    <a:pt x="301" y="1827"/>
                    <a:pt x="367" y="1961"/>
                  </a:cubicBezTo>
                  <a:cubicBezTo>
                    <a:pt x="434" y="2061"/>
                    <a:pt x="534" y="2094"/>
                    <a:pt x="601" y="2161"/>
                  </a:cubicBezTo>
                  <a:cubicBezTo>
                    <a:pt x="868" y="2328"/>
                    <a:pt x="1101" y="2494"/>
                    <a:pt x="1335" y="2628"/>
                  </a:cubicBezTo>
                  <a:cubicBezTo>
                    <a:pt x="1168" y="2494"/>
                    <a:pt x="968" y="2361"/>
                    <a:pt x="768" y="2228"/>
                  </a:cubicBezTo>
                  <a:cubicBezTo>
                    <a:pt x="668" y="2161"/>
                    <a:pt x="534" y="2061"/>
                    <a:pt x="434" y="1961"/>
                  </a:cubicBezTo>
                  <a:cubicBezTo>
                    <a:pt x="367" y="1861"/>
                    <a:pt x="334" y="1727"/>
                    <a:pt x="267" y="1594"/>
                  </a:cubicBezTo>
                  <a:cubicBezTo>
                    <a:pt x="234" y="1460"/>
                    <a:pt x="167" y="1360"/>
                    <a:pt x="134" y="1227"/>
                  </a:cubicBezTo>
                  <a:cubicBezTo>
                    <a:pt x="67" y="1093"/>
                    <a:pt x="67" y="960"/>
                    <a:pt x="101" y="793"/>
                  </a:cubicBezTo>
                  <a:cubicBezTo>
                    <a:pt x="167" y="526"/>
                    <a:pt x="201" y="293"/>
                    <a:pt x="234" y="26"/>
                  </a:cubicBezTo>
                  <a:cubicBezTo>
                    <a:pt x="234" y="9"/>
                    <a:pt x="226" y="1"/>
                    <a:pt x="217"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29"/>
            <p:cNvSpPr/>
            <p:nvPr/>
          </p:nvSpPr>
          <p:spPr>
            <a:xfrm>
              <a:off x="3974213" y="1103745"/>
              <a:ext cx="105171" cy="153994"/>
            </a:xfrm>
            <a:custGeom>
              <a:avLst/>
              <a:gdLst/>
              <a:ahLst/>
              <a:cxnLst/>
              <a:rect l="l" t="t" r="r" b="b"/>
              <a:pathLst>
                <a:path w="1635" h="2394" extrusionOk="0">
                  <a:moveTo>
                    <a:pt x="50" y="0"/>
                  </a:moveTo>
                  <a:cubicBezTo>
                    <a:pt x="42" y="0"/>
                    <a:pt x="34" y="9"/>
                    <a:pt x="34" y="26"/>
                  </a:cubicBezTo>
                  <a:cubicBezTo>
                    <a:pt x="34" y="292"/>
                    <a:pt x="34" y="559"/>
                    <a:pt x="34" y="859"/>
                  </a:cubicBezTo>
                  <a:cubicBezTo>
                    <a:pt x="34" y="960"/>
                    <a:pt x="0" y="1060"/>
                    <a:pt x="67" y="1160"/>
                  </a:cubicBezTo>
                  <a:cubicBezTo>
                    <a:pt x="134" y="1293"/>
                    <a:pt x="234" y="1427"/>
                    <a:pt x="301" y="1527"/>
                  </a:cubicBezTo>
                  <a:cubicBezTo>
                    <a:pt x="401" y="1660"/>
                    <a:pt x="467" y="1760"/>
                    <a:pt x="567" y="1894"/>
                  </a:cubicBezTo>
                  <a:cubicBezTo>
                    <a:pt x="634" y="1960"/>
                    <a:pt x="734" y="1994"/>
                    <a:pt x="834" y="2027"/>
                  </a:cubicBezTo>
                  <a:cubicBezTo>
                    <a:pt x="1101" y="2160"/>
                    <a:pt x="1335" y="2260"/>
                    <a:pt x="1635" y="2394"/>
                  </a:cubicBezTo>
                  <a:cubicBezTo>
                    <a:pt x="1635" y="2394"/>
                    <a:pt x="1635" y="2394"/>
                    <a:pt x="1635" y="2361"/>
                  </a:cubicBezTo>
                  <a:cubicBezTo>
                    <a:pt x="1401" y="2260"/>
                    <a:pt x="1201" y="2160"/>
                    <a:pt x="968" y="2060"/>
                  </a:cubicBezTo>
                  <a:cubicBezTo>
                    <a:pt x="868" y="2027"/>
                    <a:pt x="734" y="1960"/>
                    <a:pt x="634" y="1894"/>
                  </a:cubicBezTo>
                  <a:cubicBezTo>
                    <a:pt x="534" y="1793"/>
                    <a:pt x="467" y="1660"/>
                    <a:pt x="401" y="1560"/>
                  </a:cubicBezTo>
                  <a:cubicBezTo>
                    <a:pt x="301" y="1427"/>
                    <a:pt x="234" y="1326"/>
                    <a:pt x="167" y="1226"/>
                  </a:cubicBezTo>
                  <a:cubicBezTo>
                    <a:pt x="67" y="1093"/>
                    <a:pt x="67" y="960"/>
                    <a:pt x="67" y="793"/>
                  </a:cubicBezTo>
                  <a:cubicBezTo>
                    <a:pt x="67" y="526"/>
                    <a:pt x="67" y="259"/>
                    <a:pt x="67" y="26"/>
                  </a:cubicBezTo>
                  <a:cubicBezTo>
                    <a:pt x="67" y="9"/>
                    <a:pt x="59" y="0"/>
                    <a:pt x="50"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29"/>
            <p:cNvSpPr/>
            <p:nvPr/>
          </p:nvSpPr>
          <p:spPr>
            <a:xfrm>
              <a:off x="3982768" y="1104388"/>
              <a:ext cx="126656" cy="134053"/>
            </a:xfrm>
            <a:custGeom>
              <a:avLst/>
              <a:gdLst/>
              <a:ahLst/>
              <a:cxnLst/>
              <a:rect l="l" t="t" r="r" b="b"/>
              <a:pathLst>
                <a:path w="1969" h="2084" extrusionOk="0">
                  <a:moveTo>
                    <a:pt x="26" y="1"/>
                  </a:moveTo>
                  <a:cubicBezTo>
                    <a:pt x="16" y="1"/>
                    <a:pt x="1" y="16"/>
                    <a:pt x="1" y="16"/>
                  </a:cubicBezTo>
                  <a:cubicBezTo>
                    <a:pt x="34" y="282"/>
                    <a:pt x="68" y="583"/>
                    <a:pt x="134" y="849"/>
                  </a:cubicBezTo>
                  <a:cubicBezTo>
                    <a:pt x="134" y="950"/>
                    <a:pt x="168" y="1050"/>
                    <a:pt x="234" y="1150"/>
                  </a:cubicBezTo>
                  <a:cubicBezTo>
                    <a:pt x="334" y="1250"/>
                    <a:pt x="434" y="1350"/>
                    <a:pt x="535" y="1483"/>
                  </a:cubicBezTo>
                  <a:cubicBezTo>
                    <a:pt x="635" y="1583"/>
                    <a:pt x="735" y="1683"/>
                    <a:pt x="835" y="1783"/>
                  </a:cubicBezTo>
                  <a:cubicBezTo>
                    <a:pt x="901" y="1850"/>
                    <a:pt x="1002" y="1850"/>
                    <a:pt x="1102" y="1884"/>
                  </a:cubicBezTo>
                  <a:cubicBezTo>
                    <a:pt x="1402" y="1950"/>
                    <a:pt x="1669" y="2017"/>
                    <a:pt x="1969" y="2084"/>
                  </a:cubicBezTo>
                  <a:cubicBezTo>
                    <a:pt x="1735" y="2017"/>
                    <a:pt x="1502" y="1950"/>
                    <a:pt x="1268" y="1884"/>
                  </a:cubicBezTo>
                  <a:cubicBezTo>
                    <a:pt x="1135" y="1850"/>
                    <a:pt x="1002" y="1817"/>
                    <a:pt x="901" y="1750"/>
                  </a:cubicBezTo>
                  <a:cubicBezTo>
                    <a:pt x="768" y="1683"/>
                    <a:pt x="701" y="1550"/>
                    <a:pt x="601" y="1483"/>
                  </a:cubicBezTo>
                  <a:cubicBezTo>
                    <a:pt x="501" y="1383"/>
                    <a:pt x="434" y="1283"/>
                    <a:pt x="334" y="1183"/>
                  </a:cubicBezTo>
                  <a:cubicBezTo>
                    <a:pt x="201" y="1050"/>
                    <a:pt x="201" y="916"/>
                    <a:pt x="168" y="783"/>
                  </a:cubicBezTo>
                  <a:cubicBezTo>
                    <a:pt x="134" y="516"/>
                    <a:pt x="68" y="282"/>
                    <a:pt x="34" y="16"/>
                  </a:cubicBezTo>
                  <a:cubicBezTo>
                    <a:pt x="34" y="4"/>
                    <a:pt x="30" y="1"/>
                    <a:pt x="26"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29"/>
            <p:cNvSpPr/>
            <p:nvPr/>
          </p:nvSpPr>
          <p:spPr>
            <a:xfrm>
              <a:off x="3948483" y="875775"/>
              <a:ext cx="109481" cy="223208"/>
            </a:xfrm>
            <a:custGeom>
              <a:avLst/>
              <a:gdLst/>
              <a:ahLst/>
              <a:cxnLst/>
              <a:rect l="l" t="t" r="r" b="b"/>
              <a:pathLst>
                <a:path w="1702" h="3470" extrusionOk="0">
                  <a:moveTo>
                    <a:pt x="0" y="3469"/>
                  </a:moveTo>
                  <a:cubicBezTo>
                    <a:pt x="0" y="2836"/>
                    <a:pt x="267" y="2102"/>
                    <a:pt x="467" y="1535"/>
                  </a:cubicBezTo>
                  <a:cubicBezTo>
                    <a:pt x="634" y="1101"/>
                    <a:pt x="834" y="534"/>
                    <a:pt x="1168" y="234"/>
                  </a:cubicBezTo>
                  <a:cubicBezTo>
                    <a:pt x="1401" y="0"/>
                    <a:pt x="1668" y="34"/>
                    <a:pt x="1668" y="367"/>
                  </a:cubicBezTo>
                  <a:cubicBezTo>
                    <a:pt x="1701" y="968"/>
                    <a:pt x="1334" y="1601"/>
                    <a:pt x="1068" y="2135"/>
                  </a:cubicBezTo>
                  <a:cubicBezTo>
                    <a:pt x="901" y="2402"/>
                    <a:pt x="734" y="2702"/>
                    <a:pt x="534" y="2969"/>
                  </a:cubicBezTo>
                  <a:cubicBezTo>
                    <a:pt x="434" y="3103"/>
                    <a:pt x="300" y="3236"/>
                    <a:pt x="200" y="3369"/>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29"/>
            <p:cNvSpPr/>
            <p:nvPr/>
          </p:nvSpPr>
          <p:spPr>
            <a:xfrm>
              <a:off x="3866920" y="903628"/>
              <a:ext cx="83751" cy="216840"/>
            </a:xfrm>
            <a:custGeom>
              <a:avLst/>
              <a:gdLst/>
              <a:ahLst/>
              <a:cxnLst/>
              <a:rect l="l" t="t" r="r" b="b"/>
              <a:pathLst>
                <a:path w="1302" h="3371" extrusionOk="0">
                  <a:moveTo>
                    <a:pt x="1235" y="3370"/>
                  </a:moveTo>
                  <a:cubicBezTo>
                    <a:pt x="834" y="2936"/>
                    <a:pt x="601" y="2269"/>
                    <a:pt x="367" y="1736"/>
                  </a:cubicBezTo>
                  <a:cubicBezTo>
                    <a:pt x="201" y="1369"/>
                    <a:pt x="1" y="835"/>
                    <a:pt x="34" y="435"/>
                  </a:cubicBezTo>
                  <a:cubicBezTo>
                    <a:pt x="67" y="134"/>
                    <a:pt x="267" y="1"/>
                    <a:pt x="468" y="234"/>
                  </a:cubicBezTo>
                  <a:cubicBezTo>
                    <a:pt x="868" y="635"/>
                    <a:pt x="1001" y="1302"/>
                    <a:pt x="1135" y="1802"/>
                  </a:cubicBezTo>
                  <a:cubicBezTo>
                    <a:pt x="1201" y="2102"/>
                    <a:pt x="1268" y="2403"/>
                    <a:pt x="1301" y="2703"/>
                  </a:cubicBezTo>
                  <a:cubicBezTo>
                    <a:pt x="1301" y="2870"/>
                    <a:pt x="1268" y="3036"/>
                    <a:pt x="1301" y="3203"/>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29"/>
            <p:cNvSpPr/>
            <p:nvPr/>
          </p:nvSpPr>
          <p:spPr>
            <a:xfrm>
              <a:off x="4019241" y="1098663"/>
              <a:ext cx="139585" cy="73009"/>
            </a:xfrm>
            <a:custGeom>
              <a:avLst/>
              <a:gdLst/>
              <a:ahLst/>
              <a:cxnLst/>
              <a:rect l="l" t="t" r="r" b="b"/>
              <a:pathLst>
                <a:path w="2170" h="1135" extrusionOk="0">
                  <a:moveTo>
                    <a:pt x="175" y="0"/>
                  </a:moveTo>
                  <a:cubicBezTo>
                    <a:pt x="127" y="0"/>
                    <a:pt x="80" y="2"/>
                    <a:pt x="34" y="4"/>
                  </a:cubicBezTo>
                  <a:lnTo>
                    <a:pt x="1" y="271"/>
                  </a:lnTo>
                  <a:cubicBezTo>
                    <a:pt x="5" y="271"/>
                    <a:pt x="9" y="271"/>
                    <a:pt x="13" y="271"/>
                  </a:cubicBezTo>
                  <a:cubicBezTo>
                    <a:pt x="302" y="271"/>
                    <a:pt x="1437" y="1135"/>
                    <a:pt x="1919" y="1135"/>
                  </a:cubicBezTo>
                  <a:cubicBezTo>
                    <a:pt x="2042" y="1135"/>
                    <a:pt x="2122" y="1079"/>
                    <a:pt x="2136" y="938"/>
                  </a:cubicBezTo>
                  <a:cubicBezTo>
                    <a:pt x="2169" y="638"/>
                    <a:pt x="1902" y="438"/>
                    <a:pt x="1702" y="338"/>
                  </a:cubicBezTo>
                  <a:cubicBezTo>
                    <a:pt x="1245" y="155"/>
                    <a:pt x="677" y="0"/>
                    <a:pt x="175" y="0"/>
                  </a:cubicBez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05" name="Google Shape;1005;p29"/>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and two columns 1">
  <p:cSld name="CUSTOM_3">
    <p:spTree>
      <p:nvGrpSpPr>
        <p:cNvPr id="1" name="Shape 1006"/>
        <p:cNvGrpSpPr/>
        <p:nvPr/>
      </p:nvGrpSpPr>
      <p:grpSpPr>
        <a:xfrm>
          <a:off x="0" y="0"/>
          <a:ext cx="0" cy="0"/>
          <a:chOff x="0" y="0"/>
          <a:chExt cx="0" cy="0"/>
        </a:xfrm>
      </p:grpSpPr>
      <p:grpSp>
        <p:nvGrpSpPr>
          <p:cNvPr id="1007" name="Google Shape;1007;p30"/>
          <p:cNvGrpSpPr/>
          <p:nvPr/>
        </p:nvGrpSpPr>
        <p:grpSpPr>
          <a:xfrm rot="-4351734">
            <a:off x="2537070" y="1908580"/>
            <a:ext cx="4263995" cy="4169637"/>
            <a:chOff x="2615425" y="-43849"/>
            <a:chExt cx="5349587" cy="5231206"/>
          </a:xfrm>
        </p:grpSpPr>
        <p:sp>
          <p:nvSpPr>
            <p:cNvPr id="1008" name="Google Shape;1008;p30"/>
            <p:cNvSpPr/>
            <p:nvPr/>
          </p:nvSpPr>
          <p:spPr>
            <a:xfrm>
              <a:off x="2615425" y="-43849"/>
              <a:ext cx="5323250" cy="5231206"/>
            </a:xfrm>
            <a:custGeom>
              <a:avLst/>
              <a:gdLst/>
              <a:ahLst/>
              <a:cxnLst/>
              <a:rect l="l" t="t" r="r" b="b"/>
              <a:pathLst>
                <a:path w="46267" h="45467" extrusionOk="0">
                  <a:moveTo>
                    <a:pt x="25905" y="0"/>
                  </a:moveTo>
                  <a:cubicBezTo>
                    <a:pt x="23434" y="0"/>
                    <a:pt x="21026" y="1266"/>
                    <a:pt x="19681" y="3537"/>
                  </a:cubicBezTo>
                  <a:cubicBezTo>
                    <a:pt x="19447" y="3904"/>
                    <a:pt x="19247" y="4304"/>
                    <a:pt x="19114" y="4704"/>
                  </a:cubicBezTo>
                  <a:cubicBezTo>
                    <a:pt x="19080" y="4704"/>
                    <a:pt x="19047" y="4671"/>
                    <a:pt x="19014" y="4637"/>
                  </a:cubicBezTo>
                  <a:cubicBezTo>
                    <a:pt x="18571" y="4376"/>
                    <a:pt x="18082" y="4251"/>
                    <a:pt x="17599" y="4251"/>
                  </a:cubicBezTo>
                  <a:cubicBezTo>
                    <a:pt x="16660" y="4251"/>
                    <a:pt x="15739" y="4724"/>
                    <a:pt x="15211" y="5605"/>
                  </a:cubicBezTo>
                  <a:cubicBezTo>
                    <a:pt x="15078" y="5838"/>
                    <a:pt x="14978" y="6105"/>
                    <a:pt x="14911" y="6372"/>
                  </a:cubicBezTo>
                  <a:cubicBezTo>
                    <a:pt x="14431" y="6209"/>
                    <a:pt x="13936" y="6130"/>
                    <a:pt x="13444" y="6130"/>
                  </a:cubicBezTo>
                  <a:cubicBezTo>
                    <a:pt x="11919" y="6130"/>
                    <a:pt x="10431" y="6894"/>
                    <a:pt x="9574" y="8307"/>
                  </a:cubicBezTo>
                  <a:cubicBezTo>
                    <a:pt x="8640" y="9908"/>
                    <a:pt x="8806" y="11876"/>
                    <a:pt x="9841" y="13277"/>
                  </a:cubicBezTo>
                  <a:cubicBezTo>
                    <a:pt x="9336" y="13169"/>
                    <a:pt x="8826" y="13116"/>
                    <a:pt x="8318" y="13116"/>
                  </a:cubicBezTo>
                  <a:cubicBezTo>
                    <a:pt x="5839" y="13116"/>
                    <a:pt x="3425" y="14376"/>
                    <a:pt x="2068" y="16646"/>
                  </a:cubicBezTo>
                  <a:cubicBezTo>
                    <a:pt x="0" y="20082"/>
                    <a:pt x="1134" y="24552"/>
                    <a:pt x="4570" y="26586"/>
                  </a:cubicBezTo>
                  <a:cubicBezTo>
                    <a:pt x="5237" y="26987"/>
                    <a:pt x="5938" y="27254"/>
                    <a:pt x="6672" y="27420"/>
                  </a:cubicBezTo>
                  <a:cubicBezTo>
                    <a:pt x="6405" y="29188"/>
                    <a:pt x="7172" y="30990"/>
                    <a:pt x="8806" y="31957"/>
                  </a:cubicBezTo>
                  <a:cubicBezTo>
                    <a:pt x="9529" y="32374"/>
                    <a:pt x="10321" y="32582"/>
                    <a:pt x="11087" y="32582"/>
                  </a:cubicBezTo>
                  <a:cubicBezTo>
                    <a:pt x="11240" y="32582"/>
                    <a:pt x="11392" y="32574"/>
                    <a:pt x="11542" y="32557"/>
                  </a:cubicBezTo>
                  <a:cubicBezTo>
                    <a:pt x="11675" y="33325"/>
                    <a:pt x="12142" y="34058"/>
                    <a:pt x="12843" y="34492"/>
                  </a:cubicBezTo>
                  <a:cubicBezTo>
                    <a:pt x="13285" y="34761"/>
                    <a:pt x="13772" y="34887"/>
                    <a:pt x="14252" y="34887"/>
                  </a:cubicBezTo>
                  <a:cubicBezTo>
                    <a:pt x="14605" y="34887"/>
                    <a:pt x="14953" y="34819"/>
                    <a:pt x="15278" y="34692"/>
                  </a:cubicBezTo>
                  <a:cubicBezTo>
                    <a:pt x="15478" y="35259"/>
                    <a:pt x="15878" y="35793"/>
                    <a:pt x="16445" y="36127"/>
                  </a:cubicBezTo>
                  <a:cubicBezTo>
                    <a:pt x="16812" y="36327"/>
                    <a:pt x="17212" y="36460"/>
                    <a:pt x="17613" y="36494"/>
                  </a:cubicBezTo>
                  <a:cubicBezTo>
                    <a:pt x="16879" y="39496"/>
                    <a:pt x="18146" y="42765"/>
                    <a:pt x="20915" y="44433"/>
                  </a:cubicBezTo>
                  <a:cubicBezTo>
                    <a:pt x="22091" y="45134"/>
                    <a:pt x="23379" y="45467"/>
                    <a:pt x="24646" y="45467"/>
                  </a:cubicBezTo>
                  <a:cubicBezTo>
                    <a:pt x="27117" y="45467"/>
                    <a:pt x="29511" y="44202"/>
                    <a:pt x="30856" y="41931"/>
                  </a:cubicBezTo>
                  <a:cubicBezTo>
                    <a:pt x="31856" y="40263"/>
                    <a:pt x="32090" y="38395"/>
                    <a:pt x="31723" y="36627"/>
                  </a:cubicBezTo>
                  <a:lnTo>
                    <a:pt x="31723" y="36627"/>
                  </a:lnTo>
                  <a:cubicBezTo>
                    <a:pt x="32116" y="36739"/>
                    <a:pt x="32517" y="36794"/>
                    <a:pt x="32916" y="36794"/>
                  </a:cubicBezTo>
                  <a:cubicBezTo>
                    <a:pt x="34416" y="36794"/>
                    <a:pt x="35883" y="36022"/>
                    <a:pt x="36726" y="34626"/>
                  </a:cubicBezTo>
                  <a:cubicBezTo>
                    <a:pt x="37760" y="32891"/>
                    <a:pt x="37494" y="30723"/>
                    <a:pt x="36193" y="29288"/>
                  </a:cubicBezTo>
                  <a:cubicBezTo>
                    <a:pt x="37093" y="29255"/>
                    <a:pt x="37927" y="28788"/>
                    <a:pt x="38428" y="27954"/>
                  </a:cubicBezTo>
                  <a:cubicBezTo>
                    <a:pt x="39061" y="26920"/>
                    <a:pt x="38895" y="25619"/>
                    <a:pt x="38127" y="24718"/>
                  </a:cubicBezTo>
                  <a:cubicBezTo>
                    <a:pt x="40562" y="24685"/>
                    <a:pt x="42897" y="23451"/>
                    <a:pt x="44232" y="21216"/>
                  </a:cubicBezTo>
                  <a:cubicBezTo>
                    <a:pt x="46267" y="17780"/>
                    <a:pt x="45166" y="13310"/>
                    <a:pt x="41730" y="11275"/>
                  </a:cubicBezTo>
                  <a:cubicBezTo>
                    <a:pt x="40562" y="10584"/>
                    <a:pt x="39274" y="10250"/>
                    <a:pt x="38001" y="10250"/>
                  </a:cubicBezTo>
                  <a:cubicBezTo>
                    <a:pt x="37493" y="10250"/>
                    <a:pt x="36988" y="10304"/>
                    <a:pt x="36493" y="10408"/>
                  </a:cubicBezTo>
                  <a:cubicBezTo>
                    <a:pt x="36460" y="9508"/>
                    <a:pt x="35993" y="8607"/>
                    <a:pt x="35159" y="8107"/>
                  </a:cubicBezTo>
                  <a:cubicBezTo>
                    <a:pt x="34702" y="7842"/>
                    <a:pt x="34194" y="7717"/>
                    <a:pt x="33696" y="7717"/>
                  </a:cubicBezTo>
                  <a:cubicBezTo>
                    <a:pt x="33503" y="7717"/>
                    <a:pt x="33311" y="7736"/>
                    <a:pt x="33124" y="7773"/>
                  </a:cubicBezTo>
                  <a:cubicBezTo>
                    <a:pt x="33324" y="5138"/>
                    <a:pt x="32056" y="2469"/>
                    <a:pt x="29621" y="1035"/>
                  </a:cubicBezTo>
                  <a:cubicBezTo>
                    <a:pt x="28456" y="334"/>
                    <a:pt x="27172" y="0"/>
                    <a:pt x="25905" y="0"/>
                  </a:cubicBezTo>
                  <a:close/>
                </a:path>
              </a:pathLst>
            </a:custGeom>
            <a:solidFill>
              <a:srgbClr val="9FC5E8">
                <a:alpha val="34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09" name="Google Shape;1009;p30"/>
            <p:cNvGrpSpPr/>
            <p:nvPr/>
          </p:nvGrpSpPr>
          <p:grpSpPr>
            <a:xfrm>
              <a:off x="3753855" y="4"/>
              <a:ext cx="4211157" cy="4799044"/>
              <a:chOff x="4228201" y="2970830"/>
              <a:chExt cx="1270066" cy="1447370"/>
            </a:xfrm>
          </p:grpSpPr>
          <p:sp>
            <p:nvSpPr>
              <p:cNvPr id="1010" name="Google Shape;1010;p30"/>
              <p:cNvSpPr/>
              <p:nvPr/>
            </p:nvSpPr>
            <p:spPr>
              <a:xfrm>
                <a:off x="4228201" y="4225550"/>
                <a:ext cx="133475" cy="192650"/>
              </a:xfrm>
              <a:custGeom>
                <a:avLst/>
                <a:gdLst/>
                <a:ahLst/>
                <a:cxnLst/>
                <a:rect l="l" t="t" r="r" b="b"/>
                <a:pathLst>
                  <a:path w="5339" h="7706" extrusionOk="0">
                    <a:moveTo>
                      <a:pt x="5338" y="0"/>
                    </a:moveTo>
                    <a:lnTo>
                      <a:pt x="1" y="6638"/>
                    </a:lnTo>
                    <a:lnTo>
                      <a:pt x="1502" y="7706"/>
                    </a:lnTo>
                    <a:lnTo>
                      <a:pt x="5338" y="0"/>
                    </a:lnTo>
                    <a:close/>
                  </a:path>
                </a:pathLst>
              </a:custGeom>
              <a:solidFill>
                <a:srgbClr val="9FC5E8">
                  <a:alpha val="34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30"/>
              <p:cNvSpPr/>
              <p:nvPr/>
            </p:nvSpPr>
            <p:spPr>
              <a:xfrm rot="-1467804">
                <a:off x="5333134" y="3992081"/>
                <a:ext cx="130946" cy="193494"/>
              </a:xfrm>
              <a:custGeom>
                <a:avLst/>
                <a:gdLst/>
                <a:ahLst/>
                <a:cxnLst/>
                <a:rect l="l" t="t" r="r" b="b"/>
                <a:pathLst>
                  <a:path w="5238" h="7740" extrusionOk="0">
                    <a:moveTo>
                      <a:pt x="0" y="1"/>
                    </a:moveTo>
                    <a:lnTo>
                      <a:pt x="3636" y="7740"/>
                    </a:lnTo>
                    <a:lnTo>
                      <a:pt x="5237" y="6873"/>
                    </a:lnTo>
                    <a:lnTo>
                      <a:pt x="0" y="1"/>
                    </a:lnTo>
                    <a:close/>
                  </a:path>
                </a:pathLst>
              </a:custGeom>
              <a:solidFill>
                <a:srgbClr val="9FC5E8">
                  <a:alpha val="34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30"/>
              <p:cNvSpPr/>
              <p:nvPr/>
            </p:nvSpPr>
            <p:spPr>
              <a:xfrm>
                <a:off x="4269925" y="2970830"/>
                <a:ext cx="91750" cy="144300"/>
              </a:xfrm>
              <a:custGeom>
                <a:avLst/>
                <a:gdLst/>
                <a:ahLst/>
                <a:cxnLst/>
                <a:rect l="l" t="t" r="r" b="b"/>
                <a:pathLst>
                  <a:path w="3670" h="5772" extrusionOk="0">
                    <a:moveTo>
                      <a:pt x="1935" y="1"/>
                    </a:moveTo>
                    <a:lnTo>
                      <a:pt x="0" y="1302"/>
                    </a:lnTo>
                    <a:lnTo>
                      <a:pt x="3669" y="5772"/>
                    </a:lnTo>
                    <a:lnTo>
                      <a:pt x="1935" y="1"/>
                    </a:lnTo>
                    <a:close/>
                  </a:path>
                </a:pathLst>
              </a:custGeom>
              <a:solidFill>
                <a:srgbClr val="9FC5E8">
                  <a:alpha val="34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013" name="Google Shape;1013;p30"/>
          <p:cNvSpPr/>
          <p:nvPr/>
        </p:nvSpPr>
        <p:spPr>
          <a:xfrm flipH="1">
            <a:off x="485750" y="1302988"/>
            <a:ext cx="709700" cy="307725"/>
          </a:xfrm>
          <a:custGeom>
            <a:avLst/>
            <a:gdLst/>
            <a:ahLst/>
            <a:cxnLst/>
            <a:rect l="l" t="t" r="r" b="b"/>
            <a:pathLst>
              <a:path w="28388" h="12309" extrusionOk="0">
                <a:moveTo>
                  <a:pt x="18247" y="0"/>
                </a:moveTo>
                <a:cubicBezTo>
                  <a:pt x="13877" y="0"/>
                  <a:pt x="10141" y="2802"/>
                  <a:pt x="8740" y="6738"/>
                </a:cubicBezTo>
                <a:lnTo>
                  <a:pt x="2769" y="6738"/>
                </a:lnTo>
                <a:cubicBezTo>
                  <a:pt x="1234" y="6738"/>
                  <a:pt x="0" y="7973"/>
                  <a:pt x="0" y="9507"/>
                </a:cubicBezTo>
                <a:cubicBezTo>
                  <a:pt x="0" y="11041"/>
                  <a:pt x="1234" y="12309"/>
                  <a:pt x="2769" y="12309"/>
                </a:cubicBezTo>
                <a:lnTo>
                  <a:pt x="25585" y="12309"/>
                </a:lnTo>
                <a:cubicBezTo>
                  <a:pt x="27153" y="12309"/>
                  <a:pt x="28387" y="11041"/>
                  <a:pt x="28387" y="9507"/>
                </a:cubicBezTo>
                <a:cubicBezTo>
                  <a:pt x="28387" y="9407"/>
                  <a:pt x="28387" y="9273"/>
                  <a:pt x="28354" y="9173"/>
                </a:cubicBezTo>
                <a:cubicBezTo>
                  <a:pt x="28087" y="3836"/>
                  <a:pt x="23684" y="0"/>
                  <a:pt x="18247" y="0"/>
                </a:cubicBezTo>
                <a:close/>
              </a:path>
            </a:pathLst>
          </a:custGeom>
          <a:solidFill>
            <a:srgbClr val="F0EF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30"/>
          <p:cNvSpPr/>
          <p:nvPr/>
        </p:nvSpPr>
        <p:spPr>
          <a:xfrm>
            <a:off x="8075925" y="3843513"/>
            <a:ext cx="709700" cy="307725"/>
          </a:xfrm>
          <a:custGeom>
            <a:avLst/>
            <a:gdLst/>
            <a:ahLst/>
            <a:cxnLst/>
            <a:rect l="l" t="t" r="r" b="b"/>
            <a:pathLst>
              <a:path w="28388" h="12309" extrusionOk="0">
                <a:moveTo>
                  <a:pt x="18247" y="0"/>
                </a:moveTo>
                <a:cubicBezTo>
                  <a:pt x="13877" y="0"/>
                  <a:pt x="10141" y="2802"/>
                  <a:pt x="8740" y="6738"/>
                </a:cubicBezTo>
                <a:lnTo>
                  <a:pt x="2769" y="6738"/>
                </a:lnTo>
                <a:cubicBezTo>
                  <a:pt x="1234" y="6738"/>
                  <a:pt x="0" y="7973"/>
                  <a:pt x="0" y="9507"/>
                </a:cubicBezTo>
                <a:cubicBezTo>
                  <a:pt x="0" y="11041"/>
                  <a:pt x="1234" y="12309"/>
                  <a:pt x="2769" y="12309"/>
                </a:cubicBezTo>
                <a:lnTo>
                  <a:pt x="25585" y="12309"/>
                </a:lnTo>
                <a:cubicBezTo>
                  <a:pt x="27153" y="12309"/>
                  <a:pt x="28387" y="11041"/>
                  <a:pt x="28387" y="9507"/>
                </a:cubicBezTo>
                <a:cubicBezTo>
                  <a:pt x="28387" y="9407"/>
                  <a:pt x="28387" y="9273"/>
                  <a:pt x="28354" y="9173"/>
                </a:cubicBezTo>
                <a:cubicBezTo>
                  <a:pt x="28087" y="3836"/>
                  <a:pt x="23684" y="0"/>
                  <a:pt x="18247" y="0"/>
                </a:cubicBezTo>
                <a:close/>
              </a:path>
            </a:pathLst>
          </a:custGeom>
          <a:solidFill>
            <a:srgbClr val="F0EF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30"/>
          <p:cNvSpPr txBox="1">
            <a:spLocks noGrp="1"/>
          </p:cNvSpPr>
          <p:nvPr>
            <p:ph type="title"/>
          </p:nvPr>
        </p:nvSpPr>
        <p:spPr>
          <a:xfrm>
            <a:off x="713250" y="445025"/>
            <a:ext cx="7717500" cy="746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016" name="Google Shape;1016;p30"/>
          <p:cNvSpPr txBox="1">
            <a:spLocks noGrp="1"/>
          </p:cNvSpPr>
          <p:nvPr>
            <p:ph type="subTitle" idx="1"/>
          </p:nvPr>
        </p:nvSpPr>
        <p:spPr>
          <a:xfrm>
            <a:off x="713237" y="2239175"/>
            <a:ext cx="2809500" cy="4545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1800"/>
              <a:buNone/>
              <a:defRPr sz="2200">
                <a:solidFill>
                  <a:schemeClr val="accent3"/>
                </a:solidFill>
                <a:latin typeface="Inter-Regular"/>
                <a:ea typeface="Inter-Regular"/>
                <a:cs typeface="Inter-Regular"/>
                <a:sym typeface="Inter-Regular"/>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017" name="Google Shape;1017;p30"/>
          <p:cNvSpPr txBox="1">
            <a:spLocks noGrp="1"/>
          </p:cNvSpPr>
          <p:nvPr>
            <p:ph type="subTitle" idx="2"/>
          </p:nvPr>
        </p:nvSpPr>
        <p:spPr>
          <a:xfrm>
            <a:off x="5587763" y="2239175"/>
            <a:ext cx="2809500" cy="4545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1800"/>
              <a:buNone/>
              <a:defRPr sz="2200">
                <a:solidFill>
                  <a:schemeClr val="accent3"/>
                </a:solidFill>
                <a:latin typeface="Inter-Regular"/>
                <a:ea typeface="Inter-Regular"/>
                <a:cs typeface="Inter-Regular"/>
                <a:sym typeface="Inter-Regular"/>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018" name="Google Shape;1018;p30"/>
          <p:cNvSpPr txBox="1">
            <a:spLocks noGrp="1"/>
          </p:cNvSpPr>
          <p:nvPr>
            <p:ph type="subTitle" idx="3"/>
          </p:nvPr>
        </p:nvSpPr>
        <p:spPr>
          <a:xfrm>
            <a:off x="713238" y="2629901"/>
            <a:ext cx="2809500" cy="7461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1800"/>
              <a:buNone/>
              <a:defRPr sz="16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019" name="Google Shape;1019;p30"/>
          <p:cNvSpPr txBox="1">
            <a:spLocks noGrp="1"/>
          </p:cNvSpPr>
          <p:nvPr>
            <p:ph type="subTitle" idx="4"/>
          </p:nvPr>
        </p:nvSpPr>
        <p:spPr>
          <a:xfrm>
            <a:off x="5587763" y="2629922"/>
            <a:ext cx="2809500" cy="7461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1800"/>
              <a:buNone/>
              <a:defRPr sz="16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3"/>
        <p:cNvGrpSpPr/>
        <p:nvPr/>
      </p:nvGrpSpPr>
      <p:grpSpPr>
        <a:xfrm>
          <a:off x="0" y="0"/>
          <a:ext cx="0" cy="0"/>
          <a:chOff x="0" y="0"/>
          <a:chExt cx="0" cy="0"/>
        </a:xfrm>
      </p:grpSpPr>
      <p:sp>
        <p:nvSpPr>
          <p:cNvPr id="64" name="Google Shape;64;p4"/>
          <p:cNvSpPr txBox="1">
            <a:spLocks noGrp="1"/>
          </p:cNvSpPr>
          <p:nvPr>
            <p:ph type="body" idx="1"/>
          </p:nvPr>
        </p:nvSpPr>
        <p:spPr>
          <a:xfrm>
            <a:off x="713225" y="1152475"/>
            <a:ext cx="7717500" cy="34470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Clr>
                <a:schemeClr val="accent4"/>
              </a:buClr>
              <a:buSzPts val="1200"/>
              <a:buAutoNum type="arabicPeriod"/>
              <a:defRPr sz="1200"/>
            </a:lvl1pPr>
            <a:lvl2pPr marL="914400" lvl="1" indent="-304800">
              <a:spcBef>
                <a:spcPts val="0"/>
              </a:spcBef>
              <a:spcAft>
                <a:spcPts val="0"/>
              </a:spcAft>
              <a:buClr>
                <a:srgbClr val="434343"/>
              </a:buClr>
              <a:buSzPts val="1200"/>
              <a:buFont typeface="Roboto Condensed Light"/>
              <a:buAutoNum type="alphaLcPeriod"/>
              <a:defRPr/>
            </a:lvl2pPr>
            <a:lvl3pPr marL="1371600" lvl="2" indent="-304800">
              <a:spcBef>
                <a:spcPts val="0"/>
              </a:spcBef>
              <a:spcAft>
                <a:spcPts val="0"/>
              </a:spcAft>
              <a:buClr>
                <a:srgbClr val="434343"/>
              </a:buClr>
              <a:buSzPts val="1200"/>
              <a:buFont typeface="Roboto Condensed Light"/>
              <a:buAutoNum type="romanLcPeriod"/>
              <a:defRPr/>
            </a:lvl3pPr>
            <a:lvl4pPr marL="1828800" lvl="3" indent="-304800">
              <a:spcBef>
                <a:spcPts val="0"/>
              </a:spcBef>
              <a:spcAft>
                <a:spcPts val="0"/>
              </a:spcAft>
              <a:buClr>
                <a:srgbClr val="434343"/>
              </a:buClr>
              <a:buSzPts val="1200"/>
              <a:buFont typeface="Roboto Condensed Light"/>
              <a:buAutoNum type="arabicPeriod"/>
              <a:defRPr/>
            </a:lvl4pPr>
            <a:lvl5pPr marL="2286000" lvl="4" indent="-304800">
              <a:spcBef>
                <a:spcPts val="0"/>
              </a:spcBef>
              <a:spcAft>
                <a:spcPts val="0"/>
              </a:spcAft>
              <a:buClr>
                <a:srgbClr val="434343"/>
              </a:buClr>
              <a:buSzPts val="1200"/>
              <a:buFont typeface="Roboto Condensed Light"/>
              <a:buAutoNum type="alphaLcPeriod"/>
              <a:defRPr/>
            </a:lvl5pPr>
            <a:lvl6pPr marL="2743200" lvl="5" indent="-304800">
              <a:spcBef>
                <a:spcPts val="0"/>
              </a:spcBef>
              <a:spcAft>
                <a:spcPts val="0"/>
              </a:spcAft>
              <a:buClr>
                <a:srgbClr val="434343"/>
              </a:buClr>
              <a:buSzPts val="1200"/>
              <a:buFont typeface="Roboto Condensed Light"/>
              <a:buAutoNum type="romanLcPeriod"/>
              <a:defRPr/>
            </a:lvl6pPr>
            <a:lvl7pPr marL="3200400" lvl="6" indent="-304800">
              <a:spcBef>
                <a:spcPts val="0"/>
              </a:spcBef>
              <a:spcAft>
                <a:spcPts val="0"/>
              </a:spcAft>
              <a:buClr>
                <a:srgbClr val="434343"/>
              </a:buClr>
              <a:buSzPts val="1200"/>
              <a:buFont typeface="Roboto Condensed Light"/>
              <a:buAutoNum type="arabicPeriod"/>
              <a:defRPr/>
            </a:lvl7pPr>
            <a:lvl8pPr marL="3657600" lvl="7" indent="-304800">
              <a:spcBef>
                <a:spcPts val="0"/>
              </a:spcBef>
              <a:spcAft>
                <a:spcPts val="0"/>
              </a:spcAft>
              <a:buClr>
                <a:srgbClr val="434343"/>
              </a:buClr>
              <a:buSzPts val="1200"/>
              <a:buFont typeface="Roboto Condensed Light"/>
              <a:buAutoNum type="alphaLcPeriod"/>
              <a:defRPr/>
            </a:lvl8pPr>
            <a:lvl9pPr marL="4114800" lvl="8" indent="-304800">
              <a:spcBef>
                <a:spcPts val="0"/>
              </a:spcBef>
              <a:spcAft>
                <a:spcPts val="0"/>
              </a:spcAft>
              <a:buClr>
                <a:srgbClr val="434343"/>
              </a:buClr>
              <a:buSzPts val="1200"/>
              <a:buFont typeface="Roboto Condensed Light"/>
              <a:buAutoNum type="romanLcPeriod"/>
              <a:defRPr/>
            </a:lvl9pPr>
          </a:lstStyle>
          <a:p>
            <a:endParaRPr/>
          </a:p>
        </p:txBody>
      </p:sp>
      <p:grpSp>
        <p:nvGrpSpPr>
          <p:cNvPr id="65" name="Google Shape;65;p4"/>
          <p:cNvGrpSpPr/>
          <p:nvPr/>
        </p:nvGrpSpPr>
        <p:grpSpPr>
          <a:xfrm flipH="1">
            <a:off x="3415117" y="444932"/>
            <a:ext cx="4896565" cy="4489578"/>
            <a:chOff x="2958950" y="1937675"/>
            <a:chExt cx="1635350" cy="1499425"/>
          </a:xfrm>
        </p:grpSpPr>
        <p:sp>
          <p:nvSpPr>
            <p:cNvPr id="66" name="Google Shape;66;p4"/>
            <p:cNvSpPr/>
            <p:nvPr/>
          </p:nvSpPr>
          <p:spPr>
            <a:xfrm>
              <a:off x="3016500" y="2277900"/>
              <a:ext cx="1156675" cy="1136675"/>
            </a:xfrm>
            <a:custGeom>
              <a:avLst/>
              <a:gdLst/>
              <a:ahLst/>
              <a:cxnLst/>
              <a:rect l="l" t="t" r="r" b="b"/>
              <a:pathLst>
                <a:path w="46267" h="45467" extrusionOk="0">
                  <a:moveTo>
                    <a:pt x="25905" y="0"/>
                  </a:moveTo>
                  <a:cubicBezTo>
                    <a:pt x="23434" y="0"/>
                    <a:pt x="21026" y="1266"/>
                    <a:pt x="19681" y="3537"/>
                  </a:cubicBezTo>
                  <a:cubicBezTo>
                    <a:pt x="19447" y="3904"/>
                    <a:pt x="19247" y="4304"/>
                    <a:pt x="19114" y="4704"/>
                  </a:cubicBezTo>
                  <a:cubicBezTo>
                    <a:pt x="19080" y="4704"/>
                    <a:pt x="19047" y="4671"/>
                    <a:pt x="19014" y="4637"/>
                  </a:cubicBezTo>
                  <a:cubicBezTo>
                    <a:pt x="18571" y="4376"/>
                    <a:pt x="18082" y="4251"/>
                    <a:pt x="17599" y="4251"/>
                  </a:cubicBezTo>
                  <a:cubicBezTo>
                    <a:pt x="16660" y="4251"/>
                    <a:pt x="15739" y="4724"/>
                    <a:pt x="15211" y="5605"/>
                  </a:cubicBezTo>
                  <a:cubicBezTo>
                    <a:pt x="15078" y="5838"/>
                    <a:pt x="14978" y="6105"/>
                    <a:pt x="14911" y="6372"/>
                  </a:cubicBezTo>
                  <a:cubicBezTo>
                    <a:pt x="14431" y="6209"/>
                    <a:pt x="13936" y="6130"/>
                    <a:pt x="13444" y="6130"/>
                  </a:cubicBezTo>
                  <a:cubicBezTo>
                    <a:pt x="11919" y="6130"/>
                    <a:pt x="10431" y="6894"/>
                    <a:pt x="9574" y="8307"/>
                  </a:cubicBezTo>
                  <a:cubicBezTo>
                    <a:pt x="8640" y="9908"/>
                    <a:pt x="8806" y="11876"/>
                    <a:pt x="9841" y="13277"/>
                  </a:cubicBezTo>
                  <a:cubicBezTo>
                    <a:pt x="9336" y="13169"/>
                    <a:pt x="8826" y="13116"/>
                    <a:pt x="8318" y="13116"/>
                  </a:cubicBezTo>
                  <a:cubicBezTo>
                    <a:pt x="5839" y="13116"/>
                    <a:pt x="3425" y="14376"/>
                    <a:pt x="2068" y="16646"/>
                  </a:cubicBezTo>
                  <a:cubicBezTo>
                    <a:pt x="0" y="20082"/>
                    <a:pt x="1134" y="24552"/>
                    <a:pt x="4570" y="26586"/>
                  </a:cubicBezTo>
                  <a:cubicBezTo>
                    <a:pt x="5237" y="26987"/>
                    <a:pt x="5938" y="27254"/>
                    <a:pt x="6672" y="27420"/>
                  </a:cubicBezTo>
                  <a:cubicBezTo>
                    <a:pt x="6405" y="29188"/>
                    <a:pt x="7172" y="30990"/>
                    <a:pt x="8806" y="31957"/>
                  </a:cubicBezTo>
                  <a:cubicBezTo>
                    <a:pt x="9529" y="32374"/>
                    <a:pt x="10321" y="32582"/>
                    <a:pt x="11087" y="32582"/>
                  </a:cubicBezTo>
                  <a:cubicBezTo>
                    <a:pt x="11240" y="32582"/>
                    <a:pt x="11392" y="32574"/>
                    <a:pt x="11542" y="32557"/>
                  </a:cubicBezTo>
                  <a:cubicBezTo>
                    <a:pt x="11675" y="33325"/>
                    <a:pt x="12142" y="34058"/>
                    <a:pt x="12843" y="34492"/>
                  </a:cubicBezTo>
                  <a:cubicBezTo>
                    <a:pt x="13285" y="34761"/>
                    <a:pt x="13772" y="34887"/>
                    <a:pt x="14252" y="34887"/>
                  </a:cubicBezTo>
                  <a:cubicBezTo>
                    <a:pt x="14605" y="34887"/>
                    <a:pt x="14953" y="34819"/>
                    <a:pt x="15278" y="34692"/>
                  </a:cubicBezTo>
                  <a:cubicBezTo>
                    <a:pt x="15478" y="35259"/>
                    <a:pt x="15878" y="35793"/>
                    <a:pt x="16445" y="36127"/>
                  </a:cubicBezTo>
                  <a:cubicBezTo>
                    <a:pt x="16812" y="36327"/>
                    <a:pt x="17212" y="36460"/>
                    <a:pt x="17613" y="36494"/>
                  </a:cubicBezTo>
                  <a:cubicBezTo>
                    <a:pt x="16879" y="39496"/>
                    <a:pt x="18146" y="42765"/>
                    <a:pt x="20915" y="44433"/>
                  </a:cubicBezTo>
                  <a:cubicBezTo>
                    <a:pt x="22091" y="45134"/>
                    <a:pt x="23379" y="45467"/>
                    <a:pt x="24646" y="45467"/>
                  </a:cubicBezTo>
                  <a:cubicBezTo>
                    <a:pt x="27117" y="45467"/>
                    <a:pt x="29511" y="44202"/>
                    <a:pt x="30856" y="41931"/>
                  </a:cubicBezTo>
                  <a:cubicBezTo>
                    <a:pt x="31856" y="40263"/>
                    <a:pt x="32090" y="38395"/>
                    <a:pt x="31723" y="36627"/>
                  </a:cubicBezTo>
                  <a:lnTo>
                    <a:pt x="31723" y="36627"/>
                  </a:lnTo>
                  <a:cubicBezTo>
                    <a:pt x="32116" y="36739"/>
                    <a:pt x="32517" y="36794"/>
                    <a:pt x="32916" y="36794"/>
                  </a:cubicBezTo>
                  <a:cubicBezTo>
                    <a:pt x="34416" y="36794"/>
                    <a:pt x="35883" y="36022"/>
                    <a:pt x="36726" y="34626"/>
                  </a:cubicBezTo>
                  <a:cubicBezTo>
                    <a:pt x="37760" y="32891"/>
                    <a:pt x="37494" y="30723"/>
                    <a:pt x="36193" y="29288"/>
                  </a:cubicBezTo>
                  <a:cubicBezTo>
                    <a:pt x="37093" y="29255"/>
                    <a:pt x="37927" y="28788"/>
                    <a:pt x="38428" y="27954"/>
                  </a:cubicBezTo>
                  <a:cubicBezTo>
                    <a:pt x="39061" y="26920"/>
                    <a:pt x="38895" y="25619"/>
                    <a:pt x="38127" y="24718"/>
                  </a:cubicBezTo>
                  <a:cubicBezTo>
                    <a:pt x="40562" y="24685"/>
                    <a:pt x="42897" y="23451"/>
                    <a:pt x="44232" y="21216"/>
                  </a:cubicBezTo>
                  <a:cubicBezTo>
                    <a:pt x="46267" y="17780"/>
                    <a:pt x="45166" y="13310"/>
                    <a:pt x="41730" y="11275"/>
                  </a:cubicBezTo>
                  <a:cubicBezTo>
                    <a:pt x="40562" y="10584"/>
                    <a:pt x="39274" y="10250"/>
                    <a:pt x="38001" y="10250"/>
                  </a:cubicBezTo>
                  <a:cubicBezTo>
                    <a:pt x="37493" y="10250"/>
                    <a:pt x="36988" y="10304"/>
                    <a:pt x="36493" y="10408"/>
                  </a:cubicBezTo>
                  <a:cubicBezTo>
                    <a:pt x="36460" y="9508"/>
                    <a:pt x="35993" y="8607"/>
                    <a:pt x="35159" y="8107"/>
                  </a:cubicBezTo>
                  <a:cubicBezTo>
                    <a:pt x="34702" y="7842"/>
                    <a:pt x="34194" y="7717"/>
                    <a:pt x="33696" y="7717"/>
                  </a:cubicBezTo>
                  <a:cubicBezTo>
                    <a:pt x="33503" y="7717"/>
                    <a:pt x="33311" y="7736"/>
                    <a:pt x="33124" y="7773"/>
                  </a:cubicBezTo>
                  <a:cubicBezTo>
                    <a:pt x="33324" y="5138"/>
                    <a:pt x="32056" y="2469"/>
                    <a:pt x="29621" y="1035"/>
                  </a:cubicBezTo>
                  <a:cubicBezTo>
                    <a:pt x="28456" y="334"/>
                    <a:pt x="27172" y="0"/>
                    <a:pt x="25905" y="0"/>
                  </a:cubicBezTo>
                  <a:close/>
                </a:path>
              </a:pathLst>
            </a:custGeom>
            <a:solidFill>
              <a:srgbClr val="9FC5E8">
                <a:alpha val="34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4"/>
            <p:cNvSpPr/>
            <p:nvPr/>
          </p:nvSpPr>
          <p:spPr>
            <a:xfrm>
              <a:off x="2958950" y="1937675"/>
              <a:ext cx="262725" cy="426150"/>
            </a:xfrm>
            <a:custGeom>
              <a:avLst/>
              <a:gdLst/>
              <a:ahLst/>
              <a:cxnLst/>
              <a:rect l="l" t="t" r="r" b="b"/>
              <a:pathLst>
                <a:path w="10509" h="17046" extrusionOk="0">
                  <a:moveTo>
                    <a:pt x="2803" y="0"/>
                  </a:moveTo>
                  <a:lnTo>
                    <a:pt x="1" y="1234"/>
                  </a:lnTo>
                  <a:lnTo>
                    <a:pt x="10508" y="17046"/>
                  </a:lnTo>
                  <a:lnTo>
                    <a:pt x="2803" y="0"/>
                  </a:lnTo>
                  <a:close/>
                </a:path>
              </a:pathLst>
            </a:custGeom>
            <a:solidFill>
              <a:srgbClr val="9FC5E8">
                <a:alpha val="34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4"/>
            <p:cNvSpPr/>
            <p:nvPr/>
          </p:nvSpPr>
          <p:spPr>
            <a:xfrm>
              <a:off x="4081425" y="3011775"/>
              <a:ext cx="512875" cy="275200"/>
            </a:xfrm>
            <a:custGeom>
              <a:avLst/>
              <a:gdLst/>
              <a:ahLst/>
              <a:cxnLst/>
              <a:rect l="l" t="t" r="r" b="b"/>
              <a:pathLst>
                <a:path w="20515" h="11008" extrusionOk="0">
                  <a:moveTo>
                    <a:pt x="0" y="0"/>
                  </a:moveTo>
                  <a:lnTo>
                    <a:pt x="19181" y="11008"/>
                  </a:lnTo>
                  <a:lnTo>
                    <a:pt x="20515" y="8073"/>
                  </a:lnTo>
                  <a:lnTo>
                    <a:pt x="0" y="0"/>
                  </a:lnTo>
                  <a:close/>
                </a:path>
              </a:pathLst>
            </a:custGeom>
            <a:solidFill>
              <a:srgbClr val="9FC5E8">
                <a:alpha val="34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4"/>
            <p:cNvSpPr/>
            <p:nvPr/>
          </p:nvSpPr>
          <p:spPr>
            <a:xfrm>
              <a:off x="4026375" y="3103500"/>
              <a:ext cx="193500" cy="333600"/>
            </a:xfrm>
            <a:custGeom>
              <a:avLst/>
              <a:gdLst/>
              <a:ahLst/>
              <a:cxnLst/>
              <a:rect l="l" t="t" r="r" b="b"/>
              <a:pathLst>
                <a:path w="7740" h="13344" extrusionOk="0">
                  <a:moveTo>
                    <a:pt x="1" y="0"/>
                  </a:moveTo>
                  <a:lnTo>
                    <a:pt x="4938" y="13343"/>
                  </a:lnTo>
                  <a:lnTo>
                    <a:pt x="7740" y="12109"/>
                  </a:lnTo>
                  <a:lnTo>
                    <a:pt x="1" y="0"/>
                  </a:lnTo>
                  <a:close/>
                </a:path>
              </a:pathLst>
            </a:custGeom>
            <a:solidFill>
              <a:srgbClr val="9FC5E8">
                <a:alpha val="34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4"/>
            <p:cNvSpPr/>
            <p:nvPr/>
          </p:nvSpPr>
          <p:spPr>
            <a:xfrm>
              <a:off x="4047225" y="2869175"/>
              <a:ext cx="356950" cy="76725"/>
            </a:xfrm>
            <a:custGeom>
              <a:avLst/>
              <a:gdLst/>
              <a:ahLst/>
              <a:cxnLst/>
              <a:rect l="l" t="t" r="r" b="b"/>
              <a:pathLst>
                <a:path w="14278" h="3069" extrusionOk="0">
                  <a:moveTo>
                    <a:pt x="14277" y="0"/>
                  </a:moveTo>
                  <a:lnTo>
                    <a:pt x="1" y="1635"/>
                  </a:lnTo>
                  <a:lnTo>
                    <a:pt x="14144" y="3069"/>
                  </a:lnTo>
                  <a:lnTo>
                    <a:pt x="14277" y="0"/>
                  </a:lnTo>
                  <a:close/>
                </a:path>
              </a:pathLst>
            </a:custGeom>
            <a:solidFill>
              <a:srgbClr val="9FC5E8">
                <a:alpha val="34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4"/>
            <p:cNvSpPr/>
            <p:nvPr/>
          </p:nvSpPr>
          <p:spPr>
            <a:xfrm>
              <a:off x="3857925" y="2066925"/>
              <a:ext cx="192675" cy="213500"/>
            </a:xfrm>
            <a:custGeom>
              <a:avLst/>
              <a:gdLst/>
              <a:ahLst/>
              <a:cxnLst/>
              <a:rect l="l" t="t" r="r" b="b"/>
              <a:pathLst>
                <a:path w="7707" h="8540" extrusionOk="0">
                  <a:moveTo>
                    <a:pt x="4470" y="0"/>
                  </a:moveTo>
                  <a:lnTo>
                    <a:pt x="1" y="8540"/>
                  </a:lnTo>
                  <a:lnTo>
                    <a:pt x="7706" y="2102"/>
                  </a:lnTo>
                  <a:lnTo>
                    <a:pt x="4470" y="0"/>
                  </a:lnTo>
                  <a:close/>
                </a:path>
              </a:pathLst>
            </a:custGeom>
            <a:solidFill>
              <a:srgbClr val="9FC5E8">
                <a:alpha val="34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 name="Google Shape;72;p4"/>
          <p:cNvSpPr/>
          <p:nvPr/>
        </p:nvSpPr>
        <p:spPr>
          <a:xfrm flipH="1">
            <a:off x="6240550" y="633788"/>
            <a:ext cx="709700" cy="307725"/>
          </a:xfrm>
          <a:custGeom>
            <a:avLst/>
            <a:gdLst/>
            <a:ahLst/>
            <a:cxnLst/>
            <a:rect l="l" t="t" r="r" b="b"/>
            <a:pathLst>
              <a:path w="28388" h="12309" extrusionOk="0">
                <a:moveTo>
                  <a:pt x="18247" y="0"/>
                </a:moveTo>
                <a:cubicBezTo>
                  <a:pt x="13877" y="0"/>
                  <a:pt x="10141" y="2802"/>
                  <a:pt x="8740" y="6738"/>
                </a:cubicBezTo>
                <a:lnTo>
                  <a:pt x="2769" y="6738"/>
                </a:lnTo>
                <a:cubicBezTo>
                  <a:pt x="1234" y="6738"/>
                  <a:pt x="0" y="7973"/>
                  <a:pt x="0" y="9507"/>
                </a:cubicBezTo>
                <a:cubicBezTo>
                  <a:pt x="0" y="11041"/>
                  <a:pt x="1234" y="12309"/>
                  <a:pt x="2769" y="12309"/>
                </a:cubicBezTo>
                <a:lnTo>
                  <a:pt x="25585" y="12309"/>
                </a:lnTo>
                <a:cubicBezTo>
                  <a:pt x="27153" y="12309"/>
                  <a:pt x="28387" y="11041"/>
                  <a:pt x="28387" y="9507"/>
                </a:cubicBezTo>
                <a:cubicBezTo>
                  <a:pt x="28387" y="9407"/>
                  <a:pt x="28387" y="9273"/>
                  <a:pt x="28354" y="9173"/>
                </a:cubicBezTo>
                <a:cubicBezTo>
                  <a:pt x="28087" y="3836"/>
                  <a:pt x="23684" y="0"/>
                  <a:pt x="18247" y="0"/>
                </a:cubicBezTo>
                <a:close/>
              </a:path>
            </a:pathLst>
          </a:custGeom>
          <a:solidFill>
            <a:srgbClr val="F0EF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4"/>
          <p:cNvSpPr/>
          <p:nvPr/>
        </p:nvSpPr>
        <p:spPr>
          <a:xfrm>
            <a:off x="4224875" y="4734213"/>
            <a:ext cx="208500" cy="208500"/>
          </a:xfrm>
          <a:custGeom>
            <a:avLst/>
            <a:gdLst/>
            <a:ahLst/>
            <a:cxnLst/>
            <a:rect l="l" t="t" r="r" b="b"/>
            <a:pathLst>
              <a:path w="8340" h="8340" extrusionOk="0">
                <a:moveTo>
                  <a:pt x="4170" y="0"/>
                </a:moveTo>
                <a:cubicBezTo>
                  <a:pt x="1868" y="0"/>
                  <a:pt x="0" y="1868"/>
                  <a:pt x="0" y="4170"/>
                </a:cubicBezTo>
                <a:cubicBezTo>
                  <a:pt x="0" y="6471"/>
                  <a:pt x="1868" y="8339"/>
                  <a:pt x="4170" y="8339"/>
                </a:cubicBezTo>
                <a:cubicBezTo>
                  <a:pt x="6472" y="8339"/>
                  <a:pt x="8340" y="6471"/>
                  <a:pt x="8340" y="4170"/>
                </a:cubicBezTo>
                <a:cubicBezTo>
                  <a:pt x="8340" y="1868"/>
                  <a:pt x="6472" y="0"/>
                  <a:pt x="417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 name="Google Shape;74;p4"/>
          <p:cNvGrpSpPr/>
          <p:nvPr/>
        </p:nvGrpSpPr>
        <p:grpSpPr>
          <a:xfrm>
            <a:off x="572595" y="3561770"/>
            <a:ext cx="281256" cy="357950"/>
            <a:chOff x="3828325" y="875775"/>
            <a:chExt cx="330501" cy="420623"/>
          </a:xfrm>
        </p:grpSpPr>
        <p:sp>
          <p:nvSpPr>
            <p:cNvPr id="75" name="Google Shape;75;p4"/>
            <p:cNvSpPr/>
            <p:nvPr/>
          </p:nvSpPr>
          <p:spPr>
            <a:xfrm>
              <a:off x="3884094" y="1119247"/>
              <a:ext cx="53711" cy="53776"/>
            </a:xfrm>
            <a:custGeom>
              <a:avLst/>
              <a:gdLst/>
              <a:ahLst/>
              <a:cxnLst/>
              <a:rect l="l" t="t" r="r" b="b"/>
              <a:pathLst>
                <a:path w="835" h="836" extrusionOk="0">
                  <a:moveTo>
                    <a:pt x="474" y="1"/>
                  </a:moveTo>
                  <a:cubicBezTo>
                    <a:pt x="323" y="1"/>
                    <a:pt x="155" y="120"/>
                    <a:pt x="100" y="285"/>
                  </a:cubicBezTo>
                  <a:cubicBezTo>
                    <a:pt x="0" y="485"/>
                    <a:pt x="67" y="719"/>
                    <a:pt x="234" y="819"/>
                  </a:cubicBezTo>
                  <a:cubicBezTo>
                    <a:pt x="269" y="830"/>
                    <a:pt x="305" y="836"/>
                    <a:pt x="340" y="836"/>
                  </a:cubicBezTo>
                  <a:cubicBezTo>
                    <a:pt x="502" y="836"/>
                    <a:pt x="652" y="716"/>
                    <a:pt x="734" y="552"/>
                  </a:cubicBezTo>
                  <a:cubicBezTo>
                    <a:pt x="834" y="352"/>
                    <a:pt x="734" y="118"/>
                    <a:pt x="567" y="18"/>
                  </a:cubicBezTo>
                  <a:cubicBezTo>
                    <a:pt x="538" y="6"/>
                    <a:pt x="506" y="1"/>
                    <a:pt x="474"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4"/>
            <p:cNvSpPr/>
            <p:nvPr/>
          </p:nvSpPr>
          <p:spPr>
            <a:xfrm>
              <a:off x="3918444" y="1068109"/>
              <a:ext cx="126656" cy="79699"/>
            </a:xfrm>
            <a:custGeom>
              <a:avLst/>
              <a:gdLst/>
              <a:ahLst/>
              <a:cxnLst/>
              <a:rect l="l" t="t" r="r" b="b"/>
              <a:pathLst>
                <a:path w="1969" h="1239" extrusionOk="0">
                  <a:moveTo>
                    <a:pt x="1114" y="1"/>
                  </a:moveTo>
                  <a:cubicBezTo>
                    <a:pt x="642" y="1"/>
                    <a:pt x="123" y="511"/>
                    <a:pt x="0" y="880"/>
                  </a:cubicBezTo>
                  <a:lnTo>
                    <a:pt x="0" y="1180"/>
                  </a:lnTo>
                  <a:cubicBezTo>
                    <a:pt x="43" y="1223"/>
                    <a:pt x="86" y="1238"/>
                    <a:pt x="130" y="1238"/>
                  </a:cubicBezTo>
                  <a:cubicBezTo>
                    <a:pt x="223" y="1238"/>
                    <a:pt x="320" y="1169"/>
                    <a:pt x="434" y="1147"/>
                  </a:cubicBezTo>
                  <a:cubicBezTo>
                    <a:pt x="551" y="1108"/>
                    <a:pt x="668" y="1091"/>
                    <a:pt x="785" y="1091"/>
                  </a:cubicBezTo>
                  <a:cubicBezTo>
                    <a:pt x="868" y="1091"/>
                    <a:pt x="951" y="1099"/>
                    <a:pt x="1034" y="1113"/>
                  </a:cubicBezTo>
                  <a:cubicBezTo>
                    <a:pt x="1188" y="1113"/>
                    <a:pt x="1349" y="1156"/>
                    <a:pt x="1488" y="1156"/>
                  </a:cubicBezTo>
                  <a:cubicBezTo>
                    <a:pt x="1650" y="1156"/>
                    <a:pt x="1781" y="1098"/>
                    <a:pt x="1835" y="846"/>
                  </a:cubicBezTo>
                  <a:cubicBezTo>
                    <a:pt x="1968" y="446"/>
                    <a:pt x="1601" y="113"/>
                    <a:pt x="1234" y="12"/>
                  </a:cubicBezTo>
                  <a:cubicBezTo>
                    <a:pt x="1195" y="5"/>
                    <a:pt x="1155" y="1"/>
                    <a:pt x="1114" y="1"/>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4"/>
            <p:cNvSpPr/>
            <p:nvPr/>
          </p:nvSpPr>
          <p:spPr>
            <a:xfrm>
              <a:off x="3828325" y="1159001"/>
              <a:ext cx="81564" cy="135211"/>
            </a:xfrm>
            <a:custGeom>
              <a:avLst/>
              <a:gdLst/>
              <a:ahLst/>
              <a:cxnLst/>
              <a:rect l="l" t="t" r="r" b="b"/>
              <a:pathLst>
                <a:path w="1268" h="2102" extrusionOk="0">
                  <a:moveTo>
                    <a:pt x="1234" y="0"/>
                  </a:moveTo>
                  <a:cubicBezTo>
                    <a:pt x="1168" y="0"/>
                    <a:pt x="1101" y="134"/>
                    <a:pt x="1068" y="167"/>
                  </a:cubicBezTo>
                  <a:cubicBezTo>
                    <a:pt x="1001" y="267"/>
                    <a:pt x="934" y="334"/>
                    <a:pt x="867" y="434"/>
                  </a:cubicBezTo>
                  <a:cubicBezTo>
                    <a:pt x="734" y="601"/>
                    <a:pt x="634" y="768"/>
                    <a:pt x="534" y="968"/>
                  </a:cubicBezTo>
                  <a:cubicBezTo>
                    <a:pt x="400" y="1135"/>
                    <a:pt x="300" y="1335"/>
                    <a:pt x="234" y="1535"/>
                  </a:cubicBezTo>
                  <a:cubicBezTo>
                    <a:pt x="134" y="1702"/>
                    <a:pt x="33" y="1902"/>
                    <a:pt x="0" y="2102"/>
                  </a:cubicBezTo>
                  <a:cubicBezTo>
                    <a:pt x="67" y="1935"/>
                    <a:pt x="134" y="1735"/>
                    <a:pt x="234" y="1568"/>
                  </a:cubicBezTo>
                  <a:cubicBezTo>
                    <a:pt x="334" y="1401"/>
                    <a:pt x="400" y="1201"/>
                    <a:pt x="500" y="1035"/>
                  </a:cubicBezTo>
                  <a:cubicBezTo>
                    <a:pt x="634" y="868"/>
                    <a:pt x="734" y="701"/>
                    <a:pt x="834" y="534"/>
                  </a:cubicBezTo>
                  <a:cubicBezTo>
                    <a:pt x="901" y="467"/>
                    <a:pt x="967" y="367"/>
                    <a:pt x="1034" y="301"/>
                  </a:cubicBezTo>
                  <a:cubicBezTo>
                    <a:pt x="1068" y="234"/>
                    <a:pt x="1101" y="201"/>
                    <a:pt x="1134" y="167"/>
                  </a:cubicBezTo>
                  <a:cubicBezTo>
                    <a:pt x="1168" y="134"/>
                    <a:pt x="1201" y="101"/>
                    <a:pt x="1234" y="67"/>
                  </a:cubicBezTo>
                  <a:cubicBezTo>
                    <a:pt x="1268" y="67"/>
                    <a:pt x="1268" y="67"/>
                    <a:pt x="1268" y="34"/>
                  </a:cubicBezTo>
                  <a:cubicBezTo>
                    <a:pt x="1268" y="34"/>
                    <a:pt x="1234" y="0"/>
                    <a:pt x="1234"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4"/>
            <p:cNvSpPr/>
            <p:nvPr/>
          </p:nvSpPr>
          <p:spPr>
            <a:xfrm>
              <a:off x="3839003" y="1079623"/>
              <a:ext cx="77319" cy="60144"/>
            </a:xfrm>
            <a:custGeom>
              <a:avLst/>
              <a:gdLst/>
              <a:ahLst/>
              <a:cxnLst/>
              <a:rect l="l" t="t" r="r" b="b"/>
              <a:pathLst>
                <a:path w="1202" h="935" extrusionOk="0">
                  <a:moveTo>
                    <a:pt x="1" y="0"/>
                  </a:moveTo>
                  <a:cubicBezTo>
                    <a:pt x="1" y="0"/>
                    <a:pt x="1" y="34"/>
                    <a:pt x="1" y="34"/>
                  </a:cubicBezTo>
                  <a:cubicBezTo>
                    <a:pt x="501" y="200"/>
                    <a:pt x="902" y="534"/>
                    <a:pt x="1202" y="934"/>
                  </a:cubicBezTo>
                  <a:cubicBezTo>
                    <a:pt x="935" y="501"/>
                    <a:pt x="501" y="200"/>
                    <a:pt x="1"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4"/>
            <p:cNvSpPr/>
            <p:nvPr/>
          </p:nvSpPr>
          <p:spPr>
            <a:xfrm>
              <a:off x="3845435" y="1103230"/>
              <a:ext cx="58021" cy="37501"/>
            </a:xfrm>
            <a:custGeom>
              <a:avLst/>
              <a:gdLst/>
              <a:ahLst/>
              <a:cxnLst/>
              <a:rect l="l" t="t" r="r" b="b"/>
              <a:pathLst>
                <a:path w="902" h="583" extrusionOk="0">
                  <a:moveTo>
                    <a:pt x="1" y="0"/>
                  </a:moveTo>
                  <a:lnTo>
                    <a:pt x="1" y="0"/>
                  </a:lnTo>
                  <a:cubicBezTo>
                    <a:pt x="301" y="167"/>
                    <a:pt x="601" y="334"/>
                    <a:pt x="868" y="567"/>
                  </a:cubicBezTo>
                  <a:cubicBezTo>
                    <a:pt x="868" y="578"/>
                    <a:pt x="872" y="582"/>
                    <a:pt x="877" y="582"/>
                  </a:cubicBezTo>
                  <a:cubicBezTo>
                    <a:pt x="887" y="582"/>
                    <a:pt x="902" y="567"/>
                    <a:pt x="902" y="567"/>
                  </a:cubicBezTo>
                  <a:cubicBezTo>
                    <a:pt x="601" y="334"/>
                    <a:pt x="335" y="134"/>
                    <a:pt x="1"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4"/>
            <p:cNvSpPr/>
            <p:nvPr/>
          </p:nvSpPr>
          <p:spPr>
            <a:xfrm>
              <a:off x="3939864" y="1116610"/>
              <a:ext cx="68763" cy="179788"/>
            </a:xfrm>
            <a:custGeom>
              <a:avLst/>
              <a:gdLst/>
              <a:ahLst/>
              <a:cxnLst/>
              <a:rect l="l" t="t" r="r" b="b"/>
              <a:pathLst>
                <a:path w="1069" h="2795" extrusionOk="0">
                  <a:moveTo>
                    <a:pt x="413" y="1"/>
                  </a:moveTo>
                  <a:cubicBezTo>
                    <a:pt x="401" y="1"/>
                    <a:pt x="384" y="9"/>
                    <a:pt x="368" y="26"/>
                  </a:cubicBezTo>
                  <a:cubicBezTo>
                    <a:pt x="268" y="259"/>
                    <a:pt x="201" y="526"/>
                    <a:pt x="101" y="793"/>
                  </a:cubicBezTo>
                  <a:cubicBezTo>
                    <a:pt x="67" y="893"/>
                    <a:pt x="1" y="993"/>
                    <a:pt x="34" y="1126"/>
                  </a:cubicBezTo>
                  <a:cubicBezTo>
                    <a:pt x="67" y="1260"/>
                    <a:pt x="101" y="1393"/>
                    <a:pt x="134" y="1527"/>
                  </a:cubicBezTo>
                  <a:cubicBezTo>
                    <a:pt x="167" y="1660"/>
                    <a:pt x="201" y="1827"/>
                    <a:pt x="234" y="1960"/>
                  </a:cubicBezTo>
                  <a:cubicBezTo>
                    <a:pt x="268" y="2027"/>
                    <a:pt x="368" y="2127"/>
                    <a:pt x="434" y="2194"/>
                  </a:cubicBezTo>
                  <a:cubicBezTo>
                    <a:pt x="634" y="2394"/>
                    <a:pt x="835" y="2594"/>
                    <a:pt x="1068" y="2794"/>
                  </a:cubicBezTo>
                  <a:cubicBezTo>
                    <a:pt x="1068" y="2794"/>
                    <a:pt x="1068" y="2761"/>
                    <a:pt x="1068" y="2761"/>
                  </a:cubicBezTo>
                  <a:cubicBezTo>
                    <a:pt x="901" y="2594"/>
                    <a:pt x="735" y="2427"/>
                    <a:pt x="568" y="2261"/>
                  </a:cubicBezTo>
                  <a:cubicBezTo>
                    <a:pt x="468" y="2194"/>
                    <a:pt x="368" y="2094"/>
                    <a:pt x="301" y="1960"/>
                  </a:cubicBezTo>
                  <a:cubicBezTo>
                    <a:pt x="234" y="1860"/>
                    <a:pt x="234" y="1694"/>
                    <a:pt x="201" y="1560"/>
                  </a:cubicBezTo>
                  <a:cubicBezTo>
                    <a:pt x="167" y="1460"/>
                    <a:pt x="134" y="1327"/>
                    <a:pt x="101" y="1193"/>
                  </a:cubicBezTo>
                  <a:cubicBezTo>
                    <a:pt x="67" y="1026"/>
                    <a:pt x="101" y="893"/>
                    <a:pt x="167" y="760"/>
                  </a:cubicBezTo>
                  <a:cubicBezTo>
                    <a:pt x="268" y="526"/>
                    <a:pt x="334" y="259"/>
                    <a:pt x="434" y="26"/>
                  </a:cubicBezTo>
                  <a:cubicBezTo>
                    <a:pt x="434" y="9"/>
                    <a:pt x="426" y="1"/>
                    <a:pt x="413"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4"/>
            <p:cNvSpPr/>
            <p:nvPr/>
          </p:nvSpPr>
          <p:spPr>
            <a:xfrm>
              <a:off x="3957039" y="1118733"/>
              <a:ext cx="85874" cy="169046"/>
            </a:xfrm>
            <a:custGeom>
              <a:avLst/>
              <a:gdLst/>
              <a:ahLst/>
              <a:cxnLst/>
              <a:rect l="l" t="t" r="r" b="b"/>
              <a:pathLst>
                <a:path w="1335" h="2628" extrusionOk="0">
                  <a:moveTo>
                    <a:pt x="217" y="1"/>
                  </a:moveTo>
                  <a:cubicBezTo>
                    <a:pt x="209" y="1"/>
                    <a:pt x="201" y="9"/>
                    <a:pt x="201" y="26"/>
                  </a:cubicBezTo>
                  <a:cubicBezTo>
                    <a:pt x="134" y="293"/>
                    <a:pt x="101" y="560"/>
                    <a:pt x="34" y="827"/>
                  </a:cubicBezTo>
                  <a:cubicBezTo>
                    <a:pt x="34" y="960"/>
                    <a:pt x="1" y="1060"/>
                    <a:pt x="34" y="1160"/>
                  </a:cubicBezTo>
                  <a:cubicBezTo>
                    <a:pt x="101" y="1294"/>
                    <a:pt x="134" y="1427"/>
                    <a:pt x="201" y="1560"/>
                  </a:cubicBezTo>
                  <a:cubicBezTo>
                    <a:pt x="267" y="1694"/>
                    <a:pt x="301" y="1827"/>
                    <a:pt x="367" y="1961"/>
                  </a:cubicBezTo>
                  <a:cubicBezTo>
                    <a:pt x="434" y="2061"/>
                    <a:pt x="534" y="2094"/>
                    <a:pt x="601" y="2161"/>
                  </a:cubicBezTo>
                  <a:cubicBezTo>
                    <a:pt x="868" y="2328"/>
                    <a:pt x="1101" y="2494"/>
                    <a:pt x="1335" y="2628"/>
                  </a:cubicBezTo>
                  <a:cubicBezTo>
                    <a:pt x="1168" y="2494"/>
                    <a:pt x="968" y="2361"/>
                    <a:pt x="768" y="2228"/>
                  </a:cubicBezTo>
                  <a:cubicBezTo>
                    <a:pt x="668" y="2161"/>
                    <a:pt x="534" y="2061"/>
                    <a:pt x="434" y="1961"/>
                  </a:cubicBezTo>
                  <a:cubicBezTo>
                    <a:pt x="367" y="1861"/>
                    <a:pt x="334" y="1727"/>
                    <a:pt x="267" y="1594"/>
                  </a:cubicBezTo>
                  <a:cubicBezTo>
                    <a:pt x="234" y="1460"/>
                    <a:pt x="167" y="1360"/>
                    <a:pt x="134" y="1227"/>
                  </a:cubicBezTo>
                  <a:cubicBezTo>
                    <a:pt x="67" y="1093"/>
                    <a:pt x="67" y="960"/>
                    <a:pt x="101" y="793"/>
                  </a:cubicBezTo>
                  <a:cubicBezTo>
                    <a:pt x="167" y="526"/>
                    <a:pt x="201" y="293"/>
                    <a:pt x="234" y="26"/>
                  </a:cubicBezTo>
                  <a:cubicBezTo>
                    <a:pt x="234" y="9"/>
                    <a:pt x="226" y="1"/>
                    <a:pt x="217"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4"/>
            <p:cNvSpPr/>
            <p:nvPr/>
          </p:nvSpPr>
          <p:spPr>
            <a:xfrm>
              <a:off x="3974213" y="1103745"/>
              <a:ext cx="105171" cy="153994"/>
            </a:xfrm>
            <a:custGeom>
              <a:avLst/>
              <a:gdLst/>
              <a:ahLst/>
              <a:cxnLst/>
              <a:rect l="l" t="t" r="r" b="b"/>
              <a:pathLst>
                <a:path w="1635" h="2394" extrusionOk="0">
                  <a:moveTo>
                    <a:pt x="50" y="0"/>
                  </a:moveTo>
                  <a:cubicBezTo>
                    <a:pt x="42" y="0"/>
                    <a:pt x="34" y="9"/>
                    <a:pt x="34" y="26"/>
                  </a:cubicBezTo>
                  <a:cubicBezTo>
                    <a:pt x="34" y="292"/>
                    <a:pt x="34" y="559"/>
                    <a:pt x="34" y="859"/>
                  </a:cubicBezTo>
                  <a:cubicBezTo>
                    <a:pt x="34" y="960"/>
                    <a:pt x="0" y="1060"/>
                    <a:pt x="67" y="1160"/>
                  </a:cubicBezTo>
                  <a:cubicBezTo>
                    <a:pt x="134" y="1293"/>
                    <a:pt x="234" y="1427"/>
                    <a:pt x="301" y="1527"/>
                  </a:cubicBezTo>
                  <a:cubicBezTo>
                    <a:pt x="401" y="1660"/>
                    <a:pt x="467" y="1760"/>
                    <a:pt x="567" y="1894"/>
                  </a:cubicBezTo>
                  <a:cubicBezTo>
                    <a:pt x="634" y="1960"/>
                    <a:pt x="734" y="1994"/>
                    <a:pt x="834" y="2027"/>
                  </a:cubicBezTo>
                  <a:cubicBezTo>
                    <a:pt x="1101" y="2160"/>
                    <a:pt x="1335" y="2260"/>
                    <a:pt x="1635" y="2394"/>
                  </a:cubicBezTo>
                  <a:cubicBezTo>
                    <a:pt x="1635" y="2394"/>
                    <a:pt x="1635" y="2394"/>
                    <a:pt x="1635" y="2361"/>
                  </a:cubicBezTo>
                  <a:cubicBezTo>
                    <a:pt x="1401" y="2260"/>
                    <a:pt x="1201" y="2160"/>
                    <a:pt x="968" y="2060"/>
                  </a:cubicBezTo>
                  <a:cubicBezTo>
                    <a:pt x="868" y="2027"/>
                    <a:pt x="734" y="1960"/>
                    <a:pt x="634" y="1894"/>
                  </a:cubicBezTo>
                  <a:cubicBezTo>
                    <a:pt x="534" y="1793"/>
                    <a:pt x="467" y="1660"/>
                    <a:pt x="401" y="1560"/>
                  </a:cubicBezTo>
                  <a:cubicBezTo>
                    <a:pt x="301" y="1427"/>
                    <a:pt x="234" y="1326"/>
                    <a:pt x="167" y="1226"/>
                  </a:cubicBezTo>
                  <a:cubicBezTo>
                    <a:pt x="67" y="1093"/>
                    <a:pt x="67" y="960"/>
                    <a:pt x="67" y="793"/>
                  </a:cubicBezTo>
                  <a:cubicBezTo>
                    <a:pt x="67" y="526"/>
                    <a:pt x="67" y="259"/>
                    <a:pt x="67" y="26"/>
                  </a:cubicBezTo>
                  <a:cubicBezTo>
                    <a:pt x="67" y="9"/>
                    <a:pt x="59" y="0"/>
                    <a:pt x="50"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4"/>
            <p:cNvSpPr/>
            <p:nvPr/>
          </p:nvSpPr>
          <p:spPr>
            <a:xfrm>
              <a:off x="3982768" y="1104388"/>
              <a:ext cx="126656" cy="134053"/>
            </a:xfrm>
            <a:custGeom>
              <a:avLst/>
              <a:gdLst/>
              <a:ahLst/>
              <a:cxnLst/>
              <a:rect l="l" t="t" r="r" b="b"/>
              <a:pathLst>
                <a:path w="1969" h="2084" extrusionOk="0">
                  <a:moveTo>
                    <a:pt x="26" y="1"/>
                  </a:moveTo>
                  <a:cubicBezTo>
                    <a:pt x="16" y="1"/>
                    <a:pt x="1" y="16"/>
                    <a:pt x="1" y="16"/>
                  </a:cubicBezTo>
                  <a:cubicBezTo>
                    <a:pt x="34" y="282"/>
                    <a:pt x="68" y="583"/>
                    <a:pt x="134" y="849"/>
                  </a:cubicBezTo>
                  <a:cubicBezTo>
                    <a:pt x="134" y="950"/>
                    <a:pt x="168" y="1050"/>
                    <a:pt x="234" y="1150"/>
                  </a:cubicBezTo>
                  <a:cubicBezTo>
                    <a:pt x="334" y="1250"/>
                    <a:pt x="434" y="1350"/>
                    <a:pt x="535" y="1483"/>
                  </a:cubicBezTo>
                  <a:cubicBezTo>
                    <a:pt x="635" y="1583"/>
                    <a:pt x="735" y="1683"/>
                    <a:pt x="835" y="1783"/>
                  </a:cubicBezTo>
                  <a:cubicBezTo>
                    <a:pt x="901" y="1850"/>
                    <a:pt x="1002" y="1850"/>
                    <a:pt x="1102" y="1884"/>
                  </a:cubicBezTo>
                  <a:cubicBezTo>
                    <a:pt x="1402" y="1950"/>
                    <a:pt x="1669" y="2017"/>
                    <a:pt x="1969" y="2084"/>
                  </a:cubicBezTo>
                  <a:cubicBezTo>
                    <a:pt x="1735" y="2017"/>
                    <a:pt x="1502" y="1950"/>
                    <a:pt x="1268" y="1884"/>
                  </a:cubicBezTo>
                  <a:cubicBezTo>
                    <a:pt x="1135" y="1850"/>
                    <a:pt x="1002" y="1817"/>
                    <a:pt x="901" y="1750"/>
                  </a:cubicBezTo>
                  <a:cubicBezTo>
                    <a:pt x="768" y="1683"/>
                    <a:pt x="701" y="1550"/>
                    <a:pt x="601" y="1483"/>
                  </a:cubicBezTo>
                  <a:cubicBezTo>
                    <a:pt x="501" y="1383"/>
                    <a:pt x="434" y="1283"/>
                    <a:pt x="334" y="1183"/>
                  </a:cubicBezTo>
                  <a:cubicBezTo>
                    <a:pt x="201" y="1050"/>
                    <a:pt x="201" y="916"/>
                    <a:pt x="168" y="783"/>
                  </a:cubicBezTo>
                  <a:cubicBezTo>
                    <a:pt x="134" y="516"/>
                    <a:pt x="68" y="282"/>
                    <a:pt x="34" y="16"/>
                  </a:cubicBezTo>
                  <a:cubicBezTo>
                    <a:pt x="34" y="4"/>
                    <a:pt x="30" y="1"/>
                    <a:pt x="26"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4"/>
            <p:cNvSpPr/>
            <p:nvPr/>
          </p:nvSpPr>
          <p:spPr>
            <a:xfrm>
              <a:off x="3948483" y="875775"/>
              <a:ext cx="109481" cy="223208"/>
            </a:xfrm>
            <a:custGeom>
              <a:avLst/>
              <a:gdLst/>
              <a:ahLst/>
              <a:cxnLst/>
              <a:rect l="l" t="t" r="r" b="b"/>
              <a:pathLst>
                <a:path w="1702" h="3470" extrusionOk="0">
                  <a:moveTo>
                    <a:pt x="0" y="3469"/>
                  </a:moveTo>
                  <a:cubicBezTo>
                    <a:pt x="0" y="2836"/>
                    <a:pt x="267" y="2102"/>
                    <a:pt x="467" y="1535"/>
                  </a:cubicBezTo>
                  <a:cubicBezTo>
                    <a:pt x="634" y="1101"/>
                    <a:pt x="834" y="534"/>
                    <a:pt x="1168" y="234"/>
                  </a:cubicBezTo>
                  <a:cubicBezTo>
                    <a:pt x="1401" y="0"/>
                    <a:pt x="1668" y="34"/>
                    <a:pt x="1668" y="367"/>
                  </a:cubicBezTo>
                  <a:cubicBezTo>
                    <a:pt x="1701" y="968"/>
                    <a:pt x="1334" y="1601"/>
                    <a:pt x="1068" y="2135"/>
                  </a:cubicBezTo>
                  <a:cubicBezTo>
                    <a:pt x="901" y="2402"/>
                    <a:pt x="734" y="2702"/>
                    <a:pt x="534" y="2969"/>
                  </a:cubicBezTo>
                  <a:cubicBezTo>
                    <a:pt x="434" y="3103"/>
                    <a:pt x="300" y="3236"/>
                    <a:pt x="200" y="3369"/>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4"/>
            <p:cNvSpPr/>
            <p:nvPr/>
          </p:nvSpPr>
          <p:spPr>
            <a:xfrm>
              <a:off x="3866920" y="903628"/>
              <a:ext cx="83751" cy="216840"/>
            </a:xfrm>
            <a:custGeom>
              <a:avLst/>
              <a:gdLst/>
              <a:ahLst/>
              <a:cxnLst/>
              <a:rect l="l" t="t" r="r" b="b"/>
              <a:pathLst>
                <a:path w="1302" h="3371" extrusionOk="0">
                  <a:moveTo>
                    <a:pt x="1235" y="3370"/>
                  </a:moveTo>
                  <a:cubicBezTo>
                    <a:pt x="834" y="2936"/>
                    <a:pt x="601" y="2269"/>
                    <a:pt x="367" y="1736"/>
                  </a:cubicBezTo>
                  <a:cubicBezTo>
                    <a:pt x="201" y="1369"/>
                    <a:pt x="1" y="835"/>
                    <a:pt x="34" y="435"/>
                  </a:cubicBezTo>
                  <a:cubicBezTo>
                    <a:pt x="67" y="134"/>
                    <a:pt x="267" y="1"/>
                    <a:pt x="468" y="234"/>
                  </a:cubicBezTo>
                  <a:cubicBezTo>
                    <a:pt x="868" y="635"/>
                    <a:pt x="1001" y="1302"/>
                    <a:pt x="1135" y="1802"/>
                  </a:cubicBezTo>
                  <a:cubicBezTo>
                    <a:pt x="1201" y="2102"/>
                    <a:pt x="1268" y="2403"/>
                    <a:pt x="1301" y="2703"/>
                  </a:cubicBezTo>
                  <a:cubicBezTo>
                    <a:pt x="1301" y="2870"/>
                    <a:pt x="1268" y="3036"/>
                    <a:pt x="1301" y="3203"/>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4"/>
            <p:cNvSpPr/>
            <p:nvPr/>
          </p:nvSpPr>
          <p:spPr>
            <a:xfrm>
              <a:off x="4019241" y="1098663"/>
              <a:ext cx="139585" cy="73009"/>
            </a:xfrm>
            <a:custGeom>
              <a:avLst/>
              <a:gdLst/>
              <a:ahLst/>
              <a:cxnLst/>
              <a:rect l="l" t="t" r="r" b="b"/>
              <a:pathLst>
                <a:path w="2170" h="1135" extrusionOk="0">
                  <a:moveTo>
                    <a:pt x="175" y="0"/>
                  </a:moveTo>
                  <a:cubicBezTo>
                    <a:pt x="127" y="0"/>
                    <a:pt x="80" y="2"/>
                    <a:pt x="34" y="4"/>
                  </a:cubicBezTo>
                  <a:lnTo>
                    <a:pt x="1" y="271"/>
                  </a:lnTo>
                  <a:cubicBezTo>
                    <a:pt x="5" y="271"/>
                    <a:pt x="9" y="271"/>
                    <a:pt x="13" y="271"/>
                  </a:cubicBezTo>
                  <a:cubicBezTo>
                    <a:pt x="302" y="271"/>
                    <a:pt x="1437" y="1135"/>
                    <a:pt x="1919" y="1135"/>
                  </a:cubicBezTo>
                  <a:cubicBezTo>
                    <a:pt x="2042" y="1135"/>
                    <a:pt x="2122" y="1079"/>
                    <a:pt x="2136" y="938"/>
                  </a:cubicBezTo>
                  <a:cubicBezTo>
                    <a:pt x="2169" y="638"/>
                    <a:pt x="1902" y="438"/>
                    <a:pt x="1702" y="338"/>
                  </a:cubicBezTo>
                  <a:cubicBezTo>
                    <a:pt x="1245" y="155"/>
                    <a:pt x="677" y="0"/>
                    <a:pt x="175"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 name="Google Shape;87;p4"/>
          <p:cNvGrpSpPr/>
          <p:nvPr/>
        </p:nvGrpSpPr>
        <p:grpSpPr>
          <a:xfrm flipH="1">
            <a:off x="7692817" y="941531"/>
            <a:ext cx="281256" cy="357950"/>
            <a:chOff x="3828325" y="875775"/>
            <a:chExt cx="330501" cy="420623"/>
          </a:xfrm>
        </p:grpSpPr>
        <p:sp>
          <p:nvSpPr>
            <p:cNvPr id="88" name="Google Shape;88;p4"/>
            <p:cNvSpPr/>
            <p:nvPr/>
          </p:nvSpPr>
          <p:spPr>
            <a:xfrm>
              <a:off x="3884094" y="1119247"/>
              <a:ext cx="53711" cy="53776"/>
            </a:xfrm>
            <a:custGeom>
              <a:avLst/>
              <a:gdLst/>
              <a:ahLst/>
              <a:cxnLst/>
              <a:rect l="l" t="t" r="r" b="b"/>
              <a:pathLst>
                <a:path w="835" h="836" extrusionOk="0">
                  <a:moveTo>
                    <a:pt x="474" y="1"/>
                  </a:moveTo>
                  <a:cubicBezTo>
                    <a:pt x="323" y="1"/>
                    <a:pt x="155" y="120"/>
                    <a:pt x="100" y="285"/>
                  </a:cubicBezTo>
                  <a:cubicBezTo>
                    <a:pt x="0" y="485"/>
                    <a:pt x="67" y="719"/>
                    <a:pt x="234" y="819"/>
                  </a:cubicBezTo>
                  <a:cubicBezTo>
                    <a:pt x="269" y="830"/>
                    <a:pt x="305" y="836"/>
                    <a:pt x="340" y="836"/>
                  </a:cubicBezTo>
                  <a:cubicBezTo>
                    <a:pt x="502" y="836"/>
                    <a:pt x="652" y="716"/>
                    <a:pt x="734" y="552"/>
                  </a:cubicBezTo>
                  <a:cubicBezTo>
                    <a:pt x="834" y="352"/>
                    <a:pt x="734" y="118"/>
                    <a:pt x="567" y="18"/>
                  </a:cubicBezTo>
                  <a:cubicBezTo>
                    <a:pt x="538" y="6"/>
                    <a:pt x="506" y="1"/>
                    <a:pt x="474" y="1"/>
                  </a:cubicBez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4"/>
            <p:cNvSpPr/>
            <p:nvPr/>
          </p:nvSpPr>
          <p:spPr>
            <a:xfrm>
              <a:off x="3918444" y="1068109"/>
              <a:ext cx="126656" cy="79699"/>
            </a:xfrm>
            <a:custGeom>
              <a:avLst/>
              <a:gdLst/>
              <a:ahLst/>
              <a:cxnLst/>
              <a:rect l="l" t="t" r="r" b="b"/>
              <a:pathLst>
                <a:path w="1969" h="1239" extrusionOk="0">
                  <a:moveTo>
                    <a:pt x="1114" y="1"/>
                  </a:moveTo>
                  <a:cubicBezTo>
                    <a:pt x="642" y="1"/>
                    <a:pt x="123" y="511"/>
                    <a:pt x="0" y="880"/>
                  </a:cubicBezTo>
                  <a:lnTo>
                    <a:pt x="0" y="1180"/>
                  </a:lnTo>
                  <a:cubicBezTo>
                    <a:pt x="43" y="1223"/>
                    <a:pt x="86" y="1238"/>
                    <a:pt x="130" y="1238"/>
                  </a:cubicBezTo>
                  <a:cubicBezTo>
                    <a:pt x="223" y="1238"/>
                    <a:pt x="320" y="1169"/>
                    <a:pt x="434" y="1147"/>
                  </a:cubicBezTo>
                  <a:cubicBezTo>
                    <a:pt x="551" y="1108"/>
                    <a:pt x="668" y="1091"/>
                    <a:pt x="785" y="1091"/>
                  </a:cubicBezTo>
                  <a:cubicBezTo>
                    <a:pt x="868" y="1091"/>
                    <a:pt x="951" y="1099"/>
                    <a:pt x="1034" y="1113"/>
                  </a:cubicBezTo>
                  <a:cubicBezTo>
                    <a:pt x="1188" y="1113"/>
                    <a:pt x="1349" y="1156"/>
                    <a:pt x="1488" y="1156"/>
                  </a:cubicBezTo>
                  <a:cubicBezTo>
                    <a:pt x="1650" y="1156"/>
                    <a:pt x="1781" y="1098"/>
                    <a:pt x="1835" y="846"/>
                  </a:cubicBezTo>
                  <a:cubicBezTo>
                    <a:pt x="1968" y="446"/>
                    <a:pt x="1601" y="113"/>
                    <a:pt x="1234" y="12"/>
                  </a:cubicBezTo>
                  <a:cubicBezTo>
                    <a:pt x="1195" y="5"/>
                    <a:pt x="1155" y="1"/>
                    <a:pt x="1114"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4"/>
            <p:cNvSpPr/>
            <p:nvPr/>
          </p:nvSpPr>
          <p:spPr>
            <a:xfrm>
              <a:off x="3828325" y="1159001"/>
              <a:ext cx="81564" cy="135211"/>
            </a:xfrm>
            <a:custGeom>
              <a:avLst/>
              <a:gdLst/>
              <a:ahLst/>
              <a:cxnLst/>
              <a:rect l="l" t="t" r="r" b="b"/>
              <a:pathLst>
                <a:path w="1268" h="2102" extrusionOk="0">
                  <a:moveTo>
                    <a:pt x="1234" y="0"/>
                  </a:moveTo>
                  <a:cubicBezTo>
                    <a:pt x="1168" y="0"/>
                    <a:pt x="1101" y="134"/>
                    <a:pt x="1068" y="167"/>
                  </a:cubicBezTo>
                  <a:cubicBezTo>
                    <a:pt x="1001" y="267"/>
                    <a:pt x="934" y="334"/>
                    <a:pt x="867" y="434"/>
                  </a:cubicBezTo>
                  <a:cubicBezTo>
                    <a:pt x="734" y="601"/>
                    <a:pt x="634" y="768"/>
                    <a:pt x="534" y="968"/>
                  </a:cubicBezTo>
                  <a:cubicBezTo>
                    <a:pt x="400" y="1135"/>
                    <a:pt x="300" y="1335"/>
                    <a:pt x="234" y="1535"/>
                  </a:cubicBezTo>
                  <a:cubicBezTo>
                    <a:pt x="134" y="1702"/>
                    <a:pt x="33" y="1902"/>
                    <a:pt x="0" y="2102"/>
                  </a:cubicBezTo>
                  <a:cubicBezTo>
                    <a:pt x="67" y="1935"/>
                    <a:pt x="134" y="1735"/>
                    <a:pt x="234" y="1568"/>
                  </a:cubicBezTo>
                  <a:cubicBezTo>
                    <a:pt x="334" y="1401"/>
                    <a:pt x="400" y="1201"/>
                    <a:pt x="500" y="1035"/>
                  </a:cubicBezTo>
                  <a:cubicBezTo>
                    <a:pt x="634" y="868"/>
                    <a:pt x="734" y="701"/>
                    <a:pt x="834" y="534"/>
                  </a:cubicBezTo>
                  <a:cubicBezTo>
                    <a:pt x="901" y="467"/>
                    <a:pt x="967" y="367"/>
                    <a:pt x="1034" y="301"/>
                  </a:cubicBezTo>
                  <a:cubicBezTo>
                    <a:pt x="1068" y="234"/>
                    <a:pt x="1101" y="201"/>
                    <a:pt x="1134" y="167"/>
                  </a:cubicBezTo>
                  <a:cubicBezTo>
                    <a:pt x="1168" y="134"/>
                    <a:pt x="1201" y="101"/>
                    <a:pt x="1234" y="67"/>
                  </a:cubicBezTo>
                  <a:cubicBezTo>
                    <a:pt x="1268" y="67"/>
                    <a:pt x="1268" y="67"/>
                    <a:pt x="1268" y="34"/>
                  </a:cubicBezTo>
                  <a:cubicBezTo>
                    <a:pt x="1268" y="34"/>
                    <a:pt x="1234" y="0"/>
                    <a:pt x="1234"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4"/>
            <p:cNvSpPr/>
            <p:nvPr/>
          </p:nvSpPr>
          <p:spPr>
            <a:xfrm>
              <a:off x="3839003" y="1079623"/>
              <a:ext cx="77319" cy="60144"/>
            </a:xfrm>
            <a:custGeom>
              <a:avLst/>
              <a:gdLst/>
              <a:ahLst/>
              <a:cxnLst/>
              <a:rect l="l" t="t" r="r" b="b"/>
              <a:pathLst>
                <a:path w="1202" h="935" extrusionOk="0">
                  <a:moveTo>
                    <a:pt x="1" y="0"/>
                  </a:moveTo>
                  <a:cubicBezTo>
                    <a:pt x="1" y="0"/>
                    <a:pt x="1" y="34"/>
                    <a:pt x="1" y="34"/>
                  </a:cubicBezTo>
                  <a:cubicBezTo>
                    <a:pt x="501" y="200"/>
                    <a:pt x="902" y="534"/>
                    <a:pt x="1202" y="934"/>
                  </a:cubicBezTo>
                  <a:cubicBezTo>
                    <a:pt x="935" y="501"/>
                    <a:pt x="501" y="200"/>
                    <a:pt x="1"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4"/>
            <p:cNvSpPr/>
            <p:nvPr/>
          </p:nvSpPr>
          <p:spPr>
            <a:xfrm>
              <a:off x="3845435" y="1103230"/>
              <a:ext cx="58021" cy="37501"/>
            </a:xfrm>
            <a:custGeom>
              <a:avLst/>
              <a:gdLst/>
              <a:ahLst/>
              <a:cxnLst/>
              <a:rect l="l" t="t" r="r" b="b"/>
              <a:pathLst>
                <a:path w="902" h="583" extrusionOk="0">
                  <a:moveTo>
                    <a:pt x="1" y="0"/>
                  </a:moveTo>
                  <a:lnTo>
                    <a:pt x="1" y="0"/>
                  </a:lnTo>
                  <a:cubicBezTo>
                    <a:pt x="301" y="167"/>
                    <a:pt x="601" y="334"/>
                    <a:pt x="868" y="567"/>
                  </a:cubicBezTo>
                  <a:cubicBezTo>
                    <a:pt x="868" y="578"/>
                    <a:pt x="872" y="582"/>
                    <a:pt x="877" y="582"/>
                  </a:cubicBezTo>
                  <a:cubicBezTo>
                    <a:pt x="887" y="582"/>
                    <a:pt x="902" y="567"/>
                    <a:pt x="902" y="567"/>
                  </a:cubicBezTo>
                  <a:cubicBezTo>
                    <a:pt x="601" y="334"/>
                    <a:pt x="335" y="134"/>
                    <a:pt x="1"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4"/>
            <p:cNvSpPr/>
            <p:nvPr/>
          </p:nvSpPr>
          <p:spPr>
            <a:xfrm>
              <a:off x="3939864" y="1116610"/>
              <a:ext cx="68763" cy="179788"/>
            </a:xfrm>
            <a:custGeom>
              <a:avLst/>
              <a:gdLst/>
              <a:ahLst/>
              <a:cxnLst/>
              <a:rect l="l" t="t" r="r" b="b"/>
              <a:pathLst>
                <a:path w="1069" h="2795" extrusionOk="0">
                  <a:moveTo>
                    <a:pt x="413" y="1"/>
                  </a:moveTo>
                  <a:cubicBezTo>
                    <a:pt x="401" y="1"/>
                    <a:pt x="384" y="9"/>
                    <a:pt x="368" y="26"/>
                  </a:cubicBezTo>
                  <a:cubicBezTo>
                    <a:pt x="268" y="259"/>
                    <a:pt x="201" y="526"/>
                    <a:pt x="101" y="793"/>
                  </a:cubicBezTo>
                  <a:cubicBezTo>
                    <a:pt x="67" y="893"/>
                    <a:pt x="1" y="993"/>
                    <a:pt x="34" y="1126"/>
                  </a:cubicBezTo>
                  <a:cubicBezTo>
                    <a:pt x="67" y="1260"/>
                    <a:pt x="101" y="1393"/>
                    <a:pt x="134" y="1527"/>
                  </a:cubicBezTo>
                  <a:cubicBezTo>
                    <a:pt x="167" y="1660"/>
                    <a:pt x="201" y="1827"/>
                    <a:pt x="234" y="1960"/>
                  </a:cubicBezTo>
                  <a:cubicBezTo>
                    <a:pt x="268" y="2027"/>
                    <a:pt x="368" y="2127"/>
                    <a:pt x="434" y="2194"/>
                  </a:cubicBezTo>
                  <a:cubicBezTo>
                    <a:pt x="634" y="2394"/>
                    <a:pt x="835" y="2594"/>
                    <a:pt x="1068" y="2794"/>
                  </a:cubicBezTo>
                  <a:cubicBezTo>
                    <a:pt x="1068" y="2794"/>
                    <a:pt x="1068" y="2761"/>
                    <a:pt x="1068" y="2761"/>
                  </a:cubicBezTo>
                  <a:cubicBezTo>
                    <a:pt x="901" y="2594"/>
                    <a:pt x="735" y="2427"/>
                    <a:pt x="568" y="2261"/>
                  </a:cubicBezTo>
                  <a:cubicBezTo>
                    <a:pt x="468" y="2194"/>
                    <a:pt x="368" y="2094"/>
                    <a:pt x="301" y="1960"/>
                  </a:cubicBezTo>
                  <a:cubicBezTo>
                    <a:pt x="234" y="1860"/>
                    <a:pt x="234" y="1694"/>
                    <a:pt x="201" y="1560"/>
                  </a:cubicBezTo>
                  <a:cubicBezTo>
                    <a:pt x="167" y="1460"/>
                    <a:pt x="134" y="1327"/>
                    <a:pt x="101" y="1193"/>
                  </a:cubicBezTo>
                  <a:cubicBezTo>
                    <a:pt x="67" y="1026"/>
                    <a:pt x="101" y="893"/>
                    <a:pt x="167" y="760"/>
                  </a:cubicBezTo>
                  <a:cubicBezTo>
                    <a:pt x="268" y="526"/>
                    <a:pt x="334" y="259"/>
                    <a:pt x="434" y="26"/>
                  </a:cubicBezTo>
                  <a:cubicBezTo>
                    <a:pt x="434" y="9"/>
                    <a:pt x="426" y="1"/>
                    <a:pt x="413"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4"/>
            <p:cNvSpPr/>
            <p:nvPr/>
          </p:nvSpPr>
          <p:spPr>
            <a:xfrm>
              <a:off x="3957039" y="1118733"/>
              <a:ext cx="85874" cy="169046"/>
            </a:xfrm>
            <a:custGeom>
              <a:avLst/>
              <a:gdLst/>
              <a:ahLst/>
              <a:cxnLst/>
              <a:rect l="l" t="t" r="r" b="b"/>
              <a:pathLst>
                <a:path w="1335" h="2628" extrusionOk="0">
                  <a:moveTo>
                    <a:pt x="217" y="1"/>
                  </a:moveTo>
                  <a:cubicBezTo>
                    <a:pt x="209" y="1"/>
                    <a:pt x="201" y="9"/>
                    <a:pt x="201" y="26"/>
                  </a:cubicBezTo>
                  <a:cubicBezTo>
                    <a:pt x="134" y="293"/>
                    <a:pt x="101" y="560"/>
                    <a:pt x="34" y="827"/>
                  </a:cubicBezTo>
                  <a:cubicBezTo>
                    <a:pt x="34" y="960"/>
                    <a:pt x="1" y="1060"/>
                    <a:pt x="34" y="1160"/>
                  </a:cubicBezTo>
                  <a:cubicBezTo>
                    <a:pt x="101" y="1294"/>
                    <a:pt x="134" y="1427"/>
                    <a:pt x="201" y="1560"/>
                  </a:cubicBezTo>
                  <a:cubicBezTo>
                    <a:pt x="267" y="1694"/>
                    <a:pt x="301" y="1827"/>
                    <a:pt x="367" y="1961"/>
                  </a:cubicBezTo>
                  <a:cubicBezTo>
                    <a:pt x="434" y="2061"/>
                    <a:pt x="534" y="2094"/>
                    <a:pt x="601" y="2161"/>
                  </a:cubicBezTo>
                  <a:cubicBezTo>
                    <a:pt x="868" y="2328"/>
                    <a:pt x="1101" y="2494"/>
                    <a:pt x="1335" y="2628"/>
                  </a:cubicBezTo>
                  <a:cubicBezTo>
                    <a:pt x="1168" y="2494"/>
                    <a:pt x="968" y="2361"/>
                    <a:pt x="768" y="2228"/>
                  </a:cubicBezTo>
                  <a:cubicBezTo>
                    <a:pt x="668" y="2161"/>
                    <a:pt x="534" y="2061"/>
                    <a:pt x="434" y="1961"/>
                  </a:cubicBezTo>
                  <a:cubicBezTo>
                    <a:pt x="367" y="1861"/>
                    <a:pt x="334" y="1727"/>
                    <a:pt x="267" y="1594"/>
                  </a:cubicBezTo>
                  <a:cubicBezTo>
                    <a:pt x="234" y="1460"/>
                    <a:pt x="167" y="1360"/>
                    <a:pt x="134" y="1227"/>
                  </a:cubicBezTo>
                  <a:cubicBezTo>
                    <a:pt x="67" y="1093"/>
                    <a:pt x="67" y="960"/>
                    <a:pt x="101" y="793"/>
                  </a:cubicBezTo>
                  <a:cubicBezTo>
                    <a:pt x="167" y="526"/>
                    <a:pt x="201" y="293"/>
                    <a:pt x="234" y="26"/>
                  </a:cubicBezTo>
                  <a:cubicBezTo>
                    <a:pt x="234" y="9"/>
                    <a:pt x="226" y="1"/>
                    <a:pt x="217"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4"/>
            <p:cNvSpPr/>
            <p:nvPr/>
          </p:nvSpPr>
          <p:spPr>
            <a:xfrm>
              <a:off x="3974213" y="1103745"/>
              <a:ext cx="105171" cy="153994"/>
            </a:xfrm>
            <a:custGeom>
              <a:avLst/>
              <a:gdLst/>
              <a:ahLst/>
              <a:cxnLst/>
              <a:rect l="l" t="t" r="r" b="b"/>
              <a:pathLst>
                <a:path w="1635" h="2394" extrusionOk="0">
                  <a:moveTo>
                    <a:pt x="50" y="0"/>
                  </a:moveTo>
                  <a:cubicBezTo>
                    <a:pt x="42" y="0"/>
                    <a:pt x="34" y="9"/>
                    <a:pt x="34" y="26"/>
                  </a:cubicBezTo>
                  <a:cubicBezTo>
                    <a:pt x="34" y="292"/>
                    <a:pt x="34" y="559"/>
                    <a:pt x="34" y="859"/>
                  </a:cubicBezTo>
                  <a:cubicBezTo>
                    <a:pt x="34" y="960"/>
                    <a:pt x="0" y="1060"/>
                    <a:pt x="67" y="1160"/>
                  </a:cubicBezTo>
                  <a:cubicBezTo>
                    <a:pt x="134" y="1293"/>
                    <a:pt x="234" y="1427"/>
                    <a:pt x="301" y="1527"/>
                  </a:cubicBezTo>
                  <a:cubicBezTo>
                    <a:pt x="401" y="1660"/>
                    <a:pt x="467" y="1760"/>
                    <a:pt x="567" y="1894"/>
                  </a:cubicBezTo>
                  <a:cubicBezTo>
                    <a:pt x="634" y="1960"/>
                    <a:pt x="734" y="1994"/>
                    <a:pt x="834" y="2027"/>
                  </a:cubicBezTo>
                  <a:cubicBezTo>
                    <a:pt x="1101" y="2160"/>
                    <a:pt x="1335" y="2260"/>
                    <a:pt x="1635" y="2394"/>
                  </a:cubicBezTo>
                  <a:cubicBezTo>
                    <a:pt x="1635" y="2394"/>
                    <a:pt x="1635" y="2394"/>
                    <a:pt x="1635" y="2361"/>
                  </a:cubicBezTo>
                  <a:cubicBezTo>
                    <a:pt x="1401" y="2260"/>
                    <a:pt x="1201" y="2160"/>
                    <a:pt x="968" y="2060"/>
                  </a:cubicBezTo>
                  <a:cubicBezTo>
                    <a:pt x="868" y="2027"/>
                    <a:pt x="734" y="1960"/>
                    <a:pt x="634" y="1894"/>
                  </a:cubicBezTo>
                  <a:cubicBezTo>
                    <a:pt x="534" y="1793"/>
                    <a:pt x="467" y="1660"/>
                    <a:pt x="401" y="1560"/>
                  </a:cubicBezTo>
                  <a:cubicBezTo>
                    <a:pt x="301" y="1427"/>
                    <a:pt x="234" y="1326"/>
                    <a:pt x="167" y="1226"/>
                  </a:cubicBezTo>
                  <a:cubicBezTo>
                    <a:pt x="67" y="1093"/>
                    <a:pt x="67" y="960"/>
                    <a:pt x="67" y="793"/>
                  </a:cubicBezTo>
                  <a:cubicBezTo>
                    <a:pt x="67" y="526"/>
                    <a:pt x="67" y="259"/>
                    <a:pt x="67" y="26"/>
                  </a:cubicBezTo>
                  <a:cubicBezTo>
                    <a:pt x="67" y="9"/>
                    <a:pt x="59" y="0"/>
                    <a:pt x="50"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4"/>
            <p:cNvSpPr/>
            <p:nvPr/>
          </p:nvSpPr>
          <p:spPr>
            <a:xfrm>
              <a:off x="3982768" y="1104388"/>
              <a:ext cx="126656" cy="134053"/>
            </a:xfrm>
            <a:custGeom>
              <a:avLst/>
              <a:gdLst/>
              <a:ahLst/>
              <a:cxnLst/>
              <a:rect l="l" t="t" r="r" b="b"/>
              <a:pathLst>
                <a:path w="1969" h="2084" extrusionOk="0">
                  <a:moveTo>
                    <a:pt x="26" y="1"/>
                  </a:moveTo>
                  <a:cubicBezTo>
                    <a:pt x="16" y="1"/>
                    <a:pt x="1" y="16"/>
                    <a:pt x="1" y="16"/>
                  </a:cubicBezTo>
                  <a:cubicBezTo>
                    <a:pt x="34" y="282"/>
                    <a:pt x="68" y="583"/>
                    <a:pt x="134" y="849"/>
                  </a:cubicBezTo>
                  <a:cubicBezTo>
                    <a:pt x="134" y="950"/>
                    <a:pt x="168" y="1050"/>
                    <a:pt x="234" y="1150"/>
                  </a:cubicBezTo>
                  <a:cubicBezTo>
                    <a:pt x="334" y="1250"/>
                    <a:pt x="434" y="1350"/>
                    <a:pt x="535" y="1483"/>
                  </a:cubicBezTo>
                  <a:cubicBezTo>
                    <a:pt x="635" y="1583"/>
                    <a:pt x="735" y="1683"/>
                    <a:pt x="835" y="1783"/>
                  </a:cubicBezTo>
                  <a:cubicBezTo>
                    <a:pt x="901" y="1850"/>
                    <a:pt x="1002" y="1850"/>
                    <a:pt x="1102" y="1884"/>
                  </a:cubicBezTo>
                  <a:cubicBezTo>
                    <a:pt x="1402" y="1950"/>
                    <a:pt x="1669" y="2017"/>
                    <a:pt x="1969" y="2084"/>
                  </a:cubicBezTo>
                  <a:cubicBezTo>
                    <a:pt x="1735" y="2017"/>
                    <a:pt x="1502" y="1950"/>
                    <a:pt x="1268" y="1884"/>
                  </a:cubicBezTo>
                  <a:cubicBezTo>
                    <a:pt x="1135" y="1850"/>
                    <a:pt x="1002" y="1817"/>
                    <a:pt x="901" y="1750"/>
                  </a:cubicBezTo>
                  <a:cubicBezTo>
                    <a:pt x="768" y="1683"/>
                    <a:pt x="701" y="1550"/>
                    <a:pt x="601" y="1483"/>
                  </a:cubicBezTo>
                  <a:cubicBezTo>
                    <a:pt x="501" y="1383"/>
                    <a:pt x="434" y="1283"/>
                    <a:pt x="334" y="1183"/>
                  </a:cubicBezTo>
                  <a:cubicBezTo>
                    <a:pt x="201" y="1050"/>
                    <a:pt x="201" y="916"/>
                    <a:pt x="168" y="783"/>
                  </a:cubicBezTo>
                  <a:cubicBezTo>
                    <a:pt x="134" y="516"/>
                    <a:pt x="68" y="282"/>
                    <a:pt x="34" y="16"/>
                  </a:cubicBezTo>
                  <a:cubicBezTo>
                    <a:pt x="34" y="4"/>
                    <a:pt x="30" y="1"/>
                    <a:pt x="26"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4"/>
            <p:cNvSpPr/>
            <p:nvPr/>
          </p:nvSpPr>
          <p:spPr>
            <a:xfrm>
              <a:off x="3948483" y="875775"/>
              <a:ext cx="109481" cy="223208"/>
            </a:xfrm>
            <a:custGeom>
              <a:avLst/>
              <a:gdLst/>
              <a:ahLst/>
              <a:cxnLst/>
              <a:rect l="l" t="t" r="r" b="b"/>
              <a:pathLst>
                <a:path w="1702" h="3470" extrusionOk="0">
                  <a:moveTo>
                    <a:pt x="0" y="3469"/>
                  </a:moveTo>
                  <a:cubicBezTo>
                    <a:pt x="0" y="2836"/>
                    <a:pt x="267" y="2102"/>
                    <a:pt x="467" y="1535"/>
                  </a:cubicBezTo>
                  <a:cubicBezTo>
                    <a:pt x="634" y="1101"/>
                    <a:pt x="834" y="534"/>
                    <a:pt x="1168" y="234"/>
                  </a:cubicBezTo>
                  <a:cubicBezTo>
                    <a:pt x="1401" y="0"/>
                    <a:pt x="1668" y="34"/>
                    <a:pt x="1668" y="367"/>
                  </a:cubicBezTo>
                  <a:cubicBezTo>
                    <a:pt x="1701" y="968"/>
                    <a:pt x="1334" y="1601"/>
                    <a:pt x="1068" y="2135"/>
                  </a:cubicBezTo>
                  <a:cubicBezTo>
                    <a:pt x="901" y="2402"/>
                    <a:pt x="734" y="2702"/>
                    <a:pt x="534" y="2969"/>
                  </a:cubicBezTo>
                  <a:cubicBezTo>
                    <a:pt x="434" y="3103"/>
                    <a:pt x="300" y="3236"/>
                    <a:pt x="200" y="3369"/>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4"/>
            <p:cNvSpPr/>
            <p:nvPr/>
          </p:nvSpPr>
          <p:spPr>
            <a:xfrm>
              <a:off x="3866920" y="903628"/>
              <a:ext cx="83751" cy="216840"/>
            </a:xfrm>
            <a:custGeom>
              <a:avLst/>
              <a:gdLst/>
              <a:ahLst/>
              <a:cxnLst/>
              <a:rect l="l" t="t" r="r" b="b"/>
              <a:pathLst>
                <a:path w="1302" h="3371" extrusionOk="0">
                  <a:moveTo>
                    <a:pt x="1235" y="3370"/>
                  </a:moveTo>
                  <a:cubicBezTo>
                    <a:pt x="834" y="2936"/>
                    <a:pt x="601" y="2269"/>
                    <a:pt x="367" y="1736"/>
                  </a:cubicBezTo>
                  <a:cubicBezTo>
                    <a:pt x="201" y="1369"/>
                    <a:pt x="1" y="835"/>
                    <a:pt x="34" y="435"/>
                  </a:cubicBezTo>
                  <a:cubicBezTo>
                    <a:pt x="67" y="134"/>
                    <a:pt x="267" y="1"/>
                    <a:pt x="468" y="234"/>
                  </a:cubicBezTo>
                  <a:cubicBezTo>
                    <a:pt x="868" y="635"/>
                    <a:pt x="1001" y="1302"/>
                    <a:pt x="1135" y="1802"/>
                  </a:cubicBezTo>
                  <a:cubicBezTo>
                    <a:pt x="1201" y="2102"/>
                    <a:pt x="1268" y="2403"/>
                    <a:pt x="1301" y="2703"/>
                  </a:cubicBezTo>
                  <a:cubicBezTo>
                    <a:pt x="1301" y="2870"/>
                    <a:pt x="1268" y="3036"/>
                    <a:pt x="1301" y="3203"/>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4"/>
            <p:cNvSpPr/>
            <p:nvPr/>
          </p:nvSpPr>
          <p:spPr>
            <a:xfrm>
              <a:off x="4019241" y="1098663"/>
              <a:ext cx="139585" cy="73009"/>
            </a:xfrm>
            <a:custGeom>
              <a:avLst/>
              <a:gdLst/>
              <a:ahLst/>
              <a:cxnLst/>
              <a:rect l="l" t="t" r="r" b="b"/>
              <a:pathLst>
                <a:path w="2170" h="1135" extrusionOk="0">
                  <a:moveTo>
                    <a:pt x="175" y="0"/>
                  </a:moveTo>
                  <a:cubicBezTo>
                    <a:pt x="127" y="0"/>
                    <a:pt x="80" y="2"/>
                    <a:pt x="34" y="4"/>
                  </a:cubicBezTo>
                  <a:lnTo>
                    <a:pt x="1" y="271"/>
                  </a:lnTo>
                  <a:cubicBezTo>
                    <a:pt x="5" y="271"/>
                    <a:pt x="9" y="271"/>
                    <a:pt x="13" y="271"/>
                  </a:cubicBezTo>
                  <a:cubicBezTo>
                    <a:pt x="302" y="271"/>
                    <a:pt x="1437" y="1135"/>
                    <a:pt x="1919" y="1135"/>
                  </a:cubicBezTo>
                  <a:cubicBezTo>
                    <a:pt x="2042" y="1135"/>
                    <a:pt x="2122" y="1079"/>
                    <a:pt x="2136" y="938"/>
                  </a:cubicBezTo>
                  <a:cubicBezTo>
                    <a:pt x="2169" y="638"/>
                    <a:pt x="1902" y="438"/>
                    <a:pt x="1702" y="338"/>
                  </a:cubicBezTo>
                  <a:cubicBezTo>
                    <a:pt x="1245" y="155"/>
                    <a:pt x="677" y="0"/>
                    <a:pt x="175"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0" name="Google Shape;100;p4"/>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and two columns 2">
  <p:cSld name="CUSTOM_18">
    <p:spTree>
      <p:nvGrpSpPr>
        <p:cNvPr id="1" name="Shape 1020"/>
        <p:cNvGrpSpPr/>
        <p:nvPr/>
      </p:nvGrpSpPr>
      <p:grpSpPr>
        <a:xfrm>
          <a:off x="0" y="0"/>
          <a:ext cx="0" cy="0"/>
          <a:chOff x="0" y="0"/>
          <a:chExt cx="0" cy="0"/>
        </a:xfrm>
      </p:grpSpPr>
      <p:grpSp>
        <p:nvGrpSpPr>
          <p:cNvPr id="1021" name="Google Shape;1021;p31"/>
          <p:cNvGrpSpPr/>
          <p:nvPr/>
        </p:nvGrpSpPr>
        <p:grpSpPr>
          <a:xfrm rot="-6913858">
            <a:off x="3222725" y="612555"/>
            <a:ext cx="4264427" cy="4170059"/>
            <a:chOff x="2615425" y="-43849"/>
            <a:chExt cx="5349587" cy="5231206"/>
          </a:xfrm>
        </p:grpSpPr>
        <p:sp>
          <p:nvSpPr>
            <p:cNvPr id="1022" name="Google Shape;1022;p31"/>
            <p:cNvSpPr/>
            <p:nvPr/>
          </p:nvSpPr>
          <p:spPr>
            <a:xfrm>
              <a:off x="2615425" y="-43849"/>
              <a:ext cx="5323250" cy="5231206"/>
            </a:xfrm>
            <a:custGeom>
              <a:avLst/>
              <a:gdLst/>
              <a:ahLst/>
              <a:cxnLst/>
              <a:rect l="l" t="t" r="r" b="b"/>
              <a:pathLst>
                <a:path w="46267" h="45467" extrusionOk="0">
                  <a:moveTo>
                    <a:pt x="25905" y="0"/>
                  </a:moveTo>
                  <a:cubicBezTo>
                    <a:pt x="23434" y="0"/>
                    <a:pt x="21026" y="1266"/>
                    <a:pt x="19681" y="3537"/>
                  </a:cubicBezTo>
                  <a:cubicBezTo>
                    <a:pt x="19447" y="3904"/>
                    <a:pt x="19247" y="4304"/>
                    <a:pt x="19114" y="4704"/>
                  </a:cubicBezTo>
                  <a:cubicBezTo>
                    <a:pt x="19080" y="4704"/>
                    <a:pt x="19047" y="4671"/>
                    <a:pt x="19014" y="4637"/>
                  </a:cubicBezTo>
                  <a:cubicBezTo>
                    <a:pt x="18571" y="4376"/>
                    <a:pt x="18082" y="4251"/>
                    <a:pt x="17599" y="4251"/>
                  </a:cubicBezTo>
                  <a:cubicBezTo>
                    <a:pt x="16660" y="4251"/>
                    <a:pt x="15739" y="4724"/>
                    <a:pt x="15211" y="5605"/>
                  </a:cubicBezTo>
                  <a:cubicBezTo>
                    <a:pt x="15078" y="5838"/>
                    <a:pt x="14978" y="6105"/>
                    <a:pt x="14911" y="6372"/>
                  </a:cubicBezTo>
                  <a:cubicBezTo>
                    <a:pt x="14431" y="6209"/>
                    <a:pt x="13936" y="6130"/>
                    <a:pt x="13444" y="6130"/>
                  </a:cubicBezTo>
                  <a:cubicBezTo>
                    <a:pt x="11919" y="6130"/>
                    <a:pt x="10431" y="6894"/>
                    <a:pt x="9574" y="8307"/>
                  </a:cubicBezTo>
                  <a:cubicBezTo>
                    <a:pt x="8640" y="9908"/>
                    <a:pt x="8806" y="11876"/>
                    <a:pt x="9841" y="13277"/>
                  </a:cubicBezTo>
                  <a:cubicBezTo>
                    <a:pt x="9336" y="13169"/>
                    <a:pt x="8826" y="13116"/>
                    <a:pt x="8318" y="13116"/>
                  </a:cubicBezTo>
                  <a:cubicBezTo>
                    <a:pt x="5839" y="13116"/>
                    <a:pt x="3425" y="14376"/>
                    <a:pt x="2068" y="16646"/>
                  </a:cubicBezTo>
                  <a:cubicBezTo>
                    <a:pt x="0" y="20082"/>
                    <a:pt x="1134" y="24552"/>
                    <a:pt x="4570" y="26586"/>
                  </a:cubicBezTo>
                  <a:cubicBezTo>
                    <a:pt x="5237" y="26987"/>
                    <a:pt x="5938" y="27254"/>
                    <a:pt x="6672" y="27420"/>
                  </a:cubicBezTo>
                  <a:cubicBezTo>
                    <a:pt x="6405" y="29188"/>
                    <a:pt x="7172" y="30990"/>
                    <a:pt x="8806" y="31957"/>
                  </a:cubicBezTo>
                  <a:cubicBezTo>
                    <a:pt x="9529" y="32374"/>
                    <a:pt x="10321" y="32582"/>
                    <a:pt x="11087" y="32582"/>
                  </a:cubicBezTo>
                  <a:cubicBezTo>
                    <a:pt x="11240" y="32582"/>
                    <a:pt x="11392" y="32574"/>
                    <a:pt x="11542" y="32557"/>
                  </a:cubicBezTo>
                  <a:cubicBezTo>
                    <a:pt x="11675" y="33325"/>
                    <a:pt x="12142" y="34058"/>
                    <a:pt x="12843" y="34492"/>
                  </a:cubicBezTo>
                  <a:cubicBezTo>
                    <a:pt x="13285" y="34761"/>
                    <a:pt x="13772" y="34887"/>
                    <a:pt x="14252" y="34887"/>
                  </a:cubicBezTo>
                  <a:cubicBezTo>
                    <a:pt x="14605" y="34887"/>
                    <a:pt x="14953" y="34819"/>
                    <a:pt x="15278" y="34692"/>
                  </a:cubicBezTo>
                  <a:cubicBezTo>
                    <a:pt x="15478" y="35259"/>
                    <a:pt x="15878" y="35793"/>
                    <a:pt x="16445" y="36127"/>
                  </a:cubicBezTo>
                  <a:cubicBezTo>
                    <a:pt x="16812" y="36327"/>
                    <a:pt x="17212" y="36460"/>
                    <a:pt x="17613" y="36494"/>
                  </a:cubicBezTo>
                  <a:cubicBezTo>
                    <a:pt x="16879" y="39496"/>
                    <a:pt x="18146" y="42765"/>
                    <a:pt x="20915" y="44433"/>
                  </a:cubicBezTo>
                  <a:cubicBezTo>
                    <a:pt x="22091" y="45134"/>
                    <a:pt x="23379" y="45467"/>
                    <a:pt x="24646" y="45467"/>
                  </a:cubicBezTo>
                  <a:cubicBezTo>
                    <a:pt x="27117" y="45467"/>
                    <a:pt x="29511" y="44202"/>
                    <a:pt x="30856" y="41931"/>
                  </a:cubicBezTo>
                  <a:cubicBezTo>
                    <a:pt x="31856" y="40263"/>
                    <a:pt x="32090" y="38395"/>
                    <a:pt x="31723" y="36627"/>
                  </a:cubicBezTo>
                  <a:lnTo>
                    <a:pt x="31723" y="36627"/>
                  </a:lnTo>
                  <a:cubicBezTo>
                    <a:pt x="32116" y="36739"/>
                    <a:pt x="32517" y="36794"/>
                    <a:pt x="32916" y="36794"/>
                  </a:cubicBezTo>
                  <a:cubicBezTo>
                    <a:pt x="34416" y="36794"/>
                    <a:pt x="35883" y="36022"/>
                    <a:pt x="36726" y="34626"/>
                  </a:cubicBezTo>
                  <a:cubicBezTo>
                    <a:pt x="37760" y="32891"/>
                    <a:pt x="37494" y="30723"/>
                    <a:pt x="36193" y="29288"/>
                  </a:cubicBezTo>
                  <a:cubicBezTo>
                    <a:pt x="37093" y="29255"/>
                    <a:pt x="37927" y="28788"/>
                    <a:pt x="38428" y="27954"/>
                  </a:cubicBezTo>
                  <a:cubicBezTo>
                    <a:pt x="39061" y="26920"/>
                    <a:pt x="38895" y="25619"/>
                    <a:pt x="38127" y="24718"/>
                  </a:cubicBezTo>
                  <a:cubicBezTo>
                    <a:pt x="40562" y="24685"/>
                    <a:pt x="42897" y="23451"/>
                    <a:pt x="44232" y="21216"/>
                  </a:cubicBezTo>
                  <a:cubicBezTo>
                    <a:pt x="46267" y="17780"/>
                    <a:pt x="45166" y="13310"/>
                    <a:pt x="41730" y="11275"/>
                  </a:cubicBezTo>
                  <a:cubicBezTo>
                    <a:pt x="40562" y="10584"/>
                    <a:pt x="39274" y="10250"/>
                    <a:pt x="38001" y="10250"/>
                  </a:cubicBezTo>
                  <a:cubicBezTo>
                    <a:pt x="37493" y="10250"/>
                    <a:pt x="36988" y="10304"/>
                    <a:pt x="36493" y="10408"/>
                  </a:cubicBezTo>
                  <a:cubicBezTo>
                    <a:pt x="36460" y="9508"/>
                    <a:pt x="35993" y="8607"/>
                    <a:pt x="35159" y="8107"/>
                  </a:cubicBezTo>
                  <a:cubicBezTo>
                    <a:pt x="34702" y="7842"/>
                    <a:pt x="34194" y="7717"/>
                    <a:pt x="33696" y="7717"/>
                  </a:cubicBezTo>
                  <a:cubicBezTo>
                    <a:pt x="33503" y="7717"/>
                    <a:pt x="33311" y="7736"/>
                    <a:pt x="33124" y="7773"/>
                  </a:cubicBezTo>
                  <a:cubicBezTo>
                    <a:pt x="33324" y="5138"/>
                    <a:pt x="32056" y="2469"/>
                    <a:pt x="29621" y="1035"/>
                  </a:cubicBezTo>
                  <a:cubicBezTo>
                    <a:pt x="28456" y="334"/>
                    <a:pt x="27172" y="0"/>
                    <a:pt x="25905" y="0"/>
                  </a:cubicBezTo>
                  <a:close/>
                </a:path>
              </a:pathLst>
            </a:custGeom>
            <a:solidFill>
              <a:srgbClr val="9FC5E8">
                <a:alpha val="34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23" name="Google Shape;1023;p31"/>
            <p:cNvGrpSpPr/>
            <p:nvPr/>
          </p:nvGrpSpPr>
          <p:grpSpPr>
            <a:xfrm>
              <a:off x="3753855" y="4"/>
              <a:ext cx="4211157" cy="4799044"/>
              <a:chOff x="4228201" y="2970830"/>
              <a:chExt cx="1270066" cy="1447370"/>
            </a:xfrm>
          </p:grpSpPr>
          <p:sp>
            <p:nvSpPr>
              <p:cNvPr id="1024" name="Google Shape;1024;p31"/>
              <p:cNvSpPr/>
              <p:nvPr/>
            </p:nvSpPr>
            <p:spPr>
              <a:xfrm>
                <a:off x="4228201" y="4225550"/>
                <a:ext cx="133475" cy="192650"/>
              </a:xfrm>
              <a:custGeom>
                <a:avLst/>
                <a:gdLst/>
                <a:ahLst/>
                <a:cxnLst/>
                <a:rect l="l" t="t" r="r" b="b"/>
                <a:pathLst>
                  <a:path w="5339" h="7706" extrusionOk="0">
                    <a:moveTo>
                      <a:pt x="5338" y="0"/>
                    </a:moveTo>
                    <a:lnTo>
                      <a:pt x="1" y="6638"/>
                    </a:lnTo>
                    <a:lnTo>
                      <a:pt x="1502" y="7706"/>
                    </a:lnTo>
                    <a:lnTo>
                      <a:pt x="5338" y="0"/>
                    </a:lnTo>
                    <a:close/>
                  </a:path>
                </a:pathLst>
              </a:custGeom>
              <a:solidFill>
                <a:srgbClr val="9FC5E8">
                  <a:alpha val="34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31"/>
              <p:cNvSpPr/>
              <p:nvPr/>
            </p:nvSpPr>
            <p:spPr>
              <a:xfrm rot="-1467804">
                <a:off x="5333134" y="3992081"/>
                <a:ext cx="130946" cy="193494"/>
              </a:xfrm>
              <a:custGeom>
                <a:avLst/>
                <a:gdLst/>
                <a:ahLst/>
                <a:cxnLst/>
                <a:rect l="l" t="t" r="r" b="b"/>
                <a:pathLst>
                  <a:path w="5238" h="7740" extrusionOk="0">
                    <a:moveTo>
                      <a:pt x="0" y="1"/>
                    </a:moveTo>
                    <a:lnTo>
                      <a:pt x="3636" y="7740"/>
                    </a:lnTo>
                    <a:lnTo>
                      <a:pt x="5237" y="6873"/>
                    </a:lnTo>
                    <a:lnTo>
                      <a:pt x="0" y="1"/>
                    </a:lnTo>
                    <a:close/>
                  </a:path>
                </a:pathLst>
              </a:custGeom>
              <a:solidFill>
                <a:srgbClr val="9FC5E8">
                  <a:alpha val="34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31"/>
              <p:cNvSpPr/>
              <p:nvPr/>
            </p:nvSpPr>
            <p:spPr>
              <a:xfrm>
                <a:off x="4269925" y="2970830"/>
                <a:ext cx="91750" cy="144300"/>
              </a:xfrm>
              <a:custGeom>
                <a:avLst/>
                <a:gdLst/>
                <a:ahLst/>
                <a:cxnLst/>
                <a:rect l="l" t="t" r="r" b="b"/>
                <a:pathLst>
                  <a:path w="3670" h="5772" extrusionOk="0">
                    <a:moveTo>
                      <a:pt x="1935" y="1"/>
                    </a:moveTo>
                    <a:lnTo>
                      <a:pt x="0" y="1302"/>
                    </a:lnTo>
                    <a:lnTo>
                      <a:pt x="3669" y="5772"/>
                    </a:lnTo>
                    <a:lnTo>
                      <a:pt x="1935" y="1"/>
                    </a:lnTo>
                    <a:close/>
                  </a:path>
                </a:pathLst>
              </a:custGeom>
              <a:solidFill>
                <a:srgbClr val="9FC5E8">
                  <a:alpha val="34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027" name="Google Shape;1027;p31"/>
          <p:cNvSpPr/>
          <p:nvPr/>
        </p:nvSpPr>
        <p:spPr>
          <a:xfrm>
            <a:off x="7900975" y="2264025"/>
            <a:ext cx="709700" cy="307725"/>
          </a:xfrm>
          <a:custGeom>
            <a:avLst/>
            <a:gdLst/>
            <a:ahLst/>
            <a:cxnLst/>
            <a:rect l="l" t="t" r="r" b="b"/>
            <a:pathLst>
              <a:path w="28388" h="12309" extrusionOk="0">
                <a:moveTo>
                  <a:pt x="18247" y="0"/>
                </a:moveTo>
                <a:cubicBezTo>
                  <a:pt x="13877" y="0"/>
                  <a:pt x="10141" y="2802"/>
                  <a:pt x="8740" y="6738"/>
                </a:cubicBezTo>
                <a:lnTo>
                  <a:pt x="2769" y="6738"/>
                </a:lnTo>
                <a:cubicBezTo>
                  <a:pt x="1234" y="6738"/>
                  <a:pt x="0" y="7973"/>
                  <a:pt x="0" y="9507"/>
                </a:cubicBezTo>
                <a:cubicBezTo>
                  <a:pt x="0" y="11041"/>
                  <a:pt x="1234" y="12309"/>
                  <a:pt x="2769" y="12309"/>
                </a:cubicBezTo>
                <a:lnTo>
                  <a:pt x="25585" y="12309"/>
                </a:lnTo>
                <a:cubicBezTo>
                  <a:pt x="27153" y="12309"/>
                  <a:pt x="28387" y="11041"/>
                  <a:pt x="28387" y="9507"/>
                </a:cubicBezTo>
                <a:cubicBezTo>
                  <a:pt x="28387" y="9407"/>
                  <a:pt x="28387" y="9273"/>
                  <a:pt x="28354" y="9173"/>
                </a:cubicBezTo>
                <a:cubicBezTo>
                  <a:pt x="28087" y="3836"/>
                  <a:pt x="23684" y="0"/>
                  <a:pt x="18247" y="0"/>
                </a:cubicBezTo>
                <a:close/>
              </a:path>
            </a:pathLst>
          </a:custGeom>
          <a:solidFill>
            <a:srgbClr val="F0EF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31"/>
          <p:cNvSpPr/>
          <p:nvPr/>
        </p:nvSpPr>
        <p:spPr>
          <a:xfrm flipH="1">
            <a:off x="573950" y="760538"/>
            <a:ext cx="709700" cy="307725"/>
          </a:xfrm>
          <a:custGeom>
            <a:avLst/>
            <a:gdLst/>
            <a:ahLst/>
            <a:cxnLst/>
            <a:rect l="l" t="t" r="r" b="b"/>
            <a:pathLst>
              <a:path w="28388" h="12309" extrusionOk="0">
                <a:moveTo>
                  <a:pt x="18247" y="0"/>
                </a:moveTo>
                <a:cubicBezTo>
                  <a:pt x="13877" y="0"/>
                  <a:pt x="10141" y="2802"/>
                  <a:pt x="8740" y="6738"/>
                </a:cubicBezTo>
                <a:lnTo>
                  <a:pt x="2769" y="6738"/>
                </a:lnTo>
                <a:cubicBezTo>
                  <a:pt x="1234" y="6738"/>
                  <a:pt x="0" y="7973"/>
                  <a:pt x="0" y="9507"/>
                </a:cubicBezTo>
                <a:cubicBezTo>
                  <a:pt x="0" y="11041"/>
                  <a:pt x="1234" y="12309"/>
                  <a:pt x="2769" y="12309"/>
                </a:cubicBezTo>
                <a:lnTo>
                  <a:pt x="25585" y="12309"/>
                </a:lnTo>
                <a:cubicBezTo>
                  <a:pt x="27153" y="12309"/>
                  <a:pt x="28387" y="11041"/>
                  <a:pt x="28387" y="9507"/>
                </a:cubicBezTo>
                <a:cubicBezTo>
                  <a:pt x="28387" y="9407"/>
                  <a:pt x="28387" y="9273"/>
                  <a:pt x="28354" y="9173"/>
                </a:cubicBezTo>
                <a:cubicBezTo>
                  <a:pt x="28087" y="3836"/>
                  <a:pt x="23684" y="0"/>
                  <a:pt x="18247" y="0"/>
                </a:cubicBezTo>
                <a:close/>
              </a:path>
            </a:pathLst>
          </a:custGeom>
          <a:solidFill>
            <a:srgbClr val="F0EF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29" name="Google Shape;1029;p31"/>
          <p:cNvGrpSpPr/>
          <p:nvPr/>
        </p:nvGrpSpPr>
        <p:grpSpPr>
          <a:xfrm>
            <a:off x="1582279" y="4334625"/>
            <a:ext cx="253593" cy="322744"/>
            <a:chOff x="3828325" y="875775"/>
            <a:chExt cx="330501" cy="420623"/>
          </a:xfrm>
        </p:grpSpPr>
        <p:sp>
          <p:nvSpPr>
            <p:cNvPr id="1030" name="Google Shape;1030;p31"/>
            <p:cNvSpPr/>
            <p:nvPr/>
          </p:nvSpPr>
          <p:spPr>
            <a:xfrm>
              <a:off x="3884094" y="1119247"/>
              <a:ext cx="53711" cy="53776"/>
            </a:xfrm>
            <a:custGeom>
              <a:avLst/>
              <a:gdLst/>
              <a:ahLst/>
              <a:cxnLst/>
              <a:rect l="l" t="t" r="r" b="b"/>
              <a:pathLst>
                <a:path w="835" h="836" extrusionOk="0">
                  <a:moveTo>
                    <a:pt x="474" y="1"/>
                  </a:moveTo>
                  <a:cubicBezTo>
                    <a:pt x="323" y="1"/>
                    <a:pt x="155" y="120"/>
                    <a:pt x="100" y="285"/>
                  </a:cubicBezTo>
                  <a:cubicBezTo>
                    <a:pt x="0" y="485"/>
                    <a:pt x="67" y="719"/>
                    <a:pt x="234" y="819"/>
                  </a:cubicBezTo>
                  <a:cubicBezTo>
                    <a:pt x="269" y="830"/>
                    <a:pt x="305" y="836"/>
                    <a:pt x="340" y="836"/>
                  </a:cubicBezTo>
                  <a:cubicBezTo>
                    <a:pt x="502" y="836"/>
                    <a:pt x="652" y="716"/>
                    <a:pt x="734" y="552"/>
                  </a:cubicBezTo>
                  <a:cubicBezTo>
                    <a:pt x="834" y="352"/>
                    <a:pt x="734" y="118"/>
                    <a:pt x="567" y="18"/>
                  </a:cubicBezTo>
                  <a:cubicBezTo>
                    <a:pt x="538" y="6"/>
                    <a:pt x="506" y="1"/>
                    <a:pt x="474"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31"/>
            <p:cNvSpPr/>
            <p:nvPr/>
          </p:nvSpPr>
          <p:spPr>
            <a:xfrm>
              <a:off x="3918444" y="1068109"/>
              <a:ext cx="126656" cy="79699"/>
            </a:xfrm>
            <a:custGeom>
              <a:avLst/>
              <a:gdLst/>
              <a:ahLst/>
              <a:cxnLst/>
              <a:rect l="l" t="t" r="r" b="b"/>
              <a:pathLst>
                <a:path w="1969" h="1239" extrusionOk="0">
                  <a:moveTo>
                    <a:pt x="1114" y="1"/>
                  </a:moveTo>
                  <a:cubicBezTo>
                    <a:pt x="642" y="1"/>
                    <a:pt x="123" y="511"/>
                    <a:pt x="0" y="880"/>
                  </a:cubicBezTo>
                  <a:lnTo>
                    <a:pt x="0" y="1180"/>
                  </a:lnTo>
                  <a:cubicBezTo>
                    <a:pt x="43" y="1223"/>
                    <a:pt x="86" y="1238"/>
                    <a:pt x="130" y="1238"/>
                  </a:cubicBezTo>
                  <a:cubicBezTo>
                    <a:pt x="223" y="1238"/>
                    <a:pt x="320" y="1169"/>
                    <a:pt x="434" y="1147"/>
                  </a:cubicBezTo>
                  <a:cubicBezTo>
                    <a:pt x="551" y="1108"/>
                    <a:pt x="668" y="1091"/>
                    <a:pt x="785" y="1091"/>
                  </a:cubicBezTo>
                  <a:cubicBezTo>
                    <a:pt x="868" y="1091"/>
                    <a:pt x="951" y="1099"/>
                    <a:pt x="1034" y="1113"/>
                  </a:cubicBezTo>
                  <a:cubicBezTo>
                    <a:pt x="1188" y="1113"/>
                    <a:pt x="1349" y="1156"/>
                    <a:pt x="1488" y="1156"/>
                  </a:cubicBezTo>
                  <a:cubicBezTo>
                    <a:pt x="1650" y="1156"/>
                    <a:pt x="1781" y="1098"/>
                    <a:pt x="1835" y="846"/>
                  </a:cubicBezTo>
                  <a:cubicBezTo>
                    <a:pt x="1968" y="446"/>
                    <a:pt x="1601" y="113"/>
                    <a:pt x="1234" y="12"/>
                  </a:cubicBezTo>
                  <a:cubicBezTo>
                    <a:pt x="1195" y="5"/>
                    <a:pt x="1155" y="1"/>
                    <a:pt x="1114"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31"/>
            <p:cNvSpPr/>
            <p:nvPr/>
          </p:nvSpPr>
          <p:spPr>
            <a:xfrm>
              <a:off x="3828325" y="1159001"/>
              <a:ext cx="81564" cy="135211"/>
            </a:xfrm>
            <a:custGeom>
              <a:avLst/>
              <a:gdLst/>
              <a:ahLst/>
              <a:cxnLst/>
              <a:rect l="l" t="t" r="r" b="b"/>
              <a:pathLst>
                <a:path w="1268" h="2102" extrusionOk="0">
                  <a:moveTo>
                    <a:pt x="1234" y="0"/>
                  </a:moveTo>
                  <a:cubicBezTo>
                    <a:pt x="1168" y="0"/>
                    <a:pt x="1101" y="134"/>
                    <a:pt x="1068" y="167"/>
                  </a:cubicBezTo>
                  <a:cubicBezTo>
                    <a:pt x="1001" y="267"/>
                    <a:pt x="934" y="334"/>
                    <a:pt x="867" y="434"/>
                  </a:cubicBezTo>
                  <a:cubicBezTo>
                    <a:pt x="734" y="601"/>
                    <a:pt x="634" y="768"/>
                    <a:pt x="534" y="968"/>
                  </a:cubicBezTo>
                  <a:cubicBezTo>
                    <a:pt x="400" y="1135"/>
                    <a:pt x="300" y="1335"/>
                    <a:pt x="234" y="1535"/>
                  </a:cubicBezTo>
                  <a:cubicBezTo>
                    <a:pt x="134" y="1702"/>
                    <a:pt x="33" y="1902"/>
                    <a:pt x="0" y="2102"/>
                  </a:cubicBezTo>
                  <a:cubicBezTo>
                    <a:pt x="67" y="1935"/>
                    <a:pt x="134" y="1735"/>
                    <a:pt x="234" y="1568"/>
                  </a:cubicBezTo>
                  <a:cubicBezTo>
                    <a:pt x="334" y="1401"/>
                    <a:pt x="400" y="1201"/>
                    <a:pt x="500" y="1035"/>
                  </a:cubicBezTo>
                  <a:cubicBezTo>
                    <a:pt x="634" y="868"/>
                    <a:pt x="734" y="701"/>
                    <a:pt x="834" y="534"/>
                  </a:cubicBezTo>
                  <a:cubicBezTo>
                    <a:pt x="901" y="467"/>
                    <a:pt x="967" y="367"/>
                    <a:pt x="1034" y="301"/>
                  </a:cubicBezTo>
                  <a:cubicBezTo>
                    <a:pt x="1068" y="234"/>
                    <a:pt x="1101" y="201"/>
                    <a:pt x="1134" y="167"/>
                  </a:cubicBezTo>
                  <a:cubicBezTo>
                    <a:pt x="1168" y="134"/>
                    <a:pt x="1201" y="101"/>
                    <a:pt x="1234" y="67"/>
                  </a:cubicBezTo>
                  <a:cubicBezTo>
                    <a:pt x="1268" y="67"/>
                    <a:pt x="1268" y="67"/>
                    <a:pt x="1268" y="34"/>
                  </a:cubicBezTo>
                  <a:cubicBezTo>
                    <a:pt x="1268" y="34"/>
                    <a:pt x="1234" y="0"/>
                    <a:pt x="1234"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31"/>
            <p:cNvSpPr/>
            <p:nvPr/>
          </p:nvSpPr>
          <p:spPr>
            <a:xfrm>
              <a:off x="3839003" y="1079623"/>
              <a:ext cx="77319" cy="60144"/>
            </a:xfrm>
            <a:custGeom>
              <a:avLst/>
              <a:gdLst/>
              <a:ahLst/>
              <a:cxnLst/>
              <a:rect l="l" t="t" r="r" b="b"/>
              <a:pathLst>
                <a:path w="1202" h="935" extrusionOk="0">
                  <a:moveTo>
                    <a:pt x="1" y="0"/>
                  </a:moveTo>
                  <a:cubicBezTo>
                    <a:pt x="1" y="0"/>
                    <a:pt x="1" y="34"/>
                    <a:pt x="1" y="34"/>
                  </a:cubicBezTo>
                  <a:cubicBezTo>
                    <a:pt x="501" y="200"/>
                    <a:pt x="902" y="534"/>
                    <a:pt x="1202" y="934"/>
                  </a:cubicBezTo>
                  <a:cubicBezTo>
                    <a:pt x="935" y="501"/>
                    <a:pt x="501" y="200"/>
                    <a:pt x="1"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31"/>
            <p:cNvSpPr/>
            <p:nvPr/>
          </p:nvSpPr>
          <p:spPr>
            <a:xfrm>
              <a:off x="3845435" y="1103230"/>
              <a:ext cx="58021" cy="37501"/>
            </a:xfrm>
            <a:custGeom>
              <a:avLst/>
              <a:gdLst/>
              <a:ahLst/>
              <a:cxnLst/>
              <a:rect l="l" t="t" r="r" b="b"/>
              <a:pathLst>
                <a:path w="902" h="583" extrusionOk="0">
                  <a:moveTo>
                    <a:pt x="1" y="0"/>
                  </a:moveTo>
                  <a:lnTo>
                    <a:pt x="1" y="0"/>
                  </a:lnTo>
                  <a:cubicBezTo>
                    <a:pt x="301" y="167"/>
                    <a:pt x="601" y="334"/>
                    <a:pt x="868" y="567"/>
                  </a:cubicBezTo>
                  <a:cubicBezTo>
                    <a:pt x="868" y="578"/>
                    <a:pt x="872" y="582"/>
                    <a:pt x="877" y="582"/>
                  </a:cubicBezTo>
                  <a:cubicBezTo>
                    <a:pt x="887" y="582"/>
                    <a:pt x="902" y="567"/>
                    <a:pt x="902" y="567"/>
                  </a:cubicBezTo>
                  <a:cubicBezTo>
                    <a:pt x="601" y="334"/>
                    <a:pt x="335" y="134"/>
                    <a:pt x="1"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31"/>
            <p:cNvSpPr/>
            <p:nvPr/>
          </p:nvSpPr>
          <p:spPr>
            <a:xfrm>
              <a:off x="3939864" y="1116610"/>
              <a:ext cx="68763" cy="179788"/>
            </a:xfrm>
            <a:custGeom>
              <a:avLst/>
              <a:gdLst/>
              <a:ahLst/>
              <a:cxnLst/>
              <a:rect l="l" t="t" r="r" b="b"/>
              <a:pathLst>
                <a:path w="1069" h="2795" extrusionOk="0">
                  <a:moveTo>
                    <a:pt x="413" y="1"/>
                  </a:moveTo>
                  <a:cubicBezTo>
                    <a:pt x="401" y="1"/>
                    <a:pt x="384" y="9"/>
                    <a:pt x="368" y="26"/>
                  </a:cubicBezTo>
                  <a:cubicBezTo>
                    <a:pt x="268" y="259"/>
                    <a:pt x="201" y="526"/>
                    <a:pt x="101" y="793"/>
                  </a:cubicBezTo>
                  <a:cubicBezTo>
                    <a:pt x="67" y="893"/>
                    <a:pt x="1" y="993"/>
                    <a:pt x="34" y="1126"/>
                  </a:cubicBezTo>
                  <a:cubicBezTo>
                    <a:pt x="67" y="1260"/>
                    <a:pt x="101" y="1393"/>
                    <a:pt x="134" y="1527"/>
                  </a:cubicBezTo>
                  <a:cubicBezTo>
                    <a:pt x="167" y="1660"/>
                    <a:pt x="201" y="1827"/>
                    <a:pt x="234" y="1960"/>
                  </a:cubicBezTo>
                  <a:cubicBezTo>
                    <a:pt x="268" y="2027"/>
                    <a:pt x="368" y="2127"/>
                    <a:pt x="434" y="2194"/>
                  </a:cubicBezTo>
                  <a:cubicBezTo>
                    <a:pt x="634" y="2394"/>
                    <a:pt x="835" y="2594"/>
                    <a:pt x="1068" y="2794"/>
                  </a:cubicBezTo>
                  <a:cubicBezTo>
                    <a:pt x="1068" y="2794"/>
                    <a:pt x="1068" y="2761"/>
                    <a:pt x="1068" y="2761"/>
                  </a:cubicBezTo>
                  <a:cubicBezTo>
                    <a:pt x="901" y="2594"/>
                    <a:pt x="735" y="2427"/>
                    <a:pt x="568" y="2261"/>
                  </a:cubicBezTo>
                  <a:cubicBezTo>
                    <a:pt x="468" y="2194"/>
                    <a:pt x="368" y="2094"/>
                    <a:pt x="301" y="1960"/>
                  </a:cubicBezTo>
                  <a:cubicBezTo>
                    <a:pt x="234" y="1860"/>
                    <a:pt x="234" y="1694"/>
                    <a:pt x="201" y="1560"/>
                  </a:cubicBezTo>
                  <a:cubicBezTo>
                    <a:pt x="167" y="1460"/>
                    <a:pt x="134" y="1327"/>
                    <a:pt x="101" y="1193"/>
                  </a:cubicBezTo>
                  <a:cubicBezTo>
                    <a:pt x="67" y="1026"/>
                    <a:pt x="101" y="893"/>
                    <a:pt x="167" y="760"/>
                  </a:cubicBezTo>
                  <a:cubicBezTo>
                    <a:pt x="268" y="526"/>
                    <a:pt x="334" y="259"/>
                    <a:pt x="434" y="26"/>
                  </a:cubicBezTo>
                  <a:cubicBezTo>
                    <a:pt x="434" y="9"/>
                    <a:pt x="426" y="1"/>
                    <a:pt x="413"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31"/>
            <p:cNvSpPr/>
            <p:nvPr/>
          </p:nvSpPr>
          <p:spPr>
            <a:xfrm>
              <a:off x="3957039" y="1118733"/>
              <a:ext cx="85874" cy="169046"/>
            </a:xfrm>
            <a:custGeom>
              <a:avLst/>
              <a:gdLst/>
              <a:ahLst/>
              <a:cxnLst/>
              <a:rect l="l" t="t" r="r" b="b"/>
              <a:pathLst>
                <a:path w="1335" h="2628" extrusionOk="0">
                  <a:moveTo>
                    <a:pt x="217" y="1"/>
                  </a:moveTo>
                  <a:cubicBezTo>
                    <a:pt x="209" y="1"/>
                    <a:pt x="201" y="9"/>
                    <a:pt x="201" y="26"/>
                  </a:cubicBezTo>
                  <a:cubicBezTo>
                    <a:pt x="134" y="293"/>
                    <a:pt x="101" y="560"/>
                    <a:pt x="34" y="827"/>
                  </a:cubicBezTo>
                  <a:cubicBezTo>
                    <a:pt x="34" y="960"/>
                    <a:pt x="1" y="1060"/>
                    <a:pt x="34" y="1160"/>
                  </a:cubicBezTo>
                  <a:cubicBezTo>
                    <a:pt x="101" y="1294"/>
                    <a:pt x="134" y="1427"/>
                    <a:pt x="201" y="1560"/>
                  </a:cubicBezTo>
                  <a:cubicBezTo>
                    <a:pt x="267" y="1694"/>
                    <a:pt x="301" y="1827"/>
                    <a:pt x="367" y="1961"/>
                  </a:cubicBezTo>
                  <a:cubicBezTo>
                    <a:pt x="434" y="2061"/>
                    <a:pt x="534" y="2094"/>
                    <a:pt x="601" y="2161"/>
                  </a:cubicBezTo>
                  <a:cubicBezTo>
                    <a:pt x="868" y="2328"/>
                    <a:pt x="1101" y="2494"/>
                    <a:pt x="1335" y="2628"/>
                  </a:cubicBezTo>
                  <a:cubicBezTo>
                    <a:pt x="1168" y="2494"/>
                    <a:pt x="968" y="2361"/>
                    <a:pt x="768" y="2228"/>
                  </a:cubicBezTo>
                  <a:cubicBezTo>
                    <a:pt x="668" y="2161"/>
                    <a:pt x="534" y="2061"/>
                    <a:pt x="434" y="1961"/>
                  </a:cubicBezTo>
                  <a:cubicBezTo>
                    <a:pt x="367" y="1861"/>
                    <a:pt x="334" y="1727"/>
                    <a:pt x="267" y="1594"/>
                  </a:cubicBezTo>
                  <a:cubicBezTo>
                    <a:pt x="234" y="1460"/>
                    <a:pt x="167" y="1360"/>
                    <a:pt x="134" y="1227"/>
                  </a:cubicBezTo>
                  <a:cubicBezTo>
                    <a:pt x="67" y="1093"/>
                    <a:pt x="67" y="960"/>
                    <a:pt x="101" y="793"/>
                  </a:cubicBezTo>
                  <a:cubicBezTo>
                    <a:pt x="167" y="526"/>
                    <a:pt x="201" y="293"/>
                    <a:pt x="234" y="26"/>
                  </a:cubicBezTo>
                  <a:cubicBezTo>
                    <a:pt x="234" y="9"/>
                    <a:pt x="226" y="1"/>
                    <a:pt x="217"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31"/>
            <p:cNvSpPr/>
            <p:nvPr/>
          </p:nvSpPr>
          <p:spPr>
            <a:xfrm>
              <a:off x="3974213" y="1103745"/>
              <a:ext cx="105171" cy="153994"/>
            </a:xfrm>
            <a:custGeom>
              <a:avLst/>
              <a:gdLst/>
              <a:ahLst/>
              <a:cxnLst/>
              <a:rect l="l" t="t" r="r" b="b"/>
              <a:pathLst>
                <a:path w="1635" h="2394" extrusionOk="0">
                  <a:moveTo>
                    <a:pt x="50" y="0"/>
                  </a:moveTo>
                  <a:cubicBezTo>
                    <a:pt x="42" y="0"/>
                    <a:pt x="34" y="9"/>
                    <a:pt x="34" y="26"/>
                  </a:cubicBezTo>
                  <a:cubicBezTo>
                    <a:pt x="34" y="292"/>
                    <a:pt x="34" y="559"/>
                    <a:pt x="34" y="859"/>
                  </a:cubicBezTo>
                  <a:cubicBezTo>
                    <a:pt x="34" y="960"/>
                    <a:pt x="0" y="1060"/>
                    <a:pt x="67" y="1160"/>
                  </a:cubicBezTo>
                  <a:cubicBezTo>
                    <a:pt x="134" y="1293"/>
                    <a:pt x="234" y="1427"/>
                    <a:pt x="301" y="1527"/>
                  </a:cubicBezTo>
                  <a:cubicBezTo>
                    <a:pt x="401" y="1660"/>
                    <a:pt x="467" y="1760"/>
                    <a:pt x="567" y="1894"/>
                  </a:cubicBezTo>
                  <a:cubicBezTo>
                    <a:pt x="634" y="1960"/>
                    <a:pt x="734" y="1994"/>
                    <a:pt x="834" y="2027"/>
                  </a:cubicBezTo>
                  <a:cubicBezTo>
                    <a:pt x="1101" y="2160"/>
                    <a:pt x="1335" y="2260"/>
                    <a:pt x="1635" y="2394"/>
                  </a:cubicBezTo>
                  <a:cubicBezTo>
                    <a:pt x="1635" y="2394"/>
                    <a:pt x="1635" y="2394"/>
                    <a:pt x="1635" y="2361"/>
                  </a:cubicBezTo>
                  <a:cubicBezTo>
                    <a:pt x="1401" y="2260"/>
                    <a:pt x="1201" y="2160"/>
                    <a:pt x="968" y="2060"/>
                  </a:cubicBezTo>
                  <a:cubicBezTo>
                    <a:pt x="868" y="2027"/>
                    <a:pt x="734" y="1960"/>
                    <a:pt x="634" y="1894"/>
                  </a:cubicBezTo>
                  <a:cubicBezTo>
                    <a:pt x="534" y="1793"/>
                    <a:pt x="467" y="1660"/>
                    <a:pt x="401" y="1560"/>
                  </a:cubicBezTo>
                  <a:cubicBezTo>
                    <a:pt x="301" y="1427"/>
                    <a:pt x="234" y="1326"/>
                    <a:pt x="167" y="1226"/>
                  </a:cubicBezTo>
                  <a:cubicBezTo>
                    <a:pt x="67" y="1093"/>
                    <a:pt x="67" y="960"/>
                    <a:pt x="67" y="793"/>
                  </a:cubicBezTo>
                  <a:cubicBezTo>
                    <a:pt x="67" y="526"/>
                    <a:pt x="67" y="259"/>
                    <a:pt x="67" y="26"/>
                  </a:cubicBezTo>
                  <a:cubicBezTo>
                    <a:pt x="67" y="9"/>
                    <a:pt x="59" y="0"/>
                    <a:pt x="50"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31"/>
            <p:cNvSpPr/>
            <p:nvPr/>
          </p:nvSpPr>
          <p:spPr>
            <a:xfrm>
              <a:off x="3982768" y="1104388"/>
              <a:ext cx="126656" cy="134053"/>
            </a:xfrm>
            <a:custGeom>
              <a:avLst/>
              <a:gdLst/>
              <a:ahLst/>
              <a:cxnLst/>
              <a:rect l="l" t="t" r="r" b="b"/>
              <a:pathLst>
                <a:path w="1969" h="2084" extrusionOk="0">
                  <a:moveTo>
                    <a:pt x="26" y="1"/>
                  </a:moveTo>
                  <a:cubicBezTo>
                    <a:pt x="16" y="1"/>
                    <a:pt x="1" y="16"/>
                    <a:pt x="1" y="16"/>
                  </a:cubicBezTo>
                  <a:cubicBezTo>
                    <a:pt x="34" y="282"/>
                    <a:pt x="68" y="583"/>
                    <a:pt x="134" y="849"/>
                  </a:cubicBezTo>
                  <a:cubicBezTo>
                    <a:pt x="134" y="950"/>
                    <a:pt x="168" y="1050"/>
                    <a:pt x="234" y="1150"/>
                  </a:cubicBezTo>
                  <a:cubicBezTo>
                    <a:pt x="334" y="1250"/>
                    <a:pt x="434" y="1350"/>
                    <a:pt x="535" y="1483"/>
                  </a:cubicBezTo>
                  <a:cubicBezTo>
                    <a:pt x="635" y="1583"/>
                    <a:pt x="735" y="1683"/>
                    <a:pt x="835" y="1783"/>
                  </a:cubicBezTo>
                  <a:cubicBezTo>
                    <a:pt x="901" y="1850"/>
                    <a:pt x="1002" y="1850"/>
                    <a:pt x="1102" y="1884"/>
                  </a:cubicBezTo>
                  <a:cubicBezTo>
                    <a:pt x="1402" y="1950"/>
                    <a:pt x="1669" y="2017"/>
                    <a:pt x="1969" y="2084"/>
                  </a:cubicBezTo>
                  <a:cubicBezTo>
                    <a:pt x="1735" y="2017"/>
                    <a:pt x="1502" y="1950"/>
                    <a:pt x="1268" y="1884"/>
                  </a:cubicBezTo>
                  <a:cubicBezTo>
                    <a:pt x="1135" y="1850"/>
                    <a:pt x="1002" y="1817"/>
                    <a:pt x="901" y="1750"/>
                  </a:cubicBezTo>
                  <a:cubicBezTo>
                    <a:pt x="768" y="1683"/>
                    <a:pt x="701" y="1550"/>
                    <a:pt x="601" y="1483"/>
                  </a:cubicBezTo>
                  <a:cubicBezTo>
                    <a:pt x="501" y="1383"/>
                    <a:pt x="434" y="1283"/>
                    <a:pt x="334" y="1183"/>
                  </a:cubicBezTo>
                  <a:cubicBezTo>
                    <a:pt x="201" y="1050"/>
                    <a:pt x="201" y="916"/>
                    <a:pt x="168" y="783"/>
                  </a:cubicBezTo>
                  <a:cubicBezTo>
                    <a:pt x="134" y="516"/>
                    <a:pt x="68" y="282"/>
                    <a:pt x="34" y="16"/>
                  </a:cubicBezTo>
                  <a:cubicBezTo>
                    <a:pt x="34" y="4"/>
                    <a:pt x="30" y="1"/>
                    <a:pt x="26"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31"/>
            <p:cNvSpPr/>
            <p:nvPr/>
          </p:nvSpPr>
          <p:spPr>
            <a:xfrm>
              <a:off x="3948483" y="875775"/>
              <a:ext cx="109481" cy="223208"/>
            </a:xfrm>
            <a:custGeom>
              <a:avLst/>
              <a:gdLst/>
              <a:ahLst/>
              <a:cxnLst/>
              <a:rect l="l" t="t" r="r" b="b"/>
              <a:pathLst>
                <a:path w="1702" h="3470" extrusionOk="0">
                  <a:moveTo>
                    <a:pt x="0" y="3469"/>
                  </a:moveTo>
                  <a:cubicBezTo>
                    <a:pt x="0" y="2836"/>
                    <a:pt x="267" y="2102"/>
                    <a:pt x="467" y="1535"/>
                  </a:cubicBezTo>
                  <a:cubicBezTo>
                    <a:pt x="634" y="1101"/>
                    <a:pt x="834" y="534"/>
                    <a:pt x="1168" y="234"/>
                  </a:cubicBezTo>
                  <a:cubicBezTo>
                    <a:pt x="1401" y="0"/>
                    <a:pt x="1668" y="34"/>
                    <a:pt x="1668" y="367"/>
                  </a:cubicBezTo>
                  <a:cubicBezTo>
                    <a:pt x="1701" y="968"/>
                    <a:pt x="1334" y="1601"/>
                    <a:pt x="1068" y="2135"/>
                  </a:cubicBezTo>
                  <a:cubicBezTo>
                    <a:pt x="901" y="2402"/>
                    <a:pt x="734" y="2702"/>
                    <a:pt x="534" y="2969"/>
                  </a:cubicBezTo>
                  <a:cubicBezTo>
                    <a:pt x="434" y="3103"/>
                    <a:pt x="300" y="3236"/>
                    <a:pt x="200" y="3369"/>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31"/>
            <p:cNvSpPr/>
            <p:nvPr/>
          </p:nvSpPr>
          <p:spPr>
            <a:xfrm>
              <a:off x="3866920" y="903628"/>
              <a:ext cx="83751" cy="216840"/>
            </a:xfrm>
            <a:custGeom>
              <a:avLst/>
              <a:gdLst/>
              <a:ahLst/>
              <a:cxnLst/>
              <a:rect l="l" t="t" r="r" b="b"/>
              <a:pathLst>
                <a:path w="1302" h="3371" extrusionOk="0">
                  <a:moveTo>
                    <a:pt x="1235" y="3370"/>
                  </a:moveTo>
                  <a:cubicBezTo>
                    <a:pt x="834" y="2936"/>
                    <a:pt x="601" y="2269"/>
                    <a:pt x="367" y="1736"/>
                  </a:cubicBezTo>
                  <a:cubicBezTo>
                    <a:pt x="201" y="1369"/>
                    <a:pt x="1" y="835"/>
                    <a:pt x="34" y="435"/>
                  </a:cubicBezTo>
                  <a:cubicBezTo>
                    <a:pt x="67" y="134"/>
                    <a:pt x="267" y="1"/>
                    <a:pt x="468" y="234"/>
                  </a:cubicBezTo>
                  <a:cubicBezTo>
                    <a:pt x="868" y="635"/>
                    <a:pt x="1001" y="1302"/>
                    <a:pt x="1135" y="1802"/>
                  </a:cubicBezTo>
                  <a:cubicBezTo>
                    <a:pt x="1201" y="2102"/>
                    <a:pt x="1268" y="2403"/>
                    <a:pt x="1301" y="2703"/>
                  </a:cubicBezTo>
                  <a:cubicBezTo>
                    <a:pt x="1301" y="2870"/>
                    <a:pt x="1268" y="3036"/>
                    <a:pt x="1301" y="3203"/>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31"/>
            <p:cNvSpPr/>
            <p:nvPr/>
          </p:nvSpPr>
          <p:spPr>
            <a:xfrm>
              <a:off x="4019241" y="1098663"/>
              <a:ext cx="139585" cy="73009"/>
            </a:xfrm>
            <a:custGeom>
              <a:avLst/>
              <a:gdLst/>
              <a:ahLst/>
              <a:cxnLst/>
              <a:rect l="l" t="t" r="r" b="b"/>
              <a:pathLst>
                <a:path w="2170" h="1135" extrusionOk="0">
                  <a:moveTo>
                    <a:pt x="175" y="0"/>
                  </a:moveTo>
                  <a:cubicBezTo>
                    <a:pt x="127" y="0"/>
                    <a:pt x="80" y="2"/>
                    <a:pt x="34" y="4"/>
                  </a:cubicBezTo>
                  <a:lnTo>
                    <a:pt x="1" y="271"/>
                  </a:lnTo>
                  <a:cubicBezTo>
                    <a:pt x="5" y="271"/>
                    <a:pt x="9" y="271"/>
                    <a:pt x="13" y="271"/>
                  </a:cubicBezTo>
                  <a:cubicBezTo>
                    <a:pt x="302" y="271"/>
                    <a:pt x="1437" y="1135"/>
                    <a:pt x="1919" y="1135"/>
                  </a:cubicBezTo>
                  <a:cubicBezTo>
                    <a:pt x="2042" y="1135"/>
                    <a:pt x="2122" y="1079"/>
                    <a:pt x="2136" y="938"/>
                  </a:cubicBezTo>
                  <a:cubicBezTo>
                    <a:pt x="2169" y="638"/>
                    <a:pt x="1902" y="438"/>
                    <a:pt x="1702" y="338"/>
                  </a:cubicBezTo>
                  <a:cubicBezTo>
                    <a:pt x="1245" y="155"/>
                    <a:pt x="677" y="0"/>
                    <a:pt x="175" y="0"/>
                  </a:cubicBez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2" name="Google Shape;1042;p31"/>
          <p:cNvGrpSpPr/>
          <p:nvPr/>
        </p:nvGrpSpPr>
        <p:grpSpPr>
          <a:xfrm flipH="1">
            <a:off x="6895529" y="753025"/>
            <a:ext cx="253593" cy="322744"/>
            <a:chOff x="3828325" y="875775"/>
            <a:chExt cx="330501" cy="420623"/>
          </a:xfrm>
        </p:grpSpPr>
        <p:sp>
          <p:nvSpPr>
            <p:cNvPr id="1043" name="Google Shape;1043;p31"/>
            <p:cNvSpPr/>
            <p:nvPr/>
          </p:nvSpPr>
          <p:spPr>
            <a:xfrm>
              <a:off x="3884094" y="1119247"/>
              <a:ext cx="53711" cy="53776"/>
            </a:xfrm>
            <a:custGeom>
              <a:avLst/>
              <a:gdLst/>
              <a:ahLst/>
              <a:cxnLst/>
              <a:rect l="l" t="t" r="r" b="b"/>
              <a:pathLst>
                <a:path w="835" h="836" extrusionOk="0">
                  <a:moveTo>
                    <a:pt x="474" y="1"/>
                  </a:moveTo>
                  <a:cubicBezTo>
                    <a:pt x="323" y="1"/>
                    <a:pt x="155" y="120"/>
                    <a:pt x="100" y="285"/>
                  </a:cubicBezTo>
                  <a:cubicBezTo>
                    <a:pt x="0" y="485"/>
                    <a:pt x="67" y="719"/>
                    <a:pt x="234" y="819"/>
                  </a:cubicBezTo>
                  <a:cubicBezTo>
                    <a:pt x="269" y="830"/>
                    <a:pt x="305" y="836"/>
                    <a:pt x="340" y="836"/>
                  </a:cubicBezTo>
                  <a:cubicBezTo>
                    <a:pt x="502" y="836"/>
                    <a:pt x="652" y="716"/>
                    <a:pt x="734" y="552"/>
                  </a:cubicBezTo>
                  <a:cubicBezTo>
                    <a:pt x="834" y="352"/>
                    <a:pt x="734" y="118"/>
                    <a:pt x="567" y="18"/>
                  </a:cubicBezTo>
                  <a:cubicBezTo>
                    <a:pt x="538" y="6"/>
                    <a:pt x="506" y="1"/>
                    <a:pt x="474"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31"/>
            <p:cNvSpPr/>
            <p:nvPr/>
          </p:nvSpPr>
          <p:spPr>
            <a:xfrm>
              <a:off x="3918444" y="1068109"/>
              <a:ext cx="126656" cy="79699"/>
            </a:xfrm>
            <a:custGeom>
              <a:avLst/>
              <a:gdLst/>
              <a:ahLst/>
              <a:cxnLst/>
              <a:rect l="l" t="t" r="r" b="b"/>
              <a:pathLst>
                <a:path w="1969" h="1239" extrusionOk="0">
                  <a:moveTo>
                    <a:pt x="1114" y="1"/>
                  </a:moveTo>
                  <a:cubicBezTo>
                    <a:pt x="642" y="1"/>
                    <a:pt x="123" y="511"/>
                    <a:pt x="0" y="880"/>
                  </a:cubicBezTo>
                  <a:lnTo>
                    <a:pt x="0" y="1180"/>
                  </a:lnTo>
                  <a:cubicBezTo>
                    <a:pt x="43" y="1223"/>
                    <a:pt x="86" y="1238"/>
                    <a:pt x="130" y="1238"/>
                  </a:cubicBezTo>
                  <a:cubicBezTo>
                    <a:pt x="223" y="1238"/>
                    <a:pt x="320" y="1169"/>
                    <a:pt x="434" y="1147"/>
                  </a:cubicBezTo>
                  <a:cubicBezTo>
                    <a:pt x="551" y="1108"/>
                    <a:pt x="668" y="1091"/>
                    <a:pt x="785" y="1091"/>
                  </a:cubicBezTo>
                  <a:cubicBezTo>
                    <a:pt x="868" y="1091"/>
                    <a:pt x="951" y="1099"/>
                    <a:pt x="1034" y="1113"/>
                  </a:cubicBezTo>
                  <a:cubicBezTo>
                    <a:pt x="1188" y="1113"/>
                    <a:pt x="1349" y="1156"/>
                    <a:pt x="1488" y="1156"/>
                  </a:cubicBezTo>
                  <a:cubicBezTo>
                    <a:pt x="1650" y="1156"/>
                    <a:pt x="1781" y="1098"/>
                    <a:pt x="1835" y="846"/>
                  </a:cubicBezTo>
                  <a:cubicBezTo>
                    <a:pt x="1968" y="446"/>
                    <a:pt x="1601" y="113"/>
                    <a:pt x="1234" y="12"/>
                  </a:cubicBezTo>
                  <a:cubicBezTo>
                    <a:pt x="1195" y="5"/>
                    <a:pt x="1155" y="1"/>
                    <a:pt x="1114"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31"/>
            <p:cNvSpPr/>
            <p:nvPr/>
          </p:nvSpPr>
          <p:spPr>
            <a:xfrm>
              <a:off x="3828325" y="1159001"/>
              <a:ext cx="81564" cy="135211"/>
            </a:xfrm>
            <a:custGeom>
              <a:avLst/>
              <a:gdLst/>
              <a:ahLst/>
              <a:cxnLst/>
              <a:rect l="l" t="t" r="r" b="b"/>
              <a:pathLst>
                <a:path w="1268" h="2102" extrusionOk="0">
                  <a:moveTo>
                    <a:pt x="1234" y="0"/>
                  </a:moveTo>
                  <a:cubicBezTo>
                    <a:pt x="1168" y="0"/>
                    <a:pt x="1101" y="134"/>
                    <a:pt x="1068" y="167"/>
                  </a:cubicBezTo>
                  <a:cubicBezTo>
                    <a:pt x="1001" y="267"/>
                    <a:pt x="934" y="334"/>
                    <a:pt x="867" y="434"/>
                  </a:cubicBezTo>
                  <a:cubicBezTo>
                    <a:pt x="734" y="601"/>
                    <a:pt x="634" y="768"/>
                    <a:pt x="534" y="968"/>
                  </a:cubicBezTo>
                  <a:cubicBezTo>
                    <a:pt x="400" y="1135"/>
                    <a:pt x="300" y="1335"/>
                    <a:pt x="234" y="1535"/>
                  </a:cubicBezTo>
                  <a:cubicBezTo>
                    <a:pt x="134" y="1702"/>
                    <a:pt x="33" y="1902"/>
                    <a:pt x="0" y="2102"/>
                  </a:cubicBezTo>
                  <a:cubicBezTo>
                    <a:pt x="67" y="1935"/>
                    <a:pt x="134" y="1735"/>
                    <a:pt x="234" y="1568"/>
                  </a:cubicBezTo>
                  <a:cubicBezTo>
                    <a:pt x="334" y="1401"/>
                    <a:pt x="400" y="1201"/>
                    <a:pt x="500" y="1035"/>
                  </a:cubicBezTo>
                  <a:cubicBezTo>
                    <a:pt x="634" y="868"/>
                    <a:pt x="734" y="701"/>
                    <a:pt x="834" y="534"/>
                  </a:cubicBezTo>
                  <a:cubicBezTo>
                    <a:pt x="901" y="467"/>
                    <a:pt x="967" y="367"/>
                    <a:pt x="1034" y="301"/>
                  </a:cubicBezTo>
                  <a:cubicBezTo>
                    <a:pt x="1068" y="234"/>
                    <a:pt x="1101" y="201"/>
                    <a:pt x="1134" y="167"/>
                  </a:cubicBezTo>
                  <a:cubicBezTo>
                    <a:pt x="1168" y="134"/>
                    <a:pt x="1201" y="101"/>
                    <a:pt x="1234" y="67"/>
                  </a:cubicBezTo>
                  <a:cubicBezTo>
                    <a:pt x="1268" y="67"/>
                    <a:pt x="1268" y="67"/>
                    <a:pt x="1268" y="34"/>
                  </a:cubicBezTo>
                  <a:cubicBezTo>
                    <a:pt x="1268" y="34"/>
                    <a:pt x="1234" y="0"/>
                    <a:pt x="1234"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31"/>
            <p:cNvSpPr/>
            <p:nvPr/>
          </p:nvSpPr>
          <p:spPr>
            <a:xfrm>
              <a:off x="3839003" y="1079623"/>
              <a:ext cx="77319" cy="60144"/>
            </a:xfrm>
            <a:custGeom>
              <a:avLst/>
              <a:gdLst/>
              <a:ahLst/>
              <a:cxnLst/>
              <a:rect l="l" t="t" r="r" b="b"/>
              <a:pathLst>
                <a:path w="1202" h="935" extrusionOk="0">
                  <a:moveTo>
                    <a:pt x="1" y="0"/>
                  </a:moveTo>
                  <a:cubicBezTo>
                    <a:pt x="1" y="0"/>
                    <a:pt x="1" y="34"/>
                    <a:pt x="1" y="34"/>
                  </a:cubicBezTo>
                  <a:cubicBezTo>
                    <a:pt x="501" y="200"/>
                    <a:pt x="902" y="534"/>
                    <a:pt x="1202" y="934"/>
                  </a:cubicBezTo>
                  <a:cubicBezTo>
                    <a:pt x="935" y="501"/>
                    <a:pt x="501" y="200"/>
                    <a:pt x="1"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31"/>
            <p:cNvSpPr/>
            <p:nvPr/>
          </p:nvSpPr>
          <p:spPr>
            <a:xfrm>
              <a:off x="3845435" y="1103230"/>
              <a:ext cx="58021" cy="37501"/>
            </a:xfrm>
            <a:custGeom>
              <a:avLst/>
              <a:gdLst/>
              <a:ahLst/>
              <a:cxnLst/>
              <a:rect l="l" t="t" r="r" b="b"/>
              <a:pathLst>
                <a:path w="902" h="583" extrusionOk="0">
                  <a:moveTo>
                    <a:pt x="1" y="0"/>
                  </a:moveTo>
                  <a:lnTo>
                    <a:pt x="1" y="0"/>
                  </a:lnTo>
                  <a:cubicBezTo>
                    <a:pt x="301" y="167"/>
                    <a:pt x="601" y="334"/>
                    <a:pt x="868" y="567"/>
                  </a:cubicBezTo>
                  <a:cubicBezTo>
                    <a:pt x="868" y="578"/>
                    <a:pt x="872" y="582"/>
                    <a:pt x="877" y="582"/>
                  </a:cubicBezTo>
                  <a:cubicBezTo>
                    <a:pt x="887" y="582"/>
                    <a:pt x="902" y="567"/>
                    <a:pt x="902" y="567"/>
                  </a:cubicBezTo>
                  <a:cubicBezTo>
                    <a:pt x="601" y="334"/>
                    <a:pt x="335" y="134"/>
                    <a:pt x="1"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31"/>
            <p:cNvSpPr/>
            <p:nvPr/>
          </p:nvSpPr>
          <p:spPr>
            <a:xfrm>
              <a:off x="3939864" y="1116610"/>
              <a:ext cx="68763" cy="179788"/>
            </a:xfrm>
            <a:custGeom>
              <a:avLst/>
              <a:gdLst/>
              <a:ahLst/>
              <a:cxnLst/>
              <a:rect l="l" t="t" r="r" b="b"/>
              <a:pathLst>
                <a:path w="1069" h="2795" extrusionOk="0">
                  <a:moveTo>
                    <a:pt x="413" y="1"/>
                  </a:moveTo>
                  <a:cubicBezTo>
                    <a:pt x="401" y="1"/>
                    <a:pt x="384" y="9"/>
                    <a:pt x="368" y="26"/>
                  </a:cubicBezTo>
                  <a:cubicBezTo>
                    <a:pt x="268" y="259"/>
                    <a:pt x="201" y="526"/>
                    <a:pt x="101" y="793"/>
                  </a:cubicBezTo>
                  <a:cubicBezTo>
                    <a:pt x="67" y="893"/>
                    <a:pt x="1" y="993"/>
                    <a:pt x="34" y="1126"/>
                  </a:cubicBezTo>
                  <a:cubicBezTo>
                    <a:pt x="67" y="1260"/>
                    <a:pt x="101" y="1393"/>
                    <a:pt x="134" y="1527"/>
                  </a:cubicBezTo>
                  <a:cubicBezTo>
                    <a:pt x="167" y="1660"/>
                    <a:pt x="201" y="1827"/>
                    <a:pt x="234" y="1960"/>
                  </a:cubicBezTo>
                  <a:cubicBezTo>
                    <a:pt x="268" y="2027"/>
                    <a:pt x="368" y="2127"/>
                    <a:pt x="434" y="2194"/>
                  </a:cubicBezTo>
                  <a:cubicBezTo>
                    <a:pt x="634" y="2394"/>
                    <a:pt x="835" y="2594"/>
                    <a:pt x="1068" y="2794"/>
                  </a:cubicBezTo>
                  <a:cubicBezTo>
                    <a:pt x="1068" y="2794"/>
                    <a:pt x="1068" y="2761"/>
                    <a:pt x="1068" y="2761"/>
                  </a:cubicBezTo>
                  <a:cubicBezTo>
                    <a:pt x="901" y="2594"/>
                    <a:pt x="735" y="2427"/>
                    <a:pt x="568" y="2261"/>
                  </a:cubicBezTo>
                  <a:cubicBezTo>
                    <a:pt x="468" y="2194"/>
                    <a:pt x="368" y="2094"/>
                    <a:pt x="301" y="1960"/>
                  </a:cubicBezTo>
                  <a:cubicBezTo>
                    <a:pt x="234" y="1860"/>
                    <a:pt x="234" y="1694"/>
                    <a:pt x="201" y="1560"/>
                  </a:cubicBezTo>
                  <a:cubicBezTo>
                    <a:pt x="167" y="1460"/>
                    <a:pt x="134" y="1327"/>
                    <a:pt x="101" y="1193"/>
                  </a:cubicBezTo>
                  <a:cubicBezTo>
                    <a:pt x="67" y="1026"/>
                    <a:pt x="101" y="893"/>
                    <a:pt x="167" y="760"/>
                  </a:cubicBezTo>
                  <a:cubicBezTo>
                    <a:pt x="268" y="526"/>
                    <a:pt x="334" y="259"/>
                    <a:pt x="434" y="26"/>
                  </a:cubicBezTo>
                  <a:cubicBezTo>
                    <a:pt x="434" y="9"/>
                    <a:pt x="426" y="1"/>
                    <a:pt x="413"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31"/>
            <p:cNvSpPr/>
            <p:nvPr/>
          </p:nvSpPr>
          <p:spPr>
            <a:xfrm>
              <a:off x="3957039" y="1118733"/>
              <a:ext cx="85874" cy="169046"/>
            </a:xfrm>
            <a:custGeom>
              <a:avLst/>
              <a:gdLst/>
              <a:ahLst/>
              <a:cxnLst/>
              <a:rect l="l" t="t" r="r" b="b"/>
              <a:pathLst>
                <a:path w="1335" h="2628" extrusionOk="0">
                  <a:moveTo>
                    <a:pt x="217" y="1"/>
                  </a:moveTo>
                  <a:cubicBezTo>
                    <a:pt x="209" y="1"/>
                    <a:pt x="201" y="9"/>
                    <a:pt x="201" y="26"/>
                  </a:cubicBezTo>
                  <a:cubicBezTo>
                    <a:pt x="134" y="293"/>
                    <a:pt x="101" y="560"/>
                    <a:pt x="34" y="827"/>
                  </a:cubicBezTo>
                  <a:cubicBezTo>
                    <a:pt x="34" y="960"/>
                    <a:pt x="1" y="1060"/>
                    <a:pt x="34" y="1160"/>
                  </a:cubicBezTo>
                  <a:cubicBezTo>
                    <a:pt x="101" y="1294"/>
                    <a:pt x="134" y="1427"/>
                    <a:pt x="201" y="1560"/>
                  </a:cubicBezTo>
                  <a:cubicBezTo>
                    <a:pt x="267" y="1694"/>
                    <a:pt x="301" y="1827"/>
                    <a:pt x="367" y="1961"/>
                  </a:cubicBezTo>
                  <a:cubicBezTo>
                    <a:pt x="434" y="2061"/>
                    <a:pt x="534" y="2094"/>
                    <a:pt x="601" y="2161"/>
                  </a:cubicBezTo>
                  <a:cubicBezTo>
                    <a:pt x="868" y="2328"/>
                    <a:pt x="1101" y="2494"/>
                    <a:pt x="1335" y="2628"/>
                  </a:cubicBezTo>
                  <a:cubicBezTo>
                    <a:pt x="1168" y="2494"/>
                    <a:pt x="968" y="2361"/>
                    <a:pt x="768" y="2228"/>
                  </a:cubicBezTo>
                  <a:cubicBezTo>
                    <a:pt x="668" y="2161"/>
                    <a:pt x="534" y="2061"/>
                    <a:pt x="434" y="1961"/>
                  </a:cubicBezTo>
                  <a:cubicBezTo>
                    <a:pt x="367" y="1861"/>
                    <a:pt x="334" y="1727"/>
                    <a:pt x="267" y="1594"/>
                  </a:cubicBezTo>
                  <a:cubicBezTo>
                    <a:pt x="234" y="1460"/>
                    <a:pt x="167" y="1360"/>
                    <a:pt x="134" y="1227"/>
                  </a:cubicBezTo>
                  <a:cubicBezTo>
                    <a:pt x="67" y="1093"/>
                    <a:pt x="67" y="960"/>
                    <a:pt x="101" y="793"/>
                  </a:cubicBezTo>
                  <a:cubicBezTo>
                    <a:pt x="167" y="526"/>
                    <a:pt x="201" y="293"/>
                    <a:pt x="234" y="26"/>
                  </a:cubicBezTo>
                  <a:cubicBezTo>
                    <a:pt x="234" y="9"/>
                    <a:pt x="226" y="1"/>
                    <a:pt x="217"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31"/>
            <p:cNvSpPr/>
            <p:nvPr/>
          </p:nvSpPr>
          <p:spPr>
            <a:xfrm>
              <a:off x="3974213" y="1103745"/>
              <a:ext cx="105171" cy="153994"/>
            </a:xfrm>
            <a:custGeom>
              <a:avLst/>
              <a:gdLst/>
              <a:ahLst/>
              <a:cxnLst/>
              <a:rect l="l" t="t" r="r" b="b"/>
              <a:pathLst>
                <a:path w="1635" h="2394" extrusionOk="0">
                  <a:moveTo>
                    <a:pt x="50" y="0"/>
                  </a:moveTo>
                  <a:cubicBezTo>
                    <a:pt x="42" y="0"/>
                    <a:pt x="34" y="9"/>
                    <a:pt x="34" y="26"/>
                  </a:cubicBezTo>
                  <a:cubicBezTo>
                    <a:pt x="34" y="292"/>
                    <a:pt x="34" y="559"/>
                    <a:pt x="34" y="859"/>
                  </a:cubicBezTo>
                  <a:cubicBezTo>
                    <a:pt x="34" y="960"/>
                    <a:pt x="0" y="1060"/>
                    <a:pt x="67" y="1160"/>
                  </a:cubicBezTo>
                  <a:cubicBezTo>
                    <a:pt x="134" y="1293"/>
                    <a:pt x="234" y="1427"/>
                    <a:pt x="301" y="1527"/>
                  </a:cubicBezTo>
                  <a:cubicBezTo>
                    <a:pt x="401" y="1660"/>
                    <a:pt x="467" y="1760"/>
                    <a:pt x="567" y="1894"/>
                  </a:cubicBezTo>
                  <a:cubicBezTo>
                    <a:pt x="634" y="1960"/>
                    <a:pt x="734" y="1994"/>
                    <a:pt x="834" y="2027"/>
                  </a:cubicBezTo>
                  <a:cubicBezTo>
                    <a:pt x="1101" y="2160"/>
                    <a:pt x="1335" y="2260"/>
                    <a:pt x="1635" y="2394"/>
                  </a:cubicBezTo>
                  <a:cubicBezTo>
                    <a:pt x="1635" y="2394"/>
                    <a:pt x="1635" y="2394"/>
                    <a:pt x="1635" y="2361"/>
                  </a:cubicBezTo>
                  <a:cubicBezTo>
                    <a:pt x="1401" y="2260"/>
                    <a:pt x="1201" y="2160"/>
                    <a:pt x="968" y="2060"/>
                  </a:cubicBezTo>
                  <a:cubicBezTo>
                    <a:pt x="868" y="2027"/>
                    <a:pt x="734" y="1960"/>
                    <a:pt x="634" y="1894"/>
                  </a:cubicBezTo>
                  <a:cubicBezTo>
                    <a:pt x="534" y="1793"/>
                    <a:pt x="467" y="1660"/>
                    <a:pt x="401" y="1560"/>
                  </a:cubicBezTo>
                  <a:cubicBezTo>
                    <a:pt x="301" y="1427"/>
                    <a:pt x="234" y="1326"/>
                    <a:pt x="167" y="1226"/>
                  </a:cubicBezTo>
                  <a:cubicBezTo>
                    <a:pt x="67" y="1093"/>
                    <a:pt x="67" y="960"/>
                    <a:pt x="67" y="793"/>
                  </a:cubicBezTo>
                  <a:cubicBezTo>
                    <a:pt x="67" y="526"/>
                    <a:pt x="67" y="259"/>
                    <a:pt x="67" y="26"/>
                  </a:cubicBezTo>
                  <a:cubicBezTo>
                    <a:pt x="67" y="9"/>
                    <a:pt x="59" y="0"/>
                    <a:pt x="50"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31"/>
            <p:cNvSpPr/>
            <p:nvPr/>
          </p:nvSpPr>
          <p:spPr>
            <a:xfrm>
              <a:off x="3982768" y="1104388"/>
              <a:ext cx="126656" cy="134053"/>
            </a:xfrm>
            <a:custGeom>
              <a:avLst/>
              <a:gdLst/>
              <a:ahLst/>
              <a:cxnLst/>
              <a:rect l="l" t="t" r="r" b="b"/>
              <a:pathLst>
                <a:path w="1969" h="2084" extrusionOk="0">
                  <a:moveTo>
                    <a:pt x="26" y="1"/>
                  </a:moveTo>
                  <a:cubicBezTo>
                    <a:pt x="16" y="1"/>
                    <a:pt x="1" y="16"/>
                    <a:pt x="1" y="16"/>
                  </a:cubicBezTo>
                  <a:cubicBezTo>
                    <a:pt x="34" y="282"/>
                    <a:pt x="68" y="583"/>
                    <a:pt x="134" y="849"/>
                  </a:cubicBezTo>
                  <a:cubicBezTo>
                    <a:pt x="134" y="950"/>
                    <a:pt x="168" y="1050"/>
                    <a:pt x="234" y="1150"/>
                  </a:cubicBezTo>
                  <a:cubicBezTo>
                    <a:pt x="334" y="1250"/>
                    <a:pt x="434" y="1350"/>
                    <a:pt x="535" y="1483"/>
                  </a:cubicBezTo>
                  <a:cubicBezTo>
                    <a:pt x="635" y="1583"/>
                    <a:pt x="735" y="1683"/>
                    <a:pt x="835" y="1783"/>
                  </a:cubicBezTo>
                  <a:cubicBezTo>
                    <a:pt x="901" y="1850"/>
                    <a:pt x="1002" y="1850"/>
                    <a:pt x="1102" y="1884"/>
                  </a:cubicBezTo>
                  <a:cubicBezTo>
                    <a:pt x="1402" y="1950"/>
                    <a:pt x="1669" y="2017"/>
                    <a:pt x="1969" y="2084"/>
                  </a:cubicBezTo>
                  <a:cubicBezTo>
                    <a:pt x="1735" y="2017"/>
                    <a:pt x="1502" y="1950"/>
                    <a:pt x="1268" y="1884"/>
                  </a:cubicBezTo>
                  <a:cubicBezTo>
                    <a:pt x="1135" y="1850"/>
                    <a:pt x="1002" y="1817"/>
                    <a:pt x="901" y="1750"/>
                  </a:cubicBezTo>
                  <a:cubicBezTo>
                    <a:pt x="768" y="1683"/>
                    <a:pt x="701" y="1550"/>
                    <a:pt x="601" y="1483"/>
                  </a:cubicBezTo>
                  <a:cubicBezTo>
                    <a:pt x="501" y="1383"/>
                    <a:pt x="434" y="1283"/>
                    <a:pt x="334" y="1183"/>
                  </a:cubicBezTo>
                  <a:cubicBezTo>
                    <a:pt x="201" y="1050"/>
                    <a:pt x="201" y="916"/>
                    <a:pt x="168" y="783"/>
                  </a:cubicBezTo>
                  <a:cubicBezTo>
                    <a:pt x="134" y="516"/>
                    <a:pt x="68" y="282"/>
                    <a:pt x="34" y="16"/>
                  </a:cubicBezTo>
                  <a:cubicBezTo>
                    <a:pt x="34" y="4"/>
                    <a:pt x="30" y="1"/>
                    <a:pt x="26"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31"/>
            <p:cNvSpPr/>
            <p:nvPr/>
          </p:nvSpPr>
          <p:spPr>
            <a:xfrm>
              <a:off x="3948483" y="875775"/>
              <a:ext cx="109481" cy="223208"/>
            </a:xfrm>
            <a:custGeom>
              <a:avLst/>
              <a:gdLst/>
              <a:ahLst/>
              <a:cxnLst/>
              <a:rect l="l" t="t" r="r" b="b"/>
              <a:pathLst>
                <a:path w="1702" h="3470" extrusionOk="0">
                  <a:moveTo>
                    <a:pt x="0" y="3469"/>
                  </a:moveTo>
                  <a:cubicBezTo>
                    <a:pt x="0" y="2836"/>
                    <a:pt x="267" y="2102"/>
                    <a:pt x="467" y="1535"/>
                  </a:cubicBezTo>
                  <a:cubicBezTo>
                    <a:pt x="634" y="1101"/>
                    <a:pt x="834" y="534"/>
                    <a:pt x="1168" y="234"/>
                  </a:cubicBezTo>
                  <a:cubicBezTo>
                    <a:pt x="1401" y="0"/>
                    <a:pt x="1668" y="34"/>
                    <a:pt x="1668" y="367"/>
                  </a:cubicBezTo>
                  <a:cubicBezTo>
                    <a:pt x="1701" y="968"/>
                    <a:pt x="1334" y="1601"/>
                    <a:pt x="1068" y="2135"/>
                  </a:cubicBezTo>
                  <a:cubicBezTo>
                    <a:pt x="901" y="2402"/>
                    <a:pt x="734" y="2702"/>
                    <a:pt x="534" y="2969"/>
                  </a:cubicBezTo>
                  <a:cubicBezTo>
                    <a:pt x="434" y="3103"/>
                    <a:pt x="300" y="3236"/>
                    <a:pt x="200" y="3369"/>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31"/>
            <p:cNvSpPr/>
            <p:nvPr/>
          </p:nvSpPr>
          <p:spPr>
            <a:xfrm>
              <a:off x="3866920" y="903628"/>
              <a:ext cx="83751" cy="216840"/>
            </a:xfrm>
            <a:custGeom>
              <a:avLst/>
              <a:gdLst/>
              <a:ahLst/>
              <a:cxnLst/>
              <a:rect l="l" t="t" r="r" b="b"/>
              <a:pathLst>
                <a:path w="1302" h="3371" extrusionOk="0">
                  <a:moveTo>
                    <a:pt x="1235" y="3370"/>
                  </a:moveTo>
                  <a:cubicBezTo>
                    <a:pt x="834" y="2936"/>
                    <a:pt x="601" y="2269"/>
                    <a:pt x="367" y="1736"/>
                  </a:cubicBezTo>
                  <a:cubicBezTo>
                    <a:pt x="201" y="1369"/>
                    <a:pt x="1" y="835"/>
                    <a:pt x="34" y="435"/>
                  </a:cubicBezTo>
                  <a:cubicBezTo>
                    <a:pt x="67" y="134"/>
                    <a:pt x="267" y="1"/>
                    <a:pt x="468" y="234"/>
                  </a:cubicBezTo>
                  <a:cubicBezTo>
                    <a:pt x="868" y="635"/>
                    <a:pt x="1001" y="1302"/>
                    <a:pt x="1135" y="1802"/>
                  </a:cubicBezTo>
                  <a:cubicBezTo>
                    <a:pt x="1201" y="2102"/>
                    <a:pt x="1268" y="2403"/>
                    <a:pt x="1301" y="2703"/>
                  </a:cubicBezTo>
                  <a:cubicBezTo>
                    <a:pt x="1301" y="2870"/>
                    <a:pt x="1268" y="3036"/>
                    <a:pt x="1301" y="3203"/>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31"/>
            <p:cNvSpPr/>
            <p:nvPr/>
          </p:nvSpPr>
          <p:spPr>
            <a:xfrm>
              <a:off x="4019241" y="1098663"/>
              <a:ext cx="139585" cy="73009"/>
            </a:xfrm>
            <a:custGeom>
              <a:avLst/>
              <a:gdLst/>
              <a:ahLst/>
              <a:cxnLst/>
              <a:rect l="l" t="t" r="r" b="b"/>
              <a:pathLst>
                <a:path w="2170" h="1135" extrusionOk="0">
                  <a:moveTo>
                    <a:pt x="175" y="0"/>
                  </a:moveTo>
                  <a:cubicBezTo>
                    <a:pt x="127" y="0"/>
                    <a:pt x="80" y="2"/>
                    <a:pt x="34" y="4"/>
                  </a:cubicBezTo>
                  <a:lnTo>
                    <a:pt x="1" y="271"/>
                  </a:lnTo>
                  <a:cubicBezTo>
                    <a:pt x="5" y="271"/>
                    <a:pt x="9" y="271"/>
                    <a:pt x="13" y="271"/>
                  </a:cubicBezTo>
                  <a:cubicBezTo>
                    <a:pt x="302" y="271"/>
                    <a:pt x="1437" y="1135"/>
                    <a:pt x="1919" y="1135"/>
                  </a:cubicBezTo>
                  <a:cubicBezTo>
                    <a:pt x="2042" y="1135"/>
                    <a:pt x="2122" y="1079"/>
                    <a:pt x="2136" y="938"/>
                  </a:cubicBezTo>
                  <a:cubicBezTo>
                    <a:pt x="2169" y="638"/>
                    <a:pt x="1902" y="438"/>
                    <a:pt x="1702" y="338"/>
                  </a:cubicBezTo>
                  <a:cubicBezTo>
                    <a:pt x="1245" y="155"/>
                    <a:pt x="677" y="0"/>
                    <a:pt x="175" y="0"/>
                  </a:cubicBez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55" name="Google Shape;1055;p31"/>
          <p:cNvSpPr txBox="1">
            <a:spLocks noGrp="1"/>
          </p:cNvSpPr>
          <p:nvPr>
            <p:ph type="subTitle" idx="1"/>
          </p:nvPr>
        </p:nvSpPr>
        <p:spPr>
          <a:xfrm>
            <a:off x="713225" y="1657850"/>
            <a:ext cx="2096100" cy="4545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Clr>
                <a:schemeClr val="lt2"/>
              </a:buClr>
              <a:buSzPts val="1800"/>
              <a:buNone/>
              <a:defRPr sz="2200">
                <a:solidFill>
                  <a:schemeClr val="accent3"/>
                </a:solidFill>
                <a:latin typeface="Chivo Black"/>
                <a:ea typeface="Chivo Black"/>
                <a:cs typeface="Chivo Black"/>
                <a:sym typeface="Chivo Black"/>
              </a:defRPr>
            </a:lvl1pPr>
            <a:lvl2pPr lvl="1" rtl="0">
              <a:spcBef>
                <a:spcPts val="0"/>
              </a:spcBef>
              <a:spcAft>
                <a:spcPts val="0"/>
              </a:spcAft>
              <a:buClr>
                <a:schemeClr val="lt2"/>
              </a:buClr>
              <a:buSzPts val="1400"/>
              <a:buNone/>
              <a:defRPr>
                <a:solidFill>
                  <a:schemeClr val="lt2"/>
                </a:solidFill>
              </a:defRPr>
            </a:lvl2pPr>
            <a:lvl3pPr lvl="2" rtl="0">
              <a:spcBef>
                <a:spcPts val="0"/>
              </a:spcBef>
              <a:spcAft>
                <a:spcPts val="0"/>
              </a:spcAft>
              <a:buClr>
                <a:schemeClr val="lt2"/>
              </a:buClr>
              <a:buSzPts val="1400"/>
              <a:buNone/>
              <a:defRPr>
                <a:solidFill>
                  <a:schemeClr val="lt2"/>
                </a:solidFill>
              </a:defRPr>
            </a:lvl3pPr>
            <a:lvl4pPr lvl="3" rtl="0">
              <a:spcBef>
                <a:spcPts val="0"/>
              </a:spcBef>
              <a:spcAft>
                <a:spcPts val="0"/>
              </a:spcAft>
              <a:buClr>
                <a:schemeClr val="lt2"/>
              </a:buClr>
              <a:buSzPts val="1400"/>
              <a:buNone/>
              <a:defRPr>
                <a:solidFill>
                  <a:schemeClr val="lt2"/>
                </a:solidFill>
              </a:defRPr>
            </a:lvl4pPr>
            <a:lvl5pPr lvl="4" rtl="0">
              <a:spcBef>
                <a:spcPts val="0"/>
              </a:spcBef>
              <a:spcAft>
                <a:spcPts val="0"/>
              </a:spcAft>
              <a:buClr>
                <a:schemeClr val="lt2"/>
              </a:buClr>
              <a:buSzPts val="1400"/>
              <a:buNone/>
              <a:defRPr>
                <a:solidFill>
                  <a:schemeClr val="lt2"/>
                </a:solidFill>
              </a:defRPr>
            </a:lvl5pPr>
            <a:lvl6pPr lvl="5" rtl="0">
              <a:spcBef>
                <a:spcPts val="0"/>
              </a:spcBef>
              <a:spcAft>
                <a:spcPts val="0"/>
              </a:spcAft>
              <a:buClr>
                <a:schemeClr val="lt2"/>
              </a:buClr>
              <a:buSzPts val="1400"/>
              <a:buNone/>
              <a:defRPr>
                <a:solidFill>
                  <a:schemeClr val="lt2"/>
                </a:solidFill>
              </a:defRPr>
            </a:lvl6pPr>
            <a:lvl7pPr lvl="6" rtl="0">
              <a:spcBef>
                <a:spcPts val="0"/>
              </a:spcBef>
              <a:spcAft>
                <a:spcPts val="0"/>
              </a:spcAft>
              <a:buClr>
                <a:schemeClr val="lt2"/>
              </a:buClr>
              <a:buSzPts val="1400"/>
              <a:buNone/>
              <a:defRPr>
                <a:solidFill>
                  <a:schemeClr val="lt2"/>
                </a:solidFill>
              </a:defRPr>
            </a:lvl7pPr>
            <a:lvl8pPr lvl="7" rtl="0">
              <a:spcBef>
                <a:spcPts val="0"/>
              </a:spcBef>
              <a:spcAft>
                <a:spcPts val="0"/>
              </a:spcAft>
              <a:buClr>
                <a:schemeClr val="lt2"/>
              </a:buClr>
              <a:buSzPts val="1400"/>
              <a:buNone/>
              <a:defRPr>
                <a:solidFill>
                  <a:schemeClr val="lt2"/>
                </a:solidFill>
              </a:defRPr>
            </a:lvl8pPr>
            <a:lvl9pPr lvl="8" rtl="0">
              <a:spcBef>
                <a:spcPts val="0"/>
              </a:spcBef>
              <a:spcAft>
                <a:spcPts val="0"/>
              </a:spcAft>
              <a:buClr>
                <a:schemeClr val="lt2"/>
              </a:buClr>
              <a:buSzPts val="1400"/>
              <a:buNone/>
              <a:defRPr>
                <a:solidFill>
                  <a:schemeClr val="lt2"/>
                </a:solidFill>
              </a:defRPr>
            </a:lvl9pPr>
          </a:lstStyle>
          <a:p>
            <a:endParaRPr/>
          </a:p>
        </p:txBody>
      </p:sp>
      <p:sp>
        <p:nvSpPr>
          <p:cNvPr id="1056" name="Google Shape;1056;p31"/>
          <p:cNvSpPr txBox="1">
            <a:spLocks noGrp="1"/>
          </p:cNvSpPr>
          <p:nvPr>
            <p:ph type="subTitle" idx="2"/>
          </p:nvPr>
        </p:nvSpPr>
        <p:spPr>
          <a:xfrm>
            <a:off x="6334675" y="2950100"/>
            <a:ext cx="2096100" cy="454500"/>
          </a:xfrm>
          <a:prstGeom prst="rect">
            <a:avLst/>
          </a:prstGeom>
          <a:ln>
            <a:noFill/>
          </a:ln>
        </p:spPr>
        <p:txBody>
          <a:bodyPr spcFirstLastPara="1" wrap="square" lIns="91425" tIns="91425" rIns="91425" bIns="91425" anchor="t" anchorCtr="0">
            <a:noAutofit/>
          </a:bodyPr>
          <a:lstStyle>
            <a:lvl1pPr lvl="0" algn="r" rtl="0">
              <a:spcBef>
                <a:spcPts val="0"/>
              </a:spcBef>
              <a:spcAft>
                <a:spcPts val="0"/>
              </a:spcAft>
              <a:buClr>
                <a:schemeClr val="lt2"/>
              </a:buClr>
              <a:buSzPts val="1800"/>
              <a:buNone/>
              <a:defRPr sz="2200">
                <a:solidFill>
                  <a:schemeClr val="accent3"/>
                </a:solidFill>
                <a:latin typeface="Chivo Black"/>
                <a:ea typeface="Chivo Black"/>
                <a:cs typeface="Chivo Black"/>
                <a:sym typeface="Chivo Black"/>
              </a:defRPr>
            </a:lvl1pPr>
            <a:lvl2pPr lvl="1" rtl="0">
              <a:spcBef>
                <a:spcPts val="0"/>
              </a:spcBef>
              <a:spcAft>
                <a:spcPts val="0"/>
              </a:spcAft>
              <a:buClr>
                <a:schemeClr val="lt2"/>
              </a:buClr>
              <a:buSzPts val="1400"/>
              <a:buNone/>
              <a:defRPr>
                <a:solidFill>
                  <a:schemeClr val="lt2"/>
                </a:solidFill>
              </a:defRPr>
            </a:lvl2pPr>
            <a:lvl3pPr lvl="2" rtl="0">
              <a:spcBef>
                <a:spcPts val="0"/>
              </a:spcBef>
              <a:spcAft>
                <a:spcPts val="0"/>
              </a:spcAft>
              <a:buClr>
                <a:schemeClr val="lt2"/>
              </a:buClr>
              <a:buSzPts val="1400"/>
              <a:buNone/>
              <a:defRPr>
                <a:solidFill>
                  <a:schemeClr val="lt2"/>
                </a:solidFill>
              </a:defRPr>
            </a:lvl3pPr>
            <a:lvl4pPr lvl="3" rtl="0">
              <a:spcBef>
                <a:spcPts val="0"/>
              </a:spcBef>
              <a:spcAft>
                <a:spcPts val="0"/>
              </a:spcAft>
              <a:buClr>
                <a:schemeClr val="lt2"/>
              </a:buClr>
              <a:buSzPts val="1400"/>
              <a:buNone/>
              <a:defRPr>
                <a:solidFill>
                  <a:schemeClr val="lt2"/>
                </a:solidFill>
              </a:defRPr>
            </a:lvl4pPr>
            <a:lvl5pPr lvl="4" rtl="0">
              <a:spcBef>
                <a:spcPts val="0"/>
              </a:spcBef>
              <a:spcAft>
                <a:spcPts val="0"/>
              </a:spcAft>
              <a:buClr>
                <a:schemeClr val="lt2"/>
              </a:buClr>
              <a:buSzPts val="1400"/>
              <a:buNone/>
              <a:defRPr>
                <a:solidFill>
                  <a:schemeClr val="lt2"/>
                </a:solidFill>
              </a:defRPr>
            </a:lvl5pPr>
            <a:lvl6pPr lvl="5" rtl="0">
              <a:spcBef>
                <a:spcPts val="0"/>
              </a:spcBef>
              <a:spcAft>
                <a:spcPts val="0"/>
              </a:spcAft>
              <a:buClr>
                <a:schemeClr val="lt2"/>
              </a:buClr>
              <a:buSzPts val="1400"/>
              <a:buNone/>
              <a:defRPr>
                <a:solidFill>
                  <a:schemeClr val="lt2"/>
                </a:solidFill>
              </a:defRPr>
            </a:lvl6pPr>
            <a:lvl7pPr lvl="6" rtl="0">
              <a:spcBef>
                <a:spcPts val="0"/>
              </a:spcBef>
              <a:spcAft>
                <a:spcPts val="0"/>
              </a:spcAft>
              <a:buClr>
                <a:schemeClr val="lt2"/>
              </a:buClr>
              <a:buSzPts val="1400"/>
              <a:buNone/>
              <a:defRPr>
                <a:solidFill>
                  <a:schemeClr val="lt2"/>
                </a:solidFill>
              </a:defRPr>
            </a:lvl7pPr>
            <a:lvl8pPr lvl="7" rtl="0">
              <a:spcBef>
                <a:spcPts val="0"/>
              </a:spcBef>
              <a:spcAft>
                <a:spcPts val="0"/>
              </a:spcAft>
              <a:buClr>
                <a:schemeClr val="lt2"/>
              </a:buClr>
              <a:buSzPts val="1400"/>
              <a:buNone/>
              <a:defRPr>
                <a:solidFill>
                  <a:schemeClr val="lt2"/>
                </a:solidFill>
              </a:defRPr>
            </a:lvl8pPr>
            <a:lvl9pPr lvl="8" rtl="0">
              <a:spcBef>
                <a:spcPts val="0"/>
              </a:spcBef>
              <a:spcAft>
                <a:spcPts val="0"/>
              </a:spcAft>
              <a:buClr>
                <a:schemeClr val="lt2"/>
              </a:buClr>
              <a:buSzPts val="1400"/>
              <a:buNone/>
              <a:defRPr>
                <a:solidFill>
                  <a:schemeClr val="lt2"/>
                </a:solidFill>
              </a:defRPr>
            </a:lvl9pPr>
          </a:lstStyle>
          <a:p>
            <a:endParaRPr/>
          </a:p>
        </p:txBody>
      </p:sp>
      <p:sp>
        <p:nvSpPr>
          <p:cNvPr id="1057" name="Google Shape;1057;p31"/>
          <p:cNvSpPr txBox="1">
            <a:spLocks noGrp="1"/>
          </p:cNvSpPr>
          <p:nvPr>
            <p:ph type="subTitle" idx="3"/>
          </p:nvPr>
        </p:nvSpPr>
        <p:spPr>
          <a:xfrm>
            <a:off x="713225" y="2112351"/>
            <a:ext cx="2096100" cy="7863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1800"/>
              <a:buNone/>
              <a:defRPr sz="16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058" name="Google Shape;1058;p31"/>
          <p:cNvSpPr txBox="1">
            <a:spLocks noGrp="1"/>
          </p:cNvSpPr>
          <p:nvPr>
            <p:ph type="subTitle" idx="4"/>
          </p:nvPr>
        </p:nvSpPr>
        <p:spPr>
          <a:xfrm>
            <a:off x="6334675" y="3404608"/>
            <a:ext cx="2096100" cy="786300"/>
          </a:xfrm>
          <a:prstGeom prst="rect">
            <a:avLst/>
          </a:prstGeom>
          <a:ln>
            <a:noFill/>
          </a:ln>
        </p:spPr>
        <p:txBody>
          <a:bodyPr spcFirstLastPara="1" wrap="square" lIns="91425" tIns="91425" rIns="91425" bIns="91425" anchor="ctr" anchorCtr="0">
            <a:noAutofit/>
          </a:bodyPr>
          <a:lstStyle>
            <a:lvl1pPr lvl="0" algn="r" rtl="0">
              <a:spcBef>
                <a:spcPts val="0"/>
              </a:spcBef>
              <a:spcAft>
                <a:spcPts val="0"/>
              </a:spcAft>
              <a:buSzPts val="1800"/>
              <a:buNone/>
              <a:defRPr sz="16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059" name="Google Shape;1059;p31"/>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and two columns 3">
  <p:cSld name="CUSTOM_24">
    <p:spTree>
      <p:nvGrpSpPr>
        <p:cNvPr id="1" name="Shape 1060"/>
        <p:cNvGrpSpPr/>
        <p:nvPr/>
      </p:nvGrpSpPr>
      <p:grpSpPr>
        <a:xfrm>
          <a:off x="0" y="0"/>
          <a:ext cx="0" cy="0"/>
          <a:chOff x="0" y="0"/>
          <a:chExt cx="0" cy="0"/>
        </a:xfrm>
      </p:grpSpPr>
      <p:grpSp>
        <p:nvGrpSpPr>
          <p:cNvPr id="1061" name="Google Shape;1061;p32"/>
          <p:cNvGrpSpPr/>
          <p:nvPr/>
        </p:nvGrpSpPr>
        <p:grpSpPr>
          <a:xfrm rot="-5815465">
            <a:off x="1428483" y="728012"/>
            <a:ext cx="4264231" cy="4169868"/>
            <a:chOff x="2615425" y="-43849"/>
            <a:chExt cx="5349587" cy="5231206"/>
          </a:xfrm>
        </p:grpSpPr>
        <p:sp>
          <p:nvSpPr>
            <p:cNvPr id="1062" name="Google Shape;1062;p32"/>
            <p:cNvSpPr/>
            <p:nvPr/>
          </p:nvSpPr>
          <p:spPr>
            <a:xfrm>
              <a:off x="2615425" y="-43849"/>
              <a:ext cx="5323250" cy="5231206"/>
            </a:xfrm>
            <a:custGeom>
              <a:avLst/>
              <a:gdLst/>
              <a:ahLst/>
              <a:cxnLst/>
              <a:rect l="l" t="t" r="r" b="b"/>
              <a:pathLst>
                <a:path w="46267" h="45467" extrusionOk="0">
                  <a:moveTo>
                    <a:pt x="25905" y="0"/>
                  </a:moveTo>
                  <a:cubicBezTo>
                    <a:pt x="23434" y="0"/>
                    <a:pt x="21026" y="1266"/>
                    <a:pt x="19681" y="3537"/>
                  </a:cubicBezTo>
                  <a:cubicBezTo>
                    <a:pt x="19447" y="3904"/>
                    <a:pt x="19247" y="4304"/>
                    <a:pt x="19114" y="4704"/>
                  </a:cubicBezTo>
                  <a:cubicBezTo>
                    <a:pt x="19080" y="4704"/>
                    <a:pt x="19047" y="4671"/>
                    <a:pt x="19014" y="4637"/>
                  </a:cubicBezTo>
                  <a:cubicBezTo>
                    <a:pt x="18571" y="4376"/>
                    <a:pt x="18082" y="4251"/>
                    <a:pt x="17599" y="4251"/>
                  </a:cubicBezTo>
                  <a:cubicBezTo>
                    <a:pt x="16660" y="4251"/>
                    <a:pt x="15739" y="4724"/>
                    <a:pt x="15211" y="5605"/>
                  </a:cubicBezTo>
                  <a:cubicBezTo>
                    <a:pt x="15078" y="5838"/>
                    <a:pt x="14978" y="6105"/>
                    <a:pt x="14911" y="6372"/>
                  </a:cubicBezTo>
                  <a:cubicBezTo>
                    <a:pt x="14431" y="6209"/>
                    <a:pt x="13936" y="6130"/>
                    <a:pt x="13444" y="6130"/>
                  </a:cubicBezTo>
                  <a:cubicBezTo>
                    <a:pt x="11919" y="6130"/>
                    <a:pt x="10431" y="6894"/>
                    <a:pt x="9574" y="8307"/>
                  </a:cubicBezTo>
                  <a:cubicBezTo>
                    <a:pt x="8640" y="9908"/>
                    <a:pt x="8806" y="11876"/>
                    <a:pt x="9841" y="13277"/>
                  </a:cubicBezTo>
                  <a:cubicBezTo>
                    <a:pt x="9336" y="13169"/>
                    <a:pt x="8826" y="13116"/>
                    <a:pt x="8318" y="13116"/>
                  </a:cubicBezTo>
                  <a:cubicBezTo>
                    <a:pt x="5839" y="13116"/>
                    <a:pt x="3425" y="14376"/>
                    <a:pt x="2068" y="16646"/>
                  </a:cubicBezTo>
                  <a:cubicBezTo>
                    <a:pt x="0" y="20082"/>
                    <a:pt x="1134" y="24552"/>
                    <a:pt x="4570" y="26586"/>
                  </a:cubicBezTo>
                  <a:cubicBezTo>
                    <a:pt x="5237" y="26987"/>
                    <a:pt x="5938" y="27254"/>
                    <a:pt x="6672" y="27420"/>
                  </a:cubicBezTo>
                  <a:cubicBezTo>
                    <a:pt x="6405" y="29188"/>
                    <a:pt x="7172" y="30990"/>
                    <a:pt x="8806" y="31957"/>
                  </a:cubicBezTo>
                  <a:cubicBezTo>
                    <a:pt x="9529" y="32374"/>
                    <a:pt x="10321" y="32582"/>
                    <a:pt x="11087" y="32582"/>
                  </a:cubicBezTo>
                  <a:cubicBezTo>
                    <a:pt x="11240" y="32582"/>
                    <a:pt x="11392" y="32574"/>
                    <a:pt x="11542" y="32557"/>
                  </a:cubicBezTo>
                  <a:cubicBezTo>
                    <a:pt x="11675" y="33325"/>
                    <a:pt x="12142" y="34058"/>
                    <a:pt x="12843" y="34492"/>
                  </a:cubicBezTo>
                  <a:cubicBezTo>
                    <a:pt x="13285" y="34761"/>
                    <a:pt x="13772" y="34887"/>
                    <a:pt x="14252" y="34887"/>
                  </a:cubicBezTo>
                  <a:cubicBezTo>
                    <a:pt x="14605" y="34887"/>
                    <a:pt x="14953" y="34819"/>
                    <a:pt x="15278" y="34692"/>
                  </a:cubicBezTo>
                  <a:cubicBezTo>
                    <a:pt x="15478" y="35259"/>
                    <a:pt x="15878" y="35793"/>
                    <a:pt x="16445" y="36127"/>
                  </a:cubicBezTo>
                  <a:cubicBezTo>
                    <a:pt x="16812" y="36327"/>
                    <a:pt x="17212" y="36460"/>
                    <a:pt x="17613" y="36494"/>
                  </a:cubicBezTo>
                  <a:cubicBezTo>
                    <a:pt x="16879" y="39496"/>
                    <a:pt x="18146" y="42765"/>
                    <a:pt x="20915" y="44433"/>
                  </a:cubicBezTo>
                  <a:cubicBezTo>
                    <a:pt x="22091" y="45134"/>
                    <a:pt x="23379" y="45467"/>
                    <a:pt x="24646" y="45467"/>
                  </a:cubicBezTo>
                  <a:cubicBezTo>
                    <a:pt x="27117" y="45467"/>
                    <a:pt x="29511" y="44202"/>
                    <a:pt x="30856" y="41931"/>
                  </a:cubicBezTo>
                  <a:cubicBezTo>
                    <a:pt x="31856" y="40263"/>
                    <a:pt x="32090" y="38395"/>
                    <a:pt x="31723" y="36627"/>
                  </a:cubicBezTo>
                  <a:lnTo>
                    <a:pt x="31723" y="36627"/>
                  </a:lnTo>
                  <a:cubicBezTo>
                    <a:pt x="32116" y="36739"/>
                    <a:pt x="32517" y="36794"/>
                    <a:pt x="32916" y="36794"/>
                  </a:cubicBezTo>
                  <a:cubicBezTo>
                    <a:pt x="34416" y="36794"/>
                    <a:pt x="35883" y="36022"/>
                    <a:pt x="36726" y="34626"/>
                  </a:cubicBezTo>
                  <a:cubicBezTo>
                    <a:pt x="37760" y="32891"/>
                    <a:pt x="37494" y="30723"/>
                    <a:pt x="36193" y="29288"/>
                  </a:cubicBezTo>
                  <a:cubicBezTo>
                    <a:pt x="37093" y="29255"/>
                    <a:pt x="37927" y="28788"/>
                    <a:pt x="38428" y="27954"/>
                  </a:cubicBezTo>
                  <a:cubicBezTo>
                    <a:pt x="39061" y="26920"/>
                    <a:pt x="38895" y="25619"/>
                    <a:pt x="38127" y="24718"/>
                  </a:cubicBezTo>
                  <a:cubicBezTo>
                    <a:pt x="40562" y="24685"/>
                    <a:pt x="42897" y="23451"/>
                    <a:pt x="44232" y="21216"/>
                  </a:cubicBezTo>
                  <a:cubicBezTo>
                    <a:pt x="46267" y="17780"/>
                    <a:pt x="45166" y="13310"/>
                    <a:pt x="41730" y="11275"/>
                  </a:cubicBezTo>
                  <a:cubicBezTo>
                    <a:pt x="40562" y="10584"/>
                    <a:pt x="39274" y="10250"/>
                    <a:pt x="38001" y="10250"/>
                  </a:cubicBezTo>
                  <a:cubicBezTo>
                    <a:pt x="37493" y="10250"/>
                    <a:pt x="36988" y="10304"/>
                    <a:pt x="36493" y="10408"/>
                  </a:cubicBezTo>
                  <a:cubicBezTo>
                    <a:pt x="36460" y="9508"/>
                    <a:pt x="35993" y="8607"/>
                    <a:pt x="35159" y="8107"/>
                  </a:cubicBezTo>
                  <a:cubicBezTo>
                    <a:pt x="34702" y="7842"/>
                    <a:pt x="34194" y="7717"/>
                    <a:pt x="33696" y="7717"/>
                  </a:cubicBezTo>
                  <a:cubicBezTo>
                    <a:pt x="33503" y="7717"/>
                    <a:pt x="33311" y="7736"/>
                    <a:pt x="33124" y="7773"/>
                  </a:cubicBezTo>
                  <a:cubicBezTo>
                    <a:pt x="33324" y="5138"/>
                    <a:pt x="32056" y="2469"/>
                    <a:pt x="29621" y="1035"/>
                  </a:cubicBezTo>
                  <a:cubicBezTo>
                    <a:pt x="28456" y="334"/>
                    <a:pt x="27172" y="0"/>
                    <a:pt x="25905" y="0"/>
                  </a:cubicBezTo>
                  <a:close/>
                </a:path>
              </a:pathLst>
            </a:custGeom>
            <a:solidFill>
              <a:srgbClr val="9FC5E8">
                <a:alpha val="34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63" name="Google Shape;1063;p32"/>
            <p:cNvGrpSpPr/>
            <p:nvPr/>
          </p:nvGrpSpPr>
          <p:grpSpPr>
            <a:xfrm>
              <a:off x="3753855" y="4"/>
              <a:ext cx="4211157" cy="4799044"/>
              <a:chOff x="4228201" y="2970830"/>
              <a:chExt cx="1270066" cy="1447370"/>
            </a:xfrm>
          </p:grpSpPr>
          <p:sp>
            <p:nvSpPr>
              <p:cNvPr id="1064" name="Google Shape;1064;p32"/>
              <p:cNvSpPr/>
              <p:nvPr/>
            </p:nvSpPr>
            <p:spPr>
              <a:xfrm>
                <a:off x="4228201" y="4225550"/>
                <a:ext cx="133475" cy="192650"/>
              </a:xfrm>
              <a:custGeom>
                <a:avLst/>
                <a:gdLst/>
                <a:ahLst/>
                <a:cxnLst/>
                <a:rect l="l" t="t" r="r" b="b"/>
                <a:pathLst>
                  <a:path w="5339" h="7706" extrusionOk="0">
                    <a:moveTo>
                      <a:pt x="5338" y="0"/>
                    </a:moveTo>
                    <a:lnTo>
                      <a:pt x="1" y="6638"/>
                    </a:lnTo>
                    <a:lnTo>
                      <a:pt x="1502" y="7706"/>
                    </a:lnTo>
                    <a:lnTo>
                      <a:pt x="5338" y="0"/>
                    </a:lnTo>
                    <a:close/>
                  </a:path>
                </a:pathLst>
              </a:custGeom>
              <a:solidFill>
                <a:srgbClr val="9FC5E8">
                  <a:alpha val="34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32"/>
              <p:cNvSpPr/>
              <p:nvPr/>
            </p:nvSpPr>
            <p:spPr>
              <a:xfrm rot="-1467804">
                <a:off x="5333134" y="3992081"/>
                <a:ext cx="130946" cy="193494"/>
              </a:xfrm>
              <a:custGeom>
                <a:avLst/>
                <a:gdLst/>
                <a:ahLst/>
                <a:cxnLst/>
                <a:rect l="l" t="t" r="r" b="b"/>
                <a:pathLst>
                  <a:path w="5238" h="7740" extrusionOk="0">
                    <a:moveTo>
                      <a:pt x="0" y="1"/>
                    </a:moveTo>
                    <a:lnTo>
                      <a:pt x="3636" y="7740"/>
                    </a:lnTo>
                    <a:lnTo>
                      <a:pt x="5237" y="6873"/>
                    </a:lnTo>
                    <a:lnTo>
                      <a:pt x="0" y="1"/>
                    </a:lnTo>
                    <a:close/>
                  </a:path>
                </a:pathLst>
              </a:custGeom>
              <a:solidFill>
                <a:srgbClr val="9FC5E8">
                  <a:alpha val="34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32"/>
              <p:cNvSpPr/>
              <p:nvPr/>
            </p:nvSpPr>
            <p:spPr>
              <a:xfrm>
                <a:off x="4269925" y="2970830"/>
                <a:ext cx="91750" cy="144300"/>
              </a:xfrm>
              <a:custGeom>
                <a:avLst/>
                <a:gdLst/>
                <a:ahLst/>
                <a:cxnLst/>
                <a:rect l="l" t="t" r="r" b="b"/>
                <a:pathLst>
                  <a:path w="3670" h="5772" extrusionOk="0">
                    <a:moveTo>
                      <a:pt x="1935" y="1"/>
                    </a:moveTo>
                    <a:lnTo>
                      <a:pt x="0" y="1302"/>
                    </a:lnTo>
                    <a:lnTo>
                      <a:pt x="3669" y="5772"/>
                    </a:lnTo>
                    <a:lnTo>
                      <a:pt x="1935" y="1"/>
                    </a:lnTo>
                    <a:close/>
                  </a:path>
                </a:pathLst>
              </a:custGeom>
              <a:solidFill>
                <a:srgbClr val="9FC5E8">
                  <a:alpha val="34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067" name="Google Shape;1067;p32"/>
          <p:cNvSpPr/>
          <p:nvPr/>
        </p:nvSpPr>
        <p:spPr>
          <a:xfrm>
            <a:off x="7888075" y="817350"/>
            <a:ext cx="709700" cy="307725"/>
          </a:xfrm>
          <a:custGeom>
            <a:avLst/>
            <a:gdLst/>
            <a:ahLst/>
            <a:cxnLst/>
            <a:rect l="l" t="t" r="r" b="b"/>
            <a:pathLst>
              <a:path w="28388" h="12309" extrusionOk="0">
                <a:moveTo>
                  <a:pt x="18247" y="0"/>
                </a:moveTo>
                <a:cubicBezTo>
                  <a:pt x="13877" y="0"/>
                  <a:pt x="10141" y="2802"/>
                  <a:pt x="8740" y="6738"/>
                </a:cubicBezTo>
                <a:lnTo>
                  <a:pt x="2769" y="6738"/>
                </a:lnTo>
                <a:cubicBezTo>
                  <a:pt x="1234" y="6738"/>
                  <a:pt x="0" y="7973"/>
                  <a:pt x="0" y="9507"/>
                </a:cubicBezTo>
                <a:cubicBezTo>
                  <a:pt x="0" y="11041"/>
                  <a:pt x="1234" y="12309"/>
                  <a:pt x="2769" y="12309"/>
                </a:cubicBezTo>
                <a:lnTo>
                  <a:pt x="25585" y="12309"/>
                </a:lnTo>
                <a:cubicBezTo>
                  <a:pt x="27153" y="12309"/>
                  <a:pt x="28387" y="11041"/>
                  <a:pt x="28387" y="9507"/>
                </a:cubicBezTo>
                <a:cubicBezTo>
                  <a:pt x="28387" y="9407"/>
                  <a:pt x="28387" y="9273"/>
                  <a:pt x="28354" y="9173"/>
                </a:cubicBezTo>
                <a:cubicBezTo>
                  <a:pt x="28087" y="3836"/>
                  <a:pt x="23684" y="0"/>
                  <a:pt x="18247" y="0"/>
                </a:cubicBezTo>
                <a:close/>
              </a:path>
            </a:pathLst>
          </a:custGeom>
          <a:solidFill>
            <a:srgbClr val="F0EF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32"/>
          <p:cNvSpPr/>
          <p:nvPr/>
        </p:nvSpPr>
        <p:spPr>
          <a:xfrm flipH="1">
            <a:off x="524125" y="3114713"/>
            <a:ext cx="709700" cy="307725"/>
          </a:xfrm>
          <a:custGeom>
            <a:avLst/>
            <a:gdLst/>
            <a:ahLst/>
            <a:cxnLst/>
            <a:rect l="l" t="t" r="r" b="b"/>
            <a:pathLst>
              <a:path w="28388" h="12309" extrusionOk="0">
                <a:moveTo>
                  <a:pt x="18247" y="0"/>
                </a:moveTo>
                <a:cubicBezTo>
                  <a:pt x="13877" y="0"/>
                  <a:pt x="10141" y="2802"/>
                  <a:pt x="8740" y="6738"/>
                </a:cubicBezTo>
                <a:lnTo>
                  <a:pt x="2769" y="6738"/>
                </a:lnTo>
                <a:cubicBezTo>
                  <a:pt x="1234" y="6738"/>
                  <a:pt x="0" y="7973"/>
                  <a:pt x="0" y="9507"/>
                </a:cubicBezTo>
                <a:cubicBezTo>
                  <a:pt x="0" y="11041"/>
                  <a:pt x="1234" y="12309"/>
                  <a:pt x="2769" y="12309"/>
                </a:cubicBezTo>
                <a:lnTo>
                  <a:pt x="25585" y="12309"/>
                </a:lnTo>
                <a:cubicBezTo>
                  <a:pt x="27153" y="12309"/>
                  <a:pt x="28387" y="11041"/>
                  <a:pt x="28387" y="9507"/>
                </a:cubicBezTo>
                <a:cubicBezTo>
                  <a:pt x="28387" y="9407"/>
                  <a:pt x="28387" y="9273"/>
                  <a:pt x="28354" y="9173"/>
                </a:cubicBezTo>
                <a:cubicBezTo>
                  <a:pt x="28087" y="3836"/>
                  <a:pt x="23684" y="0"/>
                  <a:pt x="18247" y="0"/>
                </a:cubicBezTo>
                <a:close/>
              </a:path>
            </a:pathLst>
          </a:custGeom>
          <a:solidFill>
            <a:srgbClr val="F0EF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69" name="Google Shape;1069;p32"/>
          <p:cNvGrpSpPr/>
          <p:nvPr/>
        </p:nvGrpSpPr>
        <p:grpSpPr>
          <a:xfrm>
            <a:off x="1740604" y="4367825"/>
            <a:ext cx="253593" cy="322744"/>
            <a:chOff x="3828325" y="875775"/>
            <a:chExt cx="330501" cy="420623"/>
          </a:xfrm>
        </p:grpSpPr>
        <p:sp>
          <p:nvSpPr>
            <p:cNvPr id="1070" name="Google Shape;1070;p32"/>
            <p:cNvSpPr/>
            <p:nvPr/>
          </p:nvSpPr>
          <p:spPr>
            <a:xfrm>
              <a:off x="3884094" y="1119247"/>
              <a:ext cx="53711" cy="53776"/>
            </a:xfrm>
            <a:custGeom>
              <a:avLst/>
              <a:gdLst/>
              <a:ahLst/>
              <a:cxnLst/>
              <a:rect l="l" t="t" r="r" b="b"/>
              <a:pathLst>
                <a:path w="835" h="836" extrusionOk="0">
                  <a:moveTo>
                    <a:pt x="474" y="1"/>
                  </a:moveTo>
                  <a:cubicBezTo>
                    <a:pt x="323" y="1"/>
                    <a:pt x="155" y="120"/>
                    <a:pt x="100" y="285"/>
                  </a:cubicBezTo>
                  <a:cubicBezTo>
                    <a:pt x="0" y="485"/>
                    <a:pt x="67" y="719"/>
                    <a:pt x="234" y="819"/>
                  </a:cubicBezTo>
                  <a:cubicBezTo>
                    <a:pt x="269" y="830"/>
                    <a:pt x="305" y="836"/>
                    <a:pt x="340" y="836"/>
                  </a:cubicBezTo>
                  <a:cubicBezTo>
                    <a:pt x="502" y="836"/>
                    <a:pt x="652" y="716"/>
                    <a:pt x="734" y="552"/>
                  </a:cubicBezTo>
                  <a:cubicBezTo>
                    <a:pt x="834" y="352"/>
                    <a:pt x="734" y="118"/>
                    <a:pt x="567" y="18"/>
                  </a:cubicBezTo>
                  <a:cubicBezTo>
                    <a:pt x="538" y="6"/>
                    <a:pt x="506" y="1"/>
                    <a:pt x="474"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32"/>
            <p:cNvSpPr/>
            <p:nvPr/>
          </p:nvSpPr>
          <p:spPr>
            <a:xfrm>
              <a:off x="3918444" y="1068109"/>
              <a:ext cx="126656" cy="79699"/>
            </a:xfrm>
            <a:custGeom>
              <a:avLst/>
              <a:gdLst/>
              <a:ahLst/>
              <a:cxnLst/>
              <a:rect l="l" t="t" r="r" b="b"/>
              <a:pathLst>
                <a:path w="1969" h="1239" extrusionOk="0">
                  <a:moveTo>
                    <a:pt x="1114" y="1"/>
                  </a:moveTo>
                  <a:cubicBezTo>
                    <a:pt x="642" y="1"/>
                    <a:pt x="123" y="511"/>
                    <a:pt x="0" y="880"/>
                  </a:cubicBezTo>
                  <a:lnTo>
                    <a:pt x="0" y="1180"/>
                  </a:lnTo>
                  <a:cubicBezTo>
                    <a:pt x="43" y="1223"/>
                    <a:pt x="86" y="1238"/>
                    <a:pt x="130" y="1238"/>
                  </a:cubicBezTo>
                  <a:cubicBezTo>
                    <a:pt x="223" y="1238"/>
                    <a:pt x="320" y="1169"/>
                    <a:pt x="434" y="1147"/>
                  </a:cubicBezTo>
                  <a:cubicBezTo>
                    <a:pt x="551" y="1108"/>
                    <a:pt x="668" y="1091"/>
                    <a:pt x="785" y="1091"/>
                  </a:cubicBezTo>
                  <a:cubicBezTo>
                    <a:pt x="868" y="1091"/>
                    <a:pt x="951" y="1099"/>
                    <a:pt x="1034" y="1113"/>
                  </a:cubicBezTo>
                  <a:cubicBezTo>
                    <a:pt x="1188" y="1113"/>
                    <a:pt x="1349" y="1156"/>
                    <a:pt x="1488" y="1156"/>
                  </a:cubicBezTo>
                  <a:cubicBezTo>
                    <a:pt x="1650" y="1156"/>
                    <a:pt x="1781" y="1098"/>
                    <a:pt x="1835" y="846"/>
                  </a:cubicBezTo>
                  <a:cubicBezTo>
                    <a:pt x="1968" y="446"/>
                    <a:pt x="1601" y="113"/>
                    <a:pt x="1234" y="12"/>
                  </a:cubicBezTo>
                  <a:cubicBezTo>
                    <a:pt x="1195" y="5"/>
                    <a:pt x="1155" y="1"/>
                    <a:pt x="1114"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32"/>
            <p:cNvSpPr/>
            <p:nvPr/>
          </p:nvSpPr>
          <p:spPr>
            <a:xfrm>
              <a:off x="3828325" y="1159001"/>
              <a:ext cx="81564" cy="135211"/>
            </a:xfrm>
            <a:custGeom>
              <a:avLst/>
              <a:gdLst/>
              <a:ahLst/>
              <a:cxnLst/>
              <a:rect l="l" t="t" r="r" b="b"/>
              <a:pathLst>
                <a:path w="1268" h="2102" extrusionOk="0">
                  <a:moveTo>
                    <a:pt x="1234" y="0"/>
                  </a:moveTo>
                  <a:cubicBezTo>
                    <a:pt x="1168" y="0"/>
                    <a:pt x="1101" y="134"/>
                    <a:pt x="1068" y="167"/>
                  </a:cubicBezTo>
                  <a:cubicBezTo>
                    <a:pt x="1001" y="267"/>
                    <a:pt x="934" y="334"/>
                    <a:pt x="867" y="434"/>
                  </a:cubicBezTo>
                  <a:cubicBezTo>
                    <a:pt x="734" y="601"/>
                    <a:pt x="634" y="768"/>
                    <a:pt x="534" y="968"/>
                  </a:cubicBezTo>
                  <a:cubicBezTo>
                    <a:pt x="400" y="1135"/>
                    <a:pt x="300" y="1335"/>
                    <a:pt x="234" y="1535"/>
                  </a:cubicBezTo>
                  <a:cubicBezTo>
                    <a:pt x="134" y="1702"/>
                    <a:pt x="33" y="1902"/>
                    <a:pt x="0" y="2102"/>
                  </a:cubicBezTo>
                  <a:cubicBezTo>
                    <a:pt x="67" y="1935"/>
                    <a:pt x="134" y="1735"/>
                    <a:pt x="234" y="1568"/>
                  </a:cubicBezTo>
                  <a:cubicBezTo>
                    <a:pt x="334" y="1401"/>
                    <a:pt x="400" y="1201"/>
                    <a:pt x="500" y="1035"/>
                  </a:cubicBezTo>
                  <a:cubicBezTo>
                    <a:pt x="634" y="868"/>
                    <a:pt x="734" y="701"/>
                    <a:pt x="834" y="534"/>
                  </a:cubicBezTo>
                  <a:cubicBezTo>
                    <a:pt x="901" y="467"/>
                    <a:pt x="967" y="367"/>
                    <a:pt x="1034" y="301"/>
                  </a:cubicBezTo>
                  <a:cubicBezTo>
                    <a:pt x="1068" y="234"/>
                    <a:pt x="1101" y="201"/>
                    <a:pt x="1134" y="167"/>
                  </a:cubicBezTo>
                  <a:cubicBezTo>
                    <a:pt x="1168" y="134"/>
                    <a:pt x="1201" y="101"/>
                    <a:pt x="1234" y="67"/>
                  </a:cubicBezTo>
                  <a:cubicBezTo>
                    <a:pt x="1268" y="67"/>
                    <a:pt x="1268" y="67"/>
                    <a:pt x="1268" y="34"/>
                  </a:cubicBezTo>
                  <a:cubicBezTo>
                    <a:pt x="1268" y="34"/>
                    <a:pt x="1234" y="0"/>
                    <a:pt x="1234"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32"/>
            <p:cNvSpPr/>
            <p:nvPr/>
          </p:nvSpPr>
          <p:spPr>
            <a:xfrm>
              <a:off x="3839003" y="1079623"/>
              <a:ext cx="77319" cy="60144"/>
            </a:xfrm>
            <a:custGeom>
              <a:avLst/>
              <a:gdLst/>
              <a:ahLst/>
              <a:cxnLst/>
              <a:rect l="l" t="t" r="r" b="b"/>
              <a:pathLst>
                <a:path w="1202" h="935" extrusionOk="0">
                  <a:moveTo>
                    <a:pt x="1" y="0"/>
                  </a:moveTo>
                  <a:cubicBezTo>
                    <a:pt x="1" y="0"/>
                    <a:pt x="1" y="34"/>
                    <a:pt x="1" y="34"/>
                  </a:cubicBezTo>
                  <a:cubicBezTo>
                    <a:pt x="501" y="200"/>
                    <a:pt x="902" y="534"/>
                    <a:pt x="1202" y="934"/>
                  </a:cubicBezTo>
                  <a:cubicBezTo>
                    <a:pt x="935" y="501"/>
                    <a:pt x="501" y="200"/>
                    <a:pt x="1"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32"/>
            <p:cNvSpPr/>
            <p:nvPr/>
          </p:nvSpPr>
          <p:spPr>
            <a:xfrm>
              <a:off x="3845435" y="1103230"/>
              <a:ext cx="58021" cy="37501"/>
            </a:xfrm>
            <a:custGeom>
              <a:avLst/>
              <a:gdLst/>
              <a:ahLst/>
              <a:cxnLst/>
              <a:rect l="l" t="t" r="r" b="b"/>
              <a:pathLst>
                <a:path w="902" h="583" extrusionOk="0">
                  <a:moveTo>
                    <a:pt x="1" y="0"/>
                  </a:moveTo>
                  <a:lnTo>
                    <a:pt x="1" y="0"/>
                  </a:lnTo>
                  <a:cubicBezTo>
                    <a:pt x="301" y="167"/>
                    <a:pt x="601" y="334"/>
                    <a:pt x="868" y="567"/>
                  </a:cubicBezTo>
                  <a:cubicBezTo>
                    <a:pt x="868" y="578"/>
                    <a:pt x="872" y="582"/>
                    <a:pt x="877" y="582"/>
                  </a:cubicBezTo>
                  <a:cubicBezTo>
                    <a:pt x="887" y="582"/>
                    <a:pt x="902" y="567"/>
                    <a:pt x="902" y="567"/>
                  </a:cubicBezTo>
                  <a:cubicBezTo>
                    <a:pt x="601" y="334"/>
                    <a:pt x="335" y="134"/>
                    <a:pt x="1"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32"/>
            <p:cNvSpPr/>
            <p:nvPr/>
          </p:nvSpPr>
          <p:spPr>
            <a:xfrm>
              <a:off x="3939864" y="1116610"/>
              <a:ext cx="68763" cy="179788"/>
            </a:xfrm>
            <a:custGeom>
              <a:avLst/>
              <a:gdLst/>
              <a:ahLst/>
              <a:cxnLst/>
              <a:rect l="l" t="t" r="r" b="b"/>
              <a:pathLst>
                <a:path w="1069" h="2795" extrusionOk="0">
                  <a:moveTo>
                    <a:pt x="413" y="1"/>
                  </a:moveTo>
                  <a:cubicBezTo>
                    <a:pt x="401" y="1"/>
                    <a:pt x="384" y="9"/>
                    <a:pt x="368" y="26"/>
                  </a:cubicBezTo>
                  <a:cubicBezTo>
                    <a:pt x="268" y="259"/>
                    <a:pt x="201" y="526"/>
                    <a:pt x="101" y="793"/>
                  </a:cubicBezTo>
                  <a:cubicBezTo>
                    <a:pt x="67" y="893"/>
                    <a:pt x="1" y="993"/>
                    <a:pt x="34" y="1126"/>
                  </a:cubicBezTo>
                  <a:cubicBezTo>
                    <a:pt x="67" y="1260"/>
                    <a:pt x="101" y="1393"/>
                    <a:pt x="134" y="1527"/>
                  </a:cubicBezTo>
                  <a:cubicBezTo>
                    <a:pt x="167" y="1660"/>
                    <a:pt x="201" y="1827"/>
                    <a:pt x="234" y="1960"/>
                  </a:cubicBezTo>
                  <a:cubicBezTo>
                    <a:pt x="268" y="2027"/>
                    <a:pt x="368" y="2127"/>
                    <a:pt x="434" y="2194"/>
                  </a:cubicBezTo>
                  <a:cubicBezTo>
                    <a:pt x="634" y="2394"/>
                    <a:pt x="835" y="2594"/>
                    <a:pt x="1068" y="2794"/>
                  </a:cubicBezTo>
                  <a:cubicBezTo>
                    <a:pt x="1068" y="2794"/>
                    <a:pt x="1068" y="2761"/>
                    <a:pt x="1068" y="2761"/>
                  </a:cubicBezTo>
                  <a:cubicBezTo>
                    <a:pt x="901" y="2594"/>
                    <a:pt x="735" y="2427"/>
                    <a:pt x="568" y="2261"/>
                  </a:cubicBezTo>
                  <a:cubicBezTo>
                    <a:pt x="468" y="2194"/>
                    <a:pt x="368" y="2094"/>
                    <a:pt x="301" y="1960"/>
                  </a:cubicBezTo>
                  <a:cubicBezTo>
                    <a:pt x="234" y="1860"/>
                    <a:pt x="234" y="1694"/>
                    <a:pt x="201" y="1560"/>
                  </a:cubicBezTo>
                  <a:cubicBezTo>
                    <a:pt x="167" y="1460"/>
                    <a:pt x="134" y="1327"/>
                    <a:pt x="101" y="1193"/>
                  </a:cubicBezTo>
                  <a:cubicBezTo>
                    <a:pt x="67" y="1026"/>
                    <a:pt x="101" y="893"/>
                    <a:pt x="167" y="760"/>
                  </a:cubicBezTo>
                  <a:cubicBezTo>
                    <a:pt x="268" y="526"/>
                    <a:pt x="334" y="259"/>
                    <a:pt x="434" y="26"/>
                  </a:cubicBezTo>
                  <a:cubicBezTo>
                    <a:pt x="434" y="9"/>
                    <a:pt x="426" y="1"/>
                    <a:pt x="413"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32"/>
            <p:cNvSpPr/>
            <p:nvPr/>
          </p:nvSpPr>
          <p:spPr>
            <a:xfrm>
              <a:off x="3957039" y="1118733"/>
              <a:ext cx="85874" cy="169046"/>
            </a:xfrm>
            <a:custGeom>
              <a:avLst/>
              <a:gdLst/>
              <a:ahLst/>
              <a:cxnLst/>
              <a:rect l="l" t="t" r="r" b="b"/>
              <a:pathLst>
                <a:path w="1335" h="2628" extrusionOk="0">
                  <a:moveTo>
                    <a:pt x="217" y="1"/>
                  </a:moveTo>
                  <a:cubicBezTo>
                    <a:pt x="209" y="1"/>
                    <a:pt x="201" y="9"/>
                    <a:pt x="201" y="26"/>
                  </a:cubicBezTo>
                  <a:cubicBezTo>
                    <a:pt x="134" y="293"/>
                    <a:pt x="101" y="560"/>
                    <a:pt x="34" y="827"/>
                  </a:cubicBezTo>
                  <a:cubicBezTo>
                    <a:pt x="34" y="960"/>
                    <a:pt x="1" y="1060"/>
                    <a:pt x="34" y="1160"/>
                  </a:cubicBezTo>
                  <a:cubicBezTo>
                    <a:pt x="101" y="1294"/>
                    <a:pt x="134" y="1427"/>
                    <a:pt x="201" y="1560"/>
                  </a:cubicBezTo>
                  <a:cubicBezTo>
                    <a:pt x="267" y="1694"/>
                    <a:pt x="301" y="1827"/>
                    <a:pt x="367" y="1961"/>
                  </a:cubicBezTo>
                  <a:cubicBezTo>
                    <a:pt x="434" y="2061"/>
                    <a:pt x="534" y="2094"/>
                    <a:pt x="601" y="2161"/>
                  </a:cubicBezTo>
                  <a:cubicBezTo>
                    <a:pt x="868" y="2328"/>
                    <a:pt x="1101" y="2494"/>
                    <a:pt x="1335" y="2628"/>
                  </a:cubicBezTo>
                  <a:cubicBezTo>
                    <a:pt x="1168" y="2494"/>
                    <a:pt x="968" y="2361"/>
                    <a:pt x="768" y="2228"/>
                  </a:cubicBezTo>
                  <a:cubicBezTo>
                    <a:pt x="668" y="2161"/>
                    <a:pt x="534" y="2061"/>
                    <a:pt x="434" y="1961"/>
                  </a:cubicBezTo>
                  <a:cubicBezTo>
                    <a:pt x="367" y="1861"/>
                    <a:pt x="334" y="1727"/>
                    <a:pt x="267" y="1594"/>
                  </a:cubicBezTo>
                  <a:cubicBezTo>
                    <a:pt x="234" y="1460"/>
                    <a:pt x="167" y="1360"/>
                    <a:pt x="134" y="1227"/>
                  </a:cubicBezTo>
                  <a:cubicBezTo>
                    <a:pt x="67" y="1093"/>
                    <a:pt x="67" y="960"/>
                    <a:pt x="101" y="793"/>
                  </a:cubicBezTo>
                  <a:cubicBezTo>
                    <a:pt x="167" y="526"/>
                    <a:pt x="201" y="293"/>
                    <a:pt x="234" y="26"/>
                  </a:cubicBezTo>
                  <a:cubicBezTo>
                    <a:pt x="234" y="9"/>
                    <a:pt x="226" y="1"/>
                    <a:pt x="217"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32"/>
            <p:cNvSpPr/>
            <p:nvPr/>
          </p:nvSpPr>
          <p:spPr>
            <a:xfrm>
              <a:off x="3974213" y="1103745"/>
              <a:ext cx="105171" cy="153994"/>
            </a:xfrm>
            <a:custGeom>
              <a:avLst/>
              <a:gdLst/>
              <a:ahLst/>
              <a:cxnLst/>
              <a:rect l="l" t="t" r="r" b="b"/>
              <a:pathLst>
                <a:path w="1635" h="2394" extrusionOk="0">
                  <a:moveTo>
                    <a:pt x="50" y="0"/>
                  </a:moveTo>
                  <a:cubicBezTo>
                    <a:pt x="42" y="0"/>
                    <a:pt x="34" y="9"/>
                    <a:pt x="34" y="26"/>
                  </a:cubicBezTo>
                  <a:cubicBezTo>
                    <a:pt x="34" y="292"/>
                    <a:pt x="34" y="559"/>
                    <a:pt x="34" y="859"/>
                  </a:cubicBezTo>
                  <a:cubicBezTo>
                    <a:pt x="34" y="960"/>
                    <a:pt x="0" y="1060"/>
                    <a:pt x="67" y="1160"/>
                  </a:cubicBezTo>
                  <a:cubicBezTo>
                    <a:pt x="134" y="1293"/>
                    <a:pt x="234" y="1427"/>
                    <a:pt x="301" y="1527"/>
                  </a:cubicBezTo>
                  <a:cubicBezTo>
                    <a:pt x="401" y="1660"/>
                    <a:pt x="467" y="1760"/>
                    <a:pt x="567" y="1894"/>
                  </a:cubicBezTo>
                  <a:cubicBezTo>
                    <a:pt x="634" y="1960"/>
                    <a:pt x="734" y="1994"/>
                    <a:pt x="834" y="2027"/>
                  </a:cubicBezTo>
                  <a:cubicBezTo>
                    <a:pt x="1101" y="2160"/>
                    <a:pt x="1335" y="2260"/>
                    <a:pt x="1635" y="2394"/>
                  </a:cubicBezTo>
                  <a:cubicBezTo>
                    <a:pt x="1635" y="2394"/>
                    <a:pt x="1635" y="2394"/>
                    <a:pt x="1635" y="2361"/>
                  </a:cubicBezTo>
                  <a:cubicBezTo>
                    <a:pt x="1401" y="2260"/>
                    <a:pt x="1201" y="2160"/>
                    <a:pt x="968" y="2060"/>
                  </a:cubicBezTo>
                  <a:cubicBezTo>
                    <a:pt x="868" y="2027"/>
                    <a:pt x="734" y="1960"/>
                    <a:pt x="634" y="1894"/>
                  </a:cubicBezTo>
                  <a:cubicBezTo>
                    <a:pt x="534" y="1793"/>
                    <a:pt x="467" y="1660"/>
                    <a:pt x="401" y="1560"/>
                  </a:cubicBezTo>
                  <a:cubicBezTo>
                    <a:pt x="301" y="1427"/>
                    <a:pt x="234" y="1326"/>
                    <a:pt x="167" y="1226"/>
                  </a:cubicBezTo>
                  <a:cubicBezTo>
                    <a:pt x="67" y="1093"/>
                    <a:pt x="67" y="960"/>
                    <a:pt x="67" y="793"/>
                  </a:cubicBezTo>
                  <a:cubicBezTo>
                    <a:pt x="67" y="526"/>
                    <a:pt x="67" y="259"/>
                    <a:pt x="67" y="26"/>
                  </a:cubicBezTo>
                  <a:cubicBezTo>
                    <a:pt x="67" y="9"/>
                    <a:pt x="59" y="0"/>
                    <a:pt x="50"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32"/>
            <p:cNvSpPr/>
            <p:nvPr/>
          </p:nvSpPr>
          <p:spPr>
            <a:xfrm>
              <a:off x="3982768" y="1104388"/>
              <a:ext cx="126656" cy="134053"/>
            </a:xfrm>
            <a:custGeom>
              <a:avLst/>
              <a:gdLst/>
              <a:ahLst/>
              <a:cxnLst/>
              <a:rect l="l" t="t" r="r" b="b"/>
              <a:pathLst>
                <a:path w="1969" h="2084" extrusionOk="0">
                  <a:moveTo>
                    <a:pt x="26" y="1"/>
                  </a:moveTo>
                  <a:cubicBezTo>
                    <a:pt x="16" y="1"/>
                    <a:pt x="1" y="16"/>
                    <a:pt x="1" y="16"/>
                  </a:cubicBezTo>
                  <a:cubicBezTo>
                    <a:pt x="34" y="282"/>
                    <a:pt x="68" y="583"/>
                    <a:pt x="134" y="849"/>
                  </a:cubicBezTo>
                  <a:cubicBezTo>
                    <a:pt x="134" y="950"/>
                    <a:pt x="168" y="1050"/>
                    <a:pt x="234" y="1150"/>
                  </a:cubicBezTo>
                  <a:cubicBezTo>
                    <a:pt x="334" y="1250"/>
                    <a:pt x="434" y="1350"/>
                    <a:pt x="535" y="1483"/>
                  </a:cubicBezTo>
                  <a:cubicBezTo>
                    <a:pt x="635" y="1583"/>
                    <a:pt x="735" y="1683"/>
                    <a:pt x="835" y="1783"/>
                  </a:cubicBezTo>
                  <a:cubicBezTo>
                    <a:pt x="901" y="1850"/>
                    <a:pt x="1002" y="1850"/>
                    <a:pt x="1102" y="1884"/>
                  </a:cubicBezTo>
                  <a:cubicBezTo>
                    <a:pt x="1402" y="1950"/>
                    <a:pt x="1669" y="2017"/>
                    <a:pt x="1969" y="2084"/>
                  </a:cubicBezTo>
                  <a:cubicBezTo>
                    <a:pt x="1735" y="2017"/>
                    <a:pt x="1502" y="1950"/>
                    <a:pt x="1268" y="1884"/>
                  </a:cubicBezTo>
                  <a:cubicBezTo>
                    <a:pt x="1135" y="1850"/>
                    <a:pt x="1002" y="1817"/>
                    <a:pt x="901" y="1750"/>
                  </a:cubicBezTo>
                  <a:cubicBezTo>
                    <a:pt x="768" y="1683"/>
                    <a:pt x="701" y="1550"/>
                    <a:pt x="601" y="1483"/>
                  </a:cubicBezTo>
                  <a:cubicBezTo>
                    <a:pt x="501" y="1383"/>
                    <a:pt x="434" y="1283"/>
                    <a:pt x="334" y="1183"/>
                  </a:cubicBezTo>
                  <a:cubicBezTo>
                    <a:pt x="201" y="1050"/>
                    <a:pt x="201" y="916"/>
                    <a:pt x="168" y="783"/>
                  </a:cubicBezTo>
                  <a:cubicBezTo>
                    <a:pt x="134" y="516"/>
                    <a:pt x="68" y="282"/>
                    <a:pt x="34" y="16"/>
                  </a:cubicBezTo>
                  <a:cubicBezTo>
                    <a:pt x="34" y="4"/>
                    <a:pt x="30" y="1"/>
                    <a:pt x="26"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32"/>
            <p:cNvSpPr/>
            <p:nvPr/>
          </p:nvSpPr>
          <p:spPr>
            <a:xfrm>
              <a:off x="3948483" y="875775"/>
              <a:ext cx="109481" cy="223208"/>
            </a:xfrm>
            <a:custGeom>
              <a:avLst/>
              <a:gdLst/>
              <a:ahLst/>
              <a:cxnLst/>
              <a:rect l="l" t="t" r="r" b="b"/>
              <a:pathLst>
                <a:path w="1702" h="3470" extrusionOk="0">
                  <a:moveTo>
                    <a:pt x="0" y="3469"/>
                  </a:moveTo>
                  <a:cubicBezTo>
                    <a:pt x="0" y="2836"/>
                    <a:pt x="267" y="2102"/>
                    <a:pt x="467" y="1535"/>
                  </a:cubicBezTo>
                  <a:cubicBezTo>
                    <a:pt x="634" y="1101"/>
                    <a:pt x="834" y="534"/>
                    <a:pt x="1168" y="234"/>
                  </a:cubicBezTo>
                  <a:cubicBezTo>
                    <a:pt x="1401" y="0"/>
                    <a:pt x="1668" y="34"/>
                    <a:pt x="1668" y="367"/>
                  </a:cubicBezTo>
                  <a:cubicBezTo>
                    <a:pt x="1701" y="968"/>
                    <a:pt x="1334" y="1601"/>
                    <a:pt x="1068" y="2135"/>
                  </a:cubicBezTo>
                  <a:cubicBezTo>
                    <a:pt x="901" y="2402"/>
                    <a:pt x="734" y="2702"/>
                    <a:pt x="534" y="2969"/>
                  </a:cubicBezTo>
                  <a:cubicBezTo>
                    <a:pt x="434" y="3103"/>
                    <a:pt x="300" y="3236"/>
                    <a:pt x="200" y="3369"/>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32"/>
            <p:cNvSpPr/>
            <p:nvPr/>
          </p:nvSpPr>
          <p:spPr>
            <a:xfrm>
              <a:off x="3866920" y="903628"/>
              <a:ext cx="83751" cy="216840"/>
            </a:xfrm>
            <a:custGeom>
              <a:avLst/>
              <a:gdLst/>
              <a:ahLst/>
              <a:cxnLst/>
              <a:rect l="l" t="t" r="r" b="b"/>
              <a:pathLst>
                <a:path w="1302" h="3371" extrusionOk="0">
                  <a:moveTo>
                    <a:pt x="1235" y="3370"/>
                  </a:moveTo>
                  <a:cubicBezTo>
                    <a:pt x="834" y="2936"/>
                    <a:pt x="601" y="2269"/>
                    <a:pt x="367" y="1736"/>
                  </a:cubicBezTo>
                  <a:cubicBezTo>
                    <a:pt x="201" y="1369"/>
                    <a:pt x="1" y="835"/>
                    <a:pt x="34" y="435"/>
                  </a:cubicBezTo>
                  <a:cubicBezTo>
                    <a:pt x="67" y="134"/>
                    <a:pt x="267" y="1"/>
                    <a:pt x="468" y="234"/>
                  </a:cubicBezTo>
                  <a:cubicBezTo>
                    <a:pt x="868" y="635"/>
                    <a:pt x="1001" y="1302"/>
                    <a:pt x="1135" y="1802"/>
                  </a:cubicBezTo>
                  <a:cubicBezTo>
                    <a:pt x="1201" y="2102"/>
                    <a:pt x="1268" y="2403"/>
                    <a:pt x="1301" y="2703"/>
                  </a:cubicBezTo>
                  <a:cubicBezTo>
                    <a:pt x="1301" y="2870"/>
                    <a:pt x="1268" y="3036"/>
                    <a:pt x="1301" y="3203"/>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32"/>
            <p:cNvSpPr/>
            <p:nvPr/>
          </p:nvSpPr>
          <p:spPr>
            <a:xfrm>
              <a:off x="4019241" y="1098663"/>
              <a:ext cx="139585" cy="73009"/>
            </a:xfrm>
            <a:custGeom>
              <a:avLst/>
              <a:gdLst/>
              <a:ahLst/>
              <a:cxnLst/>
              <a:rect l="l" t="t" r="r" b="b"/>
              <a:pathLst>
                <a:path w="2170" h="1135" extrusionOk="0">
                  <a:moveTo>
                    <a:pt x="175" y="0"/>
                  </a:moveTo>
                  <a:cubicBezTo>
                    <a:pt x="127" y="0"/>
                    <a:pt x="80" y="2"/>
                    <a:pt x="34" y="4"/>
                  </a:cubicBezTo>
                  <a:lnTo>
                    <a:pt x="1" y="271"/>
                  </a:lnTo>
                  <a:cubicBezTo>
                    <a:pt x="5" y="271"/>
                    <a:pt x="9" y="271"/>
                    <a:pt x="13" y="271"/>
                  </a:cubicBezTo>
                  <a:cubicBezTo>
                    <a:pt x="302" y="271"/>
                    <a:pt x="1437" y="1135"/>
                    <a:pt x="1919" y="1135"/>
                  </a:cubicBezTo>
                  <a:cubicBezTo>
                    <a:pt x="2042" y="1135"/>
                    <a:pt x="2122" y="1079"/>
                    <a:pt x="2136" y="938"/>
                  </a:cubicBezTo>
                  <a:cubicBezTo>
                    <a:pt x="2169" y="638"/>
                    <a:pt x="1902" y="438"/>
                    <a:pt x="1702" y="338"/>
                  </a:cubicBezTo>
                  <a:cubicBezTo>
                    <a:pt x="1245" y="155"/>
                    <a:pt x="677" y="0"/>
                    <a:pt x="175" y="0"/>
                  </a:cubicBez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2" name="Google Shape;1082;p32"/>
          <p:cNvGrpSpPr/>
          <p:nvPr/>
        </p:nvGrpSpPr>
        <p:grpSpPr>
          <a:xfrm flipH="1">
            <a:off x="6596279" y="753025"/>
            <a:ext cx="253593" cy="322744"/>
            <a:chOff x="3828325" y="875775"/>
            <a:chExt cx="330501" cy="420623"/>
          </a:xfrm>
        </p:grpSpPr>
        <p:sp>
          <p:nvSpPr>
            <p:cNvPr id="1083" name="Google Shape;1083;p32"/>
            <p:cNvSpPr/>
            <p:nvPr/>
          </p:nvSpPr>
          <p:spPr>
            <a:xfrm>
              <a:off x="3884094" y="1119247"/>
              <a:ext cx="53711" cy="53776"/>
            </a:xfrm>
            <a:custGeom>
              <a:avLst/>
              <a:gdLst/>
              <a:ahLst/>
              <a:cxnLst/>
              <a:rect l="l" t="t" r="r" b="b"/>
              <a:pathLst>
                <a:path w="835" h="836" extrusionOk="0">
                  <a:moveTo>
                    <a:pt x="474" y="1"/>
                  </a:moveTo>
                  <a:cubicBezTo>
                    <a:pt x="323" y="1"/>
                    <a:pt x="155" y="120"/>
                    <a:pt x="100" y="285"/>
                  </a:cubicBezTo>
                  <a:cubicBezTo>
                    <a:pt x="0" y="485"/>
                    <a:pt x="67" y="719"/>
                    <a:pt x="234" y="819"/>
                  </a:cubicBezTo>
                  <a:cubicBezTo>
                    <a:pt x="269" y="830"/>
                    <a:pt x="305" y="836"/>
                    <a:pt x="340" y="836"/>
                  </a:cubicBezTo>
                  <a:cubicBezTo>
                    <a:pt x="502" y="836"/>
                    <a:pt x="652" y="716"/>
                    <a:pt x="734" y="552"/>
                  </a:cubicBezTo>
                  <a:cubicBezTo>
                    <a:pt x="834" y="352"/>
                    <a:pt x="734" y="118"/>
                    <a:pt x="567" y="18"/>
                  </a:cubicBezTo>
                  <a:cubicBezTo>
                    <a:pt x="538" y="6"/>
                    <a:pt x="506" y="1"/>
                    <a:pt x="474"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32"/>
            <p:cNvSpPr/>
            <p:nvPr/>
          </p:nvSpPr>
          <p:spPr>
            <a:xfrm>
              <a:off x="3918444" y="1068109"/>
              <a:ext cx="126656" cy="79699"/>
            </a:xfrm>
            <a:custGeom>
              <a:avLst/>
              <a:gdLst/>
              <a:ahLst/>
              <a:cxnLst/>
              <a:rect l="l" t="t" r="r" b="b"/>
              <a:pathLst>
                <a:path w="1969" h="1239" extrusionOk="0">
                  <a:moveTo>
                    <a:pt x="1114" y="1"/>
                  </a:moveTo>
                  <a:cubicBezTo>
                    <a:pt x="642" y="1"/>
                    <a:pt x="123" y="511"/>
                    <a:pt x="0" y="880"/>
                  </a:cubicBezTo>
                  <a:lnTo>
                    <a:pt x="0" y="1180"/>
                  </a:lnTo>
                  <a:cubicBezTo>
                    <a:pt x="43" y="1223"/>
                    <a:pt x="86" y="1238"/>
                    <a:pt x="130" y="1238"/>
                  </a:cubicBezTo>
                  <a:cubicBezTo>
                    <a:pt x="223" y="1238"/>
                    <a:pt x="320" y="1169"/>
                    <a:pt x="434" y="1147"/>
                  </a:cubicBezTo>
                  <a:cubicBezTo>
                    <a:pt x="551" y="1108"/>
                    <a:pt x="668" y="1091"/>
                    <a:pt x="785" y="1091"/>
                  </a:cubicBezTo>
                  <a:cubicBezTo>
                    <a:pt x="868" y="1091"/>
                    <a:pt x="951" y="1099"/>
                    <a:pt x="1034" y="1113"/>
                  </a:cubicBezTo>
                  <a:cubicBezTo>
                    <a:pt x="1188" y="1113"/>
                    <a:pt x="1349" y="1156"/>
                    <a:pt x="1488" y="1156"/>
                  </a:cubicBezTo>
                  <a:cubicBezTo>
                    <a:pt x="1650" y="1156"/>
                    <a:pt x="1781" y="1098"/>
                    <a:pt x="1835" y="846"/>
                  </a:cubicBezTo>
                  <a:cubicBezTo>
                    <a:pt x="1968" y="446"/>
                    <a:pt x="1601" y="113"/>
                    <a:pt x="1234" y="12"/>
                  </a:cubicBezTo>
                  <a:cubicBezTo>
                    <a:pt x="1195" y="5"/>
                    <a:pt x="1155" y="1"/>
                    <a:pt x="1114"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32"/>
            <p:cNvSpPr/>
            <p:nvPr/>
          </p:nvSpPr>
          <p:spPr>
            <a:xfrm>
              <a:off x="3828325" y="1159001"/>
              <a:ext cx="81564" cy="135211"/>
            </a:xfrm>
            <a:custGeom>
              <a:avLst/>
              <a:gdLst/>
              <a:ahLst/>
              <a:cxnLst/>
              <a:rect l="l" t="t" r="r" b="b"/>
              <a:pathLst>
                <a:path w="1268" h="2102" extrusionOk="0">
                  <a:moveTo>
                    <a:pt x="1234" y="0"/>
                  </a:moveTo>
                  <a:cubicBezTo>
                    <a:pt x="1168" y="0"/>
                    <a:pt x="1101" y="134"/>
                    <a:pt x="1068" y="167"/>
                  </a:cubicBezTo>
                  <a:cubicBezTo>
                    <a:pt x="1001" y="267"/>
                    <a:pt x="934" y="334"/>
                    <a:pt x="867" y="434"/>
                  </a:cubicBezTo>
                  <a:cubicBezTo>
                    <a:pt x="734" y="601"/>
                    <a:pt x="634" y="768"/>
                    <a:pt x="534" y="968"/>
                  </a:cubicBezTo>
                  <a:cubicBezTo>
                    <a:pt x="400" y="1135"/>
                    <a:pt x="300" y="1335"/>
                    <a:pt x="234" y="1535"/>
                  </a:cubicBezTo>
                  <a:cubicBezTo>
                    <a:pt x="134" y="1702"/>
                    <a:pt x="33" y="1902"/>
                    <a:pt x="0" y="2102"/>
                  </a:cubicBezTo>
                  <a:cubicBezTo>
                    <a:pt x="67" y="1935"/>
                    <a:pt x="134" y="1735"/>
                    <a:pt x="234" y="1568"/>
                  </a:cubicBezTo>
                  <a:cubicBezTo>
                    <a:pt x="334" y="1401"/>
                    <a:pt x="400" y="1201"/>
                    <a:pt x="500" y="1035"/>
                  </a:cubicBezTo>
                  <a:cubicBezTo>
                    <a:pt x="634" y="868"/>
                    <a:pt x="734" y="701"/>
                    <a:pt x="834" y="534"/>
                  </a:cubicBezTo>
                  <a:cubicBezTo>
                    <a:pt x="901" y="467"/>
                    <a:pt x="967" y="367"/>
                    <a:pt x="1034" y="301"/>
                  </a:cubicBezTo>
                  <a:cubicBezTo>
                    <a:pt x="1068" y="234"/>
                    <a:pt x="1101" y="201"/>
                    <a:pt x="1134" y="167"/>
                  </a:cubicBezTo>
                  <a:cubicBezTo>
                    <a:pt x="1168" y="134"/>
                    <a:pt x="1201" y="101"/>
                    <a:pt x="1234" y="67"/>
                  </a:cubicBezTo>
                  <a:cubicBezTo>
                    <a:pt x="1268" y="67"/>
                    <a:pt x="1268" y="67"/>
                    <a:pt x="1268" y="34"/>
                  </a:cubicBezTo>
                  <a:cubicBezTo>
                    <a:pt x="1268" y="34"/>
                    <a:pt x="1234" y="0"/>
                    <a:pt x="1234"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32"/>
            <p:cNvSpPr/>
            <p:nvPr/>
          </p:nvSpPr>
          <p:spPr>
            <a:xfrm>
              <a:off x="3839003" y="1079623"/>
              <a:ext cx="77319" cy="60144"/>
            </a:xfrm>
            <a:custGeom>
              <a:avLst/>
              <a:gdLst/>
              <a:ahLst/>
              <a:cxnLst/>
              <a:rect l="l" t="t" r="r" b="b"/>
              <a:pathLst>
                <a:path w="1202" h="935" extrusionOk="0">
                  <a:moveTo>
                    <a:pt x="1" y="0"/>
                  </a:moveTo>
                  <a:cubicBezTo>
                    <a:pt x="1" y="0"/>
                    <a:pt x="1" y="34"/>
                    <a:pt x="1" y="34"/>
                  </a:cubicBezTo>
                  <a:cubicBezTo>
                    <a:pt x="501" y="200"/>
                    <a:pt x="902" y="534"/>
                    <a:pt x="1202" y="934"/>
                  </a:cubicBezTo>
                  <a:cubicBezTo>
                    <a:pt x="935" y="501"/>
                    <a:pt x="501" y="200"/>
                    <a:pt x="1"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32"/>
            <p:cNvSpPr/>
            <p:nvPr/>
          </p:nvSpPr>
          <p:spPr>
            <a:xfrm>
              <a:off x="3845435" y="1103230"/>
              <a:ext cx="58021" cy="37501"/>
            </a:xfrm>
            <a:custGeom>
              <a:avLst/>
              <a:gdLst/>
              <a:ahLst/>
              <a:cxnLst/>
              <a:rect l="l" t="t" r="r" b="b"/>
              <a:pathLst>
                <a:path w="902" h="583" extrusionOk="0">
                  <a:moveTo>
                    <a:pt x="1" y="0"/>
                  </a:moveTo>
                  <a:lnTo>
                    <a:pt x="1" y="0"/>
                  </a:lnTo>
                  <a:cubicBezTo>
                    <a:pt x="301" y="167"/>
                    <a:pt x="601" y="334"/>
                    <a:pt x="868" y="567"/>
                  </a:cubicBezTo>
                  <a:cubicBezTo>
                    <a:pt x="868" y="578"/>
                    <a:pt x="872" y="582"/>
                    <a:pt x="877" y="582"/>
                  </a:cubicBezTo>
                  <a:cubicBezTo>
                    <a:pt x="887" y="582"/>
                    <a:pt x="902" y="567"/>
                    <a:pt x="902" y="567"/>
                  </a:cubicBezTo>
                  <a:cubicBezTo>
                    <a:pt x="601" y="334"/>
                    <a:pt x="335" y="134"/>
                    <a:pt x="1"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32"/>
            <p:cNvSpPr/>
            <p:nvPr/>
          </p:nvSpPr>
          <p:spPr>
            <a:xfrm>
              <a:off x="3939864" y="1116610"/>
              <a:ext cx="68763" cy="179788"/>
            </a:xfrm>
            <a:custGeom>
              <a:avLst/>
              <a:gdLst/>
              <a:ahLst/>
              <a:cxnLst/>
              <a:rect l="l" t="t" r="r" b="b"/>
              <a:pathLst>
                <a:path w="1069" h="2795" extrusionOk="0">
                  <a:moveTo>
                    <a:pt x="413" y="1"/>
                  </a:moveTo>
                  <a:cubicBezTo>
                    <a:pt x="401" y="1"/>
                    <a:pt x="384" y="9"/>
                    <a:pt x="368" y="26"/>
                  </a:cubicBezTo>
                  <a:cubicBezTo>
                    <a:pt x="268" y="259"/>
                    <a:pt x="201" y="526"/>
                    <a:pt x="101" y="793"/>
                  </a:cubicBezTo>
                  <a:cubicBezTo>
                    <a:pt x="67" y="893"/>
                    <a:pt x="1" y="993"/>
                    <a:pt x="34" y="1126"/>
                  </a:cubicBezTo>
                  <a:cubicBezTo>
                    <a:pt x="67" y="1260"/>
                    <a:pt x="101" y="1393"/>
                    <a:pt x="134" y="1527"/>
                  </a:cubicBezTo>
                  <a:cubicBezTo>
                    <a:pt x="167" y="1660"/>
                    <a:pt x="201" y="1827"/>
                    <a:pt x="234" y="1960"/>
                  </a:cubicBezTo>
                  <a:cubicBezTo>
                    <a:pt x="268" y="2027"/>
                    <a:pt x="368" y="2127"/>
                    <a:pt x="434" y="2194"/>
                  </a:cubicBezTo>
                  <a:cubicBezTo>
                    <a:pt x="634" y="2394"/>
                    <a:pt x="835" y="2594"/>
                    <a:pt x="1068" y="2794"/>
                  </a:cubicBezTo>
                  <a:cubicBezTo>
                    <a:pt x="1068" y="2794"/>
                    <a:pt x="1068" y="2761"/>
                    <a:pt x="1068" y="2761"/>
                  </a:cubicBezTo>
                  <a:cubicBezTo>
                    <a:pt x="901" y="2594"/>
                    <a:pt x="735" y="2427"/>
                    <a:pt x="568" y="2261"/>
                  </a:cubicBezTo>
                  <a:cubicBezTo>
                    <a:pt x="468" y="2194"/>
                    <a:pt x="368" y="2094"/>
                    <a:pt x="301" y="1960"/>
                  </a:cubicBezTo>
                  <a:cubicBezTo>
                    <a:pt x="234" y="1860"/>
                    <a:pt x="234" y="1694"/>
                    <a:pt x="201" y="1560"/>
                  </a:cubicBezTo>
                  <a:cubicBezTo>
                    <a:pt x="167" y="1460"/>
                    <a:pt x="134" y="1327"/>
                    <a:pt x="101" y="1193"/>
                  </a:cubicBezTo>
                  <a:cubicBezTo>
                    <a:pt x="67" y="1026"/>
                    <a:pt x="101" y="893"/>
                    <a:pt x="167" y="760"/>
                  </a:cubicBezTo>
                  <a:cubicBezTo>
                    <a:pt x="268" y="526"/>
                    <a:pt x="334" y="259"/>
                    <a:pt x="434" y="26"/>
                  </a:cubicBezTo>
                  <a:cubicBezTo>
                    <a:pt x="434" y="9"/>
                    <a:pt x="426" y="1"/>
                    <a:pt x="413"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32"/>
            <p:cNvSpPr/>
            <p:nvPr/>
          </p:nvSpPr>
          <p:spPr>
            <a:xfrm>
              <a:off x="3957039" y="1118733"/>
              <a:ext cx="85874" cy="169046"/>
            </a:xfrm>
            <a:custGeom>
              <a:avLst/>
              <a:gdLst/>
              <a:ahLst/>
              <a:cxnLst/>
              <a:rect l="l" t="t" r="r" b="b"/>
              <a:pathLst>
                <a:path w="1335" h="2628" extrusionOk="0">
                  <a:moveTo>
                    <a:pt x="217" y="1"/>
                  </a:moveTo>
                  <a:cubicBezTo>
                    <a:pt x="209" y="1"/>
                    <a:pt x="201" y="9"/>
                    <a:pt x="201" y="26"/>
                  </a:cubicBezTo>
                  <a:cubicBezTo>
                    <a:pt x="134" y="293"/>
                    <a:pt x="101" y="560"/>
                    <a:pt x="34" y="827"/>
                  </a:cubicBezTo>
                  <a:cubicBezTo>
                    <a:pt x="34" y="960"/>
                    <a:pt x="1" y="1060"/>
                    <a:pt x="34" y="1160"/>
                  </a:cubicBezTo>
                  <a:cubicBezTo>
                    <a:pt x="101" y="1294"/>
                    <a:pt x="134" y="1427"/>
                    <a:pt x="201" y="1560"/>
                  </a:cubicBezTo>
                  <a:cubicBezTo>
                    <a:pt x="267" y="1694"/>
                    <a:pt x="301" y="1827"/>
                    <a:pt x="367" y="1961"/>
                  </a:cubicBezTo>
                  <a:cubicBezTo>
                    <a:pt x="434" y="2061"/>
                    <a:pt x="534" y="2094"/>
                    <a:pt x="601" y="2161"/>
                  </a:cubicBezTo>
                  <a:cubicBezTo>
                    <a:pt x="868" y="2328"/>
                    <a:pt x="1101" y="2494"/>
                    <a:pt x="1335" y="2628"/>
                  </a:cubicBezTo>
                  <a:cubicBezTo>
                    <a:pt x="1168" y="2494"/>
                    <a:pt x="968" y="2361"/>
                    <a:pt x="768" y="2228"/>
                  </a:cubicBezTo>
                  <a:cubicBezTo>
                    <a:pt x="668" y="2161"/>
                    <a:pt x="534" y="2061"/>
                    <a:pt x="434" y="1961"/>
                  </a:cubicBezTo>
                  <a:cubicBezTo>
                    <a:pt x="367" y="1861"/>
                    <a:pt x="334" y="1727"/>
                    <a:pt x="267" y="1594"/>
                  </a:cubicBezTo>
                  <a:cubicBezTo>
                    <a:pt x="234" y="1460"/>
                    <a:pt x="167" y="1360"/>
                    <a:pt x="134" y="1227"/>
                  </a:cubicBezTo>
                  <a:cubicBezTo>
                    <a:pt x="67" y="1093"/>
                    <a:pt x="67" y="960"/>
                    <a:pt x="101" y="793"/>
                  </a:cubicBezTo>
                  <a:cubicBezTo>
                    <a:pt x="167" y="526"/>
                    <a:pt x="201" y="293"/>
                    <a:pt x="234" y="26"/>
                  </a:cubicBezTo>
                  <a:cubicBezTo>
                    <a:pt x="234" y="9"/>
                    <a:pt x="226" y="1"/>
                    <a:pt x="217"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32"/>
            <p:cNvSpPr/>
            <p:nvPr/>
          </p:nvSpPr>
          <p:spPr>
            <a:xfrm>
              <a:off x="3974213" y="1103745"/>
              <a:ext cx="105171" cy="153994"/>
            </a:xfrm>
            <a:custGeom>
              <a:avLst/>
              <a:gdLst/>
              <a:ahLst/>
              <a:cxnLst/>
              <a:rect l="l" t="t" r="r" b="b"/>
              <a:pathLst>
                <a:path w="1635" h="2394" extrusionOk="0">
                  <a:moveTo>
                    <a:pt x="50" y="0"/>
                  </a:moveTo>
                  <a:cubicBezTo>
                    <a:pt x="42" y="0"/>
                    <a:pt x="34" y="9"/>
                    <a:pt x="34" y="26"/>
                  </a:cubicBezTo>
                  <a:cubicBezTo>
                    <a:pt x="34" y="292"/>
                    <a:pt x="34" y="559"/>
                    <a:pt x="34" y="859"/>
                  </a:cubicBezTo>
                  <a:cubicBezTo>
                    <a:pt x="34" y="960"/>
                    <a:pt x="0" y="1060"/>
                    <a:pt x="67" y="1160"/>
                  </a:cubicBezTo>
                  <a:cubicBezTo>
                    <a:pt x="134" y="1293"/>
                    <a:pt x="234" y="1427"/>
                    <a:pt x="301" y="1527"/>
                  </a:cubicBezTo>
                  <a:cubicBezTo>
                    <a:pt x="401" y="1660"/>
                    <a:pt x="467" y="1760"/>
                    <a:pt x="567" y="1894"/>
                  </a:cubicBezTo>
                  <a:cubicBezTo>
                    <a:pt x="634" y="1960"/>
                    <a:pt x="734" y="1994"/>
                    <a:pt x="834" y="2027"/>
                  </a:cubicBezTo>
                  <a:cubicBezTo>
                    <a:pt x="1101" y="2160"/>
                    <a:pt x="1335" y="2260"/>
                    <a:pt x="1635" y="2394"/>
                  </a:cubicBezTo>
                  <a:cubicBezTo>
                    <a:pt x="1635" y="2394"/>
                    <a:pt x="1635" y="2394"/>
                    <a:pt x="1635" y="2361"/>
                  </a:cubicBezTo>
                  <a:cubicBezTo>
                    <a:pt x="1401" y="2260"/>
                    <a:pt x="1201" y="2160"/>
                    <a:pt x="968" y="2060"/>
                  </a:cubicBezTo>
                  <a:cubicBezTo>
                    <a:pt x="868" y="2027"/>
                    <a:pt x="734" y="1960"/>
                    <a:pt x="634" y="1894"/>
                  </a:cubicBezTo>
                  <a:cubicBezTo>
                    <a:pt x="534" y="1793"/>
                    <a:pt x="467" y="1660"/>
                    <a:pt x="401" y="1560"/>
                  </a:cubicBezTo>
                  <a:cubicBezTo>
                    <a:pt x="301" y="1427"/>
                    <a:pt x="234" y="1326"/>
                    <a:pt x="167" y="1226"/>
                  </a:cubicBezTo>
                  <a:cubicBezTo>
                    <a:pt x="67" y="1093"/>
                    <a:pt x="67" y="960"/>
                    <a:pt x="67" y="793"/>
                  </a:cubicBezTo>
                  <a:cubicBezTo>
                    <a:pt x="67" y="526"/>
                    <a:pt x="67" y="259"/>
                    <a:pt x="67" y="26"/>
                  </a:cubicBezTo>
                  <a:cubicBezTo>
                    <a:pt x="67" y="9"/>
                    <a:pt x="59" y="0"/>
                    <a:pt x="50"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32"/>
            <p:cNvSpPr/>
            <p:nvPr/>
          </p:nvSpPr>
          <p:spPr>
            <a:xfrm>
              <a:off x="3982768" y="1104388"/>
              <a:ext cx="126656" cy="134053"/>
            </a:xfrm>
            <a:custGeom>
              <a:avLst/>
              <a:gdLst/>
              <a:ahLst/>
              <a:cxnLst/>
              <a:rect l="l" t="t" r="r" b="b"/>
              <a:pathLst>
                <a:path w="1969" h="2084" extrusionOk="0">
                  <a:moveTo>
                    <a:pt x="26" y="1"/>
                  </a:moveTo>
                  <a:cubicBezTo>
                    <a:pt x="16" y="1"/>
                    <a:pt x="1" y="16"/>
                    <a:pt x="1" y="16"/>
                  </a:cubicBezTo>
                  <a:cubicBezTo>
                    <a:pt x="34" y="282"/>
                    <a:pt x="68" y="583"/>
                    <a:pt x="134" y="849"/>
                  </a:cubicBezTo>
                  <a:cubicBezTo>
                    <a:pt x="134" y="950"/>
                    <a:pt x="168" y="1050"/>
                    <a:pt x="234" y="1150"/>
                  </a:cubicBezTo>
                  <a:cubicBezTo>
                    <a:pt x="334" y="1250"/>
                    <a:pt x="434" y="1350"/>
                    <a:pt x="535" y="1483"/>
                  </a:cubicBezTo>
                  <a:cubicBezTo>
                    <a:pt x="635" y="1583"/>
                    <a:pt x="735" y="1683"/>
                    <a:pt x="835" y="1783"/>
                  </a:cubicBezTo>
                  <a:cubicBezTo>
                    <a:pt x="901" y="1850"/>
                    <a:pt x="1002" y="1850"/>
                    <a:pt x="1102" y="1884"/>
                  </a:cubicBezTo>
                  <a:cubicBezTo>
                    <a:pt x="1402" y="1950"/>
                    <a:pt x="1669" y="2017"/>
                    <a:pt x="1969" y="2084"/>
                  </a:cubicBezTo>
                  <a:cubicBezTo>
                    <a:pt x="1735" y="2017"/>
                    <a:pt x="1502" y="1950"/>
                    <a:pt x="1268" y="1884"/>
                  </a:cubicBezTo>
                  <a:cubicBezTo>
                    <a:pt x="1135" y="1850"/>
                    <a:pt x="1002" y="1817"/>
                    <a:pt x="901" y="1750"/>
                  </a:cubicBezTo>
                  <a:cubicBezTo>
                    <a:pt x="768" y="1683"/>
                    <a:pt x="701" y="1550"/>
                    <a:pt x="601" y="1483"/>
                  </a:cubicBezTo>
                  <a:cubicBezTo>
                    <a:pt x="501" y="1383"/>
                    <a:pt x="434" y="1283"/>
                    <a:pt x="334" y="1183"/>
                  </a:cubicBezTo>
                  <a:cubicBezTo>
                    <a:pt x="201" y="1050"/>
                    <a:pt x="201" y="916"/>
                    <a:pt x="168" y="783"/>
                  </a:cubicBezTo>
                  <a:cubicBezTo>
                    <a:pt x="134" y="516"/>
                    <a:pt x="68" y="282"/>
                    <a:pt x="34" y="16"/>
                  </a:cubicBezTo>
                  <a:cubicBezTo>
                    <a:pt x="34" y="4"/>
                    <a:pt x="30" y="1"/>
                    <a:pt x="26"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32"/>
            <p:cNvSpPr/>
            <p:nvPr/>
          </p:nvSpPr>
          <p:spPr>
            <a:xfrm>
              <a:off x="3948483" y="875775"/>
              <a:ext cx="109481" cy="223208"/>
            </a:xfrm>
            <a:custGeom>
              <a:avLst/>
              <a:gdLst/>
              <a:ahLst/>
              <a:cxnLst/>
              <a:rect l="l" t="t" r="r" b="b"/>
              <a:pathLst>
                <a:path w="1702" h="3470" extrusionOk="0">
                  <a:moveTo>
                    <a:pt x="0" y="3469"/>
                  </a:moveTo>
                  <a:cubicBezTo>
                    <a:pt x="0" y="2836"/>
                    <a:pt x="267" y="2102"/>
                    <a:pt x="467" y="1535"/>
                  </a:cubicBezTo>
                  <a:cubicBezTo>
                    <a:pt x="634" y="1101"/>
                    <a:pt x="834" y="534"/>
                    <a:pt x="1168" y="234"/>
                  </a:cubicBezTo>
                  <a:cubicBezTo>
                    <a:pt x="1401" y="0"/>
                    <a:pt x="1668" y="34"/>
                    <a:pt x="1668" y="367"/>
                  </a:cubicBezTo>
                  <a:cubicBezTo>
                    <a:pt x="1701" y="968"/>
                    <a:pt x="1334" y="1601"/>
                    <a:pt x="1068" y="2135"/>
                  </a:cubicBezTo>
                  <a:cubicBezTo>
                    <a:pt x="901" y="2402"/>
                    <a:pt x="734" y="2702"/>
                    <a:pt x="534" y="2969"/>
                  </a:cubicBezTo>
                  <a:cubicBezTo>
                    <a:pt x="434" y="3103"/>
                    <a:pt x="300" y="3236"/>
                    <a:pt x="200" y="3369"/>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32"/>
            <p:cNvSpPr/>
            <p:nvPr/>
          </p:nvSpPr>
          <p:spPr>
            <a:xfrm>
              <a:off x="3866920" y="903628"/>
              <a:ext cx="83751" cy="216840"/>
            </a:xfrm>
            <a:custGeom>
              <a:avLst/>
              <a:gdLst/>
              <a:ahLst/>
              <a:cxnLst/>
              <a:rect l="l" t="t" r="r" b="b"/>
              <a:pathLst>
                <a:path w="1302" h="3371" extrusionOk="0">
                  <a:moveTo>
                    <a:pt x="1235" y="3370"/>
                  </a:moveTo>
                  <a:cubicBezTo>
                    <a:pt x="834" y="2936"/>
                    <a:pt x="601" y="2269"/>
                    <a:pt x="367" y="1736"/>
                  </a:cubicBezTo>
                  <a:cubicBezTo>
                    <a:pt x="201" y="1369"/>
                    <a:pt x="1" y="835"/>
                    <a:pt x="34" y="435"/>
                  </a:cubicBezTo>
                  <a:cubicBezTo>
                    <a:pt x="67" y="134"/>
                    <a:pt x="267" y="1"/>
                    <a:pt x="468" y="234"/>
                  </a:cubicBezTo>
                  <a:cubicBezTo>
                    <a:pt x="868" y="635"/>
                    <a:pt x="1001" y="1302"/>
                    <a:pt x="1135" y="1802"/>
                  </a:cubicBezTo>
                  <a:cubicBezTo>
                    <a:pt x="1201" y="2102"/>
                    <a:pt x="1268" y="2403"/>
                    <a:pt x="1301" y="2703"/>
                  </a:cubicBezTo>
                  <a:cubicBezTo>
                    <a:pt x="1301" y="2870"/>
                    <a:pt x="1268" y="3036"/>
                    <a:pt x="1301" y="3203"/>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32"/>
            <p:cNvSpPr/>
            <p:nvPr/>
          </p:nvSpPr>
          <p:spPr>
            <a:xfrm>
              <a:off x="4019241" y="1098663"/>
              <a:ext cx="139585" cy="73009"/>
            </a:xfrm>
            <a:custGeom>
              <a:avLst/>
              <a:gdLst/>
              <a:ahLst/>
              <a:cxnLst/>
              <a:rect l="l" t="t" r="r" b="b"/>
              <a:pathLst>
                <a:path w="2170" h="1135" extrusionOk="0">
                  <a:moveTo>
                    <a:pt x="175" y="0"/>
                  </a:moveTo>
                  <a:cubicBezTo>
                    <a:pt x="127" y="0"/>
                    <a:pt x="80" y="2"/>
                    <a:pt x="34" y="4"/>
                  </a:cubicBezTo>
                  <a:lnTo>
                    <a:pt x="1" y="271"/>
                  </a:lnTo>
                  <a:cubicBezTo>
                    <a:pt x="5" y="271"/>
                    <a:pt x="9" y="271"/>
                    <a:pt x="13" y="271"/>
                  </a:cubicBezTo>
                  <a:cubicBezTo>
                    <a:pt x="302" y="271"/>
                    <a:pt x="1437" y="1135"/>
                    <a:pt x="1919" y="1135"/>
                  </a:cubicBezTo>
                  <a:cubicBezTo>
                    <a:pt x="2042" y="1135"/>
                    <a:pt x="2122" y="1079"/>
                    <a:pt x="2136" y="938"/>
                  </a:cubicBezTo>
                  <a:cubicBezTo>
                    <a:pt x="2169" y="638"/>
                    <a:pt x="1902" y="438"/>
                    <a:pt x="1702" y="338"/>
                  </a:cubicBezTo>
                  <a:cubicBezTo>
                    <a:pt x="1245" y="155"/>
                    <a:pt x="677" y="0"/>
                    <a:pt x="175" y="0"/>
                  </a:cubicBez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5" name="Google Shape;1095;p32"/>
          <p:cNvSpPr/>
          <p:nvPr/>
        </p:nvSpPr>
        <p:spPr>
          <a:xfrm>
            <a:off x="2415575" y="4342763"/>
            <a:ext cx="208500" cy="208500"/>
          </a:xfrm>
          <a:custGeom>
            <a:avLst/>
            <a:gdLst/>
            <a:ahLst/>
            <a:cxnLst/>
            <a:rect l="l" t="t" r="r" b="b"/>
            <a:pathLst>
              <a:path w="8340" h="8340" extrusionOk="0">
                <a:moveTo>
                  <a:pt x="4170" y="0"/>
                </a:moveTo>
                <a:cubicBezTo>
                  <a:pt x="1868" y="0"/>
                  <a:pt x="0" y="1868"/>
                  <a:pt x="0" y="4170"/>
                </a:cubicBezTo>
                <a:cubicBezTo>
                  <a:pt x="0" y="6471"/>
                  <a:pt x="1868" y="8339"/>
                  <a:pt x="4170" y="8339"/>
                </a:cubicBezTo>
                <a:cubicBezTo>
                  <a:pt x="6472" y="8339"/>
                  <a:pt x="8340" y="6471"/>
                  <a:pt x="8340" y="4170"/>
                </a:cubicBezTo>
                <a:cubicBezTo>
                  <a:pt x="8340" y="1868"/>
                  <a:pt x="6472" y="0"/>
                  <a:pt x="417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32"/>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1097" name="Google Shape;1097;p32"/>
          <p:cNvSpPr txBox="1">
            <a:spLocks noGrp="1"/>
          </p:cNvSpPr>
          <p:nvPr>
            <p:ph type="subTitle" idx="1"/>
          </p:nvPr>
        </p:nvSpPr>
        <p:spPr>
          <a:xfrm>
            <a:off x="713225" y="1125075"/>
            <a:ext cx="3858900" cy="34743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4"/>
              </a:buClr>
              <a:buSzPts val="1400"/>
              <a:buChar char="●"/>
              <a:defRPr/>
            </a:lvl1pPr>
            <a:lvl2pPr lvl="1">
              <a:spcBef>
                <a:spcPts val="0"/>
              </a:spcBef>
              <a:spcAft>
                <a:spcPts val="0"/>
              </a:spcAft>
              <a:buSzPts val="1200"/>
              <a:buChar char="○"/>
              <a:defRPr/>
            </a:lvl2pPr>
            <a:lvl3pPr lvl="2">
              <a:spcBef>
                <a:spcPts val="0"/>
              </a:spcBef>
              <a:spcAft>
                <a:spcPts val="0"/>
              </a:spcAft>
              <a:buSzPts val="1200"/>
              <a:buChar char="■"/>
              <a:defRPr/>
            </a:lvl3pPr>
            <a:lvl4pPr lvl="3">
              <a:spcBef>
                <a:spcPts val="0"/>
              </a:spcBef>
              <a:spcAft>
                <a:spcPts val="0"/>
              </a:spcAft>
              <a:buSzPts val="1200"/>
              <a:buChar char="●"/>
              <a:defRPr/>
            </a:lvl4pPr>
            <a:lvl5pPr lvl="4">
              <a:spcBef>
                <a:spcPts val="0"/>
              </a:spcBef>
              <a:spcAft>
                <a:spcPts val="0"/>
              </a:spcAft>
              <a:buSzPts val="1200"/>
              <a:buChar char="○"/>
              <a:defRPr/>
            </a:lvl5pPr>
            <a:lvl6pPr lvl="5">
              <a:spcBef>
                <a:spcPts val="0"/>
              </a:spcBef>
              <a:spcAft>
                <a:spcPts val="0"/>
              </a:spcAft>
              <a:buSzPts val="1200"/>
              <a:buChar char="■"/>
              <a:defRPr/>
            </a:lvl6pPr>
            <a:lvl7pPr lvl="6">
              <a:spcBef>
                <a:spcPts val="0"/>
              </a:spcBef>
              <a:spcAft>
                <a:spcPts val="0"/>
              </a:spcAft>
              <a:buSzPts val="1200"/>
              <a:buChar char="●"/>
              <a:defRPr/>
            </a:lvl7pPr>
            <a:lvl8pPr lvl="7">
              <a:spcBef>
                <a:spcPts val="0"/>
              </a:spcBef>
              <a:spcAft>
                <a:spcPts val="0"/>
              </a:spcAft>
              <a:buSzPts val="1200"/>
              <a:buChar char="○"/>
              <a:defRPr/>
            </a:lvl8pPr>
            <a:lvl9pPr lvl="8">
              <a:spcBef>
                <a:spcPts val="0"/>
              </a:spcBef>
              <a:spcAft>
                <a:spcPts val="0"/>
              </a:spcAft>
              <a:buSzPts val="1200"/>
              <a:buChar char="■"/>
              <a:defRPr/>
            </a:lvl9pPr>
          </a:lstStyle>
          <a:p>
            <a:endParaRPr/>
          </a:p>
        </p:txBody>
      </p:sp>
      <p:sp>
        <p:nvSpPr>
          <p:cNvPr id="1098" name="Google Shape;1098;p32"/>
          <p:cNvSpPr txBox="1">
            <a:spLocks noGrp="1"/>
          </p:cNvSpPr>
          <p:nvPr>
            <p:ph type="subTitle" idx="2"/>
          </p:nvPr>
        </p:nvSpPr>
        <p:spPr>
          <a:xfrm>
            <a:off x="4572000" y="1125075"/>
            <a:ext cx="3858900" cy="34743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4"/>
              </a:buClr>
              <a:buSzPts val="1400"/>
              <a:buChar char="●"/>
              <a:defRPr/>
            </a:lvl1pPr>
            <a:lvl2pPr lvl="1" rtl="0">
              <a:spcBef>
                <a:spcPts val="0"/>
              </a:spcBef>
              <a:spcAft>
                <a:spcPts val="0"/>
              </a:spcAft>
              <a:buSzPts val="1200"/>
              <a:buChar char="○"/>
              <a:defRPr/>
            </a:lvl2pPr>
            <a:lvl3pPr lvl="2" rtl="0">
              <a:spcBef>
                <a:spcPts val="0"/>
              </a:spcBef>
              <a:spcAft>
                <a:spcPts val="0"/>
              </a:spcAft>
              <a:buSzPts val="1200"/>
              <a:buChar char="■"/>
              <a:defRPr/>
            </a:lvl3pPr>
            <a:lvl4pPr lvl="3" rtl="0">
              <a:spcBef>
                <a:spcPts val="0"/>
              </a:spcBef>
              <a:spcAft>
                <a:spcPts val="0"/>
              </a:spcAft>
              <a:buSzPts val="1200"/>
              <a:buChar char="●"/>
              <a:defRPr/>
            </a:lvl4pPr>
            <a:lvl5pPr lvl="4" rtl="0">
              <a:spcBef>
                <a:spcPts val="0"/>
              </a:spcBef>
              <a:spcAft>
                <a:spcPts val="0"/>
              </a:spcAft>
              <a:buSzPts val="1200"/>
              <a:buChar char="○"/>
              <a:defRPr/>
            </a:lvl5pPr>
            <a:lvl6pPr lvl="5" rtl="0">
              <a:spcBef>
                <a:spcPts val="0"/>
              </a:spcBef>
              <a:spcAft>
                <a:spcPts val="0"/>
              </a:spcAft>
              <a:buSzPts val="1200"/>
              <a:buChar char="■"/>
              <a:defRPr/>
            </a:lvl6pPr>
            <a:lvl7pPr lvl="6" rtl="0">
              <a:spcBef>
                <a:spcPts val="0"/>
              </a:spcBef>
              <a:spcAft>
                <a:spcPts val="0"/>
              </a:spcAft>
              <a:buSzPts val="1200"/>
              <a:buChar char="●"/>
              <a:defRPr/>
            </a:lvl7pPr>
            <a:lvl8pPr lvl="7" rtl="0">
              <a:spcBef>
                <a:spcPts val="0"/>
              </a:spcBef>
              <a:spcAft>
                <a:spcPts val="0"/>
              </a:spcAft>
              <a:buSzPts val="1200"/>
              <a:buChar char="○"/>
              <a:defRPr/>
            </a:lvl8pPr>
            <a:lvl9pPr lvl="8" rtl="0">
              <a:spcBef>
                <a:spcPts val="0"/>
              </a:spcBef>
              <a:spcAft>
                <a:spcPts val="0"/>
              </a:spcAft>
              <a:buSzPts val="1200"/>
              <a:buChar char="■"/>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and three columns ">
  <p:cSld name="CUSTOM_4">
    <p:spTree>
      <p:nvGrpSpPr>
        <p:cNvPr id="1" name="Shape 1099"/>
        <p:cNvGrpSpPr/>
        <p:nvPr/>
      </p:nvGrpSpPr>
      <p:grpSpPr>
        <a:xfrm>
          <a:off x="0" y="0"/>
          <a:ext cx="0" cy="0"/>
          <a:chOff x="0" y="0"/>
          <a:chExt cx="0" cy="0"/>
        </a:xfrm>
      </p:grpSpPr>
      <p:grpSp>
        <p:nvGrpSpPr>
          <p:cNvPr id="1100" name="Google Shape;1100;p33"/>
          <p:cNvGrpSpPr/>
          <p:nvPr/>
        </p:nvGrpSpPr>
        <p:grpSpPr>
          <a:xfrm rot="-1074791">
            <a:off x="622478" y="263205"/>
            <a:ext cx="4436571" cy="4602955"/>
            <a:chOff x="2958950" y="1937675"/>
            <a:chExt cx="1445225" cy="1499425"/>
          </a:xfrm>
        </p:grpSpPr>
        <p:sp>
          <p:nvSpPr>
            <p:cNvPr id="1101" name="Google Shape;1101;p33"/>
            <p:cNvSpPr/>
            <p:nvPr/>
          </p:nvSpPr>
          <p:spPr>
            <a:xfrm>
              <a:off x="3016500" y="2277900"/>
              <a:ext cx="1156675" cy="1136675"/>
            </a:xfrm>
            <a:custGeom>
              <a:avLst/>
              <a:gdLst/>
              <a:ahLst/>
              <a:cxnLst/>
              <a:rect l="l" t="t" r="r" b="b"/>
              <a:pathLst>
                <a:path w="46267" h="45467" extrusionOk="0">
                  <a:moveTo>
                    <a:pt x="25905" y="0"/>
                  </a:moveTo>
                  <a:cubicBezTo>
                    <a:pt x="23434" y="0"/>
                    <a:pt x="21026" y="1266"/>
                    <a:pt x="19681" y="3537"/>
                  </a:cubicBezTo>
                  <a:cubicBezTo>
                    <a:pt x="19447" y="3904"/>
                    <a:pt x="19247" y="4304"/>
                    <a:pt x="19114" y="4704"/>
                  </a:cubicBezTo>
                  <a:cubicBezTo>
                    <a:pt x="19080" y="4704"/>
                    <a:pt x="19047" y="4671"/>
                    <a:pt x="19014" y="4637"/>
                  </a:cubicBezTo>
                  <a:cubicBezTo>
                    <a:pt x="18571" y="4376"/>
                    <a:pt x="18082" y="4251"/>
                    <a:pt x="17599" y="4251"/>
                  </a:cubicBezTo>
                  <a:cubicBezTo>
                    <a:pt x="16660" y="4251"/>
                    <a:pt x="15739" y="4724"/>
                    <a:pt x="15211" y="5605"/>
                  </a:cubicBezTo>
                  <a:cubicBezTo>
                    <a:pt x="15078" y="5838"/>
                    <a:pt x="14978" y="6105"/>
                    <a:pt x="14911" y="6372"/>
                  </a:cubicBezTo>
                  <a:cubicBezTo>
                    <a:pt x="14431" y="6209"/>
                    <a:pt x="13936" y="6130"/>
                    <a:pt x="13444" y="6130"/>
                  </a:cubicBezTo>
                  <a:cubicBezTo>
                    <a:pt x="11919" y="6130"/>
                    <a:pt x="10431" y="6894"/>
                    <a:pt x="9574" y="8307"/>
                  </a:cubicBezTo>
                  <a:cubicBezTo>
                    <a:pt x="8640" y="9908"/>
                    <a:pt x="8806" y="11876"/>
                    <a:pt x="9841" y="13277"/>
                  </a:cubicBezTo>
                  <a:cubicBezTo>
                    <a:pt x="9336" y="13169"/>
                    <a:pt x="8826" y="13116"/>
                    <a:pt x="8318" y="13116"/>
                  </a:cubicBezTo>
                  <a:cubicBezTo>
                    <a:pt x="5839" y="13116"/>
                    <a:pt x="3425" y="14376"/>
                    <a:pt x="2068" y="16646"/>
                  </a:cubicBezTo>
                  <a:cubicBezTo>
                    <a:pt x="0" y="20082"/>
                    <a:pt x="1134" y="24552"/>
                    <a:pt x="4570" y="26586"/>
                  </a:cubicBezTo>
                  <a:cubicBezTo>
                    <a:pt x="5237" y="26987"/>
                    <a:pt x="5938" y="27254"/>
                    <a:pt x="6672" y="27420"/>
                  </a:cubicBezTo>
                  <a:cubicBezTo>
                    <a:pt x="6405" y="29188"/>
                    <a:pt x="7172" y="30990"/>
                    <a:pt x="8806" y="31957"/>
                  </a:cubicBezTo>
                  <a:cubicBezTo>
                    <a:pt x="9529" y="32374"/>
                    <a:pt x="10321" y="32582"/>
                    <a:pt x="11087" y="32582"/>
                  </a:cubicBezTo>
                  <a:cubicBezTo>
                    <a:pt x="11240" y="32582"/>
                    <a:pt x="11392" y="32574"/>
                    <a:pt x="11542" y="32557"/>
                  </a:cubicBezTo>
                  <a:cubicBezTo>
                    <a:pt x="11675" y="33325"/>
                    <a:pt x="12142" y="34058"/>
                    <a:pt x="12843" y="34492"/>
                  </a:cubicBezTo>
                  <a:cubicBezTo>
                    <a:pt x="13285" y="34761"/>
                    <a:pt x="13772" y="34887"/>
                    <a:pt x="14252" y="34887"/>
                  </a:cubicBezTo>
                  <a:cubicBezTo>
                    <a:pt x="14605" y="34887"/>
                    <a:pt x="14953" y="34819"/>
                    <a:pt x="15278" y="34692"/>
                  </a:cubicBezTo>
                  <a:cubicBezTo>
                    <a:pt x="15478" y="35259"/>
                    <a:pt x="15878" y="35793"/>
                    <a:pt x="16445" y="36127"/>
                  </a:cubicBezTo>
                  <a:cubicBezTo>
                    <a:pt x="16812" y="36327"/>
                    <a:pt x="17212" y="36460"/>
                    <a:pt x="17613" y="36494"/>
                  </a:cubicBezTo>
                  <a:cubicBezTo>
                    <a:pt x="16879" y="39496"/>
                    <a:pt x="18146" y="42765"/>
                    <a:pt x="20915" y="44433"/>
                  </a:cubicBezTo>
                  <a:cubicBezTo>
                    <a:pt x="22091" y="45134"/>
                    <a:pt x="23379" y="45467"/>
                    <a:pt x="24646" y="45467"/>
                  </a:cubicBezTo>
                  <a:cubicBezTo>
                    <a:pt x="27117" y="45467"/>
                    <a:pt x="29511" y="44202"/>
                    <a:pt x="30856" y="41931"/>
                  </a:cubicBezTo>
                  <a:cubicBezTo>
                    <a:pt x="31856" y="40263"/>
                    <a:pt x="32090" y="38395"/>
                    <a:pt x="31723" y="36627"/>
                  </a:cubicBezTo>
                  <a:lnTo>
                    <a:pt x="31723" y="36627"/>
                  </a:lnTo>
                  <a:cubicBezTo>
                    <a:pt x="32116" y="36739"/>
                    <a:pt x="32517" y="36794"/>
                    <a:pt x="32916" y="36794"/>
                  </a:cubicBezTo>
                  <a:cubicBezTo>
                    <a:pt x="34416" y="36794"/>
                    <a:pt x="35883" y="36022"/>
                    <a:pt x="36726" y="34626"/>
                  </a:cubicBezTo>
                  <a:cubicBezTo>
                    <a:pt x="37760" y="32891"/>
                    <a:pt x="37494" y="30723"/>
                    <a:pt x="36193" y="29288"/>
                  </a:cubicBezTo>
                  <a:cubicBezTo>
                    <a:pt x="37093" y="29255"/>
                    <a:pt x="37927" y="28788"/>
                    <a:pt x="38428" y="27954"/>
                  </a:cubicBezTo>
                  <a:cubicBezTo>
                    <a:pt x="39061" y="26920"/>
                    <a:pt x="38895" y="25619"/>
                    <a:pt x="38127" y="24718"/>
                  </a:cubicBezTo>
                  <a:cubicBezTo>
                    <a:pt x="40562" y="24685"/>
                    <a:pt x="42897" y="23451"/>
                    <a:pt x="44232" y="21216"/>
                  </a:cubicBezTo>
                  <a:cubicBezTo>
                    <a:pt x="46267" y="17780"/>
                    <a:pt x="45166" y="13310"/>
                    <a:pt x="41730" y="11275"/>
                  </a:cubicBezTo>
                  <a:cubicBezTo>
                    <a:pt x="40562" y="10584"/>
                    <a:pt x="39274" y="10250"/>
                    <a:pt x="38001" y="10250"/>
                  </a:cubicBezTo>
                  <a:cubicBezTo>
                    <a:pt x="37493" y="10250"/>
                    <a:pt x="36988" y="10304"/>
                    <a:pt x="36493" y="10408"/>
                  </a:cubicBezTo>
                  <a:cubicBezTo>
                    <a:pt x="36460" y="9508"/>
                    <a:pt x="35993" y="8607"/>
                    <a:pt x="35159" y="8107"/>
                  </a:cubicBezTo>
                  <a:cubicBezTo>
                    <a:pt x="34702" y="7842"/>
                    <a:pt x="34194" y="7717"/>
                    <a:pt x="33696" y="7717"/>
                  </a:cubicBezTo>
                  <a:cubicBezTo>
                    <a:pt x="33503" y="7717"/>
                    <a:pt x="33311" y="7736"/>
                    <a:pt x="33124" y="7773"/>
                  </a:cubicBezTo>
                  <a:cubicBezTo>
                    <a:pt x="33324" y="5138"/>
                    <a:pt x="32056" y="2469"/>
                    <a:pt x="29621" y="1035"/>
                  </a:cubicBezTo>
                  <a:cubicBezTo>
                    <a:pt x="28456" y="334"/>
                    <a:pt x="27172" y="0"/>
                    <a:pt x="25905" y="0"/>
                  </a:cubicBezTo>
                  <a:close/>
                </a:path>
              </a:pathLst>
            </a:custGeom>
            <a:solidFill>
              <a:srgbClr val="9FC5E8">
                <a:alpha val="34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33"/>
            <p:cNvSpPr/>
            <p:nvPr/>
          </p:nvSpPr>
          <p:spPr>
            <a:xfrm>
              <a:off x="2958950" y="1937675"/>
              <a:ext cx="262725" cy="426150"/>
            </a:xfrm>
            <a:custGeom>
              <a:avLst/>
              <a:gdLst/>
              <a:ahLst/>
              <a:cxnLst/>
              <a:rect l="l" t="t" r="r" b="b"/>
              <a:pathLst>
                <a:path w="10509" h="17046" extrusionOk="0">
                  <a:moveTo>
                    <a:pt x="2803" y="0"/>
                  </a:moveTo>
                  <a:lnTo>
                    <a:pt x="1" y="1234"/>
                  </a:lnTo>
                  <a:lnTo>
                    <a:pt x="10508" y="17046"/>
                  </a:lnTo>
                  <a:lnTo>
                    <a:pt x="2803" y="0"/>
                  </a:lnTo>
                  <a:close/>
                </a:path>
              </a:pathLst>
            </a:custGeom>
            <a:solidFill>
              <a:srgbClr val="9FC5E8">
                <a:alpha val="34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33"/>
            <p:cNvSpPr/>
            <p:nvPr/>
          </p:nvSpPr>
          <p:spPr>
            <a:xfrm>
              <a:off x="4026375" y="3103500"/>
              <a:ext cx="193500" cy="333600"/>
            </a:xfrm>
            <a:custGeom>
              <a:avLst/>
              <a:gdLst/>
              <a:ahLst/>
              <a:cxnLst/>
              <a:rect l="l" t="t" r="r" b="b"/>
              <a:pathLst>
                <a:path w="7740" h="13344" extrusionOk="0">
                  <a:moveTo>
                    <a:pt x="1" y="0"/>
                  </a:moveTo>
                  <a:lnTo>
                    <a:pt x="4938" y="13343"/>
                  </a:lnTo>
                  <a:lnTo>
                    <a:pt x="7740" y="12109"/>
                  </a:lnTo>
                  <a:lnTo>
                    <a:pt x="1" y="0"/>
                  </a:lnTo>
                  <a:close/>
                </a:path>
              </a:pathLst>
            </a:custGeom>
            <a:solidFill>
              <a:srgbClr val="9FC5E8">
                <a:alpha val="34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33"/>
            <p:cNvSpPr/>
            <p:nvPr/>
          </p:nvSpPr>
          <p:spPr>
            <a:xfrm>
              <a:off x="4047225" y="2869175"/>
              <a:ext cx="356950" cy="76725"/>
            </a:xfrm>
            <a:custGeom>
              <a:avLst/>
              <a:gdLst/>
              <a:ahLst/>
              <a:cxnLst/>
              <a:rect l="l" t="t" r="r" b="b"/>
              <a:pathLst>
                <a:path w="14278" h="3069" extrusionOk="0">
                  <a:moveTo>
                    <a:pt x="14277" y="0"/>
                  </a:moveTo>
                  <a:lnTo>
                    <a:pt x="1" y="1635"/>
                  </a:lnTo>
                  <a:lnTo>
                    <a:pt x="14144" y="3069"/>
                  </a:lnTo>
                  <a:lnTo>
                    <a:pt x="14277" y="0"/>
                  </a:lnTo>
                  <a:close/>
                </a:path>
              </a:pathLst>
            </a:custGeom>
            <a:solidFill>
              <a:srgbClr val="9FC5E8">
                <a:alpha val="34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33"/>
            <p:cNvSpPr/>
            <p:nvPr/>
          </p:nvSpPr>
          <p:spPr>
            <a:xfrm>
              <a:off x="3857925" y="2066925"/>
              <a:ext cx="192675" cy="213500"/>
            </a:xfrm>
            <a:custGeom>
              <a:avLst/>
              <a:gdLst/>
              <a:ahLst/>
              <a:cxnLst/>
              <a:rect l="l" t="t" r="r" b="b"/>
              <a:pathLst>
                <a:path w="7707" h="8540" extrusionOk="0">
                  <a:moveTo>
                    <a:pt x="4470" y="0"/>
                  </a:moveTo>
                  <a:lnTo>
                    <a:pt x="1" y="8540"/>
                  </a:lnTo>
                  <a:lnTo>
                    <a:pt x="7706" y="2102"/>
                  </a:lnTo>
                  <a:lnTo>
                    <a:pt x="4470" y="0"/>
                  </a:lnTo>
                  <a:close/>
                </a:path>
              </a:pathLst>
            </a:custGeom>
            <a:solidFill>
              <a:srgbClr val="9FC5E8">
                <a:alpha val="34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6" name="Google Shape;1106;p33"/>
          <p:cNvGrpSpPr/>
          <p:nvPr/>
        </p:nvGrpSpPr>
        <p:grpSpPr>
          <a:xfrm>
            <a:off x="856892" y="4085888"/>
            <a:ext cx="253593" cy="322744"/>
            <a:chOff x="3828325" y="875775"/>
            <a:chExt cx="330501" cy="420623"/>
          </a:xfrm>
        </p:grpSpPr>
        <p:sp>
          <p:nvSpPr>
            <p:cNvPr id="1107" name="Google Shape;1107;p33"/>
            <p:cNvSpPr/>
            <p:nvPr/>
          </p:nvSpPr>
          <p:spPr>
            <a:xfrm>
              <a:off x="3884094" y="1119247"/>
              <a:ext cx="53711" cy="53776"/>
            </a:xfrm>
            <a:custGeom>
              <a:avLst/>
              <a:gdLst/>
              <a:ahLst/>
              <a:cxnLst/>
              <a:rect l="l" t="t" r="r" b="b"/>
              <a:pathLst>
                <a:path w="835" h="836" extrusionOk="0">
                  <a:moveTo>
                    <a:pt x="474" y="1"/>
                  </a:moveTo>
                  <a:cubicBezTo>
                    <a:pt x="323" y="1"/>
                    <a:pt x="155" y="120"/>
                    <a:pt x="100" y="285"/>
                  </a:cubicBezTo>
                  <a:cubicBezTo>
                    <a:pt x="0" y="485"/>
                    <a:pt x="67" y="719"/>
                    <a:pt x="234" y="819"/>
                  </a:cubicBezTo>
                  <a:cubicBezTo>
                    <a:pt x="269" y="830"/>
                    <a:pt x="305" y="836"/>
                    <a:pt x="340" y="836"/>
                  </a:cubicBezTo>
                  <a:cubicBezTo>
                    <a:pt x="502" y="836"/>
                    <a:pt x="652" y="716"/>
                    <a:pt x="734" y="552"/>
                  </a:cubicBezTo>
                  <a:cubicBezTo>
                    <a:pt x="834" y="352"/>
                    <a:pt x="734" y="118"/>
                    <a:pt x="567" y="18"/>
                  </a:cubicBezTo>
                  <a:cubicBezTo>
                    <a:pt x="538" y="6"/>
                    <a:pt x="506" y="1"/>
                    <a:pt x="474"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33"/>
            <p:cNvSpPr/>
            <p:nvPr/>
          </p:nvSpPr>
          <p:spPr>
            <a:xfrm>
              <a:off x="3918444" y="1068109"/>
              <a:ext cx="126656" cy="79699"/>
            </a:xfrm>
            <a:custGeom>
              <a:avLst/>
              <a:gdLst/>
              <a:ahLst/>
              <a:cxnLst/>
              <a:rect l="l" t="t" r="r" b="b"/>
              <a:pathLst>
                <a:path w="1969" h="1239" extrusionOk="0">
                  <a:moveTo>
                    <a:pt x="1114" y="1"/>
                  </a:moveTo>
                  <a:cubicBezTo>
                    <a:pt x="642" y="1"/>
                    <a:pt x="123" y="511"/>
                    <a:pt x="0" y="880"/>
                  </a:cubicBezTo>
                  <a:lnTo>
                    <a:pt x="0" y="1180"/>
                  </a:lnTo>
                  <a:cubicBezTo>
                    <a:pt x="43" y="1223"/>
                    <a:pt x="86" y="1238"/>
                    <a:pt x="130" y="1238"/>
                  </a:cubicBezTo>
                  <a:cubicBezTo>
                    <a:pt x="223" y="1238"/>
                    <a:pt x="320" y="1169"/>
                    <a:pt x="434" y="1147"/>
                  </a:cubicBezTo>
                  <a:cubicBezTo>
                    <a:pt x="551" y="1108"/>
                    <a:pt x="668" y="1091"/>
                    <a:pt x="785" y="1091"/>
                  </a:cubicBezTo>
                  <a:cubicBezTo>
                    <a:pt x="868" y="1091"/>
                    <a:pt x="951" y="1099"/>
                    <a:pt x="1034" y="1113"/>
                  </a:cubicBezTo>
                  <a:cubicBezTo>
                    <a:pt x="1188" y="1113"/>
                    <a:pt x="1349" y="1156"/>
                    <a:pt x="1488" y="1156"/>
                  </a:cubicBezTo>
                  <a:cubicBezTo>
                    <a:pt x="1650" y="1156"/>
                    <a:pt x="1781" y="1098"/>
                    <a:pt x="1835" y="846"/>
                  </a:cubicBezTo>
                  <a:cubicBezTo>
                    <a:pt x="1968" y="446"/>
                    <a:pt x="1601" y="113"/>
                    <a:pt x="1234" y="12"/>
                  </a:cubicBezTo>
                  <a:cubicBezTo>
                    <a:pt x="1195" y="5"/>
                    <a:pt x="1155" y="1"/>
                    <a:pt x="1114"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33"/>
            <p:cNvSpPr/>
            <p:nvPr/>
          </p:nvSpPr>
          <p:spPr>
            <a:xfrm>
              <a:off x="3828325" y="1159001"/>
              <a:ext cx="81564" cy="135211"/>
            </a:xfrm>
            <a:custGeom>
              <a:avLst/>
              <a:gdLst/>
              <a:ahLst/>
              <a:cxnLst/>
              <a:rect l="l" t="t" r="r" b="b"/>
              <a:pathLst>
                <a:path w="1268" h="2102" extrusionOk="0">
                  <a:moveTo>
                    <a:pt x="1234" y="0"/>
                  </a:moveTo>
                  <a:cubicBezTo>
                    <a:pt x="1168" y="0"/>
                    <a:pt x="1101" y="134"/>
                    <a:pt x="1068" y="167"/>
                  </a:cubicBezTo>
                  <a:cubicBezTo>
                    <a:pt x="1001" y="267"/>
                    <a:pt x="934" y="334"/>
                    <a:pt x="867" y="434"/>
                  </a:cubicBezTo>
                  <a:cubicBezTo>
                    <a:pt x="734" y="601"/>
                    <a:pt x="634" y="768"/>
                    <a:pt x="534" y="968"/>
                  </a:cubicBezTo>
                  <a:cubicBezTo>
                    <a:pt x="400" y="1135"/>
                    <a:pt x="300" y="1335"/>
                    <a:pt x="234" y="1535"/>
                  </a:cubicBezTo>
                  <a:cubicBezTo>
                    <a:pt x="134" y="1702"/>
                    <a:pt x="33" y="1902"/>
                    <a:pt x="0" y="2102"/>
                  </a:cubicBezTo>
                  <a:cubicBezTo>
                    <a:pt x="67" y="1935"/>
                    <a:pt x="134" y="1735"/>
                    <a:pt x="234" y="1568"/>
                  </a:cubicBezTo>
                  <a:cubicBezTo>
                    <a:pt x="334" y="1401"/>
                    <a:pt x="400" y="1201"/>
                    <a:pt x="500" y="1035"/>
                  </a:cubicBezTo>
                  <a:cubicBezTo>
                    <a:pt x="634" y="868"/>
                    <a:pt x="734" y="701"/>
                    <a:pt x="834" y="534"/>
                  </a:cubicBezTo>
                  <a:cubicBezTo>
                    <a:pt x="901" y="467"/>
                    <a:pt x="967" y="367"/>
                    <a:pt x="1034" y="301"/>
                  </a:cubicBezTo>
                  <a:cubicBezTo>
                    <a:pt x="1068" y="234"/>
                    <a:pt x="1101" y="201"/>
                    <a:pt x="1134" y="167"/>
                  </a:cubicBezTo>
                  <a:cubicBezTo>
                    <a:pt x="1168" y="134"/>
                    <a:pt x="1201" y="101"/>
                    <a:pt x="1234" y="67"/>
                  </a:cubicBezTo>
                  <a:cubicBezTo>
                    <a:pt x="1268" y="67"/>
                    <a:pt x="1268" y="67"/>
                    <a:pt x="1268" y="34"/>
                  </a:cubicBezTo>
                  <a:cubicBezTo>
                    <a:pt x="1268" y="34"/>
                    <a:pt x="1234" y="0"/>
                    <a:pt x="1234"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33"/>
            <p:cNvSpPr/>
            <p:nvPr/>
          </p:nvSpPr>
          <p:spPr>
            <a:xfrm>
              <a:off x="3839003" y="1079623"/>
              <a:ext cx="77319" cy="60144"/>
            </a:xfrm>
            <a:custGeom>
              <a:avLst/>
              <a:gdLst/>
              <a:ahLst/>
              <a:cxnLst/>
              <a:rect l="l" t="t" r="r" b="b"/>
              <a:pathLst>
                <a:path w="1202" h="935" extrusionOk="0">
                  <a:moveTo>
                    <a:pt x="1" y="0"/>
                  </a:moveTo>
                  <a:cubicBezTo>
                    <a:pt x="1" y="0"/>
                    <a:pt x="1" y="34"/>
                    <a:pt x="1" y="34"/>
                  </a:cubicBezTo>
                  <a:cubicBezTo>
                    <a:pt x="501" y="200"/>
                    <a:pt x="902" y="534"/>
                    <a:pt x="1202" y="934"/>
                  </a:cubicBezTo>
                  <a:cubicBezTo>
                    <a:pt x="935" y="501"/>
                    <a:pt x="501" y="200"/>
                    <a:pt x="1"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33"/>
            <p:cNvSpPr/>
            <p:nvPr/>
          </p:nvSpPr>
          <p:spPr>
            <a:xfrm>
              <a:off x="3845435" y="1103230"/>
              <a:ext cx="58021" cy="37501"/>
            </a:xfrm>
            <a:custGeom>
              <a:avLst/>
              <a:gdLst/>
              <a:ahLst/>
              <a:cxnLst/>
              <a:rect l="l" t="t" r="r" b="b"/>
              <a:pathLst>
                <a:path w="902" h="583" extrusionOk="0">
                  <a:moveTo>
                    <a:pt x="1" y="0"/>
                  </a:moveTo>
                  <a:lnTo>
                    <a:pt x="1" y="0"/>
                  </a:lnTo>
                  <a:cubicBezTo>
                    <a:pt x="301" y="167"/>
                    <a:pt x="601" y="334"/>
                    <a:pt x="868" y="567"/>
                  </a:cubicBezTo>
                  <a:cubicBezTo>
                    <a:pt x="868" y="578"/>
                    <a:pt x="872" y="582"/>
                    <a:pt x="877" y="582"/>
                  </a:cubicBezTo>
                  <a:cubicBezTo>
                    <a:pt x="887" y="582"/>
                    <a:pt x="902" y="567"/>
                    <a:pt x="902" y="567"/>
                  </a:cubicBezTo>
                  <a:cubicBezTo>
                    <a:pt x="601" y="334"/>
                    <a:pt x="335" y="134"/>
                    <a:pt x="1"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33"/>
            <p:cNvSpPr/>
            <p:nvPr/>
          </p:nvSpPr>
          <p:spPr>
            <a:xfrm>
              <a:off x="3939864" y="1116610"/>
              <a:ext cx="68763" cy="179788"/>
            </a:xfrm>
            <a:custGeom>
              <a:avLst/>
              <a:gdLst/>
              <a:ahLst/>
              <a:cxnLst/>
              <a:rect l="l" t="t" r="r" b="b"/>
              <a:pathLst>
                <a:path w="1069" h="2795" extrusionOk="0">
                  <a:moveTo>
                    <a:pt x="413" y="1"/>
                  </a:moveTo>
                  <a:cubicBezTo>
                    <a:pt x="401" y="1"/>
                    <a:pt x="384" y="9"/>
                    <a:pt x="368" y="26"/>
                  </a:cubicBezTo>
                  <a:cubicBezTo>
                    <a:pt x="268" y="259"/>
                    <a:pt x="201" y="526"/>
                    <a:pt x="101" y="793"/>
                  </a:cubicBezTo>
                  <a:cubicBezTo>
                    <a:pt x="67" y="893"/>
                    <a:pt x="1" y="993"/>
                    <a:pt x="34" y="1126"/>
                  </a:cubicBezTo>
                  <a:cubicBezTo>
                    <a:pt x="67" y="1260"/>
                    <a:pt x="101" y="1393"/>
                    <a:pt x="134" y="1527"/>
                  </a:cubicBezTo>
                  <a:cubicBezTo>
                    <a:pt x="167" y="1660"/>
                    <a:pt x="201" y="1827"/>
                    <a:pt x="234" y="1960"/>
                  </a:cubicBezTo>
                  <a:cubicBezTo>
                    <a:pt x="268" y="2027"/>
                    <a:pt x="368" y="2127"/>
                    <a:pt x="434" y="2194"/>
                  </a:cubicBezTo>
                  <a:cubicBezTo>
                    <a:pt x="634" y="2394"/>
                    <a:pt x="835" y="2594"/>
                    <a:pt x="1068" y="2794"/>
                  </a:cubicBezTo>
                  <a:cubicBezTo>
                    <a:pt x="1068" y="2794"/>
                    <a:pt x="1068" y="2761"/>
                    <a:pt x="1068" y="2761"/>
                  </a:cubicBezTo>
                  <a:cubicBezTo>
                    <a:pt x="901" y="2594"/>
                    <a:pt x="735" y="2427"/>
                    <a:pt x="568" y="2261"/>
                  </a:cubicBezTo>
                  <a:cubicBezTo>
                    <a:pt x="468" y="2194"/>
                    <a:pt x="368" y="2094"/>
                    <a:pt x="301" y="1960"/>
                  </a:cubicBezTo>
                  <a:cubicBezTo>
                    <a:pt x="234" y="1860"/>
                    <a:pt x="234" y="1694"/>
                    <a:pt x="201" y="1560"/>
                  </a:cubicBezTo>
                  <a:cubicBezTo>
                    <a:pt x="167" y="1460"/>
                    <a:pt x="134" y="1327"/>
                    <a:pt x="101" y="1193"/>
                  </a:cubicBezTo>
                  <a:cubicBezTo>
                    <a:pt x="67" y="1026"/>
                    <a:pt x="101" y="893"/>
                    <a:pt x="167" y="760"/>
                  </a:cubicBezTo>
                  <a:cubicBezTo>
                    <a:pt x="268" y="526"/>
                    <a:pt x="334" y="259"/>
                    <a:pt x="434" y="26"/>
                  </a:cubicBezTo>
                  <a:cubicBezTo>
                    <a:pt x="434" y="9"/>
                    <a:pt x="426" y="1"/>
                    <a:pt x="413"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33"/>
            <p:cNvSpPr/>
            <p:nvPr/>
          </p:nvSpPr>
          <p:spPr>
            <a:xfrm>
              <a:off x="3957039" y="1118733"/>
              <a:ext cx="85874" cy="169046"/>
            </a:xfrm>
            <a:custGeom>
              <a:avLst/>
              <a:gdLst/>
              <a:ahLst/>
              <a:cxnLst/>
              <a:rect l="l" t="t" r="r" b="b"/>
              <a:pathLst>
                <a:path w="1335" h="2628" extrusionOk="0">
                  <a:moveTo>
                    <a:pt x="217" y="1"/>
                  </a:moveTo>
                  <a:cubicBezTo>
                    <a:pt x="209" y="1"/>
                    <a:pt x="201" y="9"/>
                    <a:pt x="201" y="26"/>
                  </a:cubicBezTo>
                  <a:cubicBezTo>
                    <a:pt x="134" y="293"/>
                    <a:pt x="101" y="560"/>
                    <a:pt x="34" y="827"/>
                  </a:cubicBezTo>
                  <a:cubicBezTo>
                    <a:pt x="34" y="960"/>
                    <a:pt x="1" y="1060"/>
                    <a:pt x="34" y="1160"/>
                  </a:cubicBezTo>
                  <a:cubicBezTo>
                    <a:pt x="101" y="1294"/>
                    <a:pt x="134" y="1427"/>
                    <a:pt x="201" y="1560"/>
                  </a:cubicBezTo>
                  <a:cubicBezTo>
                    <a:pt x="267" y="1694"/>
                    <a:pt x="301" y="1827"/>
                    <a:pt x="367" y="1961"/>
                  </a:cubicBezTo>
                  <a:cubicBezTo>
                    <a:pt x="434" y="2061"/>
                    <a:pt x="534" y="2094"/>
                    <a:pt x="601" y="2161"/>
                  </a:cubicBezTo>
                  <a:cubicBezTo>
                    <a:pt x="868" y="2328"/>
                    <a:pt x="1101" y="2494"/>
                    <a:pt x="1335" y="2628"/>
                  </a:cubicBezTo>
                  <a:cubicBezTo>
                    <a:pt x="1168" y="2494"/>
                    <a:pt x="968" y="2361"/>
                    <a:pt x="768" y="2228"/>
                  </a:cubicBezTo>
                  <a:cubicBezTo>
                    <a:pt x="668" y="2161"/>
                    <a:pt x="534" y="2061"/>
                    <a:pt x="434" y="1961"/>
                  </a:cubicBezTo>
                  <a:cubicBezTo>
                    <a:pt x="367" y="1861"/>
                    <a:pt x="334" y="1727"/>
                    <a:pt x="267" y="1594"/>
                  </a:cubicBezTo>
                  <a:cubicBezTo>
                    <a:pt x="234" y="1460"/>
                    <a:pt x="167" y="1360"/>
                    <a:pt x="134" y="1227"/>
                  </a:cubicBezTo>
                  <a:cubicBezTo>
                    <a:pt x="67" y="1093"/>
                    <a:pt x="67" y="960"/>
                    <a:pt x="101" y="793"/>
                  </a:cubicBezTo>
                  <a:cubicBezTo>
                    <a:pt x="167" y="526"/>
                    <a:pt x="201" y="293"/>
                    <a:pt x="234" y="26"/>
                  </a:cubicBezTo>
                  <a:cubicBezTo>
                    <a:pt x="234" y="9"/>
                    <a:pt x="226" y="1"/>
                    <a:pt x="217"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33"/>
            <p:cNvSpPr/>
            <p:nvPr/>
          </p:nvSpPr>
          <p:spPr>
            <a:xfrm>
              <a:off x="3974213" y="1103745"/>
              <a:ext cx="105171" cy="153994"/>
            </a:xfrm>
            <a:custGeom>
              <a:avLst/>
              <a:gdLst/>
              <a:ahLst/>
              <a:cxnLst/>
              <a:rect l="l" t="t" r="r" b="b"/>
              <a:pathLst>
                <a:path w="1635" h="2394" extrusionOk="0">
                  <a:moveTo>
                    <a:pt x="50" y="0"/>
                  </a:moveTo>
                  <a:cubicBezTo>
                    <a:pt x="42" y="0"/>
                    <a:pt x="34" y="9"/>
                    <a:pt x="34" y="26"/>
                  </a:cubicBezTo>
                  <a:cubicBezTo>
                    <a:pt x="34" y="292"/>
                    <a:pt x="34" y="559"/>
                    <a:pt x="34" y="859"/>
                  </a:cubicBezTo>
                  <a:cubicBezTo>
                    <a:pt x="34" y="960"/>
                    <a:pt x="0" y="1060"/>
                    <a:pt x="67" y="1160"/>
                  </a:cubicBezTo>
                  <a:cubicBezTo>
                    <a:pt x="134" y="1293"/>
                    <a:pt x="234" y="1427"/>
                    <a:pt x="301" y="1527"/>
                  </a:cubicBezTo>
                  <a:cubicBezTo>
                    <a:pt x="401" y="1660"/>
                    <a:pt x="467" y="1760"/>
                    <a:pt x="567" y="1894"/>
                  </a:cubicBezTo>
                  <a:cubicBezTo>
                    <a:pt x="634" y="1960"/>
                    <a:pt x="734" y="1994"/>
                    <a:pt x="834" y="2027"/>
                  </a:cubicBezTo>
                  <a:cubicBezTo>
                    <a:pt x="1101" y="2160"/>
                    <a:pt x="1335" y="2260"/>
                    <a:pt x="1635" y="2394"/>
                  </a:cubicBezTo>
                  <a:cubicBezTo>
                    <a:pt x="1635" y="2394"/>
                    <a:pt x="1635" y="2394"/>
                    <a:pt x="1635" y="2361"/>
                  </a:cubicBezTo>
                  <a:cubicBezTo>
                    <a:pt x="1401" y="2260"/>
                    <a:pt x="1201" y="2160"/>
                    <a:pt x="968" y="2060"/>
                  </a:cubicBezTo>
                  <a:cubicBezTo>
                    <a:pt x="868" y="2027"/>
                    <a:pt x="734" y="1960"/>
                    <a:pt x="634" y="1894"/>
                  </a:cubicBezTo>
                  <a:cubicBezTo>
                    <a:pt x="534" y="1793"/>
                    <a:pt x="467" y="1660"/>
                    <a:pt x="401" y="1560"/>
                  </a:cubicBezTo>
                  <a:cubicBezTo>
                    <a:pt x="301" y="1427"/>
                    <a:pt x="234" y="1326"/>
                    <a:pt x="167" y="1226"/>
                  </a:cubicBezTo>
                  <a:cubicBezTo>
                    <a:pt x="67" y="1093"/>
                    <a:pt x="67" y="960"/>
                    <a:pt x="67" y="793"/>
                  </a:cubicBezTo>
                  <a:cubicBezTo>
                    <a:pt x="67" y="526"/>
                    <a:pt x="67" y="259"/>
                    <a:pt x="67" y="26"/>
                  </a:cubicBezTo>
                  <a:cubicBezTo>
                    <a:pt x="67" y="9"/>
                    <a:pt x="59" y="0"/>
                    <a:pt x="50"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33"/>
            <p:cNvSpPr/>
            <p:nvPr/>
          </p:nvSpPr>
          <p:spPr>
            <a:xfrm>
              <a:off x="3982768" y="1104388"/>
              <a:ext cx="126656" cy="134053"/>
            </a:xfrm>
            <a:custGeom>
              <a:avLst/>
              <a:gdLst/>
              <a:ahLst/>
              <a:cxnLst/>
              <a:rect l="l" t="t" r="r" b="b"/>
              <a:pathLst>
                <a:path w="1969" h="2084" extrusionOk="0">
                  <a:moveTo>
                    <a:pt x="26" y="1"/>
                  </a:moveTo>
                  <a:cubicBezTo>
                    <a:pt x="16" y="1"/>
                    <a:pt x="1" y="16"/>
                    <a:pt x="1" y="16"/>
                  </a:cubicBezTo>
                  <a:cubicBezTo>
                    <a:pt x="34" y="282"/>
                    <a:pt x="68" y="583"/>
                    <a:pt x="134" y="849"/>
                  </a:cubicBezTo>
                  <a:cubicBezTo>
                    <a:pt x="134" y="950"/>
                    <a:pt x="168" y="1050"/>
                    <a:pt x="234" y="1150"/>
                  </a:cubicBezTo>
                  <a:cubicBezTo>
                    <a:pt x="334" y="1250"/>
                    <a:pt x="434" y="1350"/>
                    <a:pt x="535" y="1483"/>
                  </a:cubicBezTo>
                  <a:cubicBezTo>
                    <a:pt x="635" y="1583"/>
                    <a:pt x="735" y="1683"/>
                    <a:pt x="835" y="1783"/>
                  </a:cubicBezTo>
                  <a:cubicBezTo>
                    <a:pt x="901" y="1850"/>
                    <a:pt x="1002" y="1850"/>
                    <a:pt x="1102" y="1884"/>
                  </a:cubicBezTo>
                  <a:cubicBezTo>
                    <a:pt x="1402" y="1950"/>
                    <a:pt x="1669" y="2017"/>
                    <a:pt x="1969" y="2084"/>
                  </a:cubicBezTo>
                  <a:cubicBezTo>
                    <a:pt x="1735" y="2017"/>
                    <a:pt x="1502" y="1950"/>
                    <a:pt x="1268" y="1884"/>
                  </a:cubicBezTo>
                  <a:cubicBezTo>
                    <a:pt x="1135" y="1850"/>
                    <a:pt x="1002" y="1817"/>
                    <a:pt x="901" y="1750"/>
                  </a:cubicBezTo>
                  <a:cubicBezTo>
                    <a:pt x="768" y="1683"/>
                    <a:pt x="701" y="1550"/>
                    <a:pt x="601" y="1483"/>
                  </a:cubicBezTo>
                  <a:cubicBezTo>
                    <a:pt x="501" y="1383"/>
                    <a:pt x="434" y="1283"/>
                    <a:pt x="334" y="1183"/>
                  </a:cubicBezTo>
                  <a:cubicBezTo>
                    <a:pt x="201" y="1050"/>
                    <a:pt x="201" y="916"/>
                    <a:pt x="168" y="783"/>
                  </a:cubicBezTo>
                  <a:cubicBezTo>
                    <a:pt x="134" y="516"/>
                    <a:pt x="68" y="282"/>
                    <a:pt x="34" y="16"/>
                  </a:cubicBezTo>
                  <a:cubicBezTo>
                    <a:pt x="34" y="4"/>
                    <a:pt x="30" y="1"/>
                    <a:pt x="26"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33"/>
            <p:cNvSpPr/>
            <p:nvPr/>
          </p:nvSpPr>
          <p:spPr>
            <a:xfrm>
              <a:off x="3948483" y="875775"/>
              <a:ext cx="109481" cy="223208"/>
            </a:xfrm>
            <a:custGeom>
              <a:avLst/>
              <a:gdLst/>
              <a:ahLst/>
              <a:cxnLst/>
              <a:rect l="l" t="t" r="r" b="b"/>
              <a:pathLst>
                <a:path w="1702" h="3470" extrusionOk="0">
                  <a:moveTo>
                    <a:pt x="0" y="3469"/>
                  </a:moveTo>
                  <a:cubicBezTo>
                    <a:pt x="0" y="2836"/>
                    <a:pt x="267" y="2102"/>
                    <a:pt x="467" y="1535"/>
                  </a:cubicBezTo>
                  <a:cubicBezTo>
                    <a:pt x="634" y="1101"/>
                    <a:pt x="834" y="534"/>
                    <a:pt x="1168" y="234"/>
                  </a:cubicBezTo>
                  <a:cubicBezTo>
                    <a:pt x="1401" y="0"/>
                    <a:pt x="1668" y="34"/>
                    <a:pt x="1668" y="367"/>
                  </a:cubicBezTo>
                  <a:cubicBezTo>
                    <a:pt x="1701" y="968"/>
                    <a:pt x="1334" y="1601"/>
                    <a:pt x="1068" y="2135"/>
                  </a:cubicBezTo>
                  <a:cubicBezTo>
                    <a:pt x="901" y="2402"/>
                    <a:pt x="734" y="2702"/>
                    <a:pt x="534" y="2969"/>
                  </a:cubicBezTo>
                  <a:cubicBezTo>
                    <a:pt x="434" y="3103"/>
                    <a:pt x="300" y="3236"/>
                    <a:pt x="200" y="3369"/>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33"/>
            <p:cNvSpPr/>
            <p:nvPr/>
          </p:nvSpPr>
          <p:spPr>
            <a:xfrm>
              <a:off x="3866920" y="903628"/>
              <a:ext cx="83751" cy="216840"/>
            </a:xfrm>
            <a:custGeom>
              <a:avLst/>
              <a:gdLst/>
              <a:ahLst/>
              <a:cxnLst/>
              <a:rect l="l" t="t" r="r" b="b"/>
              <a:pathLst>
                <a:path w="1302" h="3371" extrusionOk="0">
                  <a:moveTo>
                    <a:pt x="1235" y="3370"/>
                  </a:moveTo>
                  <a:cubicBezTo>
                    <a:pt x="834" y="2936"/>
                    <a:pt x="601" y="2269"/>
                    <a:pt x="367" y="1736"/>
                  </a:cubicBezTo>
                  <a:cubicBezTo>
                    <a:pt x="201" y="1369"/>
                    <a:pt x="1" y="835"/>
                    <a:pt x="34" y="435"/>
                  </a:cubicBezTo>
                  <a:cubicBezTo>
                    <a:pt x="67" y="134"/>
                    <a:pt x="267" y="1"/>
                    <a:pt x="468" y="234"/>
                  </a:cubicBezTo>
                  <a:cubicBezTo>
                    <a:pt x="868" y="635"/>
                    <a:pt x="1001" y="1302"/>
                    <a:pt x="1135" y="1802"/>
                  </a:cubicBezTo>
                  <a:cubicBezTo>
                    <a:pt x="1201" y="2102"/>
                    <a:pt x="1268" y="2403"/>
                    <a:pt x="1301" y="2703"/>
                  </a:cubicBezTo>
                  <a:cubicBezTo>
                    <a:pt x="1301" y="2870"/>
                    <a:pt x="1268" y="3036"/>
                    <a:pt x="1301" y="3203"/>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33"/>
            <p:cNvSpPr/>
            <p:nvPr/>
          </p:nvSpPr>
          <p:spPr>
            <a:xfrm>
              <a:off x="4019241" y="1098663"/>
              <a:ext cx="139585" cy="73009"/>
            </a:xfrm>
            <a:custGeom>
              <a:avLst/>
              <a:gdLst/>
              <a:ahLst/>
              <a:cxnLst/>
              <a:rect l="l" t="t" r="r" b="b"/>
              <a:pathLst>
                <a:path w="2170" h="1135" extrusionOk="0">
                  <a:moveTo>
                    <a:pt x="175" y="0"/>
                  </a:moveTo>
                  <a:cubicBezTo>
                    <a:pt x="127" y="0"/>
                    <a:pt x="80" y="2"/>
                    <a:pt x="34" y="4"/>
                  </a:cubicBezTo>
                  <a:lnTo>
                    <a:pt x="1" y="271"/>
                  </a:lnTo>
                  <a:cubicBezTo>
                    <a:pt x="5" y="271"/>
                    <a:pt x="9" y="271"/>
                    <a:pt x="13" y="271"/>
                  </a:cubicBezTo>
                  <a:cubicBezTo>
                    <a:pt x="302" y="271"/>
                    <a:pt x="1437" y="1135"/>
                    <a:pt x="1919" y="1135"/>
                  </a:cubicBezTo>
                  <a:cubicBezTo>
                    <a:pt x="2042" y="1135"/>
                    <a:pt x="2122" y="1079"/>
                    <a:pt x="2136" y="938"/>
                  </a:cubicBezTo>
                  <a:cubicBezTo>
                    <a:pt x="2169" y="638"/>
                    <a:pt x="1902" y="438"/>
                    <a:pt x="1702" y="338"/>
                  </a:cubicBezTo>
                  <a:cubicBezTo>
                    <a:pt x="1245" y="155"/>
                    <a:pt x="677" y="0"/>
                    <a:pt x="175" y="0"/>
                  </a:cubicBez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19" name="Google Shape;1119;p33"/>
          <p:cNvSpPr/>
          <p:nvPr/>
        </p:nvSpPr>
        <p:spPr>
          <a:xfrm flipH="1">
            <a:off x="400775" y="497413"/>
            <a:ext cx="709700" cy="307725"/>
          </a:xfrm>
          <a:custGeom>
            <a:avLst/>
            <a:gdLst/>
            <a:ahLst/>
            <a:cxnLst/>
            <a:rect l="l" t="t" r="r" b="b"/>
            <a:pathLst>
              <a:path w="28388" h="12309" extrusionOk="0">
                <a:moveTo>
                  <a:pt x="18247" y="0"/>
                </a:moveTo>
                <a:cubicBezTo>
                  <a:pt x="13877" y="0"/>
                  <a:pt x="10141" y="2802"/>
                  <a:pt x="8740" y="6738"/>
                </a:cubicBezTo>
                <a:lnTo>
                  <a:pt x="2769" y="6738"/>
                </a:lnTo>
                <a:cubicBezTo>
                  <a:pt x="1234" y="6738"/>
                  <a:pt x="0" y="7973"/>
                  <a:pt x="0" y="9507"/>
                </a:cubicBezTo>
                <a:cubicBezTo>
                  <a:pt x="0" y="11041"/>
                  <a:pt x="1234" y="12309"/>
                  <a:pt x="2769" y="12309"/>
                </a:cubicBezTo>
                <a:lnTo>
                  <a:pt x="25585" y="12309"/>
                </a:lnTo>
                <a:cubicBezTo>
                  <a:pt x="27153" y="12309"/>
                  <a:pt x="28387" y="11041"/>
                  <a:pt x="28387" y="9507"/>
                </a:cubicBezTo>
                <a:cubicBezTo>
                  <a:pt x="28387" y="9407"/>
                  <a:pt x="28387" y="9273"/>
                  <a:pt x="28354" y="9173"/>
                </a:cubicBezTo>
                <a:cubicBezTo>
                  <a:pt x="28087" y="3836"/>
                  <a:pt x="23684" y="0"/>
                  <a:pt x="18247" y="0"/>
                </a:cubicBezTo>
                <a:close/>
              </a:path>
            </a:pathLst>
          </a:custGeom>
          <a:solidFill>
            <a:srgbClr val="F0EF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33"/>
          <p:cNvSpPr/>
          <p:nvPr/>
        </p:nvSpPr>
        <p:spPr>
          <a:xfrm>
            <a:off x="4116925" y="4314725"/>
            <a:ext cx="208500" cy="208500"/>
          </a:xfrm>
          <a:custGeom>
            <a:avLst/>
            <a:gdLst/>
            <a:ahLst/>
            <a:cxnLst/>
            <a:rect l="l" t="t" r="r" b="b"/>
            <a:pathLst>
              <a:path w="8340" h="8340" extrusionOk="0">
                <a:moveTo>
                  <a:pt x="4170" y="0"/>
                </a:moveTo>
                <a:cubicBezTo>
                  <a:pt x="1868" y="0"/>
                  <a:pt x="0" y="1868"/>
                  <a:pt x="0" y="4170"/>
                </a:cubicBezTo>
                <a:cubicBezTo>
                  <a:pt x="0" y="6471"/>
                  <a:pt x="1868" y="8339"/>
                  <a:pt x="4170" y="8339"/>
                </a:cubicBezTo>
                <a:cubicBezTo>
                  <a:pt x="6472" y="8339"/>
                  <a:pt x="8340" y="6471"/>
                  <a:pt x="8340" y="4170"/>
                </a:cubicBezTo>
                <a:cubicBezTo>
                  <a:pt x="8340" y="1868"/>
                  <a:pt x="6472" y="0"/>
                  <a:pt x="417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33"/>
          <p:cNvSpPr txBox="1">
            <a:spLocks noGrp="1"/>
          </p:cNvSpPr>
          <p:nvPr>
            <p:ph type="subTitle" idx="1"/>
          </p:nvPr>
        </p:nvSpPr>
        <p:spPr>
          <a:xfrm>
            <a:off x="4116925" y="3631400"/>
            <a:ext cx="4331700" cy="454500"/>
          </a:xfrm>
          <a:prstGeom prst="rect">
            <a:avLst/>
          </a:prstGeom>
          <a:ln>
            <a:noFill/>
          </a:ln>
        </p:spPr>
        <p:txBody>
          <a:bodyPr spcFirstLastPara="1" wrap="square" lIns="91425" tIns="91425" rIns="91425" bIns="91425" anchor="t" anchorCtr="0">
            <a:noAutofit/>
          </a:bodyPr>
          <a:lstStyle>
            <a:lvl1pPr lvl="0" algn="r" rtl="0">
              <a:spcBef>
                <a:spcPts val="0"/>
              </a:spcBef>
              <a:spcAft>
                <a:spcPts val="0"/>
              </a:spcAft>
              <a:buSzPts val="1800"/>
              <a:buNone/>
              <a:defRPr sz="2200">
                <a:solidFill>
                  <a:schemeClr val="accent3"/>
                </a:solidFill>
                <a:latin typeface="Inter-Regular"/>
                <a:ea typeface="Inter-Regular"/>
                <a:cs typeface="Inter-Regular"/>
                <a:sym typeface="Inter-Regular"/>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122" name="Google Shape;1122;p33"/>
          <p:cNvSpPr txBox="1">
            <a:spLocks noGrp="1"/>
          </p:cNvSpPr>
          <p:nvPr>
            <p:ph type="subTitle" idx="2"/>
          </p:nvPr>
        </p:nvSpPr>
        <p:spPr>
          <a:xfrm>
            <a:off x="4116925" y="2576450"/>
            <a:ext cx="4331700" cy="454500"/>
          </a:xfrm>
          <a:prstGeom prst="rect">
            <a:avLst/>
          </a:prstGeom>
          <a:ln>
            <a:noFill/>
          </a:ln>
        </p:spPr>
        <p:txBody>
          <a:bodyPr spcFirstLastPara="1" wrap="square" lIns="91425" tIns="91425" rIns="91425" bIns="91425" anchor="t" anchorCtr="0">
            <a:noAutofit/>
          </a:bodyPr>
          <a:lstStyle>
            <a:lvl1pPr lvl="0" algn="r" rtl="0">
              <a:spcBef>
                <a:spcPts val="0"/>
              </a:spcBef>
              <a:spcAft>
                <a:spcPts val="0"/>
              </a:spcAft>
              <a:buSzPts val="1800"/>
              <a:buNone/>
              <a:defRPr sz="2200">
                <a:solidFill>
                  <a:schemeClr val="accent3"/>
                </a:solidFill>
                <a:latin typeface="Inter-Regular"/>
                <a:ea typeface="Inter-Regular"/>
                <a:cs typeface="Inter-Regular"/>
                <a:sym typeface="Inter-Regular"/>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123" name="Google Shape;1123;p33"/>
          <p:cNvSpPr txBox="1">
            <a:spLocks noGrp="1"/>
          </p:cNvSpPr>
          <p:nvPr>
            <p:ph type="subTitle" idx="3"/>
          </p:nvPr>
        </p:nvSpPr>
        <p:spPr>
          <a:xfrm>
            <a:off x="4116925" y="4022125"/>
            <a:ext cx="4331700" cy="588000"/>
          </a:xfrm>
          <a:prstGeom prst="rect">
            <a:avLst/>
          </a:prstGeom>
          <a:ln>
            <a:noFill/>
          </a:ln>
        </p:spPr>
        <p:txBody>
          <a:bodyPr spcFirstLastPara="1" wrap="square" lIns="91425" tIns="91425" rIns="91425" bIns="91425" anchor="t" anchorCtr="0">
            <a:noAutofit/>
          </a:bodyPr>
          <a:lstStyle>
            <a:lvl1pPr lvl="0" algn="r" rtl="0">
              <a:spcBef>
                <a:spcPts val="0"/>
              </a:spcBef>
              <a:spcAft>
                <a:spcPts val="0"/>
              </a:spcAft>
              <a:buSzPts val="1800"/>
              <a:buNone/>
              <a:defRPr sz="16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124" name="Google Shape;1124;p33"/>
          <p:cNvSpPr txBox="1">
            <a:spLocks noGrp="1"/>
          </p:cNvSpPr>
          <p:nvPr>
            <p:ph type="subTitle" idx="4"/>
          </p:nvPr>
        </p:nvSpPr>
        <p:spPr>
          <a:xfrm>
            <a:off x="4116925" y="2967200"/>
            <a:ext cx="4331700" cy="588000"/>
          </a:xfrm>
          <a:prstGeom prst="rect">
            <a:avLst/>
          </a:prstGeom>
          <a:ln>
            <a:noFill/>
          </a:ln>
        </p:spPr>
        <p:txBody>
          <a:bodyPr spcFirstLastPara="1" wrap="square" lIns="91425" tIns="91425" rIns="91425" bIns="91425" anchor="t" anchorCtr="0">
            <a:noAutofit/>
          </a:bodyPr>
          <a:lstStyle>
            <a:lvl1pPr lvl="0" algn="r" rtl="0">
              <a:spcBef>
                <a:spcPts val="0"/>
              </a:spcBef>
              <a:spcAft>
                <a:spcPts val="0"/>
              </a:spcAft>
              <a:buSzPts val="1800"/>
              <a:buNone/>
              <a:defRPr sz="16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125" name="Google Shape;1125;p33"/>
          <p:cNvSpPr txBox="1">
            <a:spLocks noGrp="1"/>
          </p:cNvSpPr>
          <p:nvPr>
            <p:ph type="subTitle" idx="5"/>
          </p:nvPr>
        </p:nvSpPr>
        <p:spPr>
          <a:xfrm>
            <a:off x="4116850" y="1521500"/>
            <a:ext cx="4331700" cy="454500"/>
          </a:xfrm>
          <a:prstGeom prst="rect">
            <a:avLst/>
          </a:prstGeom>
          <a:ln>
            <a:noFill/>
          </a:ln>
        </p:spPr>
        <p:txBody>
          <a:bodyPr spcFirstLastPara="1" wrap="square" lIns="91425" tIns="91425" rIns="91425" bIns="91425" anchor="t" anchorCtr="0">
            <a:noAutofit/>
          </a:bodyPr>
          <a:lstStyle>
            <a:lvl1pPr lvl="0" algn="r" rtl="0">
              <a:spcBef>
                <a:spcPts val="0"/>
              </a:spcBef>
              <a:spcAft>
                <a:spcPts val="0"/>
              </a:spcAft>
              <a:buSzPts val="1800"/>
              <a:buNone/>
              <a:defRPr sz="2200">
                <a:solidFill>
                  <a:schemeClr val="accent3"/>
                </a:solidFill>
                <a:latin typeface="Inter-Regular"/>
                <a:ea typeface="Inter-Regular"/>
                <a:cs typeface="Inter-Regular"/>
                <a:sym typeface="Inter-Regular"/>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126" name="Google Shape;1126;p33"/>
          <p:cNvSpPr txBox="1">
            <a:spLocks noGrp="1"/>
          </p:cNvSpPr>
          <p:nvPr>
            <p:ph type="subTitle" idx="6"/>
          </p:nvPr>
        </p:nvSpPr>
        <p:spPr>
          <a:xfrm>
            <a:off x="4116850" y="1912250"/>
            <a:ext cx="4331700" cy="588000"/>
          </a:xfrm>
          <a:prstGeom prst="rect">
            <a:avLst/>
          </a:prstGeom>
          <a:ln>
            <a:noFill/>
          </a:ln>
        </p:spPr>
        <p:txBody>
          <a:bodyPr spcFirstLastPara="1" wrap="square" lIns="91425" tIns="91425" rIns="91425" bIns="91425" anchor="t" anchorCtr="0">
            <a:noAutofit/>
          </a:bodyPr>
          <a:lstStyle>
            <a:lvl1pPr lvl="0" algn="r" rtl="0">
              <a:spcBef>
                <a:spcPts val="0"/>
              </a:spcBef>
              <a:spcAft>
                <a:spcPts val="0"/>
              </a:spcAft>
              <a:buSzPts val="1800"/>
              <a:buNone/>
              <a:defRPr sz="16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127" name="Google Shape;1127;p33"/>
          <p:cNvSpPr txBox="1">
            <a:spLocks noGrp="1"/>
          </p:cNvSpPr>
          <p:nvPr>
            <p:ph type="title"/>
          </p:nvPr>
        </p:nvSpPr>
        <p:spPr>
          <a:xfrm>
            <a:off x="2238100" y="445025"/>
            <a:ext cx="6192600" cy="10335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and three columns 1">
  <p:cSld name="CUSTOM_20">
    <p:spTree>
      <p:nvGrpSpPr>
        <p:cNvPr id="1" name="Shape 1128"/>
        <p:cNvGrpSpPr/>
        <p:nvPr/>
      </p:nvGrpSpPr>
      <p:grpSpPr>
        <a:xfrm>
          <a:off x="0" y="0"/>
          <a:ext cx="0" cy="0"/>
          <a:chOff x="0" y="0"/>
          <a:chExt cx="0" cy="0"/>
        </a:xfrm>
      </p:grpSpPr>
      <p:grpSp>
        <p:nvGrpSpPr>
          <p:cNvPr id="1129" name="Google Shape;1129;p34"/>
          <p:cNvGrpSpPr/>
          <p:nvPr/>
        </p:nvGrpSpPr>
        <p:grpSpPr>
          <a:xfrm rot="-10143216">
            <a:off x="846473" y="603027"/>
            <a:ext cx="4967081" cy="4149272"/>
            <a:chOff x="3016500" y="2277900"/>
            <a:chExt cx="1387675" cy="1159200"/>
          </a:xfrm>
        </p:grpSpPr>
        <p:sp>
          <p:nvSpPr>
            <p:cNvPr id="1130" name="Google Shape;1130;p34"/>
            <p:cNvSpPr/>
            <p:nvPr/>
          </p:nvSpPr>
          <p:spPr>
            <a:xfrm>
              <a:off x="3016500" y="2277900"/>
              <a:ext cx="1156675" cy="1136675"/>
            </a:xfrm>
            <a:custGeom>
              <a:avLst/>
              <a:gdLst/>
              <a:ahLst/>
              <a:cxnLst/>
              <a:rect l="l" t="t" r="r" b="b"/>
              <a:pathLst>
                <a:path w="46267" h="45467" extrusionOk="0">
                  <a:moveTo>
                    <a:pt x="25905" y="0"/>
                  </a:moveTo>
                  <a:cubicBezTo>
                    <a:pt x="23434" y="0"/>
                    <a:pt x="21026" y="1266"/>
                    <a:pt x="19681" y="3537"/>
                  </a:cubicBezTo>
                  <a:cubicBezTo>
                    <a:pt x="19447" y="3904"/>
                    <a:pt x="19247" y="4304"/>
                    <a:pt x="19114" y="4704"/>
                  </a:cubicBezTo>
                  <a:cubicBezTo>
                    <a:pt x="19080" y="4704"/>
                    <a:pt x="19047" y="4671"/>
                    <a:pt x="19014" y="4637"/>
                  </a:cubicBezTo>
                  <a:cubicBezTo>
                    <a:pt x="18571" y="4376"/>
                    <a:pt x="18082" y="4251"/>
                    <a:pt x="17599" y="4251"/>
                  </a:cubicBezTo>
                  <a:cubicBezTo>
                    <a:pt x="16660" y="4251"/>
                    <a:pt x="15739" y="4724"/>
                    <a:pt x="15211" y="5605"/>
                  </a:cubicBezTo>
                  <a:cubicBezTo>
                    <a:pt x="15078" y="5838"/>
                    <a:pt x="14978" y="6105"/>
                    <a:pt x="14911" y="6372"/>
                  </a:cubicBezTo>
                  <a:cubicBezTo>
                    <a:pt x="14431" y="6209"/>
                    <a:pt x="13936" y="6130"/>
                    <a:pt x="13444" y="6130"/>
                  </a:cubicBezTo>
                  <a:cubicBezTo>
                    <a:pt x="11919" y="6130"/>
                    <a:pt x="10431" y="6894"/>
                    <a:pt x="9574" y="8307"/>
                  </a:cubicBezTo>
                  <a:cubicBezTo>
                    <a:pt x="8640" y="9908"/>
                    <a:pt x="8806" y="11876"/>
                    <a:pt x="9841" y="13277"/>
                  </a:cubicBezTo>
                  <a:cubicBezTo>
                    <a:pt x="9336" y="13169"/>
                    <a:pt x="8826" y="13116"/>
                    <a:pt x="8318" y="13116"/>
                  </a:cubicBezTo>
                  <a:cubicBezTo>
                    <a:pt x="5839" y="13116"/>
                    <a:pt x="3425" y="14376"/>
                    <a:pt x="2068" y="16646"/>
                  </a:cubicBezTo>
                  <a:cubicBezTo>
                    <a:pt x="0" y="20082"/>
                    <a:pt x="1134" y="24552"/>
                    <a:pt x="4570" y="26586"/>
                  </a:cubicBezTo>
                  <a:cubicBezTo>
                    <a:pt x="5237" y="26987"/>
                    <a:pt x="5938" y="27254"/>
                    <a:pt x="6672" y="27420"/>
                  </a:cubicBezTo>
                  <a:cubicBezTo>
                    <a:pt x="6405" y="29188"/>
                    <a:pt x="7172" y="30990"/>
                    <a:pt x="8806" y="31957"/>
                  </a:cubicBezTo>
                  <a:cubicBezTo>
                    <a:pt x="9529" y="32374"/>
                    <a:pt x="10321" y="32582"/>
                    <a:pt x="11087" y="32582"/>
                  </a:cubicBezTo>
                  <a:cubicBezTo>
                    <a:pt x="11240" y="32582"/>
                    <a:pt x="11392" y="32574"/>
                    <a:pt x="11542" y="32557"/>
                  </a:cubicBezTo>
                  <a:cubicBezTo>
                    <a:pt x="11675" y="33325"/>
                    <a:pt x="12142" y="34058"/>
                    <a:pt x="12843" y="34492"/>
                  </a:cubicBezTo>
                  <a:cubicBezTo>
                    <a:pt x="13285" y="34761"/>
                    <a:pt x="13772" y="34887"/>
                    <a:pt x="14252" y="34887"/>
                  </a:cubicBezTo>
                  <a:cubicBezTo>
                    <a:pt x="14605" y="34887"/>
                    <a:pt x="14953" y="34819"/>
                    <a:pt x="15278" y="34692"/>
                  </a:cubicBezTo>
                  <a:cubicBezTo>
                    <a:pt x="15478" y="35259"/>
                    <a:pt x="15878" y="35793"/>
                    <a:pt x="16445" y="36127"/>
                  </a:cubicBezTo>
                  <a:cubicBezTo>
                    <a:pt x="16812" y="36327"/>
                    <a:pt x="17212" y="36460"/>
                    <a:pt x="17613" y="36494"/>
                  </a:cubicBezTo>
                  <a:cubicBezTo>
                    <a:pt x="16879" y="39496"/>
                    <a:pt x="18146" y="42765"/>
                    <a:pt x="20915" y="44433"/>
                  </a:cubicBezTo>
                  <a:cubicBezTo>
                    <a:pt x="22091" y="45134"/>
                    <a:pt x="23379" y="45467"/>
                    <a:pt x="24646" y="45467"/>
                  </a:cubicBezTo>
                  <a:cubicBezTo>
                    <a:pt x="27117" y="45467"/>
                    <a:pt x="29511" y="44202"/>
                    <a:pt x="30856" y="41931"/>
                  </a:cubicBezTo>
                  <a:cubicBezTo>
                    <a:pt x="31856" y="40263"/>
                    <a:pt x="32090" y="38395"/>
                    <a:pt x="31723" y="36627"/>
                  </a:cubicBezTo>
                  <a:lnTo>
                    <a:pt x="31723" y="36627"/>
                  </a:lnTo>
                  <a:cubicBezTo>
                    <a:pt x="32116" y="36739"/>
                    <a:pt x="32517" y="36794"/>
                    <a:pt x="32916" y="36794"/>
                  </a:cubicBezTo>
                  <a:cubicBezTo>
                    <a:pt x="34416" y="36794"/>
                    <a:pt x="35883" y="36022"/>
                    <a:pt x="36726" y="34626"/>
                  </a:cubicBezTo>
                  <a:cubicBezTo>
                    <a:pt x="37760" y="32891"/>
                    <a:pt x="37494" y="30723"/>
                    <a:pt x="36193" y="29288"/>
                  </a:cubicBezTo>
                  <a:cubicBezTo>
                    <a:pt x="37093" y="29255"/>
                    <a:pt x="37927" y="28788"/>
                    <a:pt x="38428" y="27954"/>
                  </a:cubicBezTo>
                  <a:cubicBezTo>
                    <a:pt x="39061" y="26920"/>
                    <a:pt x="38895" y="25619"/>
                    <a:pt x="38127" y="24718"/>
                  </a:cubicBezTo>
                  <a:cubicBezTo>
                    <a:pt x="40562" y="24685"/>
                    <a:pt x="42897" y="23451"/>
                    <a:pt x="44232" y="21216"/>
                  </a:cubicBezTo>
                  <a:cubicBezTo>
                    <a:pt x="46267" y="17780"/>
                    <a:pt x="45166" y="13310"/>
                    <a:pt x="41730" y="11275"/>
                  </a:cubicBezTo>
                  <a:cubicBezTo>
                    <a:pt x="40562" y="10584"/>
                    <a:pt x="39274" y="10250"/>
                    <a:pt x="38001" y="10250"/>
                  </a:cubicBezTo>
                  <a:cubicBezTo>
                    <a:pt x="37493" y="10250"/>
                    <a:pt x="36988" y="10304"/>
                    <a:pt x="36493" y="10408"/>
                  </a:cubicBezTo>
                  <a:cubicBezTo>
                    <a:pt x="36460" y="9508"/>
                    <a:pt x="35993" y="8607"/>
                    <a:pt x="35159" y="8107"/>
                  </a:cubicBezTo>
                  <a:cubicBezTo>
                    <a:pt x="34702" y="7842"/>
                    <a:pt x="34194" y="7717"/>
                    <a:pt x="33696" y="7717"/>
                  </a:cubicBezTo>
                  <a:cubicBezTo>
                    <a:pt x="33503" y="7717"/>
                    <a:pt x="33311" y="7736"/>
                    <a:pt x="33124" y="7773"/>
                  </a:cubicBezTo>
                  <a:cubicBezTo>
                    <a:pt x="33324" y="5138"/>
                    <a:pt x="32056" y="2469"/>
                    <a:pt x="29621" y="1035"/>
                  </a:cubicBezTo>
                  <a:cubicBezTo>
                    <a:pt x="28456" y="334"/>
                    <a:pt x="27172" y="0"/>
                    <a:pt x="25905" y="0"/>
                  </a:cubicBezTo>
                  <a:close/>
                </a:path>
              </a:pathLst>
            </a:custGeom>
            <a:solidFill>
              <a:srgbClr val="9FC5E8">
                <a:alpha val="34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34"/>
            <p:cNvSpPr/>
            <p:nvPr/>
          </p:nvSpPr>
          <p:spPr>
            <a:xfrm>
              <a:off x="4026375" y="3103500"/>
              <a:ext cx="193500" cy="333600"/>
            </a:xfrm>
            <a:custGeom>
              <a:avLst/>
              <a:gdLst/>
              <a:ahLst/>
              <a:cxnLst/>
              <a:rect l="l" t="t" r="r" b="b"/>
              <a:pathLst>
                <a:path w="7740" h="13344" extrusionOk="0">
                  <a:moveTo>
                    <a:pt x="1" y="0"/>
                  </a:moveTo>
                  <a:lnTo>
                    <a:pt x="4938" y="13343"/>
                  </a:lnTo>
                  <a:lnTo>
                    <a:pt x="7740" y="12109"/>
                  </a:lnTo>
                  <a:lnTo>
                    <a:pt x="1" y="0"/>
                  </a:lnTo>
                  <a:close/>
                </a:path>
              </a:pathLst>
            </a:custGeom>
            <a:solidFill>
              <a:srgbClr val="9FC5E8">
                <a:alpha val="34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34"/>
            <p:cNvSpPr/>
            <p:nvPr/>
          </p:nvSpPr>
          <p:spPr>
            <a:xfrm>
              <a:off x="4047225" y="2869175"/>
              <a:ext cx="356950" cy="76725"/>
            </a:xfrm>
            <a:custGeom>
              <a:avLst/>
              <a:gdLst/>
              <a:ahLst/>
              <a:cxnLst/>
              <a:rect l="l" t="t" r="r" b="b"/>
              <a:pathLst>
                <a:path w="14278" h="3069" extrusionOk="0">
                  <a:moveTo>
                    <a:pt x="14277" y="0"/>
                  </a:moveTo>
                  <a:lnTo>
                    <a:pt x="1" y="1635"/>
                  </a:lnTo>
                  <a:lnTo>
                    <a:pt x="14144" y="3069"/>
                  </a:lnTo>
                  <a:lnTo>
                    <a:pt x="14277" y="0"/>
                  </a:lnTo>
                  <a:close/>
                </a:path>
              </a:pathLst>
            </a:custGeom>
            <a:solidFill>
              <a:srgbClr val="9FC5E8">
                <a:alpha val="34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33" name="Google Shape;1133;p34"/>
          <p:cNvSpPr/>
          <p:nvPr/>
        </p:nvSpPr>
        <p:spPr>
          <a:xfrm>
            <a:off x="7942050" y="2105700"/>
            <a:ext cx="709700" cy="307725"/>
          </a:xfrm>
          <a:custGeom>
            <a:avLst/>
            <a:gdLst/>
            <a:ahLst/>
            <a:cxnLst/>
            <a:rect l="l" t="t" r="r" b="b"/>
            <a:pathLst>
              <a:path w="28388" h="12309" extrusionOk="0">
                <a:moveTo>
                  <a:pt x="18247" y="0"/>
                </a:moveTo>
                <a:cubicBezTo>
                  <a:pt x="13877" y="0"/>
                  <a:pt x="10141" y="2802"/>
                  <a:pt x="8740" y="6738"/>
                </a:cubicBezTo>
                <a:lnTo>
                  <a:pt x="2769" y="6738"/>
                </a:lnTo>
                <a:cubicBezTo>
                  <a:pt x="1234" y="6738"/>
                  <a:pt x="0" y="7973"/>
                  <a:pt x="0" y="9507"/>
                </a:cubicBezTo>
                <a:cubicBezTo>
                  <a:pt x="0" y="11041"/>
                  <a:pt x="1234" y="12309"/>
                  <a:pt x="2769" y="12309"/>
                </a:cubicBezTo>
                <a:lnTo>
                  <a:pt x="25585" y="12309"/>
                </a:lnTo>
                <a:cubicBezTo>
                  <a:pt x="27153" y="12309"/>
                  <a:pt x="28387" y="11041"/>
                  <a:pt x="28387" y="9507"/>
                </a:cubicBezTo>
                <a:cubicBezTo>
                  <a:pt x="28387" y="9407"/>
                  <a:pt x="28387" y="9273"/>
                  <a:pt x="28354" y="9173"/>
                </a:cubicBezTo>
                <a:cubicBezTo>
                  <a:pt x="28087" y="3836"/>
                  <a:pt x="23684" y="0"/>
                  <a:pt x="18247" y="0"/>
                </a:cubicBezTo>
                <a:close/>
              </a:path>
            </a:pathLst>
          </a:custGeom>
          <a:solidFill>
            <a:srgbClr val="F0EF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34"/>
          <p:cNvSpPr/>
          <p:nvPr/>
        </p:nvSpPr>
        <p:spPr>
          <a:xfrm flipH="1">
            <a:off x="573950" y="1273863"/>
            <a:ext cx="709700" cy="307725"/>
          </a:xfrm>
          <a:custGeom>
            <a:avLst/>
            <a:gdLst/>
            <a:ahLst/>
            <a:cxnLst/>
            <a:rect l="l" t="t" r="r" b="b"/>
            <a:pathLst>
              <a:path w="28388" h="12309" extrusionOk="0">
                <a:moveTo>
                  <a:pt x="18247" y="0"/>
                </a:moveTo>
                <a:cubicBezTo>
                  <a:pt x="13877" y="0"/>
                  <a:pt x="10141" y="2802"/>
                  <a:pt x="8740" y="6738"/>
                </a:cubicBezTo>
                <a:lnTo>
                  <a:pt x="2769" y="6738"/>
                </a:lnTo>
                <a:cubicBezTo>
                  <a:pt x="1234" y="6738"/>
                  <a:pt x="0" y="7973"/>
                  <a:pt x="0" y="9507"/>
                </a:cubicBezTo>
                <a:cubicBezTo>
                  <a:pt x="0" y="11041"/>
                  <a:pt x="1234" y="12309"/>
                  <a:pt x="2769" y="12309"/>
                </a:cubicBezTo>
                <a:lnTo>
                  <a:pt x="25585" y="12309"/>
                </a:lnTo>
                <a:cubicBezTo>
                  <a:pt x="27153" y="12309"/>
                  <a:pt x="28387" y="11041"/>
                  <a:pt x="28387" y="9507"/>
                </a:cubicBezTo>
                <a:cubicBezTo>
                  <a:pt x="28387" y="9407"/>
                  <a:pt x="28387" y="9273"/>
                  <a:pt x="28354" y="9173"/>
                </a:cubicBezTo>
                <a:cubicBezTo>
                  <a:pt x="28087" y="3836"/>
                  <a:pt x="23684" y="0"/>
                  <a:pt x="18247" y="0"/>
                </a:cubicBezTo>
                <a:close/>
              </a:path>
            </a:pathLst>
          </a:custGeom>
          <a:solidFill>
            <a:srgbClr val="F0EF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35" name="Google Shape;1135;p34"/>
          <p:cNvGrpSpPr/>
          <p:nvPr/>
        </p:nvGrpSpPr>
        <p:grpSpPr>
          <a:xfrm>
            <a:off x="586429" y="4192975"/>
            <a:ext cx="253593" cy="322744"/>
            <a:chOff x="3828325" y="875775"/>
            <a:chExt cx="330501" cy="420623"/>
          </a:xfrm>
        </p:grpSpPr>
        <p:sp>
          <p:nvSpPr>
            <p:cNvPr id="1136" name="Google Shape;1136;p34"/>
            <p:cNvSpPr/>
            <p:nvPr/>
          </p:nvSpPr>
          <p:spPr>
            <a:xfrm>
              <a:off x="3884094" y="1119247"/>
              <a:ext cx="53711" cy="53776"/>
            </a:xfrm>
            <a:custGeom>
              <a:avLst/>
              <a:gdLst/>
              <a:ahLst/>
              <a:cxnLst/>
              <a:rect l="l" t="t" r="r" b="b"/>
              <a:pathLst>
                <a:path w="835" h="836" extrusionOk="0">
                  <a:moveTo>
                    <a:pt x="474" y="1"/>
                  </a:moveTo>
                  <a:cubicBezTo>
                    <a:pt x="323" y="1"/>
                    <a:pt x="155" y="120"/>
                    <a:pt x="100" y="285"/>
                  </a:cubicBezTo>
                  <a:cubicBezTo>
                    <a:pt x="0" y="485"/>
                    <a:pt x="67" y="719"/>
                    <a:pt x="234" y="819"/>
                  </a:cubicBezTo>
                  <a:cubicBezTo>
                    <a:pt x="269" y="830"/>
                    <a:pt x="305" y="836"/>
                    <a:pt x="340" y="836"/>
                  </a:cubicBezTo>
                  <a:cubicBezTo>
                    <a:pt x="502" y="836"/>
                    <a:pt x="652" y="716"/>
                    <a:pt x="734" y="552"/>
                  </a:cubicBezTo>
                  <a:cubicBezTo>
                    <a:pt x="834" y="352"/>
                    <a:pt x="734" y="118"/>
                    <a:pt x="567" y="18"/>
                  </a:cubicBezTo>
                  <a:cubicBezTo>
                    <a:pt x="538" y="6"/>
                    <a:pt x="506" y="1"/>
                    <a:pt x="474"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34"/>
            <p:cNvSpPr/>
            <p:nvPr/>
          </p:nvSpPr>
          <p:spPr>
            <a:xfrm>
              <a:off x="3918444" y="1068109"/>
              <a:ext cx="126656" cy="79699"/>
            </a:xfrm>
            <a:custGeom>
              <a:avLst/>
              <a:gdLst/>
              <a:ahLst/>
              <a:cxnLst/>
              <a:rect l="l" t="t" r="r" b="b"/>
              <a:pathLst>
                <a:path w="1969" h="1239" extrusionOk="0">
                  <a:moveTo>
                    <a:pt x="1114" y="1"/>
                  </a:moveTo>
                  <a:cubicBezTo>
                    <a:pt x="642" y="1"/>
                    <a:pt x="123" y="511"/>
                    <a:pt x="0" y="880"/>
                  </a:cubicBezTo>
                  <a:lnTo>
                    <a:pt x="0" y="1180"/>
                  </a:lnTo>
                  <a:cubicBezTo>
                    <a:pt x="43" y="1223"/>
                    <a:pt x="86" y="1238"/>
                    <a:pt x="130" y="1238"/>
                  </a:cubicBezTo>
                  <a:cubicBezTo>
                    <a:pt x="223" y="1238"/>
                    <a:pt x="320" y="1169"/>
                    <a:pt x="434" y="1147"/>
                  </a:cubicBezTo>
                  <a:cubicBezTo>
                    <a:pt x="551" y="1108"/>
                    <a:pt x="668" y="1091"/>
                    <a:pt x="785" y="1091"/>
                  </a:cubicBezTo>
                  <a:cubicBezTo>
                    <a:pt x="868" y="1091"/>
                    <a:pt x="951" y="1099"/>
                    <a:pt x="1034" y="1113"/>
                  </a:cubicBezTo>
                  <a:cubicBezTo>
                    <a:pt x="1188" y="1113"/>
                    <a:pt x="1349" y="1156"/>
                    <a:pt x="1488" y="1156"/>
                  </a:cubicBezTo>
                  <a:cubicBezTo>
                    <a:pt x="1650" y="1156"/>
                    <a:pt x="1781" y="1098"/>
                    <a:pt x="1835" y="846"/>
                  </a:cubicBezTo>
                  <a:cubicBezTo>
                    <a:pt x="1968" y="446"/>
                    <a:pt x="1601" y="113"/>
                    <a:pt x="1234" y="12"/>
                  </a:cubicBezTo>
                  <a:cubicBezTo>
                    <a:pt x="1195" y="5"/>
                    <a:pt x="1155" y="1"/>
                    <a:pt x="1114"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34"/>
            <p:cNvSpPr/>
            <p:nvPr/>
          </p:nvSpPr>
          <p:spPr>
            <a:xfrm>
              <a:off x="3828325" y="1159001"/>
              <a:ext cx="81564" cy="135211"/>
            </a:xfrm>
            <a:custGeom>
              <a:avLst/>
              <a:gdLst/>
              <a:ahLst/>
              <a:cxnLst/>
              <a:rect l="l" t="t" r="r" b="b"/>
              <a:pathLst>
                <a:path w="1268" h="2102" extrusionOk="0">
                  <a:moveTo>
                    <a:pt x="1234" y="0"/>
                  </a:moveTo>
                  <a:cubicBezTo>
                    <a:pt x="1168" y="0"/>
                    <a:pt x="1101" y="134"/>
                    <a:pt x="1068" y="167"/>
                  </a:cubicBezTo>
                  <a:cubicBezTo>
                    <a:pt x="1001" y="267"/>
                    <a:pt x="934" y="334"/>
                    <a:pt x="867" y="434"/>
                  </a:cubicBezTo>
                  <a:cubicBezTo>
                    <a:pt x="734" y="601"/>
                    <a:pt x="634" y="768"/>
                    <a:pt x="534" y="968"/>
                  </a:cubicBezTo>
                  <a:cubicBezTo>
                    <a:pt x="400" y="1135"/>
                    <a:pt x="300" y="1335"/>
                    <a:pt x="234" y="1535"/>
                  </a:cubicBezTo>
                  <a:cubicBezTo>
                    <a:pt x="134" y="1702"/>
                    <a:pt x="33" y="1902"/>
                    <a:pt x="0" y="2102"/>
                  </a:cubicBezTo>
                  <a:cubicBezTo>
                    <a:pt x="67" y="1935"/>
                    <a:pt x="134" y="1735"/>
                    <a:pt x="234" y="1568"/>
                  </a:cubicBezTo>
                  <a:cubicBezTo>
                    <a:pt x="334" y="1401"/>
                    <a:pt x="400" y="1201"/>
                    <a:pt x="500" y="1035"/>
                  </a:cubicBezTo>
                  <a:cubicBezTo>
                    <a:pt x="634" y="868"/>
                    <a:pt x="734" y="701"/>
                    <a:pt x="834" y="534"/>
                  </a:cubicBezTo>
                  <a:cubicBezTo>
                    <a:pt x="901" y="467"/>
                    <a:pt x="967" y="367"/>
                    <a:pt x="1034" y="301"/>
                  </a:cubicBezTo>
                  <a:cubicBezTo>
                    <a:pt x="1068" y="234"/>
                    <a:pt x="1101" y="201"/>
                    <a:pt x="1134" y="167"/>
                  </a:cubicBezTo>
                  <a:cubicBezTo>
                    <a:pt x="1168" y="134"/>
                    <a:pt x="1201" y="101"/>
                    <a:pt x="1234" y="67"/>
                  </a:cubicBezTo>
                  <a:cubicBezTo>
                    <a:pt x="1268" y="67"/>
                    <a:pt x="1268" y="67"/>
                    <a:pt x="1268" y="34"/>
                  </a:cubicBezTo>
                  <a:cubicBezTo>
                    <a:pt x="1268" y="34"/>
                    <a:pt x="1234" y="0"/>
                    <a:pt x="1234"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34"/>
            <p:cNvSpPr/>
            <p:nvPr/>
          </p:nvSpPr>
          <p:spPr>
            <a:xfrm>
              <a:off x="3839003" y="1079623"/>
              <a:ext cx="77319" cy="60144"/>
            </a:xfrm>
            <a:custGeom>
              <a:avLst/>
              <a:gdLst/>
              <a:ahLst/>
              <a:cxnLst/>
              <a:rect l="l" t="t" r="r" b="b"/>
              <a:pathLst>
                <a:path w="1202" h="935" extrusionOk="0">
                  <a:moveTo>
                    <a:pt x="1" y="0"/>
                  </a:moveTo>
                  <a:cubicBezTo>
                    <a:pt x="1" y="0"/>
                    <a:pt x="1" y="34"/>
                    <a:pt x="1" y="34"/>
                  </a:cubicBezTo>
                  <a:cubicBezTo>
                    <a:pt x="501" y="200"/>
                    <a:pt x="902" y="534"/>
                    <a:pt x="1202" y="934"/>
                  </a:cubicBezTo>
                  <a:cubicBezTo>
                    <a:pt x="935" y="501"/>
                    <a:pt x="501" y="200"/>
                    <a:pt x="1"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34"/>
            <p:cNvSpPr/>
            <p:nvPr/>
          </p:nvSpPr>
          <p:spPr>
            <a:xfrm>
              <a:off x="3845435" y="1103230"/>
              <a:ext cx="58021" cy="37501"/>
            </a:xfrm>
            <a:custGeom>
              <a:avLst/>
              <a:gdLst/>
              <a:ahLst/>
              <a:cxnLst/>
              <a:rect l="l" t="t" r="r" b="b"/>
              <a:pathLst>
                <a:path w="902" h="583" extrusionOk="0">
                  <a:moveTo>
                    <a:pt x="1" y="0"/>
                  </a:moveTo>
                  <a:lnTo>
                    <a:pt x="1" y="0"/>
                  </a:lnTo>
                  <a:cubicBezTo>
                    <a:pt x="301" y="167"/>
                    <a:pt x="601" y="334"/>
                    <a:pt x="868" y="567"/>
                  </a:cubicBezTo>
                  <a:cubicBezTo>
                    <a:pt x="868" y="578"/>
                    <a:pt x="872" y="582"/>
                    <a:pt x="877" y="582"/>
                  </a:cubicBezTo>
                  <a:cubicBezTo>
                    <a:pt x="887" y="582"/>
                    <a:pt x="902" y="567"/>
                    <a:pt x="902" y="567"/>
                  </a:cubicBezTo>
                  <a:cubicBezTo>
                    <a:pt x="601" y="334"/>
                    <a:pt x="335" y="134"/>
                    <a:pt x="1"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34"/>
            <p:cNvSpPr/>
            <p:nvPr/>
          </p:nvSpPr>
          <p:spPr>
            <a:xfrm>
              <a:off x="3939864" y="1116610"/>
              <a:ext cx="68763" cy="179788"/>
            </a:xfrm>
            <a:custGeom>
              <a:avLst/>
              <a:gdLst/>
              <a:ahLst/>
              <a:cxnLst/>
              <a:rect l="l" t="t" r="r" b="b"/>
              <a:pathLst>
                <a:path w="1069" h="2795" extrusionOk="0">
                  <a:moveTo>
                    <a:pt x="413" y="1"/>
                  </a:moveTo>
                  <a:cubicBezTo>
                    <a:pt x="401" y="1"/>
                    <a:pt x="384" y="9"/>
                    <a:pt x="368" y="26"/>
                  </a:cubicBezTo>
                  <a:cubicBezTo>
                    <a:pt x="268" y="259"/>
                    <a:pt x="201" y="526"/>
                    <a:pt x="101" y="793"/>
                  </a:cubicBezTo>
                  <a:cubicBezTo>
                    <a:pt x="67" y="893"/>
                    <a:pt x="1" y="993"/>
                    <a:pt x="34" y="1126"/>
                  </a:cubicBezTo>
                  <a:cubicBezTo>
                    <a:pt x="67" y="1260"/>
                    <a:pt x="101" y="1393"/>
                    <a:pt x="134" y="1527"/>
                  </a:cubicBezTo>
                  <a:cubicBezTo>
                    <a:pt x="167" y="1660"/>
                    <a:pt x="201" y="1827"/>
                    <a:pt x="234" y="1960"/>
                  </a:cubicBezTo>
                  <a:cubicBezTo>
                    <a:pt x="268" y="2027"/>
                    <a:pt x="368" y="2127"/>
                    <a:pt x="434" y="2194"/>
                  </a:cubicBezTo>
                  <a:cubicBezTo>
                    <a:pt x="634" y="2394"/>
                    <a:pt x="835" y="2594"/>
                    <a:pt x="1068" y="2794"/>
                  </a:cubicBezTo>
                  <a:cubicBezTo>
                    <a:pt x="1068" y="2794"/>
                    <a:pt x="1068" y="2761"/>
                    <a:pt x="1068" y="2761"/>
                  </a:cubicBezTo>
                  <a:cubicBezTo>
                    <a:pt x="901" y="2594"/>
                    <a:pt x="735" y="2427"/>
                    <a:pt x="568" y="2261"/>
                  </a:cubicBezTo>
                  <a:cubicBezTo>
                    <a:pt x="468" y="2194"/>
                    <a:pt x="368" y="2094"/>
                    <a:pt x="301" y="1960"/>
                  </a:cubicBezTo>
                  <a:cubicBezTo>
                    <a:pt x="234" y="1860"/>
                    <a:pt x="234" y="1694"/>
                    <a:pt x="201" y="1560"/>
                  </a:cubicBezTo>
                  <a:cubicBezTo>
                    <a:pt x="167" y="1460"/>
                    <a:pt x="134" y="1327"/>
                    <a:pt x="101" y="1193"/>
                  </a:cubicBezTo>
                  <a:cubicBezTo>
                    <a:pt x="67" y="1026"/>
                    <a:pt x="101" y="893"/>
                    <a:pt x="167" y="760"/>
                  </a:cubicBezTo>
                  <a:cubicBezTo>
                    <a:pt x="268" y="526"/>
                    <a:pt x="334" y="259"/>
                    <a:pt x="434" y="26"/>
                  </a:cubicBezTo>
                  <a:cubicBezTo>
                    <a:pt x="434" y="9"/>
                    <a:pt x="426" y="1"/>
                    <a:pt x="413"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34"/>
            <p:cNvSpPr/>
            <p:nvPr/>
          </p:nvSpPr>
          <p:spPr>
            <a:xfrm>
              <a:off x="3957039" y="1118733"/>
              <a:ext cx="85874" cy="169046"/>
            </a:xfrm>
            <a:custGeom>
              <a:avLst/>
              <a:gdLst/>
              <a:ahLst/>
              <a:cxnLst/>
              <a:rect l="l" t="t" r="r" b="b"/>
              <a:pathLst>
                <a:path w="1335" h="2628" extrusionOk="0">
                  <a:moveTo>
                    <a:pt x="217" y="1"/>
                  </a:moveTo>
                  <a:cubicBezTo>
                    <a:pt x="209" y="1"/>
                    <a:pt x="201" y="9"/>
                    <a:pt x="201" y="26"/>
                  </a:cubicBezTo>
                  <a:cubicBezTo>
                    <a:pt x="134" y="293"/>
                    <a:pt x="101" y="560"/>
                    <a:pt x="34" y="827"/>
                  </a:cubicBezTo>
                  <a:cubicBezTo>
                    <a:pt x="34" y="960"/>
                    <a:pt x="1" y="1060"/>
                    <a:pt x="34" y="1160"/>
                  </a:cubicBezTo>
                  <a:cubicBezTo>
                    <a:pt x="101" y="1294"/>
                    <a:pt x="134" y="1427"/>
                    <a:pt x="201" y="1560"/>
                  </a:cubicBezTo>
                  <a:cubicBezTo>
                    <a:pt x="267" y="1694"/>
                    <a:pt x="301" y="1827"/>
                    <a:pt x="367" y="1961"/>
                  </a:cubicBezTo>
                  <a:cubicBezTo>
                    <a:pt x="434" y="2061"/>
                    <a:pt x="534" y="2094"/>
                    <a:pt x="601" y="2161"/>
                  </a:cubicBezTo>
                  <a:cubicBezTo>
                    <a:pt x="868" y="2328"/>
                    <a:pt x="1101" y="2494"/>
                    <a:pt x="1335" y="2628"/>
                  </a:cubicBezTo>
                  <a:cubicBezTo>
                    <a:pt x="1168" y="2494"/>
                    <a:pt x="968" y="2361"/>
                    <a:pt x="768" y="2228"/>
                  </a:cubicBezTo>
                  <a:cubicBezTo>
                    <a:pt x="668" y="2161"/>
                    <a:pt x="534" y="2061"/>
                    <a:pt x="434" y="1961"/>
                  </a:cubicBezTo>
                  <a:cubicBezTo>
                    <a:pt x="367" y="1861"/>
                    <a:pt x="334" y="1727"/>
                    <a:pt x="267" y="1594"/>
                  </a:cubicBezTo>
                  <a:cubicBezTo>
                    <a:pt x="234" y="1460"/>
                    <a:pt x="167" y="1360"/>
                    <a:pt x="134" y="1227"/>
                  </a:cubicBezTo>
                  <a:cubicBezTo>
                    <a:pt x="67" y="1093"/>
                    <a:pt x="67" y="960"/>
                    <a:pt x="101" y="793"/>
                  </a:cubicBezTo>
                  <a:cubicBezTo>
                    <a:pt x="167" y="526"/>
                    <a:pt x="201" y="293"/>
                    <a:pt x="234" y="26"/>
                  </a:cubicBezTo>
                  <a:cubicBezTo>
                    <a:pt x="234" y="9"/>
                    <a:pt x="226" y="1"/>
                    <a:pt x="217"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34"/>
            <p:cNvSpPr/>
            <p:nvPr/>
          </p:nvSpPr>
          <p:spPr>
            <a:xfrm>
              <a:off x="3974213" y="1103745"/>
              <a:ext cx="105171" cy="153994"/>
            </a:xfrm>
            <a:custGeom>
              <a:avLst/>
              <a:gdLst/>
              <a:ahLst/>
              <a:cxnLst/>
              <a:rect l="l" t="t" r="r" b="b"/>
              <a:pathLst>
                <a:path w="1635" h="2394" extrusionOk="0">
                  <a:moveTo>
                    <a:pt x="50" y="0"/>
                  </a:moveTo>
                  <a:cubicBezTo>
                    <a:pt x="42" y="0"/>
                    <a:pt x="34" y="9"/>
                    <a:pt x="34" y="26"/>
                  </a:cubicBezTo>
                  <a:cubicBezTo>
                    <a:pt x="34" y="292"/>
                    <a:pt x="34" y="559"/>
                    <a:pt x="34" y="859"/>
                  </a:cubicBezTo>
                  <a:cubicBezTo>
                    <a:pt x="34" y="960"/>
                    <a:pt x="0" y="1060"/>
                    <a:pt x="67" y="1160"/>
                  </a:cubicBezTo>
                  <a:cubicBezTo>
                    <a:pt x="134" y="1293"/>
                    <a:pt x="234" y="1427"/>
                    <a:pt x="301" y="1527"/>
                  </a:cubicBezTo>
                  <a:cubicBezTo>
                    <a:pt x="401" y="1660"/>
                    <a:pt x="467" y="1760"/>
                    <a:pt x="567" y="1894"/>
                  </a:cubicBezTo>
                  <a:cubicBezTo>
                    <a:pt x="634" y="1960"/>
                    <a:pt x="734" y="1994"/>
                    <a:pt x="834" y="2027"/>
                  </a:cubicBezTo>
                  <a:cubicBezTo>
                    <a:pt x="1101" y="2160"/>
                    <a:pt x="1335" y="2260"/>
                    <a:pt x="1635" y="2394"/>
                  </a:cubicBezTo>
                  <a:cubicBezTo>
                    <a:pt x="1635" y="2394"/>
                    <a:pt x="1635" y="2394"/>
                    <a:pt x="1635" y="2361"/>
                  </a:cubicBezTo>
                  <a:cubicBezTo>
                    <a:pt x="1401" y="2260"/>
                    <a:pt x="1201" y="2160"/>
                    <a:pt x="968" y="2060"/>
                  </a:cubicBezTo>
                  <a:cubicBezTo>
                    <a:pt x="868" y="2027"/>
                    <a:pt x="734" y="1960"/>
                    <a:pt x="634" y="1894"/>
                  </a:cubicBezTo>
                  <a:cubicBezTo>
                    <a:pt x="534" y="1793"/>
                    <a:pt x="467" y="1660"/>
                    <a:pt x="401" y="1560"/>
                  </a:cubicBezTo>
                  <a:cubicBezTo>
                    <a:pt x="301" y="1427"/>
                    <a:pt x="234" y="1326"/>
                    <a:pt x="167" y="1226"/>
                  </a:cubicBezTo>
                  <a:cubicBezTo>
                    <a:pt x="67" y="1093"/>
                    <a:pt x="67" y="960"/>
                    <a:pt x="67" y="793"/>
                  </a:cubicBezTo>
                  <a:cubicBezTo>
                    <a:pt x="67" y="526"/>
                    <a:pt x="67" y="259"/>
                    <a:pt x="67" y="26"/>
                  </a:cubicBezTo>
                  <a:cubicBezTo>
                    <a:pt x="67" y="9"/>
                    <a:pt x="59" y="0"/>
                    <a:pt x="50"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34"/>
            <p:cNvSpPr/>
            <p:nvPr/>
          </p:nvSpPr>
          <p:spPr>
            <a:xfrm>
              <a:off x="3982768" y="1104388"/>
              <a:ext cx="126656" cy="134053"/>
            </a:xfrm>
            <a:custGeom>
              <a:avLst/>
              <a:gdLst/>
              <a:ahLst/>
              <a:cxnLst/>
              <a:rect l="l" t="t" r="r" b="b"/>
              <a:pathLst>
                <a:path w="1969" h="2084" extrusionOk="0">
                  <a:moveTo>
                    <a:pt x="26" y="1"/>
                  </a:moveTo>
                  <a:cubicBezTo>
                    <a:pt x="16" y="1"/>
                    <a:pt x="1" y="16"/>
                    <a:pt x="1" y="16"/>
                  </a:cubicBezTo>
                  <a:cubicBezTo>
                    <a:pt x="34" y="282"/>
                    <a:pt x="68" y="583"/>
                    <a:pt x="134" y="849"/>
                  </a:cubicBezTo>
                  <a:cubicBezTo>
                    <a:pt x="134" y="950"/>
                    <a:pt x="168" y="1050"/>
                    <a:pt x="234" y="1150"/>
                  </a:cubicBezTo>
                  <a:cubicBezTo>
                    <a:pt x="334" y="1250"/>
                    <a:pt x="434" y="1350"/>
                    <a:pt x="535" y="1483"/>
                  </a:cubicBezTo>
                  <a:cubicBezTo>
                    <a:pt x="635" y="1583"/>
                    <a:pt x="735" y="1683"/>
                    <a:pt x="835" y="1783"/>
                  </a:cubicBezTo>
                  <a:cubicBezTo>
                    <a:pt x="901" y="1850"/>
                    <a:pt x="1002" y="1850"/>
                    <a:pt x="1102" y="1884"/>
                  </a:cubicBezTo>
                  <a:cubicBezTo>
                    <a:pt x="1402" y="1950"/>
                    <a:pt x="1669" y="2017"/>
                    <a:pt x="1969" y="2084"/>
                  </a:cubicBezTo>
                  <a:cubicBezTo>
                    <a:pt x="1735" y="2017"/>
                    <a:pt x="1502" y="1950"/>
                    <a:pt x="1268" y="1884"/>
                  </a:cubicBezTo>
                  <a:cubicBezTo>
                    <a:pt x="1135" y="1850"/>
                    <a:pt x="1002" y="1817"/>
                    <a:pt x="901" y="1750"/>
                  </a:cubicBezTo>
                  <a:cubicBezTo>
                    <a:pt x="768" y="1683"/>
                    <a:pt x="701" y="1550"/>
                    <a:pt x="601" y="1483"/>
                  </a:cubicBezTo>
                  <a:cubicBezTo>
                    <a:pt x="501" y="1383"/>
                    <a:pt x="434" y="1283"/>
                    <a:pt x="334" y="1183"/>
                  </a:cubicBezTo>
                  <a:cubicBezTo>
                    <a:pt x="201" y="1050"/>
                    <a:pt x="201" y="916"/>
                    <a:pt x="168" y="783"/>
                  </a:cubicBezTo>
                  <a:cubicBezTo>
                    <a:pt x="134" y="516"/>
                    <a:pt x="68" y="282"/>
                    <a:pt x="34" y="16"/>
                  </a:cubicBezTo>
                  <a:cubicBezTo>
                    <a:pt x="34" y="4"/>
                    <a:pt x="30" y="1"/>
                    <a:pt x="26"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34"/>
            <p:cNvSpPr/>
            <p:nvPr/>
          </p:nvSpPr>
          <p:spPr>
            <a:xfrm>
              <a:off x="3948483" y="875775"/>
              <a:ext cx="109481" cy="223208"/>
            </a:xfrm>
            <a:custGeom>
              <a:avLst/>
              <a:gdLst/>
              <a:ahLst/>
              <a:cxnLst/>
              <a:rect l="l" t="t" r="r" b="b"/>
              <a:pathLst>
                <a:path w="1702" h="3470" extrusionOk="0">
                  <a:moveTo>
                    <a:pt x="0" y="3469"/>
                  </a:moveTo>
                  <a:cubicBezTo>
                    <a:pt x="0" y="2836"/>
                    <a:pt x="267" y="2102"/>
                    <a:pt x="467" y="1535"/>
                  </a:cubicBezTo>
                  <a:cubicBezTo>
                    <a:pt x="634" y="1101"/>
                    <a:pt x="834" y="534"/>
                    <a:pt x="1168" y="234"/>
                  </a:cubicBezTo>
                  <a:cubicBezTo>
                    <a:pt x="1401" y="0"/>
                    <a:pt x="1668" y="34"/>
                    <a:pt x="1668" y="367"/>
                  </a:cubicBezTo>
                  <a:cubicBezTo>
                    <a:pt x="1701" y="968"/>
                    <a:pt x="1334" y="1601"/>
                    <a:pt x="1068" y="2135"/>
                  </a:cubicBezTo>
                  <a:cubicBezTo>
                    <a:pt x="901" y="2402"/>
                    <a:pt x="734" y="2702"/>
                    <a:pt x="534" y="2969"/>
                  </a:cubicBezTo>
                  <a:cubicBezTo>
                    <a:pt x="434" y="3103"/>
                    <a:pt x="300" y="3236"/>
                    <a:pt x="200" y="3369"/>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34"/>
            <p:cNvSpPr/>
            <p:nvPr/>
          </p:nvSpPr>
          <p:spPr>
            <a:xfrm>
              <a:off x="3866920" y="903628"/>
              <a:ext cx="83751" cy="216840"/>
            </a:xfrm>
            <a:custGeom>
              <a:avLst/>
              <a:gdLst/>
              <a:ahLst/>
              <a:cxnLst/>
              <a:rect l="l" t="t" r="r" b="b"/>
              <a:pathLst>
                <a:path w="1302" h="3371" extrusionOk="0">
                  <a:moveTo>
                    <a:pt x="1235" y="3370"/>
                  </a:moveTo>
                  <a:cubicBezTo>
                    <a:pt x="834" y="2936"/>
                    <a:pt x="601" y="2269"/>
                    <a:pt x="367" y="1736"/>
                  </a:cubicBezTo>
                  <a:cubicBezTo>
                    <a:pt x="201" y="1369"/>
                    <a:pt x="1" y="835"/>
                    <a:pt x="34" y="435"/>
                  </a:cubicBezTo>
                  <a:cubicBezTo>
                    <a:pt x="67" y="134"/>
                    <a:pt x="267" y="1"/>
                    <a:pt x="468" y="234"/>
                  </a:cubicBezTo>
                  <a:cubicBezTo>
                    <a:pt x="868" y="635"/>
                    <a:pt x="1001" y="1302"/>
                    <a:pt x="1135" y="1802"/>
                  </a:cubicBezTo>
                  <a:cubicBezTo>
                    <a:pt x="1201" y="2102"/>
                    <a:pt x="1268" y="2403"/>
                    <a:pt x="1301" y="2703"/>
                  </a:cubicBezTo>
                  <a:cubicBezTo>
                    <a:pt x="1301" y="2870"/>
                    <a:pt x="1268" y="3036"/>
                    <a:pt x="1301" y="3203"/>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34"/>
            <p:cNvSpPr/>
            <p:nvPr/>
          </p:nvSpPr>
          <p:spPr>
            <a:xfrm>
              <a:off x="4019241" y="1098663"/>
              <a:ext cx="139585" cy="73009"/>
            </a:xfrm>
            <a:custGeom>
              <a:avLst/>
              <a:gdLst/>
              <a:ahLst/>
              <a:cxnLst/>
              <a:rect l="l" t="t" r="r" b="b"/>
              <a:pathLst>
                <a:path w="2170" h="1135" extrusionOk="0">
                  <a:moveTo>
                    <a:pt x="175" y="0"/>
                  </a:moveTo>
                  <a:cubicBezTo>
                    <a:pt x="127" y="0"/>
                    <a:pt x="80" y="2"/>
                    <a:pt x="34" y="4"/>
                  </a:cubicBezTo>
                  <a:lnTo>
                    <a:pt x="1" y="271"/>
                  </a:lnTo>
                  <a:cubicBezTo>
                    <a:pt x="5" y="271"/>
                    <a:pt x="9" y="271"/>
                    <a:pt x="13" y="271"/>
                  </a:cubicBezTo>
                  <a:cubicBezTo>
                    <a:pt x="302" y="271"/>
                    <a:pt x="1437" y="1135"/>
                    <a:pt x="1919" y="1135"/>
                  </a:cubicBezTo>
                  <a:cubicBezTo>
                    <a:pt x="2042" y="1135"/>
                    <a:pt x="2122" y="1079"/>
                    <a:pt x="2136" y="938"/>
                  </a:cubicBezTo>
                  <a:cubicBezTo>
                    <a:pt x="2169" y="638"/>
                    <a:pt x="1902" y="438"/>
                    <a:pt x="1702" y="338"/>
                  </a:cubicBezTo>
                  <a:cubicBezTo>
                    <a:pt x="1245" y="155"/>
                    <a:pt x="677" y="0"/>
                    <a:pt x="175" y="0"/>
                  </a:cubicBez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8" name="Google Shape;1148;p34"/>
          <p:cNvGrpSpPr/>
          <p:nvPr/>
        </p:nvGrpSpPr>
        <p:grpSpPr>
          <a:xfrm rot="-1286283" flipH="1">
            <a:off x="8303997" y="1223768"/>
            <a:ext cx="253553" cy="322654"/>
            <a:chOff x="3828325" y="875775"/>
            <a:chExt cx="330501" cy="420623"/>
          </a:xfrm>
        </p:grpSpPr>
        <p:sp>
          <p:nvSpPr>
            <p:cNvPr id="1149" name="Google Shape;1149;p34"/>
            <p:cNvSpPr/>
            <p:nvPr/>
          </p:nvSpPr>
          <p:spPr>
            <a:xfrm>
              <a:off x="3884094" y="1119247"/>
              <a:ext cx="53711" cy="53776"/>
            </a:xfrm>
            <a:custGeom>
              <a:avLst/>
              <a:gdLst/>
              <a:ahLst/>
              <a:cxnLst/>
              <a:rect l="l" t="t" r="r" b="b"/>
              <a:pathLst>
                <a:path w="835" h="836" extrusionOk="0">
                  <a:moveTo>
                    <a:pt x="474" y="1"/>
                  </a:moveTo>
                  <a:cubicBezTo>
                    <a:pt x="323" y="1"/>
                    <a:pt x="155" y="120"/>
                    <a:pt x="100" y="285"/>
                  </a:cubicBezTo>
                  <a:cubicBezTo>
                    <a:pt x="0" y="485"/>
                    <a:pt x="67" y="719"/>
                    <a:pt x="234" y="819"/>
                  </a:cubicBezTo>
                  <a:cubicBezTo>
                    <a:pt x="269" y="830"/>
                    <a:pt x="305" y="836"/>
                    <a:pt x="340" y="836"/>
                  </a:cubicBezTo>
                  <a:cubicBezTo>
                    <a:pt x="502" y="836"/>
                    <a:pt x="652" y="716"/>
                    <a:pt x="734" y="552"/>
                  </a:cubicBezTo>
                  <a:cubicBezTo>
                    <a:pt x="834" y="352"/>
                    <a:pt x="734" y="118"/>
                    <a:pt x="567" y="18"/>
                  </a:cubicBezTo>
                  <a:cubicBezTo>
                    <a:pt x="538" y="6"/>
                    <a:pt x="506" y="1"/>
                    <a:pt x="474" y="1"/>
                  </a:cubicBez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34"/>
            <p:cNvSpPr/>
            <p:nvPr/>
          </p:nvSpPr>
          <p:spPr>
            <a:xfrm>
              <a:off x="3918444" y="1068109"/>
              <a:ext cx="126656" cy="79699"/>
            </a:xfrm>
            <a:custGeom>
              <a:avLst/>
              <a:gdLst/>
              <a:ahLst/>
              <a:cxnLst/>
              <a:rect l="l" t="t" r="r" b="b"/>
              <a:pathLst>
                <a:path w="1969" h="1239" extrusionOk="0">
                  <a:moveTo>
                    <a:pt x="1114" y="1"/>
                  </a:moveTo>
                  <a:cubicBezTo>
                    <a:pt x="642" y="1"/>
                    <a:pt x="123" y="511"/>
                    <a:pt x="0" y="880"/>
                  </a:cubicBezTo>
                  <a:lnTo>
                    <a:pt x="0" y="1180"/>
                  </a:lnTo>
                  <a:cubicBezTo>
                    <a:pt x="43" y="1223"/>
                    <a:pt x="86" y="1238"/>
                    <a:pt x="130" y="1238"/>
                  </a:cubicBezTo>
                  <a:cubicBezTo>
                    <a:pt x="223" y="1238"/>
                    <a:pt x="320" y="1169"/>
                    <a:pt x="434" y="1147"/>
                  </a:cubicBezTo>
                  <a:cubicBezTo>
                    <a:pt x="551" y="1108"/>
                    <a:pt x="668" y="1091"/>
                    <a:pt x="785" y="1091"/>
                  </a:cubicBezTo>
                  <a:cubicBezTo>
                    <a:pt x="868" y="1091"/>
                    <a:pt x="951" y="1099"/>
                    <a:pt x="1034" y="1113"/>
                  </a:cubicBezTo>
                  <a:cubicBezTo>
                    <a:pt x="1188" y="1113"/>
                    <a:pt x="1349" y="1156"/>
                    <a:pt x="1488" y="1156"/>
                  </a:cubicBezTo>
                  <a:cubicBezTo>
                    <a:pt x="1650" y="1156"/>
                    <a:pt x="1781" y="1098"/>
                    <a:pt x="1835" y="846"/>
                  </a:cubicBezTo>
                  <a:cubicBezTo>
                    <a:pt x="1968" y="446"/>
                    <a:pt x="1601" y="113"/>
                    <a:pt x="1234" y="12"/>
                  </a:cubicBezTo>
                  <a:cubicBezTo>
                    <a:pt x="1195" y="5"/>
                    <a:pt x="1155" y="1"/>
                    <a:pt x="1114" y="1"/>
                  </a:cubicBez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34"/>
            <p:cNvSpPr/>
            <p:nvPr/>
          </p:nvSpPr>
          <p:spPr>
            <a:xfrm>
              <a:off x="3828325" y="1159001"/>
              <a:ext cx="81564" cy="135211"/>
            </a:xfrm>
            <a:custGeom>
              <a:avLst/>
              <a:gdLst/>
              <a:ahLst/>
              <a:cxnLst/>
              <a:rect l="l" t="t" r="r" b="b"/>
              <a:pathLst>
                <a:path w="1268" h="2102" extrusionOk="0">
                  <a:moveTo>
                    <a:pt x="1234" y="0"/>
                  </a:moveTo>
                  <a:cubicBezTo>
                    <a:pt x="1168" y="0"/>
                    <a:pt x="1101" y="134"/>
                    <a:pt x="1068" y="167"/>
                  </a:cubicBezTo>
                  <a:cubicBezTo>
                    <a:pt x="1001" y="267"/>
                    <a:pt x="934" y="334"/>
                    <a:pt x="867" y="434"/>
                  </a:cubicBezTo>
                  <a:cubicBezTo>
                    <a:pt x="734" y="601"/>
                    <a:pt x="634" y="768"/>
                    <a:pt x="534" y="968"/>
                  </a:cubicBezTo>
                  <a:cubicBezTo>
                    <a:pt x="400" y="1135"/>
                    <a:pt x="300" y="1335"/>
                    <a:pt x="234" y="1535"/>
                  </a:cubicBezTo>
                  <a:cubicBezTo>
                    <a:pt x="134" y="1702"/>
                    <a:pt x="33" y="1902"/>
                    <a:pt x="0" y="2102"/>
                  </a:cubicBezTo>
                  <a:cubicBezTo>
                    <a:pt x="67" y="1935"/>
                    <a:pt x="134" y="1735"/>
                    <a:pt x="234" y="1568"/>
                  </a:cubicBezTo>
                  <a:cubicBezTo>
                    <a:pt x="334" y="1401"/>
                    <a:pt x="400" y="1201"/>
                    <a:pt x="500" y="1035"/>
                  </a:cubicBezTo>
                  <a:cubicBezTo>
                    <a:pt x="634" y="868"/>
                    <a:pt x="734" y="701"/>
                    <a:pt x="834" y="534"/>
                  </a:cubicBezTo>
                  <a:cubicBezTo>
                    <a:pt x="901" y="467"/>
                    <a:pt x="967" y="367"/>
                    <a:pt x="1034" y="301"/>
                  </a:cubicBezTo>
                  <a:cubicBezTo>
                    <a:pt x="1068" y="234"/>
                    <a:pt x="1101" y="201"/>
                    <a:pt x="1134" y="167"/>
                  </a:cubicBezTo>
                  <a:cubicBezTo>
                    <a:pt x="1168" y="134"/>
                    <a:pt x="1201" y="101"/>
                    <a:pt x="1234" y="67"/>
                  </a:cubicBezTo>
                  <a:cubicBezTo>
                    <a:pt x="1268" y="67"/>
                    <a:pt x="1268" y="67"/>
                    <a:pt x="1268" y="34"/>
                  </a:cubicBezTo>
                  <a:cubicBezTo>
                    <a:pt x="1268" y="34"/>
                    <a:pt x="1234" y="0"/>
                    <a:pt x="1234"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34"/>
            <p:cNvSpPr/>
            <p:nvPr/>
          </p:nvSpPr>
          <p:spPr>
            <a:xfrm>
              <a:off x="3839003" y="1079623"/>
              <a:ext cx="77319" cy="60144"/>
            </a:xfrm>
            <a:custGeom>
              <a:avLst/>
              <a:gdLst/>
              <a:ahLst/>
              <a:cxnLst/>
              <a:rect l="l" t="t" r="r" b="b"/>
              <a:pathLst>
                <a:path w="1202" h="935" extrusionOk="0">
                  <a:moveTo>
                    <a:pt x="1" y="0"/>
                  </a:moveTo>
                  <a:cubicBezTo>
                    <a:pt x="1" y="0"/>
                    <a:pt x="1" y="34"/>
                    <a:pt x="1" y="34"/>
                  </a:cubicBezTo>
                  <a:cubicBezTo>
                    <a:pt x="501" y="200"/>
                    <a:pt x="902" y="534"/>
                    <a:pt x="1202" y="934"/>
                  </a:cubicBezTo>
                  <a:cubicBezTo>
                    <a:pt x="935" y="501"/>
                    <a:pt x="501" y="200"/>
                    <a:pt x="1"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34"/>
            <p:cNvSpPr/>
            <p:nvPr/>
          </p:nvSpPr>
          <p:spPr>
            <a:xfrm>
              <a:off x="3845435" y="1103230"/>
              <a:ext cx="58021" cy="37501"/>
            </a:xfrm>
            <a:custGeom>
              <a:avLst/>
              <a:gdLst/>
              <a:ahLst/>
              <a:cxnLst/>
              <a:rect l="l" t="t" r="r" b="b"/>
              <a:pathLst>
                <a:path w="902" h="583" extrusionOk="0">
                  <a:moveTo>
                    <a:pt x="1" y="0"/>
                  </a:moveTo>
                  <a:lnTo>
                    <a:pt x="1" y="0"/>
                  </a:lnTo>
                  <a:cubicBezTo>
                    <a:pt x="301" y="167"/>
                    <a:pt x="601" y="334"/>
                    <a:pt x="868" y="567"/>
                  </a:cubicBezTo>
                  <a:cubicBezTo>
                    <a:pt x="868" y="578"/>
                    <a:pt x="872" y="582"/>
                    <a:pt x="877" y="582"/>
                  </a:cubicBezTo>
                  <a:cubicBezTo>
                    <a:pt x="887" y="582"/>
                    <a:pt x="902" y="567"/>
                    <a:pt x="902" y="567"/>
                  </a:cubicBezTo>
                  <a:cubicBezTo>
                    <a:pt x="601" y="334"/>
                    <a:pt x="335" y="134"/>
                    <a:pt x="1"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34"/>
            <p:cNvSpPr/>
            <p:nvPr/>
          </p:nvSpPr>
          <p:spPr>
            <a:xfrm>
              <a:off x="3939864" y="1116610"/>
              <a:ext cx="68763" cy="179788"/>
            </a:xfrm>
            <a:custGeom>
              <a:avLst/>
              <a:gdLst/>
              <a:ahLst/>
              <a:cxnLst/>
              <a:rect l="l" t="t" r="r" b="b"/>
              <a:pathLst>
                <a:path w="1069" h="2795" extrusionOk="0">
                  <a:moveTo>
                    <a:pt x="413" y="1"/>
                  </a:moveTo>
                  <a:cubicBezTo>
                    <a:pt x="401" y="1"/>
                    <a:pt x="384" y="9"/>
                    <a:pt x="368" y="26"/>
                  </a:cubicBezTo>
                  <a:cubicBezTo>
                    <a:pt x="268" y="259"/>
                    <a:pt x="201" y="526"/>
                    <a:pt x="101" y="793"/>
                  </a:cubicBezTo>
                  <a:cubicBezTo>
                    <a:pt x="67" y="893"/>
                    <a:pt x="1" y="993"/>
                    <a:pt x="34" y="1126"/>
                  </a:cubicBezTo>
                  <a:cubicBezTo>
                    <a:pt x="67" y="1260"/>
                    <a:pt x="101" y="1393"/>
                    <a:pt x="134" y="1527"/>
                  </a:cubicBezTo>
                  <a:cubicBezTo>
                    <a:pt x="167" y="1660"/>
                    <a:pt x="201" y="1827"/>
                    <a:pt x="234" y="1960"/>
                  </a:cubicBezTo>
                  <a:cubicBezTo>
                    <a:pt x="268" y="2027"/>
                    <a:pt x="368" y="2127"/>
                    <a:pt x="434" y="2194"/>
                  </a:cubicBezTo>
                  <a:cubicBezTo>
                    <a:pt x="634" y="2394"/>
                    <a:pt x="835" y="2594"/>
                    <a:pt x="1068" y="2794"/>
                  </a:cubicBezTo>
                  <a:cubicBezTo>
                    <a:pt x="1068" y="2794"/>
                    <a:pt x="1068" y="2761"/>
                    <a:pt x="1068" y="2761"/>
                  </a:cubicBezTo>
                  <a:cubicBezTo>
                    <a:pt x="901" y="2594"/>
                    <a:pt x="735" y="2427"/>
                    <a:pt x="568" y="2261"/>
                  </a:cubicBezTo>
                  <a:cubicBezTo>
                    <a:pt x="468" y="2194"/>
                    <a:pt x="368" y="2094"/>
                    <a:pt x="301" y="1960"/>
                  </a:cubicBezTo>
                  <a:cubicBezTo>
                    <a:pt x="234" y="1860"/>
                    <a:pt x="234" y="1694"/>
                    <a:pt x="201" y="1560"/>
                  </a:cubicBezTo>
                  <a:cubicBezTo>
                    <a:pt x="167" y="1460"/>
                    <a:pt x="134" y="1327"/>
                    <a:pt x="101" y="1193"/>
                  </a:cubicBezTo>
                  <a:cubicBezTo>
                    <a:pt x="67" y="1026"/>
                    <a:pt x="101" y="893"/>
                    <a:pt x="167" y="760"/>
                  </a:cubicBezTo>
                  <a:cubicBezTo>
                    <a:pt x="268" y="526"/>
                    <a:pt x="334" y="259"/>
                    <a:pt x="434" y="26"/>
                  </a:cubicBezTo>
                  <a:cubicBezTo>
                    <a:pt x="434" y="9"/>
                    <a:pt x="426" y="1"/>
                    <a:pt x="413"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34"/>
            <p:cNvSpPr/>
            <p:nvPr/>
          </p:nvSpPr>
          <p:spPr>
            <a:xfrm>
              <a:off x="3957039" y="1118733"/>
              <a:ext cx="85874" cy="169046"/>
            </a:xfrm>
            <a:custGeom>
              <a:avLst/>
              <a:gdLst/>
              <a:ahLst/>
              <a:cxnLst/>
              <a:rect l="l" t="t" r="r" b="b"/>
              <a:pathLst>
                <a:path w="1335" h="2628" extrusionOk="0">
                  <a:moveTo>
                    <a:pt x="217" y="1"/>
                  </a:moveTo>
                  <a:cubicBezTo>
                    <a:pt x="209" y="1"/>
                    <a:pt x="201" y="9"/>
                    <a:pt x="201" y="26"/>
                  </a:cubicBezTo>
                  <a:cubicBezTo>
                    <a:pt x="134" y="293"/>
                    <a:pt x="101" y="560"/>
                    <a:pt x="34" y="827"/>
                  </a:cubicBezTo>
                  <a:cubicBezTo>
                    <a:pt x="34" y="960"/>
                    <a:pt x="1" y="1060"/>
                    <a:pt x="34" y="1160"/>
                  </a:cubicBezTo>
                  <a:cubicBezTo>
                    <a:pt x="101" y="1294"/>
                    <a:pt x="134" y="1427"/>
                    <a:pt x="201" y="1560"/>
                  </a:cubicBezTo>
                  <a:cubicBezTo>
                    <a:pt x="267" y="1694"/>
                    <a:pt x="301" y="1827"/>
                    <a:pt x="367" y="1961"/>
                  </a:cubicBezTo>
                  <a:cubicBezTo>
                    <a:pt x="434" y="2061"/>
                    <a:pt x="534" y="2094"/>
                    <a:pt x="601" y="2161"/>
                  </a:cubicBezTo>
                  <a:cubicBezTo>
                    <a:pt x="868" y="2328"/>
                    <a:pt x="1101" y="2494"/>
                    <a:pt x="1335" y="2628"/>
                  </a:cubicBezTo>
                  <a:cubicBezTo>
                    <a:pt x="1168" y="2494"/>
                    <a:pt x="968" y="2361"/>
                    <a:pt x="768" y="2228"/>
                  </a:cubicBezTo>
                  <a:cubicBezTo>
                    <a:pt x="668" y="2161"/>
                    <a:pt x="534" y="2061"/>
                    <a:pt x="434" y="1961"/>
                  </a:cubicBezTo>
                  <a:cubicBezTo>
                    <a:pt x="367" y="1861"/>
                    <a:pt x="334" y="1727"/>
                    <a:pt x="267" y="1594"/>
                  </a:cubicBezTo>
                  <a:cubicBezTo>
                    <a:pt x="234" y="1460"/>
                    <a:pt x="167" y="1360"/>
                    <a:pt x="134" y="1227"/>
                  </a:cubicBezTo>
                  <a:cubicBezTo>
                    <a:pt x="67" y="1093"/>
                    <a:pt x="67" y="960"/>
                    <a:pt x="101" y="793"/>
                  </a:cubicBezTo>
                  <a:cubicBezTo>
                    <a:pt x="167" y="526"/>
                    <a:pt x="201" y="293"/>
                    <a:pt x="234" y="26"/>
                  </a:cubicBezTo>
                  <a:cubicBezTo>
                    <a:pt x="234" y="9"/>
                    <a:pt x="226" y="1"/>
                    <a:pt x="217"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34"/>
            <p:cNvSpPr/>
            <p:nvPr/>
          </p:nvSpPr>
          <p:spPr>
            <a:xfrm>
              <a:off x="3974213" y="1103745"/>
              <a:ext cx="105171" cy="153994"/>
            </a:xfrm>
            <a:custGeom>
              <a:avLst/>
              <a:gdLst/>
              <a:ahLst/>
              <a:cxnLst/>
              <a:rect l="l" t="t" r="r" b="b"/>
              <a:pathLst>
                <a:path w="1635" h="2394" extrusionOk="0">
                  <a:moveTo>
                    <a:pt x="50" y="0"/>
                  </a:moveTo>
                  <a:cubicBezTo>
                    <a:pt x="42" y="0"/>
                    <a:pt x="34" y="9"/>
                    <a:pt x="34" y="26"/>
                  </a:cubicBezTo>
                  <a:cubicBezTo>
                    <a:pt x="34" y="292"/>
                    <a:pt x="34" y="559"/>
                    <a:pt x="34" y="859"/>
                  </a:cubicBezTo>
                  <a:cubicBezTo>
                    <a:pt x="34" y="960"/>
                    <a:pt x="0" y="1060"/>
                    <a:pt x="67" y="1160"/>
                  </a:cubicBezTo>
                  <a:cubicBezTo>
                    <a:pt x="134" y="1293"/>
                    <a:pt x="234" y="1427"/>
                    <a:pt x="301" y="1527"/>
                  </a:cubicBezTo>
                  <a:cubicBezTo>
                    <a:pt x="401" y="1660"/>
                    <a:pt x="467" y="1760"/>
                    <a:pt x="567" y="1894"/>
                  </a:cubicBezTo>
                  <a:cubicBezTo>
                    <a:pt x="634" y="1960"/>
                    <a:pt x="734" y="1994"/>
                    <a:pt x="834" y="2027"/>
                  </a:cubicBezTo>
                  <a:cubicBezTo>
                    <a:pt x="1101" y="2160"/>
                    <a:pt x="1335" y="2260"/>
                    <a:pt x="1635" y="2394"/>
                  </a:cubicBezTo>
                  <a:cubicBezTo>
                    <a:pt x="1635" y="2394"/>
                    <a:pt x="1635" y="2394"/>
                    <a:pt x="1635" y="2361"/>
                  </a:cubicBezTo>
                  <a:cubicBezTo>
                    <a:pt x="1401" y="2260"/>
                    <a:pt x="1201" y="2160"/>
                    <a:pt x="968" y="2060"/>
                  </a:cubicBezTo>
                  <a:cubicBezTo>
                    <a:pt x="868" y="2027"/>
                    <a:pt x="734" y="1960"/>
                    <a:pt x="634" y="1894"/>
                  </a:cubicBezTo>
                  <a:cubicBezTo>
                    <a:pt x="534" y="1793"/>
                    <a:pt x="467" y="1660"/>
                    <a:pt x="401" y="1560"/>
                  </a:cubicBezTo>
                  <a:cubicBezTo>
                    <a:pt x="301" y="1427"/>
                    <a:pt x="234" y="1326"/>
                    <a:pt x="167" y="1226"/>
                  </a:cubicBezTo>
                  <a:cubicBezTo>
                    <a:pt x="67" y="1093"/>
                    <a:pt x="67" y="960"/>
                    <a:pt x="67" y="793"/>
                  </a:cubicBezTo>
                  <a:cubicBezTo>
                    <a:pt x="67" y="526"/>
                    <a:pt x="67" y="259"/>
                    <a:pt x="67" y="26"/>
                  </a:cubicBezTo>
                  <a:cubicBezTo>
                    <a:pt x="67" y="9"/>
                    <a:pt x="59" y="0"/>
                    <a:pt x="50"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34"/>
            <p:cNvSpPr/>
            <p:nvPr/>
          </p:nvSpPr>
          <p:spPr>
            <a:xfrm>
              <a:off x="3982768" y="1104388"/>
              <a:ext cx="126656" cy="134053"/>
            </a:xfrm>
            <a:custGeom>
              <a:avLst/>
              <a:gdLst/>
              <a:ahLst/>
              <a:cxnLst/>
              <a:rect l="l" t="t" r="r" b="b"/>
              <a:pathLst>
                <a:path w="1969" h="2084" extrusionOk="0">
                  <a:moveTo>
                    <a:pt x="26" y="1"/>
                  </a:moveTo>
                  <a:cubicBezTo>
                    <a:pt x="16" y="1"/>
                    <a:pt x="1" y="16"/>
                    <a:pt x="1" y="16"/>
                  </a:cubicBezTo>
                  <a:cubicBezTo>
                    <a:pt x="34" y="282"/>
                    <a:pt x="68" y="583"/>
                    <a:pt x="134" y="849"/>
                  </a:cubicBezTo>
                  <a:cubicBezTo>
                    <a:pt x="134" y="950"/>
                    <a:pt x="168" y="1050"/>
                    <a:pt x="234" y="1150"/>
                  </a:cubicBezTo>
                  <a:cubicBezTo>
                    <a:pt x="334" y="1250"/>
                    <a:pt x="434" y="1350"/>
                    <a:pt x="535" y="1483"/>
                  </a:cubicBezTo>
                  <a:cubicBezTo>
                    <a:pt x="635" y="1583"/>
                    <a:pt x="735" y="1683"/>
                    <a:pt x="835" y="1783"/>
                  </a:cubicBezTo>
                  <a:cubicBezTo>
                    <a:pt x="901" y="1850"/>
                    <a:pt x="1002" y="1850"/>
                    <a:pt x="1102" y="1884"/>
                  </a:cubicBezTo>
                  <a:cubicBezTo>
                    <a:pt x="1402" y="1950"/>
                    <a:pt x="1669" y="2017"/>
                    <a:pt x="1969" y="2084"/>
                  </a:cubicBezTo>
                  <a:cubicBezTo>
                    <a:pt x="1735" y="2017"/>
                    <a:pt x="1502" y="1950"/>
                    <a:pt x="1268" y="1884"/>
                  </a:cubicBezTo>
                  <a:cubicBezTo>
                    <a:pt x="1135" y="1850"/>
                    <a:pt x="1002" y="1817"/>
                    <a:pt x="901" y="1750"/>
                  </a:cubicBezTo>
                  <a:cubicBezTo>
                    <a:pt x="768" y="1683"/>
                    <a:pt x="701" y="1550"/>
                    <a:pt x="601" y="1483"/>
                  </a:cubicBezTo>
                  <a:cubicBezTo>
                    <a:pt x="501" y="1383"/>
                    <a:pt x="434" y="1283"/>
                    <a:pt x="334" y="1183"/>
                  </a:cubicBezTo>
                  <a:cubicBezTo>
                    <a:pt x="201" y="1050"/>
                    <a:pt x="201" y="916"/>
                    <a:pt x="168" y="783"/>
                  </a:cubicBezTo>
                  <a:cubicBezTo>
                    <a:pt x="134" y="516"/>
                    <a:pt x="68" y="282"/>
                    <a:pt x="34" y="16"/>
                  </a:cubicBezTo>
                  <a:cubicBezTo>
                    <a:pt x="34" y="4"/>
                    <a:pt x="30" y="1"/>
                    <a:pt x="26"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34"/>
            <p:cNvSpPr/>
            <p:nvPr/>
          </p:nvSpPr>
          <p:spPr>
            <a:xfrm>
              <a:off x="3948483" y="875775"/>
              <a:ext cx="109481" cy="223208"/>
            </a:xfrm>
            <a:custGeom>
              <a:avLst/>
              <a:gdLst/>
              <a:ahLst/>
              <a:cxnLst/>
              <a:rect l="l" t="t" r="r" b="b"/>
              <a:pathLst>
                <a:path w="1702" h="3470" extrusionOk="0">
                  <a:moveTo>
                    <a:pt x="0" y="3469"/>
                  </a:moveTo>
                  <a:cubicBezTo>
                    <a:pt x="0" y="2836"/>
                    <a:pt x="267" y="2102"/>
                    <a:pt x="467" y="1535"/>
                  </a:cubicBezTo>
                  <a:cubicBezTo>
                    <a:pt x="634" y="1101"/>
                    <a:pt x="834" y="534"/>
                    <a:pt x="1168" y="234"/>
                  </a:cubicBezTo>
                  <a:cubicBezTo>
                    <a:pt x="1401" y="0"/>
                    <a:pt x="1668" y="34"/>
                    <a:pt x="1668" y="367"/>
                  </a:cubicBezTo>
                  <a:cubicBezTo>
                    <a:pt x="1701" y="968"/>
                    <a:pt x="1334" y="1601"/>
                    <a:pt x="1068" y="2135"/>
                  </a:cubicBezTo>
                  <a:cubicBezTo>
                    <a:pt x="901" y="2402"/>
                    <a:pt x="734" y="2702"/>
                    <a:pt x="534" y="2969"/>
                  </a:cubicBezTo>
                  <a:cubicBezTo>
                    <a:pt x="434" y="3103"/>
                    <a:pt x="300" y="3236"/>
                    <a:pt x="200" y="3369"/>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34"/>
            <p:cNvSpPr/>
            <p:nvPr/>
          </p:nvSpPr>
          <p:spPr>
            <a:xfrm>
              <a:off x="3866920" y="903628"/>
              <a:ext cx="83751" cy="216840"/>
            </a:xfrm>
            <a:custGeom>
              <a:avLst/>
              <a:gdLst/>
              <a:ahLst/>
              <a:cxnLst/>
              <a:rect l="l" t="t" r="r" b="b"/>
              <a:pathLst>
                <a:path w="1302" h="3371" extrusionOk="0">
                  <a:moveTo>
                    <a:pt x="1235" y="3370"/>
                  </a:moveTo>
                  <a:cubicBezTo>
                    <a:pt x="834" y="2936"/>
                    <a:pt x="601" y="2269"/>
                    <a:pt x="367" y="1736"/>
                  </a:cubicBezTo>
                  <a:cubicBezTo>
                    <a:pt x="201" y="1369"/>
                    <a:pt x="1" y="835"/>
                    <a:pt x="34" y="435"/>
                  </a:cubicBezTo>
                  <a:cubicBezTo>
                    <a:pt x="67" y="134"/>
                    <a:pt x="267" y="1"/>
                    <a:pt x="468" y="234"/>
                  </a:cubicBezTo>
                  <a:cubicBezTo>
                    <a:pt x="868" y="635"/>
                    <a:pt x="1001" y="1302"/>
                    <a:pt x="1135" y="1802"/>
                  </a:cubicBezTo>
                  <a:cubicBezTo>
                    <a:pt x="1201" y="2102"/>
                    <a:pt x="1268" y="2403"/>
                    <a:pt x="1301" y="2703"/>
                  </a:cubicBezTo>
                  <a:cubicBezTo>
                    <a:pt x="1301" y="2870"/>
                    <a:pt x="1268" y="3036"/>
                    <a:pt x="1301" y="3203"/>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34"/>
            <p:cNvSpPr/>
            <p:nvPr/>
          </p:nvSpPr>
          <p:spPr>
            <a:xfrm>
              <a:off x="4019241" y="1098663"/>
              <a:ext cx="139585" cy="73009"/>
            </a:xfrm>
            <a:custGeom>
              <a:avLst/>
              <a:gdLst/>
              <a:ahLst/>
              <a:cxnLst/>
              <a:rect l="l" t="t" r="r" b="b"/>
              <a:pathLst>
                <a:path w="2170" h="1135" extrusionOk="0">
                  <a:moveTo>
                    <a:pt x="175" y="0"/>
                  </a:moveTo>
                  <a:cubicBezTo>
                    <a:pt x="127" y="0"/>
                    <a:pt x="80" y="2"/>
                    <a:pt x="34" y="4"/>
                  </a:cubicBezTo>
                  <a:lnTo>
                    <a:pt x="1" y="271"/>
                  </a:lnTo>
                  <a:cubicBezTo>
                    <a:pt x="5" y="271"/>
                    <a:pt x="9" y="271"/>
                    <a:pt x="13" y="271"/>
                  </a:cubicBezTo>
                  <a:cubicBezTo>
                    <a:pt x="302" y="271"/>
                    <a:pt x="1437" y="1135"/>
                    <a:pt x="1919" y="1135"/>
                  </a:cubicBezTo>
                  <a:cubicBezTo>
                    <a:pt x="2042" y="1135"/>
                    <a:pt x="2122" y="1079"/>
                    <a:pt x="2136" y="938"/>
                  </a:cubicBezTo>
                  <a:cubicBezTo>
                    <a:pt x="2169" y="638"/>
                    <a:pt x="1902" y="438"/>
                    <a:pt x="1702" y="338"/>
                  </a:cubicBezTo>
                  <a:cubicBezTo>
                    <a:pt x="1245" y="155"/>
                    <a:pt x="677" y="0"/>
                    <a:pt x="175" y="0"/>
                  </a:cubicBez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61" name="Google Shape;1161;p34"/>
          <p:cNvSpPr/>
          <p:nvPr/>
        </p:nvSpPr>
        <p:spPr>
          <a:xfrm>
            <a:off x="6162325" y="4250088"/>
            <a:ext cx="208500" cy="208500"/>
          </a:xfrm>
          <a:custGeom>
            <a:avLst/>
            <a:gdLst/>
            <a:ahLst/>
            <a:cxnLst/>
            <a:rect l="l" t="t" r="r" b="b"/>
            <a:pathLst>
              <a:path w="8340" h="8340" extrusionOk="0">
                <a:moveTo>
                  <a:pt x="4170" y="0"/>
                </a:moveTo>
                <a:cubicBezTo>
                  <a:pt x="1868" y="0"/>
                  <a:pt x="0" y="1868"/>
                  <a:pt x="0" y="4170"/>
                </a:cubicBezTo>
                <a:cubicBezTo>
                  <a:pt x="0" y="6471"/>
                  <a:pt x="1868" y="8339"/>
                  <a:pt x="4170" y="8339"/>
                </a:cubicBezTo>
                <a:cubicBezTo>
                  <a:pt x="6472" y="8339"/>
                  <a:pt x="8340" y="6471"/>
                  <a:pt x="8340" y="4170"/>
                </a:cubicBezTo>
                <a:cubicBezTo>
                  <a:pt x="8340" y="1868"/>
                  <a:pt x="6472" y="0"/>
                  <a:pt x="417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34"/>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1163" name="Google Shape;1163;p34"/>
          <p:cNvSpPr txBox="1">
            <a:spLocks noGrp="1"/>
          </p:cNvSpPr>
          <p:nvPr>
            <p:ph type="subTitle" idx="1"/>
          </p:nvPr>
        </p:nvSpPr>
        <p:spPr>
          <a:xfrm>
            <a:off x="865625" y="2691075"/>
            <a:ext cx="2228700" cy="4545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Clr>
                <a:schemeClr val="lt2"/>
              </a:buClr>
              <a:buSzPts val="1800"/>
              <a:buNone/>
              <a:defRPr sz="2200">
                <a:solidFill>
                  <a:schemeClr val="accent3"/>
                </a:solidFill>
                <a:latin typeface="Chivo Black"/>
                <a:ea typeface="Chivo Black"/>
                <a:cs typeface="Chivo Black"/>
                <a:sym typeface="Chivo Black"/>
              </a:defRPr>
            </a:lvl1pPr>
            <a:lvl2pPr lvl="1" rtl="0">
              <a:spcBef>
                <a:spcPts val="0"/>
              </a:spcBef>
              <a:spcAft>
                <a:spcPts val="0"/>
              </a:spcAft>
              <a:buClr>
                <a:schemeClr val="lt2"/>
              </a:buClr>
              <a:buSzPts val="1400"/>
              <a:buNone/>
              <a:defRPr>
                <a:solidFill>
                  <a:schemeClr val="lt2"/>
                </a:solidFill>
              </a:defRPr>
            </a:lvl2pPr>
            <a:lvl3pPr lvl="2" rtl="0">
              <a:spcBef>
                <a:spcPts val="0"/>
              </a:spcBef>
              <a:spcAft>
                <a:spcPts val="0"/>
              </a:spcAft>
              <a:buClr>
                <a:schemeClr val="lt2"/>
              </a:buClr>
              <a:buSzPts val="1400"/>
              <a:buNone/>
              <a:defRPr>
                <a:solidFill>
                  <a:schemeClr val="lt2"/>
                </a:solidFill>
              </a:defRPr>
            </a:lvl3pPr>
            <a:lvl4pPr lvl="3" rtl="0">
              <a:spcBef>
                <a:spcPts val="0"/>
              </a:spcBef>
              <a:spcAft>
                <a:spcPts val="0"/>
              </a:spcAft>
              <a:buClr>
                <a:schemeClr val="lt2"/>
              </a:buClr>
              <a:buSzPts val="1400"/>
              <a:buNone/>
              <a:defRPr>
                <a:solidFill>
                  <a:schemeClr val="lt2"/>
                </a:solidFill>
              </a:defRPr>
            </a:lvl4pPr>
            <a:lvl5pPr lvl="4" rtl="0">
              <a:spcBef>
                <a:spcPts val="0"/>
              </a:spcBef>
              <a:spcAft>
                <a:spcPts val="0"/>
              </a:spcAft>
              <a:buClr>
                <a:schemeClr val="lt2"/>
              </a:buClr>
              <a:buSzPts val="1400"/>
              <a:buNone/>
              <a:defRPr>
                <a:solidFill>
                  <a:schemeClr val="lt2"/>
                </a:solidFill>
              </a:defRPr>
            </a:lvl5pPr>
            <a:lvl6pPr lvl="5" rtl="0">
              <a:spcBef>
                <a:spcPts val="0"/>
              </a:spcBef>
              <a:spcAft>
                <a:spcPts val="0"/>
              </a:spcAft>
              <a:buClr>
                <a:schemeClr val="lt2"/>
              </a:buClr>
              <a:buSzPts val="1400"/>
              <a:buNone/>
              <a:defRPr>
                <a:solidFill>
                  <a:schemeClr val="lt2"/>
                </a:solidFill>
              </a:defRPr>
            </a:lvl6pPr>
            <a:lvl7pPr lvl="6" rtl="0">
              <a:spcBef>
                <a:spcPts val="0"/>
              </a:spcBef>
              <a:spcAft>
                <a:spcPts val="0"/>
              </a:spcAft>
              <a:buClr>
                <a:schemeClr val="lt2"/>
              </a:buClr>
              <a:buSzPts val="1400"/>
              <a:buNone/>
              <a:defRPr>
                <a:solidFill>
                  <a:schemeClr val="lt2"/>
                </a:solidFill>
              </a:defRPr>
            </a:lvl7pPr>
            <a:lvl8pPr lvl="7" rtl="0">
              <a:spcBef>
                <a:spcPts val="0"/>
              </a:spcBef>
              <a:spcAft>
                <a:spcPts val="0"/>
              </a:spcAft>
              <a:buClr>
                <a:schemeClr val="lt2"/>
              </a:buClr>
              <a:buSzPts val="1400"/>
              <a:buNone/>
              <a:defRPr>
                <a:solidFill>
                  <a:schemeClr val="lt2"/>
                </a:solidFill>
              </a:defRPr>
            </a:lvl8pPr>
            <a:lvl9pPr lvl="8" rtl="0">
              <a:spcBef>
                <a:spcPts val="0"/>
              </a:spcBef>
              <a:spcAft>
                <a:spcPts val="0"/>
              </a:spcAft>
              <a:buClr>
                <a:schemeClr val="lt2"/>
              </a:buClr>
              <a:buSzPts val="1400"/>
              <a:buNone/>
              <a:defRPr>
                <a:solidFill>
                  <a:schemeClr val="lt2"/>
                </a:solidFill>
              </a:defRPr>
            </a:lvl9pPr>
          </a:lstStyle>
          <a:p>
            <a:endParaRPr/>
          </a:p>
        </p:txBody>
      </p:sp>
      <p:sp>
        <p:nvSpPr>
          <p:cNvPr id="1164" name="Google Shape;1164;p34"/>
          <p:cNvSpPr txBox="1">
            <a:spLocks noGrp="1"/>
          </p:cNvSpPr>
          <p:nvPr>
            <p:ph type="subTitle" idx="2"/>
          </p:nvPr>
        </p:nvSpPr>
        <p:spPr>
          <a:xfrm>
            <a:off x="3457650" y="1727400"/>
            <a:ext cx="2228700" cy="4545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Clr>
                <a:schemeClr val="lt2"/>
              </a:buClr>
              <a:buSzPts val="1800"/>
              <a:buNone/>
              <a:defRPr sz="2200">
                <a:solidFill>
                  <a:schemeClr val="accent3"/>
                </a:solidFill>
                <a:latin typeface="Chivo Black"/>
                <a:ea typeface="Chivo Black"/>
                <a:cs typeface="Chivo Black"/>
                <a:sym typeface="Chivo Black"/>
              </a:defRPr>
            </a:lvl1pPr>
            <a:lvl2pPr lvl="1" rtl="0">
              <a:spcBef>
                <a:spcPts val="0"/>
              </a:spcBef>
              <a:spcAft>
                <a:spcPts val="0"/>
              </a:spcAft>
              <a:buClr>
                <a:schemeClr val="lt2"/>
              </a:buClr>
              <a:buSzPts val="1400"/>
              <a:buNone/>
              <a:defRPr>
                <a:solidFill>
                  <a:schemeClr val="lt2"/>
                </a:solidFill>
              </a:defRPr>
            </a:lvl2pPr>
            <a:lvl3pPr lvl="2" rtl="0">
              <a:spcBef>
                <a:spcPts val="0"/>
              </a:spcBef>
              <a:spcAft>
                <a:spcPts val="0"/>
              </a:spcAft>
              <a:buClr>
                <a:schemeClr val="lt2"/>
              </a:buClr>
              <a:buSzPts val="1400"/>
              <a:buNone/>
              <a:defRPr>
                <a:solidFill>
                  <a:schemeClr val="lt2"/>
                </a:solidFill>
              </a:defRPr>
            </a:lvl3pPr>
            <a:lvl4pPr lvl="3" rtl="0">
              <a:spcBef>
                <a:spcPts val="0"/>
              </a:spcBef>
              <a:spcAft>
                <a:spcPts val="0"/>
              </a:spcAft>
              <a:buClr>
                <a:schemeClr val="lt2"/>
              </a:buClr>
              <a:buSzPts val="1400"/>
              <a:buNone/>
              <a:defRPr>
                <a:solidFill>
                  <a:schemeClr val="lt2"/>
                </a:solidFill>
              </a:defRPr>
            </a:lvl4pPr>
            <a:lvl5pPr lvl="4" rtl="0">
              <a:spcBef>
                <a:spcPts val="0"/>
              </a:spcBef>
              <a:spcAft>
                <a:spcPts val="0"/>
              </a:spcAft>
              <a:buClr>
                <a:schemeClr val="lt2"/>
              </a:buClr>
              <a:buSzPts val="1400"/>
              <a:buNone/>
              <a:defRPr>
                <a:solidFill>
                  <a:schemeClr val="lt2"/>
                </a:solidFill>
              </a:defRPr>
            </a:lvl5pPr>
            <a:lvl6pPr lvl="5" rtl="0">
              <a:spcBef>
                <a:spcPts val="0"/>
              </a:spcBef>
              <a:spcAft>
                <a:spcPts val="0"/>
              </a:spcAft>
              <a:buClr>
                <a:schemeClr val="lt2"/>
              </a:buClr>
              <a:buSzPts val="1400"/>
              <a:buNone/>
              <a:defRPr>
                <a:solidFill>
                  <a:schemeClr val="lt2"/>
                </a:solidFill>
              </a:defRPr>
            </a:lvl6pPr>
            <a:lvl7pPr lvl="6" rtl="0">
              <a:spcBef>
                <a:spcPts val="0"/>
              </a:spcBef>
              <a:spcAft>
                <a:spcPts val="0"/>
              </a:spcAft>
              <a:buClr>
                <a:schemeClr val="lt2"/>
              </a:buClr>
              <a:buSzPts val="1400"/>
              <a:buNone/>
              <a:defRPr>
                <a:solidFill>
                  <a:schemeClr val="lt2"/>
                </a:solidFill>
              </a:defRPr>
            </a:lvl7pPr>
            <a:lvl8pPr lvl="7" rtl="0">
              <a:spcBef>
                <a:spcPts val="0"/>
              </a:spcBef>
              <a:spcAft>
                <a:spcPts val="0"/>
              </a:spcAft>
              <a:buClr>
                <a:schemeClr val="lt2"/>
              </a:buClr>
              <a:buSzPts val="1400"/>
              <a:buNone/>
              <a:defRPr>
                <a:solidFill>
                  <a:schemeClr val="lt2"/>
                </a:solidFill>
              </a:defRPr>
            </a:lvl8pPr>
            <a:lvl9pPr lvl="8" rtl="0">
              <a:spcBef>
                <a:spcPts val="0"/>
              </a:spcBef>
              <a:spcAft>
                <a:spcPts val="0"/>
              </a:spcAft>
              <a:buClr>
                <a:schemeClr val="lt2"/>
              </a:buClr>
              <a:buSzPts val="1400"/>
              <a:buNone/>
              <a:defRPr>
                <a:solidFill>
                  <a:schemeClr val="lt2"/>
                </a:solidFill>
              </a:defRPr>
            </a:lvl9pPr>
          </a:lstStyle>
          <a:p>
            <a:endParaRPr/>
          </a:p>
        </p:txBody>
      </p:sp>
      <p:sp>
        <p:nvSpPr>
          <p:cNvPr id="1165" name="Google Shape;1165;p34"/>
          <p:cNvSpPr txBox="1">
            <a:spLocks noGrp="1"/>
          </p:cNvSpPr>
          <p:nvPr>
            <p:ph type="subTitle" idx="3"/>
          </p:nvPr>
        </p:nvSpPr>
        <p:spPr>
          <a:xfrm>
            <a:off x="865625" y="3145575"/>
            <a:ext cx="2228700" cy="6420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1800"/>
              <a:buNone/>
              <a:defRPr sz="16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166" name="Google Shape;1166;p34"/>
          <p:cNvSpPr txBox="1">
            <a:spLocks noGrp="1"/>
          </p:cNvSpPr>
          <p:nvPr>
            <p:ph type="subTitle" idx="4"/>
          </p:nvPr>
        </p:nvSpPr>
        <p:spPr>
          <a:xfrm>
            <a:off x="3457650" y="2181904"/>
            <a:ext cx="2228700" cy="6420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1800"/>
              <a:buNone/>
              <a:defRPr sz="16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167" name="Google Shape;1167;p34"/>
          <p:cNvSpPr txBox="1">
            <a:spLocks noGrp="1"/>
          </p:cNvSpPr>
          <p:nvPr>
            <p:ph type="subTitle" idx="5"/>
          </p:nvPr>
        </p:nvSpPr>
        <p:spPr>
          <a:xfrm>
            <a:off x="6049675" y="2691075"/>
            <a:ext cx="2228700" cy="4545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Clr>
                <a:schemeClr val="lt2"/>
              </a:buClr>
              <a:buSzPts val="1800"/>
              <a:buNone/>
              <a:defRPr sz="2200">
                <a:solidFill>
                  <a:schemeClr val="accent3"/>
                </a:solidFill>
                <a:latin typeface="Chivo Black"/>
                <a:ea typeface="Chivo Black"/>
                <a:cs typeface="Chivo Black"/>
                <a:sym typeface="Chivo Black"/>
              </a:defRPr>
            </a:lvl1pPr>
            <a:lvl2pPr lvl="1" rtl="0">
              <a:spcBef>
                <a:spcPts val="0"/>
              </a:spcBef>
              <a:spcAft>
                <a:spcPts val="0"/>
              </a:spcAft>
              <a:buClr>
                <a:schemeClr val="lt2"/>
              </a:buClr>
              <a:buSzPts val="1400"/>
              <a:buNone/>
              <a:defRPr>
                <a:solidFill>
                  <a:schemeClr val="lt2"/>
                </a:solidFill>
              </a:defRPr>
            </a:lvl2pPr>
            <a:lvl3pPr lvl="2" rtl="0">
              <a:spcBef>
                <a:spcPts val="0"/>
              </a:spcBef>
              <a:spcAft>
                <a:spcPts val="0"/>
              </a:spcAft>
              <a:buClr>
                <a:schemeClr val="lt2"/>
              </a:buClr>
              <a:buSzPts val="1400"/>
              <a:buNone/>
              <a:defRPr>
                <a:solidFill>
                  <a:schemeClr val="lt2"/>
                </a:solidFill>
              </a:defRPr>
            </a:lvl3pPr>
            <a:lvl4pPr lvl="3" rtl="0">
              <a:spcBef>
                <a:spcPts val="0"/>
              </a:spcBef>
              <a:spcAft>
                <a:spcPts val="0"/>
              </a:spcAft>
              <a:buClr>
                <a:schemeClr val="lt2"/>
              </a:buClr>
              <a:buSzPts val="1400"/>
              <a:buNone/>
              <a:defRPr>
                <a:solidFill>
                  <a:schemeClr val="lt2"/>
                </a:solidFill>
              </a:defRPr>
            </a:lvl4pPr>
            <a:lvl5pPr lvl="4" rtl="0">
              <a:spcBef>
                <a:spcPts val="0"/>
              </a:spcBef>
              <a:spcAft>
                <a:spcPts val="0"/>
              </a:spcAft>
              <a:buClr>
                <a:schemeClr val="lt2"/>
              </a:buClr>
              <a:buSzPts val="1400"/>
              <a:buNone/>
              <a:defRPr>
                <a:solidFill>
                  <a:schemeClr val="lt2"/>
                </a:solidFill>
              </a:defRPr>
            </a:lvl5pPr>
            <a:lvl6pPr lvl="5" rtl="0">
              <a:spcBef>
                <a:spcPts val="0"/>
              </a:spcBef>
              <a:spcAft>
                <a:spcPts val="0"/>
              </a:spcAft>
              <a:buClr>
                <a:schemeClr val="lt2"/>
              </a:buClr>
              <a:buSzPts val="1400"/>
              <a:buNone/>
              <a:defRPr>
                <a:solidFill>
                  <a:schemeClr val="lt2"/>
                </a:solidFill>
              </a:defRPr>
            </a:lvl6pPr>
            <a:lvl7pPr lvl="6" rtl="0">
              <a:spcBef>
                <a:spcPts val="0"/>
              </a:spcBef>
              <a:spcAft>
                <a:spcPts val="0"/>
              </a:spcAft>
              <a:buClr>
                <a:schemeClr val="lt2"/>
              </a:buClr>
              <a:buSzPts val="1400"/>
              <a:buNone/>
              <a:defRPr>
                <a:solidFill>
                  <a:schemeClr val="lt2"/>
                </a:solidFill>
              </a:defRPr>
            </a:lvl7pPr>
            <a:lvl8pPr lvl="7" rtl="0">
              <a:spcBef>
                <a:spcPts val="0"/>
              </a:spcBef>
              <a:spcAft>
                <a:spcPts val="0"/>
              </a:spcAft>
              <a:buClr>
                <a:schemeClr val="lt2"/>
              </a:buClr>
              <a:buSzPts val="1400"/>
              <a:buNone/>
              <a:defRPr>
                <a:solidFill>
                  <a:schemeClr val="lt2"/>
                </a:solidFill>
              </a:defRPr>
            </a:lvl8pPr>
            <a:lvl9pPr lvl="8" rtl="0">
              <a:spcBef>
                <a:spcPts val="0"/>
              </a:spcBef>
              <a:spcAft>
                <a:spcPts val="0"/>
              </a:spcAft>
              <a:buClr>
                <a:schemeClr val="lt2"/>
              </a:buClr>
              <a:buSzPts val="1400"/>
              <a:buNone/>
              <a:defRPr>
                <a:solidFill>
                  <a:schemeClr val="lt2"/>
                </a:solidFill>
              </a:defRPr>
            </a:lvl9pPr>
          </a:lstStyle>
          <a:p>
            <a:endParaRPr/>
          </a:p>
        </p:txBody>
      </p:sp>
      <p:sp>
        <p:nvSpPr>
          <p:cNvPr id="1168" name="Google Shape;1168;p34"/>
          <p:cNvSpPr txBox="1">
            <a:spLocks noGrp="1"/>
          </p:cNvSpPr>
          <p:nvPr>
            <p:ph type="subTitle" idx="6"/>
          </p:nvPr>
        </p:nvSpPr>
        <p:spPr>
          <a:xfrm>
            <a:off x="6049675" y="3145579"/>
            <a:ext cx="2228700" cy="6420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1800"/>
              <a:buNone/>
              <a:defRPr sz="16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and four columns">
  <p:cSld name="CUSTOM_14">
    <p:spTree>
      <p:nvGrpSpPr>
        <p:cNvPr id="1" name="Shape 1169"/>
        <p:cNvGrpSpPr/>
        <p:nvPr/>
      </p:nvGrpSpPr>
      <p:grpSpPr>
        <a:xfrm>
          <a:off x="0" y="0"/>
          <a:ext cx="0" cy="0"/>
          <a:chOff x="0" y="0"/>
          <a:chExt cx="0" cy="0"/>
        </a:xfrm>
      </p:grpSpPr>
      <p:grpSp>
        <p:nvGrpSpPr>
          <p:cNvPr id="1170" name="Google Shape;1170;p35"/>
          <p:cNvGrpSpPr/>
          <p:nvPr/>
        </p:nvGrpSpPr>
        <p:grpSpPr>
          <a:xfrm rot="-9155413">
            <a:off x="389330" y="602832"/>
            <a:ext cx="4967099" cy="4149286"/>
            <a:chOff x="3016500" y="2277900"/>
            <a:chExt cx="1387675" cy="1159200"/>
          </a:xfrm>
        </p:grpSpPr>
        <p:sp>
          <p:nvSpPr>
            <p:cNvPr id="1171" name="Google Shape;1171;p35"/>
            <p:cNvSpPr/>
            <p:nvPr/>
          </p:nvSpPr>
          <p:spPr>
            <a:xfrm>
              <a:off x="3016500" y="2277900"/>
              <a:ext cx="1156675" cy="1136675"/>
            </a:xfrm>
            <a:custGeom>
              <a:avLst/>
              <a:gdLst/>
              <a:ahLst/>
              <a:cxnLst/>
              <a:rect l="l" t="t" r="r" b="b"/>
              <a:pathLst>
                <a:path w="46267" h="45467" extrusionOk="0">
                  <a:moveTo>
                    <a:pt x="25905" y="0"/>
                  </a:moveTo>
                  <a:cubicBezTo>
                    <a:pt x="23434" y="0"/>
                    <a:pt x="21026" y="1266"/>
                    <a:pt x="19681" y="3537"/>
                  </a:cubicBezTo>
                  <a:cubicBezTo>
                    <a:pt x="19447" y="3904"/>
                    <a:pt x="19247" y="4304"/>
                    <a:pt x="19114" y="4704"/>
                  </a:cubicBezTo>
                  <a:cubicBezTo>
                    <a:pt x="19080" y="4704"/>
                    <a:pt x="19047" y="4671"/>
                    <a:pt x="19014" y="4637"/>
                  </a:cubicBezTo>
                  <a:cubicBezTo>
                    <a:pt x="18571" y="4376"/>
                    <a:pt x="18082" y="4251"/>
                    <a:pt x="17599" y="4251"/>
                  </a:cubicBezTo>
                  <a:cubicBezTo>
                    <a:pt x="16660" y="4251"/>
                    <a:pt x="15739" y="4724"/>
                    <a:pt x="15211" y="5605"/>
                  </a:cubicBezTo>
                  <a:cubicBezTo>
                    <a:pt x="15078" y="5838"/>
                    <a:pt x="14978" y="6105"/>
                    <a:pt x="14911" y="6372"/>
                  </a:cubicBezTo>
                  <a:cubicBezTo>
                    <a:pt x="14431" y="6209"/>
                    <a:pt x="13936" y="6130"/>
                    <a:pt x="13444" y="6130"/>
                  </a:cubicBezTo>
                  <a:cubicBezTo>
                    <a:pt x="11919" y="6130"/>
                    <a:pt x="10431" y="6894"/>
                    <a:pt x="9574" y="8307"/>
                  </a:cubicBezTo>
                  <a:cubicBezTo>
                    <a:pt x="8640" y="9908"/>
                    <a:pt x="8806" y="11876"/>
                    <a:pt x="9841" y="13277"/>
                  </a:cubicBezTo>
                  <a:cubicBezTo>
                    <a:pt x="9336" y="13169"/>
                    <a:pt x="8826" y="13116"/>
                    <a:pt x="8318" y="13116"/>
                  </a:cubicBezTo>
                  <a:cubicBezTo>
                    <a:pt x="5839" y="13116"/>
                    <a:pt x="3425" y="14376"/>
                    <a:pt x="2068" y="16646"/>
                  </a:cubicBezTo>
                  <a:cubicBezTo>
                    <a:pt x="0" y="20082"/>
                    <a:pt x="1134" y="24552"/>
                    <a:pt x="4570" y="26586"/>
                  </a:cubicBezTo>
                  <a:cubicBezTo>
                    <a:pt x="5237" y="26987"/>
                    <a:pt x="5938" y="27254"/>
                    <a:pt x="6672" y="27420"/>
                  </a:cubicBezTo>
                  <a:cubicBezTo>
                    <a:pt x="6405" y="29188"/>
                    <a:pt x="7172" y="30990"/>
                    <a:pt x="8806" y="31957"/>
                  </a:cubicBezTo>
                  <a:cubicBezTo>
                    <a:pt x="9529" y="32374"/>
                    <a:pt x="10321" y="32582"/>
                    <a:pt x="11087" y="32582"/>
                  </a:cubicBezTo>
                  <a:cubicBezTo>
                    <a:pt x="11240" y="32582"/>
                    <a:pt x="11392" y="32574"/>
                    <a:pt x="11542" y="32557"/>
                  </a:cubicBezTo>
                  <a:cubicBezTo>
                    <a:pt x="11675" y="33325"/>
                    <a:pt x="12142" y="34058"/>
                    <a:pt x="12843" y="34492"/>
                  </a:cubicBezTo>
                  <a:cubicBezTo>
                    <a:pt x="13285" y="34761"/>
                    <a:pt x="13772" y="34887"/>
                    <a:pt x="14252" y="34887"/>
                  </a:cubicBezTo>
                  <a:cubicBezTo>
                    <a:pt x="14605" y="34887"/>
                    <a:pt x="14953" y="34819"/>
                    <a:pt x="15278" y="34692"/>
                  </a:cubicBezTo>
                  <a:cubicBezTo>
                    <a:pt x="15478" y="35259"/>
                    <a:pt x="15878" y="35793"/>
                    <a:pt x="16445" y="36127"/>
                  </a:cubicBezTo>
                  <a:cubicBezTo>
                    <a:pt x="16812" y="36327"/>
                    <a:pt x="17212" y="36460"/>
                    <a:pt x="17613" y="36494"/>
                  </a:cubicBezTo>
                  <a:cubicBezTo>
                    <a:pt x="16879" y="39496"/>
                    <a:pt x="18146" y="42765"/>
                    <a:pt x="20915" y="44433"/>
                  </a:cubicBezTo>
                  <a:cubicBezTo>
                    <a:pt x="22091" y="45134"/>
                    <a:pt x="23379" y="45467"/>
                    <a:pt x="24646" y="45467"/>
                  </a:cubicBezTo>
                  <a:cubicBezTo>
                    <a:pt x="27117" y="45467"/>
                    <a:pt x="29511" y="44202"/>
                    <a:pt x="30856" y="41931"/>
                  </a:cubicBezTo>
                  <a:cubicBezTo>
                    <a:pt x="31856" y="40263"/>
                    <a:pt x="32090" y="38395"/>
                    <a:pt x="31723" y="36627"/>
                  </a:cubicBezTo>
                  <a:lnTo>
                    <a:pt x="31723" y="36627"/>
                  </a:lnTo>
                  <a:cubicBezTo>
                    <a:pt x="32116" y="36739"/>
                    <a:pt x="32517" y="36794"/>
                    <a:pt x="32916" y="36794"/>
                  </a:cubicBezTo>
                  <a:cubicBezTo>
                    <a:pt x="34416" y="36794"/>
                    <a:pt x="35883" y="36022"/>
                    <a:pt x="36726" y="34626"/>
                  </a:cubicBezTo>
                  <a:cubicBezTo>
                    <a:pt x="37760" y="32891"/>
                    <a:pt x="37494" y="30723"/>
                    <a:pt x="36193" y="29288"/>
                  </a:cubicBezTo>
                  <a:cubicBezTo>
                    <a:pt x="37093" y="29255"/>
                    <a:pt x="37927" y="28788"/>
                    <a:pt x="38428" y="27954"/>
                  </a:cubicBezTo>
                  <a:cubicBezTo>
                    <a:pt x="39061" y="26920"/>
                    <a:pt x="38895" y="25619"/>
                    <a:pt x="38127" y="24718"/>
                  </a:cubicBezTo>
                  <a:cubicBezTo>
                    <a:pt x="40562" y="24685"/>
                    <a:pt x="42897" y="23451"/>
                    <a:pt x="44232" y="21216"/>
                  </a:cubicBezTo>
                  <a:cubicBezTo>
                    <a:pt x="46267" y="17780"/>
                    <a:pt x="45166" y="13310"/>
                    <a:pt x="41730" y="11275"/>
                  </a:cubicBezTo>
                  <a:cubicBezTo>
                    <a:pt x="40562" y="10584"/>
                    <a:pt x="39274" y="10250"/>
                    <a:pt x="38001" y="10250"/>
                  </a:cubicBezTo>
                  <a:cubicBezTo>
                    <a:pt x="37493" y="10250"/>
                    <a:pt x="36988" y="10304"/>
                    <a:pt x="36493" y="10408"/>
                  </a:cubicBezTo>
                  <a:cubicBezTo>
                    <a:pt x="36460" y="9508"/>
                    <a:pt x="35993" y="8607"/>
                    <a:pt x="35159" y="8107"/>
                  </a:cubicBezTo>
                  <a:cubicBezTo>
                    <a:pt x="34702" y="7842"/>
                    <a:pt x="34194" y="7717"/>
                    <a:pt x="33696" y="7717"/>
                  </a:cubicBezTo>
                  <a:cubicBezTo>
                    <a:pt x="33503" y="7717"/>
                    <a:pt x="33311" y="7736"/>
                    <a:pt x="33124" y="7773"/>
                  </a:cubicBezTo>
                  <a:cubicBezTo>
                    <a:pt x="33324" y="5138"/>
                    <a:pt x="32056" y="2469"/>
                    <a:pt x="29621" y="1035"/>
                  </a:cubicBezTo>
                  <a:cubicBezTo>
                    <a:pt x="28456" y="334"/>
                    <a:pt x="27172" y="0"/>
                    <a:pt x="25905" y="0"/>
                  </a:cubicBezTo>
                  <a:close/>
                </a:path>
              </a:pathLst>
            </a:custGeom>
            <a:solidFill>
              <a:srgbClr val="9FC5E8">
                <a:alpha val="34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35"/>
            <p:cNvSpPr/>
            <p:nvPr/>
          </p:nvSpPr>
          <p:spPr>
            <a:xfrm>
              <a:off x="4026375" y="3103500"/>
              <a:ext cx="193500" cy="333600"/>
            </a:xfrm>
            <a:custGeom>
              <a:avLst/>
              <a:gdLst/>
              <a:ahLst/>
              <a:cxnLst/>
              <a:rect l="l" t="t" r="r" b="b"/>
              <a:pathLst>
                <a:path w="7740" h="13344" extrusionOk="0">
                  <a:moveTo>
                    <a:pt x="1" y="0"/>
                  </a:moveTo>
                  <a:lnTo>
                    <a:pt x="4938" y="13343"/>
                  </a:lnTo>
                  <a:lnTo>
                    <a:pt x="7740" y="12109"/>
                  </a:lnTo>
                  <a:lnTo>
                    <a:pt x="1" y="0"/>
                  </a:lnTo>
                  <a:close/>
                </a:path>
              </a:pathLst>
            </a:custGeom>
            <a:solidFill>
              <a:srgbClr val="9FC5E8">
                <a:alpha val="34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35"/>
            <p:cNvSpPr/>
            <p:nvPr/>
          </p:nvSpPr>
          <p:spPr>
            <a:xfrm>
              <a:off x="4047225" y="2869175"/>
              <a:ext cx="356950" cy="76725"/>
            </a:xfrm>
            <a:custGeom>
              <a:avLst/>
              <a:gdLst/>
              <a:ahLst/>
              <a:cxnLst/>
              <a:rect l="l" t="t" r="r" b="b"/>
              <a:pathLst>
                <a:path w="14278" h="3069" extrusionOk="0">
                  <a:moveTo>
                    <a:pt x="14277" y="0"/>
                  </a:moveTo>
                  <a:lnTo>
                    <a:pt x="1" y="1635"/>
                  </a:lnTo>
                  <a:lnTo>
                    <a:pt x="14144" y="3069"/>
                  </a:lnTo>
                  <a:lnTo>
                    <a:pt x="14277" y="0"/>
                  </a:lnTo>
                  <a:close/>
                </a:path>
              </a:pathLst>
            </a:custGeom>
            <a:solidFill>
              <a:srgbClr val="9FC5E8">
                <a:alpha val="34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74" name="Google Shape;1174;p35"/>
          <p:cNvSpPr/>
          <p:nvPr/>
        </p:nvSpPr>
        <p:spPr>
          <a:xfrm>
            <a:off x="7983525" y="1196250"/>
            <a:ext cx="709700" cy="307725"/>
          </a:xfrm>
          <a:custGeom>
            <a:avLst/>
            <a:gdLst/>
            <a:ahLst/>
            <a:cxnLst/>
            <a:rect l="l" t="t" r="r" b="b"/>
            <a:pathLst>
              <a:path w="28388" h="12309" extrusionOk="0">
                <a:moveTo>
                  <a:pt x="18247" y="0"/>
                </a:moveTo>
                <a:cubicBezTo>
                  <a:pt x="13877" y="0"/>
                  <a:pt x="10141" y="2802"/>
                  <a:pt x="8740" y="6738"/>
                </a:cubicBezTo>
                <a:lnTo>
                  <a:pt x="2769" y="6738"/>
                </a:lnTo>
                <a:cubicBezTo>
                  <a:pt x="1234" y="6738"/>
                  <a:pt x="0" y="7973"/>
                  <a:pt x="0" y="9507"/>
                </a:cubicBezTo>
                <a:cubicBezTo>
                  <a:pt x="0" y="11041"/>
                  <a:pt x="1234" y="12309"/>
                  <a:pt x="2769" y="12309"/>
                </a:cubicBezTo>
                <a:lnTo>
                  <a:pt x="25585" y="12309"/>
                </a:lnTo>
                <a:cubicBezTo>
                  <a:pt x="27153" y="12309"/>
                  <a:pt x="28387" y="11041"/>
                  <a:pt x="28387" y="9507"/>
                </a:cubicBezTo>
                <a:cubicBezTo>
                  <a:pt x="28387" y="9407"/>
                  <a:pt x="28387" y="9273"/>
                  <a:pt x="28354" y="9173"/>
                </a:cubicBezTo>
                <a:cubicBezTo>
                  <a:pt x="28087" y="3836"/>
                  <a:pt x="23684" y="0"/>
                  <a:pt x="18247" y="0"/>
                </a:cubicBezTo>
                <a:close/>
              </a:path>
            </a:pathLst>
          </a:custGeom>
          <a:solidFill>
            <a:srgbClr val="F0EF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35"/>
          <p:cNvSpPr/>
          <p:nvPr/>
        </p:nvSpPr>
        <p:spPr>
          <a:xfrm flipH="1">
            <a:off x="409675" y="548650"/>
            <a:ext cx="709700" cy="307725"/>
          </a:xfrm>
          <a:custGeom>
            <a:avLst/>
            <a:gdLst/>
            <a:ahLst/>
            <a:cxnLst/>
            <a:rect l="l" t="t" r="r" b="b"/>
            <a:pathLst>
              <a:path w="28388" h="12309" extrusionOk="0">
                <a:moveTo>
                  <a:pt x="18247" y="0"/>
                </a:moveTo>
                <a:cubicBezTo>
                  <a:pt x="13877" y="0"/>
                  <a:pt x="10141" y="2802"/>
                  <a:pt x="8740" y="6738"/>
                </a:cubicBezTo>
                <a:lnTo>
                  <a:pt x="2769" y="6738"/>
                </a:lnTo>
                <a:cubicBezTo>
                  <a:pt x="1234" y="6738"/>
                  <a:pt x="0" y="7973"/>
                  <a:pt x="0" y="9507"/>
                </a:cubicBezTo>
                <a:cubicBezTo>
                  <a:pt x="0" y="11041"/>
                  <a:pt x="1234" y="12309"/>
                  <a:pt x="2769" y="12309"/>
                </a:cubicBezTo>
                <a:lnTo>
                  <a:pt x="25585" y="12309"/>
                </a:lnTo>
                <a:cubicBezTo>
                  <a:pt x="27153" y="12309"/>
                  <a:pt x="28387" y="11041"/>
                  <a:pt x="28387" y="9507"/>
                </a:cubicBezTo>
                <a:cubicBezTo>
                  <a:pt x="28387" y="9407"/>
                  <a:pt x="28387" y="9273"/>
                  <a:pt x="28354" y="9173"/>
                </a:cubicBezTo>
                <a:cubicBezTo>
                  <a:pt x="28087" y="3836"/>
                  <a:pt x="23684" y="0"/>
                  <a:pt x="18247" y="0"/>
                </a:cubicBezTo>
                <a:close/>
              </a:path>
            </a:pathLst>
          </a:custGeom>
          <a:solidFill>
            <a:srgbClr val="F0EF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76" name="Google Shape;1176;p35"/>
          <p:cNvGrpSpPr/>
          <p:nvPr/>
        </p:nvGrpSpPr>
        <p:grpSpPr>
          <a:xfrm>
            <a:off x="6252264" y="4321548"/>
            <a:ext cx="330501" cy="420581"/>
            <a:chOff x="3828325" y="875775"/>
            <a:chExt cx="330501" cy="420623"/>
          </a:xfrm>
        </p:grpSpPr>
        <p:sp>
          <p:nvSpPr>
            <p:cNvPr id="1177" name="Google Shape;1177;p35"/>
            <p:cNvSpPr/>
            <p:nvPr/>
          </p:nvSpPr>
          <p:spPr>
            <a:xfrm>
              <a:off x="3884094" y="1119247"/>
              <a:ext cx="53711" cy="53776"/>
            </a:xfrm>
            <a:custGeom>
              <a:avLst/>
              <a:gdLst/>
              <a:ahLst/>
              <a:cxnLst/>
              <a:rect l="l" t="t" r="r" b="b"/>
              <a:pathLst>
                <a:path w="835" h="836" extrusionOk="0">
                  <a:moveTo>
                    <a:pt x="474" y="1"/>
                  </a:moveTo>
                  <a:cubicBezTo>
                    <a:pt x="323" y="1"/>
                    <a:pt x="155" y="120"/>
                    <a:pt x="100" y="285"/>
                  </a:cubicBezTo>
                  <a:cubicBezTo>
                    <a:pt x="0" y="485"/>
                    <a:pt x="67" y="719"/>
                    <a:pt x="234" y="819"/>
                  </a:cubicBezTo>
                  <a:cubicBezTo>
                    <a:pt x="269" y="830"/>
                    <a:pt x="305" y="836"/>
                    <a:pt x="340" y="836"/>
                  </a:cubicBezTo>
                  <a:cubicBezTo>
                    <a:pt x="502" y="836"/>
                    <a:pt x="652" y="716"/>
                    <a:pt x="734" y="552"/>
                  </a:cubicBezTo>
                  <a:cubicBezTo>
                    <a:pt x="834" y="352"/>
                    <a:pt x="734" y="118"/>
                    <a:pt x="567" y="18"/>
                  </a:cubicBezTo>
                  <a:cubicBezTo>
                    <a:pt x="538" y="6"/>
                    <a:pt x="506" y="1"/>
                    <a:pt x="474" y="1"/>
                  </a:cubicBez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35"/>
            <p:cNvSpPr/>
            <p:nvPr/>
          </p:nvSpPr>
          <p:spPr>
            <a:xfrm>
              <a:off x="3918444" y="1068109"/>
              <a:ext cx="126656" cy="79699"/>
            </a:xfrm>
            <a:custGeom>
              <a:avLst/>
              <a:gdLst/>
              <a:ahLst/>
              <a:cxnLst/>
              <a:rect l="l" t="t" r="r" b="b"/>
              <a:pathLst>
                <a:path w="1969" h="1239" extrusionOk="0">
                  <a:moveTo>
                    <a:pt x="1114" y="1"/>
                  </a:moveTo>
                  <a:cubicBezTo>
                    <a:pt x="642" y="1"/>
                    <a:pt x="123" y="511"/>
                    <a:pt x="0" y="880"/>
                  </a:cubicBezTo>
                  <a:lnTo>
                    <a:pt x="0" y="1180"/>
                  </a:lnTo>
                  <a:cubicBezTo>
                    <a:pt x="43" y="1223"/>
                    <a:pt x="86" y="1238"/>
                    <a:pt x="130" y="1238"/>
                  </a:cubicBezTo>
                  <a:cubicBezTo>
                    <a:pt x="223" y="1238"/>
                    <a:pt x="320" y="1169"/>
                    <a:pt x="434" y="1147"/>
                  </a:cubicBezTo>
                  <a:cubicBezTo>
                    <a:pt x="551" y="1108"/>
                    <a:pt x="668" y="1091"/>
                    <a:pt x="785" y="1091"/>
                  </a:cubicBezTo>
                  <a:cubicBezTo>
                    <a:pt x="868" y="1091"/>
                    <a:pt x="951" y="1099"/>
                    <a:pt x="1034" y="1113"/>
                  </a:cubicBezTo>
                  <a:cubicBezTo>
                    <a:pt x="1188" y="1113"/>
                    <a:pt x="1349" y="1156"/>
                    <a:pt x="1488" y="1156"/>
                  </a:cubicBezTo>
                  <a:cubicBezTo>
                    <a:pt x="1650" y="1156"/>
                    <a:pt x="1781" y="1098"/>
                    <a:pt x="1835" y="846"/>
                  </a:cubicBezTo>
                  <a:cubicBezTo>
                    <a:pt x="1968" y="446"/>
                    <a:pt x="1601" y="113"/>
                    <a:pt x="1234" y="12"/>
                  </a:cubicBezTo>
                  <a:cubicBezTo>
                    <a:pt x="1195" y="5"/>
                    <a:pt x="1155" y="1"/>
                    <a:pt x="1114" y="1"/>
                  </a:cubicBez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35"/>
            <p:cNvSpPr/>
            <p:nvPr/>
          </p:nvSpPr>
          <p:spPr>
            <a:xfrm>
              <a:off x="3828325" y="1159001"/>
              <a:ext cx="81564" cy="135211"/>
            </a:xfrm>
            <a:custGeom>
              <a:avLst/>
              <a:gdLst/>
              <a:ahLst/>
              <a:cxnLst/>
              <a:rect l="l" t="t" r="r" b="b"/>
              <a:pathLst>
                <a:path w="1268" h="2102" extrusionOk="0">
                  <a:moveTo>
                    <a:pt x="1234" y="0"/>
                  </a:moveTo>
                  <a:cubicBezTo>
                    <a:pt x="1168" y="0"/>
                    <a:pt x="1101" y="134"/>
                    <a:pt x="1068" y="167"/>
                  </a:cubicBezTo>
                  <a:cubicBezTo>
                    <a:pt x="1001" y="267"/>
                    <a:pt x="934" y="334"/>
                    <a:pt x="867" y="434"/>
                  </a:cubicBezTo>
                  <a:cubicBezTo>
                    <a:pt x="734" y="601"/>
                    <a:pt x="634" y="768"/>
                    <a:pt x="534" y="968"/>
                  </a:cubicBezTo>
                  <a:cubicBezTo>
                    <a:pt x="400" y="1135"/>
                    <a:pt x="300" y="1335"/>
                    <a:pt x="234" y="1535"/>
                  </a:cubicBezTo>
                  <a:cubicBezTo>
                    <a:pt x="134" y="1702"/>
                    <a:pt x="33" y="1902"/>
                    <a:pt x="0" y="2102"/>
                  </a:cubicBezTo>
                  <a:cubicBezTo>
                    <a:pt x="67" y="1935"/>
                    <a:pt x="134" y="1735"/>
                    <a:pt x="234" y="1568"/>
                  </a:cubicBezTo>
                  <a:cubicBezTo>
                    <a:pt x="334" y="1401"/>
                    <a:pt x="400" y="1201"/>
                    <a:pt x="500" y="1035"/>
                  </a:cubicBezTo>
                  <a:cubicBezTo>
                    <a:pt x="634" y="868"/>
                    <a:pt x="734" y="701"/>
                    <a:pt x="834" y="534"/>
                  </a:cubicBezTo>
                  <a:cubicBezTo>
                    <a:pt x="901" y="467"/>
                    <a:pt x="967" y="367"/>
                    <a:pt x="1034" y="301"/>
                  </a:cubicBezTo>
                  <a:cubicBezTo>
                    <a:pt x="1068" y="234"/>
                    <a:pt x="1101" y="201"/>
                    <a:pt x="1134" y="167"/>
                  </a:cubicBezTo>
                  <a:cubicBezTo>
                    <a:pt x="1168" y="134"/>
                    <a:pt x="1201" y="101"/>
                    <a:pt x="1234" y="67"/>
                  </a:cubicBezTo>
                  <a:cubicBezTo>
                    <a:pt x="1268" y="67"/>
                    <a:pt x="1268" y="67"/>
                    <a:pt x="1268" y="34"/>
                  </a:cubicBezTo>
                  <a:cubicBezTo>
                    <a:pt x="1268" y="34"/>
                    <a:pt x="1234" y="0"/>
                    <a:pt x="1234"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35"/>
            <p:cNvSpPr/>
            <p:nvPr/>
          </p:nvSpPr>
          <p:spPr>
            <a:xfrm>
              <a:off x="3839003" y="1079623"/>
              <a:ext cx="77319" cy="60144"/>
            </a:xfrm>
            <a:custGeom>
              <a:avLst/>
              <a:gdLst/>
              <a:ahLst/>
              <a:cxnLst/>
              <a:rect l="l" t="t" r="r" b="b"/>
              <a:pathLst>
                <a:path w="1202" h="935" extrusionOk="0">
                  <a:moveTo>
                    <a:pt x="1" y="0"/>
                  </a:moveTo>
                  <a:cubicBezTo>
                    <a:pt x="1" y="0"/>
                    <a:pt x="1" y="34"/>
                    <a:pt x="1" y="34"/>
                  </a:cubicBezTo>
                  <a:cubicBezTo>
                    <a:pt x="501" y="200"/>
                    <a:pt x="902" y="534"/>
                    <a:pt x="1202" y="934"/>
                  </a:cubicBezTo>
                  <a:cubicBezTo>
                    <a:pt x="935" y="501"/>
                    <a:pt x="501" y="200"/>
                    <a:pt x="1"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35"/>
            <p:cNvSpPr/>
            <p:nvPr/>
          </p:nvSpPr>
          <p:spPr>
            <a:xfrm>
              <a:off x="3845435" y="1103230"/>
              <a:ext cx="58021" cy="37501"/>
            </a:xfrm>
            <a:custGeom>
              <a:avLst/>
              <a:gdLst/>
              <a:ahLst/>
              <a:cxnLst/>
              <a:rect l="l" t="t" r="r" b="b"/>
              <a:pathLst>
                <a:path w="902" h="583" extrusionOk="0">
                  <a:moveTo>
                    <a:pt x="1" y="0"/>
                  </a:moveTo>
                  <a:lnTo>
                    <a:pt x="1" y="0"/>
                  </a:lnTo>
                  <a:cubicBezTo>
                    <a:pt x="301" y="167"/>
                    <a:pt x="601" y="334"/>
                    <a:pt x="868" y="567"/>
                  </a:cubicBezTo>
                  <a:cubicBezTo>
                    <a:pt x="868" y="578"/>
                    <a:pt x="872" y="582"/>
                    <a:pt x="877" y="582"/>
                  </a:cubicBezTo>
                  <a:cubicBezTo>
                    <a:pt x="887" y="582"/>
                    <a:pt x="902" y="567"/>
                    <a:pt x="902" y="567"/>
                  </a:cubicBezTo>
                  <a:cubicBezTo>
                    <a:pt x="601" y="334"/>
                    <a:pt x="335" y="134"/>
                    <a:pt x="1"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35"/>
            <p:cNvSpPr/>
            <p:nvPr/>
          </p:nvSpPr>
          <p:spPr>
            <a:xfrm>
              <a:off x="3939864" y="1116610"/>
              <a:ext cx="68763" cy="179788"/>
            </a:xfrm>
            <a:custGeom>
              <a:avLst/>
              <a:gdLst/>
              <a:ahLst/>
              <a:cxnLst/>
              <a:rect l="l" t="t" r="r" b="b"/>
              <a:pathLst>
                <a:path w="1069" h="2795" extrusionOk="0">
                  <a:moveTo>
                    <a:pt x="413" y="1"/>
                  </a:moveTo>
                  <a:cubicBezTo>
                    <a:pt x="401" y="1"/>
                    <a:pt x="384" y="9"/>
                    <a:pt x="368" y="26"/>
                  </a:cubicBezTo>
                  <a:cubicBezTo>
                    <a:pt x="268" y="259"/>
                    <a:pt x="201" y="526"/>
                    <a:pt x="101" y="793"/>
                  </a:cubicBezTo>
                  <a:cubicBezTo>
                    <a:pt x="67" y="893"/>
                    <a:pt x="1" y="993"/>
                    <a:pt x="34" y="1126"/>
                  </a:cubicBezTo>
                  <a:cubicBezTo>
                    <a:pt x="67" y="1260"/>
                    <a:pt x="101" y="1393"/>
                    <a:pt x="134" y="1527"/>
                  </a:cubicBezTo>
                  <a:cubicBezTo>
                    <a:pt x="167" y="1660"/>
                    <a:pt x="201" y="1827"/>
                    <a:pt x="234" y="1960"/>
                  </a:cubicBezTo>
                  <a:cubicBezTo>
                    <a:pt x="268" y="2027"/>
                    <a:pt x="368" y="2127"/>
                    <a:pt x="434" y="2194"/>
                  </a:cubicBezTo>
                  <a:cubicBezTo>
                    <a:pt x="634" y="2394"/>
                    <a:pt x="835" y="2594"/>
                    <a:pt x="1068" y="2794"/>
                  </a:cubicBezTo>
                  <a:cubicBezTo>
                    <a:pt x="1068" y="2794"/>
                    <a:pt x="1068" y="2761"/>
                    <a:pt x="1068" y="2761"/>
                  </a:cubicBezTo>
                  <a:cubicBezTo>
                    <a:pt x="901" y="2594"/>
                    <a:pt x="735" y="2427"/>
                    <a:pt x="568" y="2261"/>
                  </a:cubicBezTo>
                  <a:cubicBezTo>
                    <a:pt x="468" y="2194"/>
                    <a:pt x="368" y="2094"/>
                    <a:pt x="301" y="1960"/>
                  </a:cubicBezTo>
                  <a:cubicBezTo>
                    <a:pt x="234" y="1860"/>
                    <a:pt x="234" y="1694"/>
                    <a:pt x="201" y="1560"/>
                  </a:cubicBezTo>
                  <a:cubicBezTo>
                    <a:pt x="167" y="1460"/>
                    <a:pt x="134" y="1327"/>
                    <a:pt x="101" y="1193"/>
                  </a:cubicBezTo>
                  <a:cubicBezTo>
                    <a:pt x="67" y="1026"/>
                    <a:pt x="101" y="893"/>
                    <a:pt x="167" y="760"/>
                  </a:cubicBezTo>
                  <a:cubicBezTo>
                    <a:pt x="268" y="526"/>
                    <a:pt x="334" y="259"/>
                    <a:pt x="434" y="26"/>
                  </a:cubicBezTo>
                  <a:cubicBezTo>
                    <a:pt x="434" y="9"/>
                    <a:pt x="426" y="1"/>
                    <a:pt x="413"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35"/>
            <p:cNvSpPr/>
            <p:nvPr/>
          </p:nvSpPr>
          <p:spPr>
            <a:xfrm>
              <a:off x="3957039" y="1118733"/>
              <a:ext cx="85874" cy="169046"/>
            </a:xfrm>
            <a:custGeom>
              <a:avLst/>
              <a:gdLst/>
              <a:ahLst/>
              <a:cxnLst/>
              <a:rect l="l" t="t" r="r" b="b"/>
              <a:pathLst>
                <a:path w="1335" h="2628" extrusionOk="0">
                  <a:moveTo>
                    <a:pt x="217" y="1"/>
                  </a:moveTo>
                  <a:cubicBezTo>
                    <a:pt x="209" y="1"/>
                    <a:pt x="201" y="9"/>
                    <a:pt x="201" y="26"/>
                  </a:cubicBezTo>
                  <a:cubicBezTo>
                    <a:pt x="134" y="293"/>
                    <a:pt x="101" y="560"/>
                    <a:pt x="34" y="827"/>
                  </a:cubicBezTo>
                  <a:cubicBezTo>
                    <a:pt x="34" y="960"/>
                    <a:pt x="1" y="1060"/>
                    <a:pt x="34" y="1160"/>
                  </a:cubicBezTo>
                  <a:cubicBezTo>
                    <a:pt x="101" y="1294"/>
                    <a:pt x="134" y="1427"/>
                    <a:pt x="201" y="1560"/>
                  </a:cubicBezTo>
                  <a:cubicBezTo>
                    <a:pt x="267" y="1694"/>
                    <a:pt x="301" y="1827"/>
                    <a:pt x="367" y="1961"/>
                  </a:cubicBezTo>
                  <a:cubicBezTo>
                    <a:pt x="434" y="2061"/>
                    <a:pt x="534" y="2094"/>
                    <a:pt x="601" y="2161"/>
                  </a:cubicBezTo>
                  <a:cubicBezTo>
                    <a:pt x="868" y="2328"/>
                    <a:pt x="1101" y="2494"/>
                    <a:pt x="1335" y="2628"/>
                  </a:cubicBezTo>
                  <a:cubicBezTo>
                    <a:pt x="1168" y="2494"/>
                    <a:pt x="968" y="2361"/>
                    <a:pt x="768" y="2228"/>
                  </a:cubicBezTo>
                  <a:cubicBezTo>
                    <a:pt x="668" y="2161"/>
                    <a:pt x="534" y="2061"/>
                    <a:pt x="434" y="1961"/>
                  </a:cubicBezTo>
                  <a:cubicBezTo>
                    <a:pt x="367" y="1861"/>
                    <a:pt x="334" y="1727"/>
                    <a:pt x="267" y="1594"/>
                  </a:cubicBezTo>
                  <a:cubicBezTo>
                    <a:pt x="234" y="1460"/>
                    <a:pt x="167" y="1360"/>
                    <a:pt x="134" y="1227"/>
                  </a:cubicBezTo>
                  <a:cubicBezTo>
                    <a:pt x="67" y="1093"/>
                    <a:pt x="67" y="960"/>
                    <a:pt x="101" y="793"/>
                  </a:cubicBezTo>
                  <a:cubicBezTo>
                    <a:pt x="167" y="526"/>
                    <a:pt x="201" y="293"/>
                    <a:pt x="234" y="26"/>
                  </a:cubicBezTo>
                  <a:cubicBezTo>
                    <a:pt x="234" y="9"/>
                    <a:pt x="226" y="1"/>
                    <a:pt x="217"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35"/>
            <p:cNvSpPr/>
            <p:nvPr/>
          </p:nvSpPr>
          <p:spPr>
            <a:xfrm>
              <a:off x="3974213" y="1103745"/>
              <a:ext cx="105171" cy="153994"/>
            </a:xfrm>
            <a:custGeom>
              <a:avLst/>
              <a:gdLst/>
              <a:ahLst/>
              <a:cxnLst/>
              <a:rect l="l" t="t" r="r" b="b"/>
              <a:pathLst>
                <a:path w="1635" h="2394" extrusionOk="0">
                  <a:moveTo>
                    <a:pt x="50" y="0"/>
                  </a:moveTo>
                  <a:cubicBezTo>
                    <a:pt x="42" y="0"/>
                    <a:pt x="34" y="9"/>
                    <a:pt x="34" y="26"/>
                  </a:cubicBezTo>
                  <a:cubicBezTo>
                    <a:pt x="34" y="292"/>
                    <a:pt x="34" y="559"/>
                    <a:pt x="34" y="859"/>
                  </a:cubicBezTo>
                  <a:cubicBezTo>
                    <a:pt x="34" y="960"/>
                    <a:pt x="0" y="1060"/>
                    <a:pt x="67" y="1160"/>
                  </a:cubicBezTo>
                  <a:cubicBezTo>
                    <a:pt x="134" y="1293"/>
                    <a:pt x="234" y="1427"/>
                    <a:pt x="301" y="1527"/>
                  </a:cubicBezTo>
                  <a:cubicBezTo>
                    <a:pt x="401" y="1660"/>
                    <a:pt x="467" y="1760"/>
                    <a:pt x="567" y="1894"/>
                  </a:cubicBezTo>
                  <a:cubicBezTo>
                    <a:pt x="634" y="1960"/>
                    <a:pt x="734" y="1994"/>
                    <a:pt x="834" y="2027"/>
                  </a:cubicBezTo>
                  <a:cubicBezTo>
                    <a:pt x="1101" y="2160"/>
                    <a:pt x="1335" y="2260"/>
                    <a:pt x="1635" y="2394"/>
                  </a:cubicBezTo>
                  <a:cubicBezTo>
                    <a:pt x="1635" y="2394"/>
                    <a:pt x="1635" y="2394"/>
                    <a:pt x="1635" y="2361"/>
                  </a:cubicBezTo>
                  <a:cubicBezTo>
                    <a:pt x="1401" y="2260"/>
                    <a:pt x="1201" y="2160"/>
                    <a:pt x="968" y="2060"/>
                  </a:cubicBezTo>
                  <a:cubicBezTo>
                    <a:pt x="868" y="2027"/>
                    <a:pt x="734" y="1960"/>
                    <a:pt x="634" y="1894"/>
                  </a:cubicBezTo>
                  <a:cubicBezTo>
                    <a:pt x="534" y="1793"/>
                    <a:pt x="467" y="1660"/>
                    <a:pt x="401" y="1560"/>
                  </a:cubicBezTo>
                  <a:cubicBezTo>
                    <a:pt x="301" y="1427"/>
                    <a:pt x="234" y="1326"/>
                    <a:pt x="167" y="1226"/>
                  </a:cubicBezTo>
                  <a:cubicBezTo>
                    <a:pt x="67" y="1093"/>
                    <a:pt x="67" y="960"/>
                    <a:pt x="67" y="793"/>
                  </a:cubicBezTo>
                  <a:cubicBezTo>
                    <a:pt x="67" y="526"/>
                    <a:pt x="67" y="259"/>
                    <a:pt x="67" y="26"/>
                  </a:cubicBezTo>
                  <a:cubicBezTo>
                    <a:pt x="67" y="9"/>
                    <a:pt x="59" y="0"/>
                    <a:pt x="50"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35"/>
            <p:cNvSpPr/>
            <p:nvPr/>
          </p:nvSpPr>
          <p:spPr>
            <a:xfrm>
              <a:off x="3982768" y="1104388"/>
              <a:ext cx="126656" cy="134053"/>
            </a:xfrm>
            <a:custGeom>
              <a:avLst/>
              <a:gdLst/>
              <a:ahLst/>
              <a:cxnLst/>
              <a:rect l="l" t="t" r="r" b="b"/>
              <a:pathLst>
                <a:path w="1969" h="2084" extrusionOk="0">
                  <a:moveTo>
                    <a:pt x="26" y="1"/>
                  </a:moveTo>
                  <a:cubicBezTo>
                    <a:pt x="16" y="1"/>
                    <a:pt x="1" y="16"/>
                    <a:pt x="1" y="16"/>
                  </a:cubicBezTo>
                  <a:cubicBezTo>
                    <a:pt x="34" y="282"/>
                    <a:pt x="68" y="583"/>
                    <a:pt x="134" y="849"/>
                  </a:cubicBezTo>
                  <a:cubicBezTo>
                    <a:pt x="134" y="950"/>
                    <a:pt x="168" y="1050"/>
                    <a:pt x="234" y="1150"/>
                  </a:cubicBezTo>
                  <a:cubicBezTo>
                    <a:pt x="334" y="1250"/>
                    <a:pt x="434" y="1350"/>
                    <a:pt x="535" y="1483"/>
                  </a:cubicBezTo>
                  <a:cubicBezTo>
                    <a:pt x="635" y="1583"/>
                    <a:pt x="735" y="1683"/>
                    <a:pt x="835" y="1783"/>
                  </a:cubicBezTo>
                  <a:cubicBezTo>
                    <a:pt x="901" y="1850"/>
                    <a:pt x="1002" y="1850"/>
                    <a:pt x="1102" y="1884"/>
                  </a:cubicBezTo>
                  <a:cubicBezTo>
                    <a:pt x="1402" y="1950"/>
                    <a:pt x="1669" y="2017"/>
                    <a:pt x="1969" y="2084"/>
                  </a:cubicBezTo>
                  <a:cubicBezTo>
                    <a:pt x="1735" y="2017"/>
                    <a:pt x="1502" y="1950"/>
                    <a:pt x="1268" y="1884"/>
                  </a:cubicBezTo>
                  <a:cubicBezTo>
                    <a:pt x="1135" y="1850"/>
                    <a:pt x="1002" y="1817"/>
                    <a:pt x="901" y="1750"/>
                  </a:cubicBezTo>
                  <a:cubicBezTo>
                    <a:pt x="768" y="1683"/>
                    <a:pt x="701" y="1550"/>
                    <a:pt x="601" y="1483"/>
                  </a:cubicBezTo>
                  <a:cubicBezTo>
                    <a:pt x="501" y="1383"/>
                    <a:pt x="434" y="1283"/>
                    <a:pt x="334" y="1183"/>
                  </a:cubicBezTo>
                  <a:cubicBezTo>
                    <a:pt x="201" y="1050"/>
                    <a:pt x="201" y="916"/>
                    <a:pt x="168" y="783"/>
                  </a:cubicBezTo>
                  <a:cubicBezTo>
                    <a:pt x="134" y="516"/>
                    <a:pt x="68" y="282"/>
                    <a:pt x="34" y="16"/>
                  </a:cubicBezTo>
                  <a:cubicBezTo>
                    <a:pt x="34" y="4"/>
                    <a:pt x="30" y="1"/>
                    <a:pt x="26"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35"/>
            <p:cNvSpPr/>
            <p:nvPr/>
          </p:nvSpPr>
          <p:spPr>
            <a:xfrm>
              <a:off x="3948483" y="875775"/>
              <a:ext cx="109481" cy="223208"/>
            </a:xfrm>
            <a:custGeom>
              <a:avLst/>
              <a:gdLst/>
              <a:ahLst/>
              <a:cxnLst/>
              <a:rect l="l" t="t" r="r" b="b"/>
              <a:pathLst>
                <a:path w="1702" h="3470" extrusionOk="0">
                  <a:moveTo>
                    <a:pt x="0" y="3469"/>
                  </a:moveTo>
                  <a:cubicBezTo>
                    <a:pt x="0" y="2836"/>
                    <a:pt x="267" y="2102"/>
                    <a:pt x="467" y="1535"/>
                  </a:cubicBezTo>
                  <a:cubicBezTo>
                    <a:pt x="634" y="1101"/>
                    <a:pt x="834" y="534"/>
                    <a:pt x="1168" y="234"/>
                  </a:cubicBezTo>
                  <a:cubicBezTo>
                    <a:pt x="1401" y="0"/>
                    <a:pt x="1668" y="34"/>
                    <a:pt x="1668" y="367"/>
                  </a:cubicBezTo>
                  <a:cubicBezTo>
                    <a:pt x="1701" y="968"/>
                    <a:pt x="1334" y="1601"/>
                    <a:pt x="1068" y="2135"/>
                  </a:cubicBezTo>
                  <a:cubicBezTo>
                    <a:pt x="901" y="2402"/>
                    <a:pt x="734" y="2702"/>
                    <a:pt x="534" y="2969"/>
                  </a:cubicBezTo>
                  <a:cubicBezTo>
                    <a:pt x="434" y="3103"/>
                    <a:pt x="300" y="3236"/>
                    <a:pt x="200" y="3369"/>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35"/>
            <p:cNvSpPr/>
            <p:nvPr/>
          </p:nvSpPr>
          <p:spPr>
            <a:xfrm>
              <a:off x="3866920" y="903628"/>
              <a:ext cx="83751" cy="216840"/>
            </a:xfrm>
            <a:custGeom>
              <a:avLst/>
              <a:gdLst/>
              <a:ahLst/>
              <a:cxnLst/>
              <a:rect l="l" t="t" r="r" b="b"/>
              <a:pathLst>
                <a:path w="1302" h="3371" extrusionOk="0">
                  <a:moveTo>
                    <a:pt x="1235" y="3370"/>
                  </a:moveTo>
                  <a:cubicBezTo>
                    <a:pt x="834" y="2936"/>
                    <a:pt x="601" y="2269"/>
                    <a:pt x="367" y="1736"/>
                  </a:cubicBezTo>
                  <a:cubicBezTo>
                    <a:pt x="201" y="1369"/>
                    <a:pt x="1" y="835"/>
                    <a:pt x="34" y="435"/>
                  </a:cubicBezTo>
                  <a:cubicBezTo>
                    <a:pt x="67" y="134"/>
                    <a:pt x="267" y="1"/>
                    <a:pt x="468" y="234"/>
                  </a:cubicBezTo>
                  <a:cubicBezTo>
                    <a:pt x="868" y="635"/>
                    <a:pt x="1001" y="1302"/>
                    <a:pt x="1135" y="1802"/>
                  </a:cubicBezTo>
                  <a:cubicBezTo>
                    <a:pt x="1201" y="2102"/>
                    <a:pt x="1268" y="2403"/>
                    <a:pt x="1301" y="2703"/>
                  </a:cubicBezTo>
                  <a:cubicBezTo>
                    <a:pt x="1301" y="2870"/>
                    <a:pt x="1268" y="3036"/>
                    <a:pt x="1301" y="3203"/>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35"/>
            <p:cNvSpPr/>
            <p:nvPr/>
          </p:nvSpPr>
          <p:spPr>
            <a:xfrm>
              <a:off x="4019241" y="1098663"/>
              <a:ext cx="139585" cy="73009"/>
            </a:xfrm>
            <a:custGeom>
              <a:avLst/>
              <a:gdLst/>
              <a:ahLst/>
              <a:cxnLst/>
              <a:rect l="l" t="t" r="r" b="b"/>
              <a:pathLst>
                <a:path w="2170" h="1135" extrusionOk="0">
                  <a:moveTo>
                    <a:pt x="175" y="0"/>
                  </a:moveTo>
                  <a:cubicBezTo>
                    <a:pt x="127" y="0"/>
                    <a:pt x="80" y="2"/>
                    <a:pt x="34" y="4"/>
                  </a:cubicBezTo>
                  <a:lnTo>
                    <a:pt x="1" y="271"/>
                  </a:lnTo>
                  <a:cubicBezTo>
                    <a:pt x="5" y="271"/>
                    <a:pt x="9" y="271"/>
                    <a:pt x="13" y="271"/>
                  </a:cubicBezTo>
                  <a:cubicBezTo>
                    <a:pt x="302" y="271"/>
                    <a:pt x="1437" y="1135"/>
                    <a:pt x="1919" y="1135"/>
                  </a:cubicBezTo>
                  <a:cubicBezTo>
                    <a:pt x="2042" y="1135"/>
                    <a:pt x="2122" y="1079"/>
                    <a:pt x="2136" y="938"/>
                  </a:cubicBezTo>
                  <a:cubicBezTo>
                    <a:pt x="2169" y="638"/>
                    <a:pt x="1902" y="438"/>
                    <a:pt x="1702" y="338"/>
                  </a:cubicBezTo>
                  <a:cubicBezTo>
                    <a:pt x="1245" y="155"/>
                    <a:pt x="677" y="0"/>
                    <a:pt x="175" y="0"/>
                  </a:cubicBez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9" name="Google Shape;1189;p35"/>
          <p:cNvGrpSpPr/>
          <p:nvPr/>
        </p:nvGrpSpPr>
        <p:grpSpPr>
          <a:xfrm flipH="1">
            <a:off x="1716500" y="597113"/>
            <a:ext cx="330501" cy="420623"/>
            <a:chOff x="3828325" y="875775"/>
            <a:chExt cx="330501" cy="420623"/>
          </a:xfrm>
        </p:grpSpPr>
        <p:sp>
          <p:nvSpPr>
            <p:cNvPr id="1190" name="Google Shape;1190;p35"/>
            <p:cNvSpPr/>
            <p:nvPr/>
          </p:nvSpPr>
          <p:spPr>
            <a:xfrm>
              <a:off x="3884094" y="1119247"/>
              <a:ext cx="53711" cy="53776"/>
            </a:xfrm>
            <a:custGeom>
              <a:avLst/>
              <a:gdLst/>
              <a:ahLst/>
              <a:cxnLst/>
              <a:rect l="l" t="t" r="r" b="b"/>
              <a:pathLst>
                <a:path w="835" h="836" extrusionOk="0">
                  <a:moveTo>
                    <a:pt x="474" y="1"/>
                  </a:moveTo>
                  <a:cubicBezTo>
                    <a:pt x="323" y="1"/>
                    <a:pt x="155" y="120"/>
                    <a:pt x="100" y="285"/>
                  </a:cubicBezTo>
                  <a:cubicBezTo>
                    <a:pt x="0" y="485"/>
                    <a:pt x="67" y="719"/>
                    <a:pt x="234" y="819"/>
                  </a:cubicBezTo>
                  <a:cubicBezTo>
                    <a:pt x="269" y="830"/>
                    <a:pt x="305" y="836"/>
                    <a:pt x="340" y="836"/>
                  </a:cubicBezTo>
                  <a:cubicBezTo>
                    <a:pt x="502" y="836"/>
                    <a:pt x="652" y="716"/>
                    <a:pt x="734" y="552"/>
                  </a:cubicBezTo>
                  <a:cubicBezTo>
                    <a:pt x="834" y="352"/>
                    <a:pt x="734" y="118"/>
                    <a:pt x="567" y="18"/>
                  </a:cubicBezTo>
                  <a:cubicBezTo>
                    <a:pt x="538" y="6"/>
                    <a:pt x="506" y="1"/>
                    <a:pt x="474" y="1"/>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35"/>
            <p:cNvSpPr/>
            <p:nvPr/>
          </p:nvSpPr>
          <p:spPr>
            <a:xfrm>
              <a:off x="3918444" y="1068109"/>
              <a:ext cx="126656" cy="79699"/>
            </a:xfrm>
            <a:custGeom>
              <a:avLst/>
              <a:gdLst/>
              <a:ahLst/>
              <a:cxnLst/>
              <a:rect l="l" t="t" r="r" b="b"/>
              <a:pathLst>
                <a:path w="1969" h="1239" extrusionOk="0">
                  <a:moveTo>
                    <a:pt x="1114" y="1"/>
                  </a:moveTo>
                  <a:cubicBezTo>
                    <a:pt x="642" y="1"/>
                    <a:pt x="123" y="511"/>
                    <a:pt x="0" y="880"/>
                  </a:cubicBezTo>
                  <a:lnTo>
                    <a:pt x="0" y="1180"/>
                  </a:lnTo>
                  <a:cubicBezTo>
                    <a:pt x="43" y="1223"/>
                    <a:pt x="86" y="1238"/>
                    <a:pt x="130" y="1238"/>
                  </a:cubicBezTo>
                  <a:cubicBezTo>
                    <a:pt x="223" y="1238"/>
                    <a:pt x="320" y="1169"/>
                    <a:pt x="434" y="1147"/>
                  </a:cubicBezTo>
                  <a:cubicBezTo>
                    <a:pt x="551" y="1108"/>
                    <a:pt x="668" y="1091"/>
                    <a:pt x="785" y="1091"/>
                  </a:cubicBezTo>
                  <a:cubicBezTo>
                    <a:pt x="868" y="1091"/>
                    <a:pt x="951" y="1099"/>
                    <a:pt x="1034" y="1113"/>
                  </a:cubicBezTo>
                  <a:cubicBezTo>
                    <a:pt x="1188" y="1113"/>
                    <a:pt x="1349" y="1156"/>
                    <a:pt x="1488" y="1156"/>
                  </a:cubicBezTo>
                  <a:cubicBezTo>
                    <a:pt x="1650" y="1156"/>
                    <a:pt x="1781" y="1098"/>
                    <a:pt x="1835" y="846"/>
                  </a:cubicBezTo>
                  <a:cubicBezTo>
                    <a:pt x="1968" y="446"/>
                    <a:pt x="1601" y="113"/>
                    <a:pt x="1234" y="12"/>
                  </a:cubicBezTo>
                  <a:cubicBezTo>
                    <a:pt x="1195" y="5"/>
                    <a:pt x="1155" y="1"/>
                    <a:pt x="1114"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35"/>
            <p:cNvSpPr/>
            <p:nvPr/>
          </p:nvSpPr>
          <p:spPr>
            <a:xfrm>
              <a:off x="3828325" y="1159001"/>
              <a:ext cx="81564" cy="135211"/>
            </a:xfrm>
            <a:custGeom>
              <a:avLst/>
              <a:gdLst/>
              <a:ahLst/>
              <a:cxnLst/>
              <a:rect l="l" t="t" r="r" b="b"/>
              <a:pathLst>
                <a:path w="1268" h="2102" extrusionOk="0">
                  <a:moveTo>
                    <a:pt x="1234" y="0"/>
                  </a:moveTo>
                  <a:cubicBezTo>
                    <a:pt x="1168" y="0"/>
                    <a:pt x="1101" y="134"/>
                    <a:pt x="1068" y="167"/>
                  </a:cubicBezTo>
                  <a:cubicBezTo>
                    <a:pt x="1001" y="267"/>
                    <a:pt x="934" y="334"/>
                    <a:pt x="867" y="434"/>
                  </a:cubicBezTo>
                  <a:cubicBezTo>
                    <a:pt x="734" y="601"/>
                    <a:pt x="634" y="768"/>
                    <a:pt x="534" y="968"/>
                  </a:cubicBezTo>
                  <a:cubicBezTo>
                    <a:pt x="400" y="1135"/>
                    <a:pt x="300" y="1335"/>
                    <a:pt x="234" y="1535"/>
                  </a:cubicBezTo>
                  <a:cubicBezTo>
                    <a:pt x="134" y="1702"/>
                    <a:pt x="33" y="1902"/>
                    <a:pt x="0" y="2102"/>
                  </a:cubicBezTo>
                  <a:cubicBezTo>
                    <a:pt x="67" y="1935"/>
                    <a:pt x="134" y="1735"/>
                    <a:pt x="234" y="1568"/>
                  </a:cubicBezTo>
                  <a:cubicBezTo>
                    <a:pt x="334" y="1401"/>
                    <a:pt x="400" y="1201"/>
                    <a:pt x="500" y="1035"/>
                  </a:cubicBezTo>
                  <a:cubicBezTo>
                    <a:pt x="634" y="868"/>
                    <a:pt x="734" y="701"/>
                    <a:pt x="834" y="534"/>
                  </a:cubicBezTo>
                  <a:cubicBezTo>
                    <a:pt x="901" y="467"/>
                    <a:pt x="967" y="367"/>
                    <a:pt x="1034" y="301"/>
                  </a:cubicBezTo>
                  <a:cubicBezTo>
                    <a:pt x="1068" y="234"/>
                    <a:pt x="1101" y="201"/>
                    <a:pt x="1134" y="167"/>
                  </a:cubicBezTo>
                  <a:cubicBezTo>
                    <a:pt x="1168" y="134"/>
                    <a:pt x="1201" y="101"/>
                    <a:pt x="1234" y="67"/>
                  </a:cubicBezTo>
                  <a:cubicBezTo>
                    <a:pt x="1268" y="67"/>
                    <a:pt x="1268" y="67"/>
                    <a:pt x="1268" y="34"/>
                  </a:cubicBezTo>
                  <a:cubicBezTo>
                    <a:pt x="1268" y="34"/>
                    <a:pt x="1234" y="0"/>
                    <a:pt x="1234"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35"/>
            <p:cNvSpPr/>
            <p:nvPr/>
          </p:nvSpPr>
          <p:spPr>
            <a:xfrm>
              <a:off x="3839003" y="1079623"/>
              <a:ext cx="77319" cy="60144"/>
            </a:xfrm>
            <a:custGeom>
              <a:avLst/>
              <a:gdLst/>
              <a:ahLst/>
              <a:cxnLst/>
              <a:rect l="l" t="t" r="r" b="b"/>
              <a:pathLst>
                <a:path w="1202" h="935" extrusionOk="0">
                  <a:moveTo>
                    <a:pt x="1" y="0"/>
                  </a:moveTo>
                  <a:cubicBezTo>
                    <a:pt x="1" y="0"/>
                    <a:pt x="1" y="34"/>
                    <a:pt x="1" y="34"/>
                  </a:cubicBezTo>
                  <a:cubicBezTo>
                    <a:pt x="501" y="200"/>
                    <a:pt x="902" y="534"/>
                    <a:pt x="1202" y="934"/>
                  </a:cubicBezTo>
                  <a:cubicBezTo>
                    <a:pt x="935" y="501"/>
                    <a:pt x="501" y="200"/>
                    <a:pt x="1"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35"/>
            <p:cNvSpPr/>
            <p:nvPr/>
          </p:nvSpPr>
          <p:spPr>
            <a:xfrm>
              <a:off x="3845435" y="1103230"/>
              <a:ext cx="58021" cy="37501"/>
            </a:xfrm>
            <a:custGeom>
              <a:avLst/>
              <a:gdLst/>
              <a:ahLst/>
              <a:cxnLst/>
              <a:rect l="l" t="t" r="r" b="b"/>
              <a:pathLst>
                <a:path w="902" h="583" extrusionOk="0">
                  <a:moveTo>
                    <a:pt x="1" y="0"/>
                  </a:moveTo>
                  <a:lnTo>
                    <a:pt x="1" y="0"/>
                  </a:lnTo>
                  <a:cubicBezTo>
                    <a:pt x="301" y="167"/>
                    <a:pt x="601" y="334"/>
                    <a:pt x="868" y="567"/>
                  </a:cubicBezTo>
                  <a:cubicBezTo>
                    <a:pt x="868" y="578"/>
                    <a:pt x="872" y="582"/>
                    <a:pt x="877" y="582"/>
                  </a:cubicBezTo>
                  <a:cubicBezTo>
                    <a:pt x="887" y="582"/>
                    <a:pt x="902" y="567"/>
                    <a:pt x="902" y="567"/>
                  </a:cubicBezTo>
                  <a:cubicBezTo>
                    <a:pt x="601" y="334"/>
                    <a:pt x="335" y="134"/>
                    <a:pt x="1"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35"/>
            <p:cNvSpPr/>
            <p:nvPr/>
          </p:nvSpPr>
          <p:spPr>
            <a:xfrm>
              <a:off x="3939864" y="1116610"/>
              <a:ext cx="68763" cy="179788"/>
            </a:xfrm>
            <a:custGeom>
              <a:avLst/>
              <a:gdLst/>
              <a:ahLst/>
              <a:cxnLst/>
              <a:rect l="l" t="t" r="r" b="b"/>
              <a:pathLst>
                <a:path w="1069" h="2795" extrusionOk="0">
                  <a:moveTo>
                    <a:pt x="413" y="1"/>
                  </a:moveTo>
                  <a:cubicBezTo>
                    <a:pt x="401" y="1"/>
                    <a:pt x="384" y="9"/>
                    <a:pt x="368" y="26"/>
                  </a:cubicBezTo>
                  <a:cubicBezTo>
                    <a:pt x="268" y="259"/>
                    <a:pt x="201" y="526"/>
                    <a:pt x="101" y="793"/>
                  </a:cubicBezTo>
                  <a:cubicBezTo>
                    <a:pt x="67" y="893"/>
                    <a:pt x="1" y="993"/>
                    <a:pt x="34" y="1126"/>
                  </a:cubicBezTo>
                  <a:cubicBezTo>
                    <a:pt x="67" y="1260"/>
                    <a:pt x="101" y="1393"/>
                    <a:pt x="134" y="1527"/>
                  </a:cubicBezTo>
                  <a:cubicBezTo>
                    <a:pt x="167" y="1660"/>
                    <a:pt x="201" y="1827"/>
                    <a:pt x="234" y="1960"/>
                  </a:cubicBezTo>
                  <a:cubicBezTo>
                    <a:pt x="268" y="2027"/>
                    <a:pt x="368" y="2127"/>
                    <a:pt x="434" y="2194"/>
                  </a:cubicBezTo>
                  <a:cubicBezTo>
                    <a:pt x="634" y="2394"/>
                    <a:pt x="835" y="2594"/>
                    <a:pt x="1068" y="2794"/>
                  </a:cubicBezTo>
                  <a:cubicBezTo>
                    <a:pt x="1068" y="2794"/>
                    <a:pt x="1068" y="2761"/>
                    <a:pt x="1068" y="2761"/>
                  </a:cubicBezTo>
                  <a:cubicBezTo>
                    <a:pt x="901" y="2594"/>
                    <a:pt x="735" y="2427"/>
                    <a:pt x="568" y="2261"/>
                  </a:cubicBezTo>
                  <a:cubicBezTo>
                    <a:pt x="468" y="2194"/>
                    <a:pt x="368" y="2094"/>
                    <a:pt x="301" y="1960"/>
                  </a:cubicBezTo>
                  <a:cubicBezTo>
                    <a:pt x="234" y="1860"/>
                    <a:pt x="234" y="1694"/>
                    <a:pt x="201" y="1560"/>
                  </a:cubicBezTo>
                  <a:cubicBezTo>
                    <a:pt x="167" y="1460"/>
                    <a:pt x="134" y="1327"/>
                    <a:pt x="101" y="1193"/>
                  </a:cubicBezTo>
                  <a:cubicBezTo>
                    <a:pt x="67" y="1026"/>
                    <a:pt x="101" y="893"/>
                    <a:pt x="167" y="760"/>
                  </a:cubicBezTo>
                  <a:cubicBezTo>
                    <a:pt x="268" y="526"/>
                    <a:pt x="334" y="259"/>
                    <a:pt x="434" y="26"/>
                  </a:cubicBezTo>
                  <a:cubicBezTo>
                    <a:pt x="434" y="9"/>
                    <a:pt x="426" y="1"/>
                    <a:pt x="413"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35"/>
            <p:cNvSpPr/>
            <p:nvPr/>
          </p:nvSpPr>
          <p:spPr>
            <a:xfrm>
              <a:off x="3957039" y="1118733"/>
              <a:ext cx="85874" cy="169046"/>
            </a:xfrm>
            <a:custGeom>
              <a:avLst/>
              <a:gdLst/>
              <a:ahLst/>
              <a:cxnLst/>
              <a:rect l="l" t="t" r="r" b="b"/>
              <a:pathLst>
                <a:path w="1335" h="2628" extrusionOk="0">
                  <a:moveTo>
                    <a:pt x="217" y="1"/>
                  </a:moveTo>
                  <a:cubicBezTo>
                    <a:pt x="209" y="1"/>
                    <a:pt x="201" y="9"/>
                    <a:pt x="201" y="26"/>
                  </a:cubicBezTo>
                  <a:cubicBezTo>
                    <a:pt x="134" y="293"/>
                    <a:pt x="101" y="560"/>
                    <a:pt x="34" y="827"/>
                  </a:cubicBezTo>
                  <a:cubicBezTo>
                    <a:pt x="34" y="960"/>
                    <a:pt x="1" y="1060"/>
                    <a:pt x="34" y="1160"/>
                  </a:cubicBezTo>
                  <a:cubicBezTo>
                    <a:pt x="101" y="1294"/>
                    <a:pt x="134" y="1427"/>
                    <a:pt x="201" y="1560"/>
                  </a:cubicBezTo>
                  <a:cubicBezTo>
                    <a:pt x="267" y="1694"/>
                    <a:pt x="301" y="1827"/>
                    <a:pt x="367" y="1961"/>
                  </a:cubicBezTo>
                  <a:cubicBezTo>
                    <a:pt x="434" y="2061"/>
                    <a:pt x="534" y="2094"/>
                    <a:pt x="601" y="2161"/>
                  </a:cubicBezTo>
                  <a:cubicBezTo>
                    <a:pt x="868" y="2328"/>
                    <a:pt x="1101" y="2494"/>
                    <a:pt x="1335" y="2628"/>
                  </a:cubicBezTo>
                  <a:cubicBezTo>
                    <a:pt x="1168" y="2494"/>
                    <a:pt x="968" y="2361"/>
                    <a:pt x="768" y="2228"/>
                  </a:cubicBezTo>
                  <a:cubicBezTo>
                    <a:pt x="668" y="2161"/>
                    <a:pt x="534" y="2061"/>
                    <a:pt x="434" y="1961"/>
                  </a:cubicBezTo>
                  <a:cubicBezTo>
                    <a:pt x="367" y="1861"/>
                    <a:pt x="334" y="1727"/>
                    <a:pt x="267" y="1594"/>
                  </a:cubicBezTo>
                  <a:cubicBezTo>
                    <a:pt x="234" y="1460"/>
                    <a:pt x="167" y="1360"/>
                    <a:pt x="134" y="1227"/>
                  </a:cubicBezTo>
                  <a:cubicBezTo>
                    <a:pt x="67" y="1093"/>
                    <a:pt x="67" y="960"/>
                    <a:pt x="101" y="793"/>
                  </a:cubicBezTo>
                  <a:cubicBezTo>
                    <a:pt x="167" y="526"/>
                    <a:pt x="201" y="293"/>
                    <a:pt x="234" y="26"/>
                  </a:cubicBezTo>
                  <a:cubicBezTo>
                    <a:pt x="234" y="9"/>
                    <a:pt x="226" y="1"/>
                    <a:pt x="217"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35"/>
            <p:cNvSpPr/>
            <p:nvPr/>
          </p:nvSpPr>
          <p:spPr>
            <a:xfrm>
              <a:off x="3974213" y="1103745"/>
              <a:ext cx="105171" cy="153994"/>
            </a:xfrm>
            <a:custGeom>
              <a:avLst/>
              <a:gdLst/>
              <a:ahLst/>
              <a:cxnLst/>
              <a:rect l="l" t="t" r="r" b="b"/>
              <a:pathLst>
                <a:path w="1635" h="2394" extrusionOk="0">
                  <a:moveTo>
                    <a:pt x="50" y="0"/>
                  </a:moveTo>
                  <a:cubicBezTo>
                    <a:pt x="42" y="0"/>
                    <a:pt x="34" y="9"/>
                    <a:pt x="34" y="26"/>
                  </a:cubicBezTo>
                  <a:cubicBezTo>
                    <a:pt x="34" y="292"/>
                    <a:pt x="34" y="559"/>
                    <a:pt x="34" y="859"/>
                  </a:cubicBezTo>
                  <a:cubicBezTo>
                    <a:pt x="34" y="960"/>
                    <a:pt x="0" y="1060"/>
                    <a:pt x="67" y="1160"/>
                  </a:cubicBezTo>
                  <a:cubicBezTo>
                    <a:pt x="134" y="1293"/>
                    <a:pt x="234" y="1427"/>
                    <a:pt x="301" y="1527"/>
                  </a:cubicBezTo>
                  <a:cubicBezTo>
                    <a:pt x="401" y="1660"/>
                    <a:pt x="467" y="1760"/>
                    <a:pt x="567" y="1894"/>
                  </a:cubicBezTo>
                  <a:cubicBezTo>
                    <a:pt x="634" y="1960"/>
                    <a:pt x="734" y="1994"/>
                    <a:pt x="834" y="2027"/>
                  </a:cubicBezTo>
                  <a:cubicBezTo>
                    <a:pt x="1101" y="2160"/>
                    <a:pt x="1335" y="2260"/>
                    <a:pt x="1635" y="2394"/>
                  </a:cubicBezTo>
                  <a:cubicBezTo>
                    <a:pt x="1635" y="2394"/>
                    <a:pt x="1635" y="2394"/>
                    <a:pt x="1635" y="2361"/>
                  </a:cubicBezTo>
                  <a:cubicBezTo>
                    <a:pt x="1401" y="2260"/>
                    <a:pt x="1201" y="2160"/>
                    <a:pt x="968" y="2060"/>
                  </a:cubicBezTo>
                  <a:cubicBezTo>
                    <a:pt x="868" y="2027"/>
                    <a:pt x="734" y="1960"/>
                    <a:pt x="634" y="1894"/>
                  </a:cubicBezTo>
                  <a:cubicBezTo>
                    <a:pt x="534" y="1793"/>
                    <a:pt x="467" y="1660"/>
                    <a:pt x="401" y="1560"/>
                  </a:cubicBezTo>
                  <a:cubicBezTo>
                    <a:pt x="301" y="1427"/>
                    <a:pt x="234" y="1326"/>
                    <a:pt x="167" y="1226"/>
                  </a:cubicBezTo>
                  <a:cubicBezTo>
                    <a:pt x="67" y="1093"/>
                    <a:pt x="67" y="960"/>
                    <a:pt x="67" y="793"/>
                  </a:cubicBezTo>
                  <a:cubicBezTo>
                    <a:pt x="67" y="526"/>
                    <a:pt x="67" y="259"/>
                    <a:pt x="67" y="26"/>
                  </a:cubicBezTo>
                  <a:cubicBezTo>
                    <a:pt x="67" y="9"/>
                    <a:pt x="59" y="0"/>
                    <a:pt x="50"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35"/>
            <p:cNvSpPr/>
            <p:nvPr/>
          </p:nvSpPr>
          <p:spPr>
            <a:xfrm>
              <a:off x="3982768" y="1104388"/>
              <a:ext cx="126656" cy="134053"/>
            </a:xfrm>
            <a:custGeom>
              <a:avLst/>
              <a:gdLst/>
              <a:ahLst/>
              <a:cxnLst/>
              <a:rect l="l" t="t" r="r" b="b"/>
              <a:pathLst>
                <a:path w="1969" h="2084" extrusionOk="0">
                  <a:moveTo>
                    <a:pt x="26" y="1"/>
                  </a:moveTo>
                  <a:cubicBezTo>
                    <a:pt x="16" y="1"/>
                    <a:pt x="1" y="16"/>
                    <a:pt x="1" y="16"/>
                  </a:cubicBezTo>
                  <a:cubicBezTo>
                    <a:pt x="34" y="282"/>
                    <a:pt x="68" y="583"/>
                    <a:pt x="134" y="849"/>
                  </a:cubicBezTo>
                  <a:cubicBezTo>
                    <a:pt x="134" y="950"/>
                    <a:pt x="168" y="1050"/>
                    <a:pt x="234" y="1150"/>
                  </a:cubicBezTo>
                  <a:cubicBezTo>
                    <a:pt x="334" y="1250"/>
                    <a:pt x="434" y="1350"/>
                    <a:pt x="535" y="1483"/>
                  </a:cubicBezTo>
                  <a:cubicBezTo>
                    <a:pt x="635" y="1583"/>
                    <a:pt x="735" y="1683"/>
                    <a:pt x="835" y="1783"/>
                  </a:cubicBezTo>
                  <a:cubicBezTo>
                    <a:pt x="901" y="1850"/>
                    <a:pt x="1002" y="1850"/>
                    <a:pt x="1102" y="1884"/>
                  </a:cubicBezTo>
                  <a:cubicBezTo>
                    <a:pt x="1402" y="1950"/>
                    <a:pt x="1669" y="2017"/>
                    <a:pt x="1969" y="2084"/>
                  </a:cubicBezTo>
                  <a:cubicBezTo>
                    <a:pt x="1735" y="2017"/>
                    <a:pt x="1502" y="1950"/>
                    <a:pt x="1268" y="1884"/>
                  </a:cubicBezTo>
                  <a:cubicBezTo>
                    <a:pt x="1135" y="1850"/>
                    <a:pt x="1002" y="1817"/>
                    <a:pt x="901" y="1750"/>
                  </a:cubicBezTo>
                  <a:cubicBezTo>
                    <a:pt x="768" y="1683"/>
                    <a:pt x="701" y="1550"/>
                    <a:pt x="601" y="1483"/>
                  </a:cubicBezTo>
                  <a:cubicBezTo>
                    <a:pt x="501" y="1383"/>
                    <a:pt x="434" y="1283"/>
                    <a:pt x="334" y="1183"/>
                  </a:cubicBezTo>
                  <a:cubicBezTo>
                    <a:pt x="201" y="1050"/>
                    <a:pt x="201" y="916"/>
                    <a:pt x="168" y="783"/>
                  </a:cubicBezTo>
                  <a:cubicBezTo>
                    <a:pt x="134" y="516"/>
                    <a:pt x="68" y="282"/>
                    <a:pt x="34" y="16"/>
                  </a:cubicBezTo>
                  <a:cubicBezTo>
                    <a:pt x="34" y="4"/>
                    <a:pt x="30" y="1"/>
                    <a:pt x="26"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35"/>
            <p:cNvSpPr/>
            <p:nvPr/>
          </p:nvSpPr>
          <p:spPr>
            <a:xfrm>
              <a:off x="3948483" y="875775"/>
              <a:ext cx="109481" cy="223208"/>
            </a:xfrm>
            <a:custGeom>
              <a:avLst/>
              <a:gdLst/>
              <a:ahLst/>
              <a:cxnLst/>
              <a:rect l="l" t="t" r="r" b="b"/>
              <a:pathLst>
                <a:path w="1702" h="3470" extrusionOk="0">
                  <a:moveTo>
                    <a:pt x="0" y="3469"/>
                  </a:moveTo>
                  <a:cubicBezTo>
                    <a:pt x="0" y="2836"/>
                    <a:pt x="267" y="2102"/>
                    <a:pt x="467" y="1535"/>
                  </a:cubicBezTo>
                  <a:cubicBezTo>
                    <a:pt x="634" y="1101"/>
                    <a:pt x="834" y="534"/>
                    <a:pt x="1168" y="234"/>
                  </a:cubicBezTo>
                  <a:cubicBezTo>
                    <a:pt x="1401" y="0"/>
                    <a:pt x="1668" y="34"/>
                    <a:pt x="1668" y="367"/>
                  </a:cubicBezTo>
                  <a:cubicBezTo>
                    <a:pt x="1701" y="968"/>
                    <a:pt x="1334" y="1601"/>
                    <a:pt x="1068" y="2135"/>
                  </a:cubicBezTo>
                  <a:cubicBezTo>
                    <a:pt x="901" y="2402"/>
                    <a:pt x="734" y="2702"/>
                    <a:pt x="534" y="2969"/>
                  </a:cubicBezTo>
                  <a:cubicBezTo>
                    <a:pt x="434" y="3103"/>
                    <a:pt x="300" y="3236"/>
                    <a:pt x="200" y="3369"/>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35"/>
            <p:cNvSpPr/>
            <p:nvPr/>
          </p:nvSpPr>
          <p:spPr>
            <a:xfrm>
              <a:off x="3866920" y="903628"/>
              <a:ext cx="83751" cy="216840"/>
            </a:xfrm>
            <a:custGeom>
              <a:avLst/>
              <a:gdLst/>
              <a:ahLst/>
              <a:cxnLst/>
              <a:rect l="l" t="t" r="r" b="b"/>
              <a:pathLst>
                <a:path w="1302" h="3371" extrusionOk="0">
                  <a:moveTo>
                    <a:pt x="1235" y="3370"/>
                  </a:moveTo>
                  <a:cubicBezTo>
                    <a:pt x="834" y="2936"/>
                    <a:pt x="601" y="2269"/>
                    <a:pt x="367" y="1736"/>
                  </a:cubicBezTo>
                  <a:cubicBezTo>
                    <a:pt x="201" y="1369"/>
                    <a:pt x="1" y="835"/>
                    <a:pt x="34" y="435"/>
                  </a:cubicBezTo>
                  <a:cubicBezTo>
                    <a:pt x="67" y="134"/>
                    <a:pt x="267" y="1"/>
                    <a:pt x="468" y="234"/>
                  </a:cubicBezTo>
                  <a:cubicBezTo>
                    <a:pt x="868" y="635"/>
                    <a:pt x="1001" y="1302"/>
                    <a:pt x="1135" y="1802"/>
                  </a:cubicBezTo>
                  <a:cubicBezTo>
                    <a:pt x="1201" y="2102"/>
                    <a:pt x="1268" y="2403"/>
                    <a:pt x="1301" y="2703"/>
                  </a:cubicBezTo>
                  <a:cubicBezTo>
                    <a:pt x="1301" y="2870"/>
                    <a:pt x="1268" y="3036"/>
                    <a:pt x="1301" y="3203"/>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35"/>
            <p:cNvSpPr/>
            <p:nvPr/>
          </p:nvSpPr>
          <p:spPr>
            <a:xfrm>
              <a:off x="4019241" y="1098663"/>
              <a:ext cx="139585" cy="73009"/>
            </a:xfrm>
            <a:custGeom>
              <a:avLst/>
              <a:gdLst/>
              <a:ahLst/>
              <a:cxnLst/>
              <a:rect l="l" t="t" r="r" b="b"/>
              <a:pathLst>
                <a:path w="2170" h="1135" extrusionOk="0">
                  <a:moveTo>
                    <a:pt x="175" y="0"/>
                  </a:moveTo>
                  <a:cubicBezTo>
                    <a:pt x="127" y="0"/>
                    <a:pt x="80" y="2"/>
                    <a:pt x="34" y="4"/>
                  </a:cubicBezTo>
                  <a:lnTo>
                    <a:pt x="1" y="271"/>
                  </a:lnTo>
                  <a:cubicBezTo>
                    <a:pt x="5" y="271"/>
                    <a:pt x="9" y="271"/>
                    <a:pt x="13" y="271"/>
                  </a:cubicBezTo>
                  <a:cubicBezTo>
                    <a:pt x="302" y="271"/>
                    <a:pt x="1437" y="1135"/>
                    <a:pt x="1919" y="1135"/>
                  </a:cubicBezTo>
                  <a:cubicBezTo>
                    <a:pt x="2042" y="1135"/>
                    <a:pt x="2122" y="1079"/>
                    <a:pt x="2136" y="938"/>
                  </a:cubicBezTo>
                  <a:cubicBezTo>
                    <a:pt x="2169" y="638"/>
                    <a:pt x="1902" y="438"/>
                    <a:pt x="1702" y="338"/>
                  </a:cubicBezTo>
                  <a:cubicBezTo>
                    <a:pt x="1245" y="155"/>
                    <a:pt x="677" y="0"/>
                    <a:pt x="175" y="0"/>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02" name="Google Shape;1202;p35"/>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1203" name="Google Shape;1203;p35"/>
          <p:cNvSpPr txBox="1">
            <a:spLocks noGrp="1"/>
          </p:cNvSpPr>
          <p:nvPr>
            <p:ph type="subTitle" idx="1"/>
          </p:nvPr>
        </p:nvSpPr>
        <p:spPr>
          <a:xfrm>
            <a:off x="3838588" y="1606300"/>
            <a:ext cx="2228700" cy="454500"/>
          </a:xfrm>
          <a:prstGeom prst="rect">
            <a:avLst/>
          </a:prstGeom>
          <a:ln>
            <a:noFill/>
          </a:ln>
        </p:spPr>
        <p:txBody>
          <a:bodyPr spcFirstLastPara="1" wrap="square" lIns="91425" tIns="91425" rIns="91425" bIns="91425" anchor="t" anchorCtr="0">
            <a:noAutofit/>
          </a:bodyPr>
          <a:lstStyle>
            <a:lvl1pPr lvl="0" algn="r" rtl="0">
              <a:spcBef>
                <a:spcPts val="0"/>
              </a:spcBef>
              <a:spcAft>
                <a:spcPts val="0"/>
              </a:spcAft>
              <a:buClr>
                <a:schemeClr val="lt2"/>
              </a:buClr>
              <a:buSzPts val="1800"/>
              <a:buNone/>
              <a:defRPr sz="2200">
                <a:solidFill>
                  <a:schemeClr val="accent3"/>
                </a:solidFill>
                <a:latin typeface="Chivo Black"/>
                <a:ea typeface="Chivo Black"/>
                <a:cs typeface="Chivo Black"/>
                <a:sym typeface="Chivo Black"/>
              </a:defRPr>
            </a:lvl1pPr>
            <a:lvl2pPr lvl="1" rtl="0">
              <a:spcBef>
                <a:spcPts val="0"/>
              </a:spcBef>
              <a:spcAft>
                <a:spcPts val="0"/>
              </a:spcAft>
              <a:buClr>
                <a:schemeClr val="lt2"/>
              </a:buClr>
              <a:buSzPts val="1400"/>
              <a:buNone/>
              <a:defRPr>
                <a:solidFill>
                  <a:schemeClr val="lt2"/>
                </a:solidFill>
              </a:defRPr>
            </a:lvl2pPr>
            <a:lvl3pPr lvl="2" rtl="0">
              <a:spcBef>
                <a:spcPts val="0"/>
              </a:spcBef>
              <a:spcAft>
                <a:spcPts val="0"/>
              </a:spcAft>
              <a:buClr>
                <a:schemeClr val="lt2"/>
              </a:buClr>
              <a:buSzPts val="1400"/>
              <a:buNone/>
              <a:defRPr>
                <a:solidFill>
                  <a:schemeClr val="lt2"/>
                </a:solidFill>
              </a:defRPr>
            </a:lvl3pPr>
            <a:lvl4pPr lvl="3" rtl="0">
              <a:spcBef>
                <a:spcPts val="0"/>
              </a:spcBef>
              <a:spcAft>
                <a:spcPts val="0"/>
              </a:spcAft>
              <a:buClr>
                <a:schemeClr val="lt2"/>
              </a:buClr>
              <a:buSzPts val="1400"/>
              <a:buNone/>
              <a:defRPr>
                <a:solidFill>
                  <a:schemeClr val="lt2"/>
                </a:solidFill>
              </a:defRPr>
            </a:lvl4pPr>
            <a:lvl5pPr lvl="4" rtl="0">
              <a:spcBef>
                <a:spcPts val="0"/>
              </a:spcBef>
              <a:spcAft>
                <a:spcPts val="0"/>
              </a:spcAft>
              <a:buClr>
                <a:schemeClr val="lt2"/>
              </a:buClr>
              <a:buSzPts val="1400"/>
              <a:buNone/>
              <a:defRPr>
                <a:solidFill>
                  <a:schemeClr val="lt2"/>
                </a:solidFill>
              </a:defRPr>
            </a:lvl5pPr>
            <a:lvl6pPr lvl="5" rtl="0">
              <a:spcBef>
                <a:spcPts val="0"/>
              </a:spcBef>
              <a:spcAft>
                <a:spcPts val="0"/>
              </a:spcAft>
              <a:buClr>
                <a:schemeClr val="lt2"/>
              </a:buClr>
              <a:buSzPts val="1400"/>
              <a:buNone/>
              <a:defRPr>
                <a:solidFill>
                  <a:schemeClr val="lt2"/>
                </a:solidFill>
              </a:defRPr>
            </a:lvl6pPr>
            <a:lvl7pPr lvl="6" rtl="0">
              <a:spcBef>
                <a:spcPts val="0"/>
              </a:spcBef>
              <a:spcAft>
                <a:spcPts val="0"/>
              </a:spcAft>
              <a:buClr>
                <a:schemeClr val="lt2"/>
              </a:buClr>
              <a:buSzPts val="1400"/>
              <a:buNone/>
              <a:defRPr>
                <a:solidFill>
                  <a:schemeClr val="lt2"/>
                </a:solidFill>
              </a:defRPr>
            </a:lvl7pPr>
            <a:lvl8pPr lvl="7" rtl="0">
              <a:spcBef>
                <a:spcPts val="0"/>
              </a:spcBef>
              <a:spcAft>
                <a:spcPts val="0"/>
              </a:spcAft>
              <a:buClr>
                <a:schemeClr val="lt2"/>
              </a:buClr>
              <a:buSzPts val="1400"/>
              <a:buNone/>
              <a:defRPr>
                <a:solidFill>
                  <a:schemeClr val="lt2"/>
                </a:solidFill>
              </a:defRPr>
            </a:lvl8pPr>
            <a:lvl9pPr lvl="8" rtl="0">
              <a:spcBef>
                <a:spcPts val="0"/>
              </a:spcBef>
              <a:spcAft>
                <a:spcPts val="0"/>
              </a:spcAft>
              <a:buClr>
                <a:schemeClr val="lt2"/>
              </a:buClr>
              <a:buSzPts val="1400"/>
              <a:buNone/>
              <a:defRPr>
                <a:solidFill>
                  <a:schemeClr val="lt2"/>
                </a:solidFill>
              </a:defRPr>
            </a:lvl9pPr>
          </a:lstStyle>
          <a:p>
            <a:endParaRPr/>
          </a:p>
        </p:txBody>
      </p:sp>
      <p:sp>
        <p:nvSpPr>
          <p:cNvPr id="1204" name="Google Shape;1204;p35"/>
          <p:cNvSpPr txBox="1">
            <a:spLocks noGrp="1"/>
          </p:cNvSpPr>
          <p:nvPr>
            <p:ph type="subTitle" idx="2"/>
          </p:nvPr>
        </p:nvSpPr>
        <p:spPr>
          <a:xfrm>
            <a:off x="6202013" y="1606300"/>
            <a:ext cx="2228700" cy="454500"/>
          </a:xfrm>
          <a:prstGeom prst="rect">
            <a:avLst/>
          </a:prstGeom>
          <a:ln>
            <a:noFill/>
          </a:ln>
        </p:spPr>
        <p:txBody>
          <a:bodyPr spcFirstLastPara="1" wrap="square" lIns="91425" tIns="91425" rIns="91425" bIns="91425" anchor="t" anchorCtr="0">
            <a:noAutofit/>
          </a:bodyPr>
          <a:lstStyle>
            <a:lvl1pPr lvl="0" algn="r" rtl="0">
              <a:spcBef>
                <a:spcPts val="0"/>
              </a:spcBef>
              <a:spcAft>
                <a:spcPts val="0"/>
              </a:spcAft>
              <a:buClr>
                <a:schemeClr val="lt2"/>
              </a:buClr>
              <a:buSzPts val="1800"/>
              <a:buNone/>
              <a:defRPr sz="2200">
                <a:solidFill>
                  <a:schemeClr val="accent3"/>
                </a:solidFill>
                <a:latin typeface="Chivo Black"/>
                <a:ea typeface="Chivo Black"/>
                <a:cs typeface="Chivo Black"/>
                <a:sym typeface="Chivo Black"/>
              </a:defRPr>
            </a:lvl1pPr>
            <a:lvl2pPr lvl="1" rtl="0">
              <a:spcBef>
                <a:spcPts val="0"/>
              </a:spcBef>
              <a:spcAft>
                <a:spcPts val="0"/>
              </a:spcAft>
              <a:buClr>
                <a:schemeClr val="lt2"/>
              </a:buClr>
              <a:buSzPts val="1400"/>
              <a:buNone/>
              <a:defRPr>
                <a:solidFill>
                  <a:schemeClr val="lt2"/>
                </a:solidFill>
              </a:defRPr>
            </a:lvl2pPr>
            <a:lvl3pPr lvl="2" rtl="0">
              <a:spcBef>
                <a:spcPts val="0"/>
              </a:spcBef>
              <a:spcAft>
                <a:spcPts val="0"/>
              </a:spcAft>
              <a:buClr>
                <a:schemeClr val="lt2"/>
              </a:buClr>
              <a:buSzPts val="1400"/>
              <a:buNone/>
              <a:defRPr>
                <a:solidFill>
                  <a:schemeClr val="lt2"/>
                </a:solidFill>
              </a:defRPr>
            </a:lvl3pPr>
            <a:lvl4pPr lvl="3" rtl="0">
              <a:spcBef>
                <a:spcPts val="0"/>
              </a:spcBef>
              <a:spcAft>
                <a:spcPts val="0"/>
              </a:spcAft>
              <a:buClr>
                <a:schemeClr val="lt2"/>
              </a:buClr>
              <a:buSzPts val="1400"/>
              <a:buNone/>
              <a:defRPr>
                <a:solidFill>
                  <a:schemeClr val="lt2"/>
                </a:solidFill>
              </a:defRPr>
            </a:lvl4pPr>
            <a:lvl5pPr lvl="4" rtl="0">
              <a:spcBef>
                <a:spcPts val="0"/>
              </a:spcBef>
              <a:spcAft>
                <a:spcPts val="0"/>
              </a:spcAft>
              <a:buClr>
                <a:schemeClr val="lt2"/>
              </a:buClr>
              <a:buSzPts val="1400"/>
              <a:buNone/>
              <a:defRPr>
                <a:solidFill>
                  <a:schemeClr val="lt2"/>
                </a:solidFill>
              </a:defRPr>
            </a:lvl5pPr>
            <a:lvl6pPr lvl="5" rtl="0">
              <a:spcBef>
                <a:spcPts val="0"/>
              </a:spcBef>
              <a:spcAft>
                <a:spcPts val="0"/>
              </a:spcAft>
              <a:buClr>
                <a:schemeClr val="lt2"/>
              </a:buClr>
              <a:buSzPts val="1400"/>
              <a:buNone/>
              <a:defRPr>
                <a:solidFill>
                  <a:schemeClr val="lt2"/>
                </a:solidFill>
              </a:defRPr>
            </a:lvl6pPr>
            <a:lvl7pPr lvl="6" rtl="0">
              <a:spcBef>
                <a:spcPts val="0"/>
              </a:spcBef>
              <a:spcAft>
                <a:spcPts val="0"/>
              </a:spcAft>
              <a:buClr>
                <a:schemeClr val="lt2"/>
              </a:buClr>
              <a:buSzPts val="1400"/>
              <a:buNone/>
              <a:defRPr>
                <a:solidFill>
                  <a:schemeClr val="lt2"/>
                </a:solidFill>
              </a:defRPr>
            </a:lvl7pPr>
            <a:lvl8pPr lvl="7" rtl="0">
              <a:spcBef>
                <a:spcPts val="0"/>
              </a:spcBef>
              <a:spcAft>
                <a:spcPts val="0"/>
              </a:spcAft>
              <a:buClr>
                <a:schemeClr val="lt2"/>
              </a:buClr>
              <a:buSzPts val="1400"/>
              <a:buNone/>
              <a:defRPr>
                <a:solidFill>
                  <a:schemeClr val="lt2"/>
                </a:solidFill>
              </a:defRPr>
            </a:lvl8pPr>
            <a:lvl9pPr lvl="8" rtl="0">
              <a:spcBef>
                <a:spcPts val="0"/>
              </a:spcBef>
              <a:spcAft>
                <a:spcPts val="0"/>
              </a:spcAft>
              <a:buClr>
                <a:schemeClr val="lt2"/>
              </a:buClr>
              <a:buSzPts val="1400"/>
              <a:buNone/>
              <a:defRPr>
                <a:solidFill>
                  <a:schemeClr val="lt2"/>
                </a:solidFill>
              </a:defRPr>
            </a:lvl9pPr>
          </a:lstStyle>
          <a:p>
            <a:endParaRPr/>
          </a:p>
        </p:txBody>
      </p:sp>
      <p:sp>
        <p:nvSpPr>
          <p:cNvPr id="1205" name="Google Shape;1205;p35"/>
          <p:cNvSpPr txBox="1">
            <a:spLocks noGrp="1"/>
          </p:cNvSpPr>
          <p:nvPr>
            <p:ph type="subTitle" idx="3"/>
          </p:nvPr>
        </p:nvSpPr>
        <p:spPr>
          <a:xfrm>
            <a:off x="3838588" y="2060800"/>
            <a:ext cx="2228700" cy="642000"/>
          </a:xfrm>
          <a:prstGeom prst="rect">
            <a:avLst/>
          </a:prstGeom>
          <a:ln>
            <a:noFill/>
          </a:ln>
        </p:spPr>
        <p:txBody>
          <a:bodyPr spcFirstLastPara="1" wrap="square" lIns="91425" tIns="91425" rIns="91425" bIns="91425" anchor="ctr" anchorCtr="0">
            <a:noAutofit/>
          </a:bodyPr>
          <a:lstStyle>
            <a:lvl1pPr lvl="0" algn="r" rtl="0">
              <a:spcBef>
                <a:spcPts val="0"/>
              </a:spcBef>
              <a:spcAft>
                <a:spcPts val="0"/>
              </a:spcAft>
              <a:buSzPts val="1800"/>
              <a:buNone/>
              <a:defRPr sz="16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206" name="Google Shape;1206;p35"/>
          <p:cNvSpPr txBox="1">
            <a:spLocks noGrp="1"/>
          </p:cNvSpPr>
          <p:nvPr>
            <p:ph type="subTitle" idx="4"/>
          </p:nvPr>
        </p:nvSpPr>
        <p:spPr>
          <a:xfrm>
            <a:off x="6202013" y="2060804"/>
            <a:ext cx="2228700" cy="642000"/>
          </a:xfrm>
          <a:prstGeom prst="rect">
            <a:avLst/>
          </a:prstGeom>
          <a:ln>
            <a:noFill/>
          </a:ln>
        </p:spPr>
        <p:txBody>
          <a:bodyPr spcFirstLastPara="1" wrap="square" lIns="91425" tIns="91425" rIns="91425" bIns="91425" anchor="ctr" anchorCtr="0">
            <a:noAutofit/>
          </a:bodyPr>
          <a:lstStyle>
            <a:lvl1pPr lvl="0" algn="r" rtl="0">
              <a:spcBef>
                <a:spcPts val="0"/>
              </a:spcBef>
              <a:spcAft>
                <a:spcPts val="0"/>
              </a:spcAft>
              <a:buSzPts val="1800"/>
              <a:buNone/>
              <a:defRPr sz="16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207" name="Google Shape;1207;p35"/>
          <p:cNvSpPr txBox="1">
            <a:spLocks noGrp="1"/>
          </p:cNvSpPr>
          <p:nvPr>
            <p:ph type="subTitle" idx="5"/>
          </p:nvPr>
        </p:nvSpPr>
        <p:spPr>
          <a:xfrm>
            <a:off x="3838600" y="2925825"/>
            <a:ext cx="2228700" cy="454500"/>
          </a:xfrm>
          <a:prstGeom prst="rect">
            <a:avLst/>
          </a:prstGeom>
          <a:ln>
            <a:noFill/>
          </a:ln>
        </p:spPr>
        <p:txBody>
          <a:bodyPr spcFirstLastPara="1" wrap="square" lIns="91425" tIns="91425" rIns="91425" bIns="91425" anchor="t" anchorCtr="0">
            <a:noAutofit/>
          </a:bodyPr>
          <a:lstStyle>
            <a:lvl1pPr lvl="0" algn="r" rtl="0">
              <a:spcBef>
                <a:spcPts val="0"/>
              </a:spcBef>
              <a:spcAft>
                <a:spcPts val="0"/>
              </a:spcAft>
              <a:buClr>
                <a:schemeClr val="lt2"/>
              </a:buClr>
              <a:buSzPts val="1800"/>
              <a:buNone/>
              <a:defRPr sz="2200">
                <a:solidFill>
                  <a:schemeClr val="accent3"/>
                </a:solidFill>
                <a:latin typeface="Chivo Black"/>
                <a:ea typeface="Chivo Black"/>
                <a:cs typeface="Chivo Black"/>
                <a:sym typeface="Chivo Black"/>
              </a:defRPr>
            </a:lvl1pPr>
            <a:lvl2pPr lvl="1" rtl="0">
              <a:spcBef>
                <a:spcPts val="0"/>
              </a:spcBef>
              <a:spcAft>
                <a:spcPts val="0"/>
              </a:spcAft>
              <a:buClr>
                <a:schemeClr val="lt2"/>
              </a:buClr>
              <a:buSzPts val="1400"/>
              <a:buNone/>
              <a:defRPr>
                <a:solidFill>
                  <a:schemeClr val="lt2"/>
                </a:solidFill>
              </a:defRPr>
            </a:lvl2pPr>
            <a:lvl3pPr lvl="2" rtl="0">
              <a:spcBef>
                <a:spcPts val="0"/>
              </a:spcBef>
              <a:spcAft>
                <a:spcPts val="0"/>
              </a:spcAft>
              <a:buClr>
                <a:schemeClr val="lt2"/>
              </a:buClr>
              <a:buSzPts val="1400"/>
              <a:buNone/>
              <a:defRPr>
                <a:solidFill>
                  <a:schemeClr val="lt2"/>
                </a:solidFill>
              </a:defRPr>
            </a:lvl3pPr>
            <a:lvl4pPr lvl="3" rtl="0">
              <a:spcBef>
                <a:spcPts val="0"/>
              </a:spcBef>
              <a:spcAft>
                <a:spcPts val="0"/>
              </a:spcAft>
              <a:buClr>
                <a:schemeClr val="lt2"/>
              </a:buClr>
              <a:buSzPts val="1400"/>
              <a:buNone/>
              <a:defRPr>
                <a:solidFill>
                  <a:schemeClr val="lt2"/>
                </a:solidFill>
              </a:defRPr>
            </a:lvl4pPr>
            <a:lvl5pPr lvl="4" rtl="0">
              <a:spcBef>
                <a:spcPts val="0"/>
              </a:spcBef>
              <a:spcAft>
                <a:spcPts val="0"/>
              </a:spcAft>
              <a:buClr>
                <a:schemeClr val="lt2"/>
              </a:buClr>
              <a:buSzPts val="1400"/>
              <a:buNone/>
              <a:defRPr>
                <a:solidFill>
                  <a:schemeClr val="lt2"/>
                </a:solidFill>
              </a:defRPr>
            </a:lvl5pPr>
            <a:lvl6pPr lvl="5" rtl="0">
              <a:spcBef>
                <a:spcPts val="0"/>
              </a:spcBef>
              <a:spcAft>
                <a:spcPts val="0"/>
              </a:spcAft>
              <a:buClr>
                <a:schemeClr val="lt2"/>
              </a:buClr>
              <a:buSzPts val="1400"/>
              <a:buNone/>
              <a:defRPr>
                <a:solidFill>
                  <a:schemeClr val="lt2"/>
                </a:solidFill>
              </a:defRPr>
            </a:lvl6pPr>
            <a:lvl7pPr lvl="6" rtl="0">
              <a:spcBef>
                <a:spcPts val="0"/>
              </a:spcBef>
              <a:spcAft>
                <a:spcPts val="0"/>
              </a:spcAft>
              <a:buClr>
                <a:schemeClr val="lt2"/>
              </a:buClr>
              <a:buSzPts val="1400"/>
              <a:buNone/>
              <a:defRPr>
                <a:solidFill>
                  <a:schemeClr val="lt2"/>
                </a:solidFill>
              </a:defRPr>
            </a:lvl7pPr>
            <a:lvl8pPr lvl="7" rtl="0">
              <a:spcBef>
                <a:spcPts val="0"/>
              </a:spcBef>
              <a:spcAft>
                <a:spcPts val="0"/>
              </a:spcAft>
              <a:buClr>
                <a:schemeClr val="lt2"/>
              </a:buClr>
              <a:buSzPts val="1400"/>
              <a:buNone/>
              <a:defRPr>
                <a:solidFill>
                  <a:schemeClr val="lt2"/>
                </a:solidFill>
              </a:defRPr>
            </a:lvl8pPr>
            <a:lvl9pPr lvl="8" rtl="0">
              <a:spcBef>
                <a:spcPts val="0"/>
              </a:spcBef>
              <a:spcAft>
                <a:spcPts val="0"/>
              </a:spcAft>
              <a:buClr>
                <a:schemeClr val="lt2"/>
              </a:buClr>
              <a:buSzPts val="1400"/>
              <a:buNone/>
              <a:defRPr>
                <a:solidFill>
                  <a:schemeClr val="lt2"/>
                </a:solidFill>
              </a:defRPr>
            </a:lvl9pPr>
          </a:lstStyle>
          <a:p>
            <a:endParaRPr/>
          </a:p>
        </p:txBody>
      </p:sp>
      <p:sp>
        <p:nvSpPr>
          <p:cNvPr id="1208" name="Google Shape;1208;p35"/>
          <p:cNvSpPr txBox="1">
            <a:spLocks noGrp="1"/>
          </p:cNvSpPr>
          <p:nvPr>
            <p:ph type="subTitle" idx="6"/>
          </p:nvPr>
        </p:nvSpPr>
        <p:spPr>
          <a:xfrm>
            <a:off x="6202025" y="2925825"/>
            <a:ext cx="2228700" cy="454500"/>
          </a:xfrm>
          <a:prstGeom prst="rect">
            <a:avLst/>
          </a:prstGeom>
          <a:ln>
            <a:noFill/>
          </a:ln>
        </p:spPr>
        <p:txBody>
          <a:bodyPr spcFirstLastPara="1" wrap="square" lIns="91425" tIns="91425" rIns="91425" bIns="91425" anchor="t" anchorCtr="0">
            <a:noAutofit/>
          </a:bodyPr>
          <a:lstStyle>
            <a:lvl1pPr lvl="0" algn="r" rtl="0">
              <a:spcBef>
                <a:spcPts val="0"/>
              </a:spcBef>
              <a:spcAft>
                <a:spcPts val="0"/>
              </a:spcAft>
              <a:buClr>
                <a:schemeClr val="lt2"/>
              </a:buClr>
              <a:buSzPts val="1800"/>
              <a:buNone/>
              <a:defRPr sz="2200">
                <a:solidFill>
                  <a:schemeClr val="accent3"/>
                </a:solidFill>
                <a:latin typeface="Chivo Black"/>
                <a:ea typeface="Chivo Black"/>
                <a:cs typeface="Chivo Black"/>
                <a:sym typeface="Chivo Black"/>
              </a:defRPr>
            </a:lvl1pPr>
            <a:lvl2pPr lvl="1" rtl="0">
              <a:spcBef>
                <a:spcPts val="0"/>
              </a:spcBef>
              <a:spcAft>
                <a:spcPts val="0"/>
              </a:spcAft>
              <a:buClr>
                <a:schemeClr val="lt2"/>
              </a:buClr>
              <a:buSzPts val="1400"/>
              <a:buNone/>
              <a:defRPr>
                <a:solidFill>
                  <a:schemeClr val="lt2"/>
                </a:solidFill>
              </a:defRPr>
            </a:lvl2pPr>
            <a:lvl3pPr lvl="2" rtl="0">
              <a:spcBef>
                <a:spcPts val="0"/>
              </a:spcBef>
              <a:spcAft>
                <a:spcPts val="0"/>
              </a:spcAft>
              <a:buClr>
                <a:schemeClr val="lt2"/>
              </a:buClr>
              <a:buSzPts val="1400"/>
              <a:buNone/>
              <a:defRPr>
                <a:solidFill>
                  <a:schemeClr val="lt2"/>
                </a:solidFill>
              </a:defRPr>
            </a:lvl3pPr>
            <a:lvl4pPr lvl="3" rtl="0">
              <a:spcBef>
                <a:spcPts val="0"/>
              </a:spcBef>
              <a:spcAft>
                <a:spcPts val="0"/>
              </a:spcAft>
              <a:buClr>
                <a:schemeClr val="lt2"/>
              </a:buClr>
              <a:buSzPts val="1400"/>
              <a:buNone/>
              <a:defRPr>
                <a:solidFill>
                  <a:schemeClr val="lt2"/>
                </a:solidFill>
              </a:defRPr>
            </a:lvl4pPr>
            <a:lvl5pPr lvl="4" rtl="0">
              <a:spcBef>
                <a:spcPts val="0"/>
              </a:spcBef>
              <a:spcAft>
                <a:spcPts val="0"/>
              </a:spcAft>
              <a:buClr>
                <a:schemeClr val="lt2"/>
              </a:buClr>
              <a:buSzPts val="1400"/>
              <a:buNone/>
              <a:defRPr>
                <a:solidFill>
                  <a:schemeClr val="lt2"/>
                </a:solidFill>
              </a:defRPr>
            </a:lvl5pPr>
            <a:lvl6pPr lvl="5" rtl="0">
              <a:spcBef>
                <a:spcPts val="0"/>
              </a:spcBef>
              <a:spcAft>
                <a:spcPts val="0"/>
              </a:spcAft>
              <a:buClr>
                <a:schemeClr val="lt2"/>
              </a:buClr>
              <a:buSzPts val="1400"/>
              <a:buNone/>
              <a:defRPr>
                <a:solidFill>
                  <a:schemeClr val="lt2"/>
                </a:solidFill>
              </a:defRPr>
            </a:lvl6pPr>
            <a:lvl7pPr lvl="6" rtl="0">
              <a:spcBef>
                <a:spcPts val="0"/>
              </a:spcBef>
              <a:spcAft>
                <a:spcPts val="0"/>
              </a:spcAft>
              <a:buClr>
                <a:schemeClr val="lt2"/>
              </a:buClr>
              <a:buSzPts val="1400"/>
              <a:buNone/>
              <a:defRPr>
                <a:solidFill>
                  <a:schemeClr val="lt2"/>
                </a:solidFill>
              </a:defRPr>
            </a:lvl7pPr>
            <a:lvl8pPr lvl="7" rtl="0">
              <a:spcBef>
                <a:spcPts val="0"/>
              </a:spcBef>
              <a:spcAft>
                <a:spcPts val="0"/>
              </a:spcAft>
              <a:buClr>
                <a:schemeClr val="lt2"/>
              </a:buClr>
              <a:buSzPts val="1400"/>
              <a:buNone/>
              <a:defRPr>
                <a:solidFill>
                  <a:schemeClr val="lt2"/>
                </a:solidFill>
              </a:defRPr>
            </a:lvl8pPr>
            <a:lvl9pPr lvl="8" rtl="0">
              <a:spcBef>
                <a:spcPts val="0"/>
              </a:spcBef>
              <a:spcAft>
                <a:spcPts val="0"/>
              </a:spcAft>
              <a:buClr>
                <a:schemeClr val="lt2"/>
              </a:buClr>
              <a:buSzPts val="1400"/>
              <a:buNone/>
              <a:defRPr>
                <a:solidFill>
                  <a:schemeClr val="lt2"/>
                </a:solidFill>
              </a:defRPr>
            </a:lvl9pPr>
          </a:lstStyle>
          <a:p>
            <a:endParaRPr/>
          </a:p>
        </p:txBody>
      </p:sp>
      <p:sp>
        <p:nvSpPr>
          <p:cNvPr id="1209" name="Google Shape;1209;p35"/>
          <p:cNvSpPr txBox="1">
            <a:spLocks noGrp="1"/>
          </p:cNvSpPr>
          <p:nvPr>
            <p:ph type="subTitle" idx="7"/>
          </p:nvPr>
        </p:nvSpPr>
        <p:spPr>
          <a:xfrm>
            <a:off x="3838600" y="3380325"/>
            <a:ext cx="2228700" cy="642000"/>
          </a:xfrm>
          <a:prstGeom prst="rect">
            <a:avLst/>
          </a:prstGeom>
          <a:ln>
            <a:noFill/>
          </a:ln>
        </p:spPr>
        <p:txBody>
          <a:bodyPr spcFirstLastPara="1" wrap="square" lIns="91425" tIns="91425" rIns="91425" bIns="91425" anchor="ctr" anchorCtr="0">
            <a:noAutofit/>
          </a:bodyPr>
          <a:lstStyle>
            <a:lvl1pPr lvl="0" algn="r" rtl="0">
              <a:spcBef>
                <a:spcPts val="0"/>
              </a:spcBef>
              <a:spcAft>
                <a:spcPts val="0"/>
              </a:spcAft>
              <a:buSzPts val="1800"/>
              <a:buNone/>
              <a:defRPr sz="16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210" name="Google Shape;1210;p35"/>
          <p:cNvSpPr txBox="1">
            <a:spLocks noGrp="1"/>
          </p:cNvSpPr>
          <p:nvPr>
            <p:ph type="subTitle" idx="8"/>
          </p:nvPr>
        </p:nvSpPr>
        <p:spPr>
          <a:xfrm>
            <a:off x="6202025" y="3380329"/>
            <a:ext cx="2228700" cy="642000"/>
          </a:xfrm>
          <a:prstGeom prst="rect">
            <a:avLst/>
          </a:prstGeom>
          <a:ln>
            <a:noFill/>
          </a:ln>
        </p:spPr>
        <p:txBody>
          <a:bodyPr spcFirstLastPara="1" wrap="square" lIns="91425" tIns="91425" rIns="91425" bIns="91425" anchor="ctr" anchorCtr="0">
            <a:noAutofit/>
          </a:bodyPr>
          <a:lstStyle>
            <a:lvl1pPr lvl="0" algn="r" rtl="0">
              <a:spcBef>
                <a:spcPts val="0"/>
              </a:spcBef>
              <a:spcAft>
                <a:spcPts val="0"/>
              </a:spcAft>
              <a:buSzPts val="1800"/>
              <a:buNone/>
              <a:defRPr sz="16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and six columns">
  <p:cSld name="CUSTOM_6">
    <p:spTree>
      <p:nvGrpSpPr>
        <p:cNvPr id="1" name="Shape 1211"/>
        <p:cNvGrpSpPr/>
        <p:nvPr/>
      </p:nvGrpSpPr>
      <p:grpSpPr>
        <a:xfrm>
          <a:off x="0" y="0"/>
          <a:ext cx="0" cy="0"/>
          <a:chOff x="0" y="0"/>
          <a:chExt cx="0" cy="0"/>
        </a:xfrm>
      </p:grpSpPr>
      <p:grpSp>
        <p:nvGrpSpPr>
          <p:cNvPr id="1212" name="Google Shape;1212;p36"/>
          <p:cNvGrpSpPr/>
          <p:nvPr/>
        </p:nvGrpSpPr>
        <p:grpSpPr>
          <a:xfrm rot="-1074791">
            <a:off x="935253" y="270280"/>
            <a:ext cx="4436571" cy="4602955"/>
            <a:chOff x="2958950" y="1937675"/>
            <a:chExt cx="1445225" cy="1499425"/>
          </a:xfrm>
        </p:grpSpPr>
        <p:sp>
          <p:nvSpPr>
            <p:cNvPr id="1213" name="Google Shape;1213;p36"/>
            <p:cNvSpPr/>
            <p:nvPr/>
          </p:nvSpPr>
          <p:spPr>
            <a:xfrm>
              <a:off x="3016500" y="2277900"/>
              <a:ext cx="1156675" cy="1136675"/>
            </a:xfrm>
            <a:custGeom>
              <a:avLst/>
              <a:gdLst/>
              <a:ahLst/>
              <a:cxnLst/>
              <a:rect l="l" t="t" r="r" b="b"/>
              <a:pathLst>
                <a:path w="46267" h="45467" extrusionOk="0">
                  <a:moveTo>
                    <a:pt x="25905" y="0"/>
                  </a:moveTo>
                  <a:cubicBezTo>
                    <a:pt x="23434" y="0"/>
                    <a:pt x="21026" y="1266"/>
                    <a:pt x="19681" y="3537"/>
                  </a:cubicBezTo>
                  <a:cubicBezTo>
                    <a:pt x="19447" y="3904"/>
                    <a:pt x="19247" y="4304"/>
                    <a:pt x="19114" y="4704"/>
                  </a:cubicBezTo>
                  <a:cubicBezTo>
                    <a:pt x="19080" y="4704"/>
                    <a:pt x="19047" y="4671"/>
                    <a:pt x="19014" y="4637"/>
                  </a:cubicBezTo>
                  <a:cubicBezTo>
                    <a:pt x="18571" y="4376"/>
                    <a:pt x="18082" y="4251"/>
                    <a:pt x="17599" y="4251"/>
                  </a:cubicBezTo>
                  <a:cubicBezTo>
                    <a:pt x="16660" y="4251"/>
                    <a:pt x="15739" y="4724"/>
                    <a:pt x="15211" y="5605"/>
                  </a:cubicBezTo>
                  <a:cubicBezTo>
                    <a:pt x="15078" y="5838"/>
                    <a:pt x="14978" y="6105"/>
                    <a:pt x="14911" y="6372"/>
                  </a:cubicBezTo>
                  <a:cubicBezTo>
                    <a:pt x="14431" y="6209"/>
                    <a:pt x="13936" y="6130"/>
                    <a:pt x="13444" y="6130"/>
                  </a:cubicBezTo>
                  <a:cubicBezTo>
                    <a:pt x="11919" y="6130"/>
                    <a:pt x="10431" y="6894"/>
                    <a:pt x="9574" y="8307"/>
                  </a:cubicBezTo>
                  <a:cubicBezTo>
                    <a:pt x="8640" y="9908"/>
                    <a:pt x="8806" y="11876"/>
                    <a:pt x="9841" y="13277"/>
                  </a:cubicBezTo>
                  <a:cubicBezTo>
                    <a:pt x="9336" y="13169"/>
                    <a:pt x="8826" y="13116"/>
                    <a:pt x="8318" y="13116"/>
                  </a:cubicBezTo>
                  <a:cubicBezTo>
                    <a:pt x="5839" y="13116"/>
                    <a:pt x="3425" y="14376"/>
                    <a:pt x="2068" y="16646"/>
                  </a:cubicBezTo>
                  <a:cubicBezTo>
                    <a:pt x="0" y="20082"/>
                    <a:pt x="1134" y="24552"/>
                    <a:pt x="4570" y="26586"/>
                  </a:cubicBezTo>
                  <a:cubicBezTo>
                    <a:pt x="5237" y="26987"/>
                    <a:pt x="5938" y="27254"/>
                    <a:pt x="6672" y="27420"/>
                  </a:cubicBezTo>
                  <a:cubicBezTo>
                    <a:pt x="6405" y="29188"/>
                    <a:pt x="7172" y="30990"/>
                    <a:pt x="8806" y="31957"/>
                  </a:cubicBezTo>
                  <a:cubicBezTo>
                    <a:pt x="9529" y="32374"/>
                    <a:pt x="10321" y="32582"/>
                    <a:pt x="11087" y="32582"/>
                  </a:cubicBezTo>
                  <a:cubicBezTo>
                    <a:pt x="11240" y="32582"/>
                    <a:pt x="11392" y="32574"/>
                    <a:pt x="11542" y="32557"/>
                  </a:cubicBezTo>
                  <a:cubicBezTo>
                    <a:pt x="11675" y="33325"/>
                    <a:pt x="12142" y="34058"/>
                    <a:pt x="12843" y="34492"/>
                  </a:cubicBezTo>
                  <a:cubicBezTo>
                    <a:pt x="13285" y="34761"/>
                    <a:pt x="13772" y="34887"/>
                    <a:pt x="14252" y="34887"/>
                  </a:cubicBezTo>
                  <a:cubicBezTo>
                    <a:pt x="14605" y="34887"/>
                    <a:pt x="14953" y="34819"/>
                    <a:pt x="15278" y="34692"/>
                  </a:cubicBezTo>
                  <a:cubicBezTo>
                    <a:pt x="15478" y="35259"/>
                    <a:pt x="15878" y="35793"/>
                    <a:pt x="16445" y="36127"/>
                  </a:cubicBezTo>
                  <a:cubicBezTo>
                    <a:pt x="16812" y="36327"/>
                    <a:pt x="17212" y="36460"/>
                    <a:pt x="17613" y="36494"/>
                  </a:cubicBezTo>
                  <a:cubicBezTo>
                    <a:pt x="16879" y="39496"/>
                    <a:pt x="18146" y="42765"/>
                    <a:pt x="20915" y="44433"/>
                  </a:cubicBezTo>
                  <a:cubicBezTo>
                    <a:pt x="22091" y="45134"/>
                    <a:pt x="23379" y="45467"/>
                    <a:pt x="24646" y="45467"/>
                  </a:cubicBezTo>
                  <a:cubicBezTo>
                    <a:pt x="27117" y="45467"/>
                    <a:pt x="29511" y="44202"/>
                    <a:pt x="30856" y="41931"/>
                  </a:cubicBezTo>
                  <a:cubicBezTo>
                    <a:pt x="31856" y="40263"/>
                    <a:pt x="32090" y="38395"/>
                    <a:pt x="31723" y="36627"/>
                  </a:cubicBezTo>
                  <a:lnTo>
                    <a:pt x="31723" y="36627"/>
                  </a:lnTo>
                  <a:cubicBezTo>
                    <a:pt x="32116" y="36739"/>
                    <a:pt x="32517" y="36794"/>
                    <a:pt x="32916" y="36794"/>
                  </a:cubicBezTo>
                  <a:cubicBezTo>
                    <a:pt x="34416" y="36794"/>
                    <a:pt x="35883" y="36022"/>
                    <a:pt x="36726" y="34626"/>
                  </a:cubicBezTo>
                  <a:cubicBezTo>
                    <a:pt x="37760" y="32891"/>
                    <a:pt x="37494" y="30723"/>
                    <a:pt x="36193" y="29288"/>
                  </a:cubicBezTo>
                  <a:cubicBezTo>
                    <a:pt x="37093" y="29255"/>
                    <a:pt x="37927" y="28788"/>
                    <a:pt x="38428" y="27954"/>
                  </a:cubicBezTo>
                  <a:cubicBezTo>
                    <a:pt x="39061" y="26920"/>
                    <a:pt x="38895" y="25619"/>
                    <a:pt x="38127" y="24718"/>
                  </a:cubicBezTo>
                  <a:cubicBezTo>
                    <a:pt x="40562" y="24685"/>
                    <a:pt x="42897" y="23451"/>
                    <a:pt x="44232" y="21216"/>
                  </a:cubicBezTo>
                  <a:cubicBezTo>
                    <a:pt x="46267" y="17780"/>
                    <a:pt x="45166" y="13310"/>
                    <a:pt x="41730" y="11275"/>
                  </a:cubicBezTo>
                  <a:cubicBezTo>
                    <a:pt x="40562" y="10584"/>
                    <a:pt x="39274" y="10250"/>
                    <a:pt x="38001" y="10250"/>
                  </a:cubicBezTo>
                  <a:cubicBezTo>
                    <a:pt x="37493" y="10250"/>
                    <a:pt x="36988" y="10304"/>
                    <a:pt x="36493" y="10408"/>
                  </a:cubicBezTo>
                  <a:cubicBezTo>
                    <a:pt x="36460" y="9508"/>
                    <a:pt x="35993" y="8607"/>
                    <a:pt x="35159" y="8107"/>
                  </a:cubicBezTo>
                  <a:cubicBezTo>
                    <a:pt x="34702" y="7842"/>
                    <a:pt x="34194" y="7717"/>
                    <a:pt x="33696" y="7717"/>
                  </a:cubicBezTo>
                  <a:cubicBezTo>
                    <a:pt x="33503" y="7717"/>
                    <a:pt x="33311" y="7736"/>
                    <a:pt x="33124" y="7773"/>
                  </a:cubicBezTo>
                  <a:cubicBezTo>
                    <a:pt x="33324" y="5138"/>
                    <a:pt x="32056" y="2469"/>
                    <a:pt x="29621" y="1035"/>
                  </a:cubicBezTo>
                  <a:cubicBezTo>
                    <a:pt x="28456" y="334"/>
                    <a:pt x="27172" y="0"/>
                    <a:pt x="25905" y="0"/>
                  </a:cubicBezTo>
                  <a:close/>
                </a:path>
              </a:pathLst>
            </a:custGeom>
            <a:solidFill>
              <a:srgbClr val="9FC5E8">
                <a:alpha val="34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36"/>
            <p:cNvSpPr/>
            <p:nvPr/>
          </p:nvSpPr>
          <p:spPr>
            <a:xfrm>
              <a:off x="2958950" y="1937675"/>
              <a:ext cx="262725" cy="426150"/>
            </a:xfrm>
            <a:custGeom>
              <a:avLst/>
              <a:gdLst/>
              <a:ahLst/>
              <a:cxnLst/>
              <a:rect l="l" t="t" r="r" b="b"/>
              <a:pathLst>
                <a:path w="10509" h="17046" extrusionOk="0">
                  <a:moveTo>
                    <a:pt x="2803" y="0"/>
                  </a:moveTo>
                  <a:lnTo>
                    <a:pt x="1" y="1234"/>
                  </a:lnTo>
                  <a:lnTo>
                    <a:pt x="10508" y="17046"/>
                  </a:lnTo>
                  <a:lnTo>
                    <a:pt x="2803" y="0"/>
                  </a:lnTo>
                  <a:close/>
                </a:path>
              </a:pathLst>
            </a:custGeom>
            <a:solidFill>
              <a:srgbClr val="9FC5E8">
                <a:alpha val="34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36"/>
            <p:cNvSpPr/>
            <p:nvPr/>
          </p:nvSpPr>
          <p:spPr>
            <a:xfrm>
              <a:off x="4026375" y="3103500"/>
              <a:ext cx="193500" cy="333600"/>
            </a:xfrm>
            <a:custGeom>
              <a:avLst/>
              <a:gdLst/>
              <a:ahLst/>
              <a:cxnLst/>
              <a:rect l="l" t="t" r="r" b="b"/>
              <a:pathLst>
                <a:path w="7740" h="13344" extrusionOk="0">
                  <a:moveTo>
                    <a:pt x="1" y="0"/>
                  </a:moveTo>
                  <a:lnTo>
                    <a:pt x="4938" y="13343"/>
                  </a:lnTo>
                  <a:lnTo>
                    <a:pt x="7740" y="12109"/>
                  </a:lnTo>
                  <a:lnTo>
                    <a:pt x="1" y="0"/>
                  </a:lnTo>
                  <a:close/>
                </a:path>
              </a:pathLst>
            </a:custGeom>
            <a:solidFill>
              <a:srgbClr val="9FC5E8">
                <a:alpha val="34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36"/>
            <p:cNvSpPr/>
            <p:nvPr/>
          </p:nvSpPr>
          <p:spPr>
            <a:xfrm>
              <a:off x="4047225" y="2869175"/>
              <a:ext cx="356950" cy="76725"/>
            </a:xfrm>
            <a:custGeom>
              <a:avLst/>
              <a:gdLst/>
              <a:ahLst/>
              <a:cxnLst/>
              <a:rect l="l" t="t" r="r" b="b"/>
              <a:pathLst>
                <a:path w="14278" h="3069" extrusionOk="0">
                  <a:moveTo>
                    <a:pt x="14277" y="0"/>
                  </a:moveTo>
                  <a:lnTo>
                    <a:pt x="1" y="1635"/>
                  </a:lnTo>
                  <a:lnTo>
                    <a:pt x="14144" y="3069"/>
                  </a:lnTo>
                  <a:lnTo>
                    <a:pt x="14277" y="0"/>
                  </a:lnTo>
                  <a:close/>
                </a:path>
              </a:pathLst>
            </a:custGeom>
            <a:solidFill>
              <a:srgbClr val="9FC5E8">
                <a:alpha val="34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36"/>
            <p:cNvSpPr/>
            <p:nvPr/>
          </p:nvSpPr>
          <p:spPr>
            <a:xfrm>
              <a:off x="3857925" y="2066925"/>
              <a:ext cx="192675" cy="213500"/>
            </a:xfrm>
            <a:custGeom>
              <a:avLst/>
              <a:gdLst/>
              <a:ahLst/>
              <a:cxnLst/>
              <a:rect l="l" t="t" r="r" b="b"/>
              <a:pathLst>
                <a:path w="7707" h="8540" extrusionOk="0">
                  <a:moveTo>
                    <a:pt x="4470" y="0"/>
                  </a:moveTo>
                  <a:lnTo>
                    <a:pt x="1" y="8540"/>
                  </a:lnTo>
                  <a:lnTo>
                    <a:pt x="7706" y="2102"/>
                  </a:lnTo>
                  <a:lnTo>
                    <a:pt x="4470" y="0"/>
                  </a:lnTo>
                  <a:close/>
                </a:path>
              </a:pathLst>
            </a:custGeom>
            <a:solidFill>
              <a:srgbClr val="9FC5E8">
                <a:alpha val="34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18" name="Google Shape;1218;p36"/>
          <p:cNvSpPr/>
          <p:nvPr/>
        </p:nvSpPr>
        <p:spPr>
          <a:xfrm>
            <a:off x="7994850" y="1243325"/>
            <a:ext cx="709700" cy="307725"/>
          </a:xfrm>
          <a:custGeom>
            <a:avLst/>
            <a:gdLst/>
            <a:ahLst/>
            <a:cxnLst/>
            <a:rect l="l" t="t" r="r" b="b"/>
            <a:pathLst>
              <a:path w="28388" h="12309" extrusionOk="0">
                <a:moveTo>
                  <a:pt x="18247" y="0"/>
                </a:moveTo>
                <a:cubicBezTo>
                  <a:pt x="13877" y="0"/>
                  <a:pt x="10141" y="2802"/>
                  <a:pt x="8740" y="6738"/>
                </a:cubicBezTo>
                <a:lnTo>
                  <a:pt x="2769" y="6738"/>
                </a:lnTo>
                <a:cubicBezTo>
                  <a:pt x="1234" y="6738"/>
                  <a:pt x="0" y="7973"/>
                  <a:pt x="0" y="9507"/>
                </a:cubicBezTo>
                <a:cubicBezTo>
                  <a:pt x="0" y="11041"/>
                  <a:pt x="1234" y="12309"/>
                  <a:pt x="2769" y="12309"/>
                </a:cubicBezTo>
                <a:lnTo>
                  <a:pt x="25585" y="12309"/>
                </a:lnTo>
                <a:cubicBezTo>
                  <a:pt x="27153" y="12309"/>
                  <a:pt x="28387" y="11041"/>
                  <a:pt x="28387" y="9507"/>
                </a:cubicBezTo>
                <a:cubicBezTo>
                  <a:pt x="28387" y="9407"/>
                  <a:pt x="28387" y="9273"/>
                  <a:pt x="28354" y="9173"/>
                </a:cubicBezTo>
                <a:cubicBezTo>
                  <a:pt x="28087" y="3836"/>
                  <a:pt x="23684" y="0"/>
                  <a:pt x="18247" y="0"/>
                </a:cubicBezTo>
                <a:close/>
              </a:path>
            </a:pathLst>
          </a:custGeom>
          <a:solidFill>
            <a:srgbClr val="F0EF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36"/>
          <p:cNvSpPr/>
          <p:nvPr/>
        </p:nvSpPr>
        <p:spPr>
          <a:xfrm flipH="1">
            <a:off x="384825" y="3175038"/>
            <a:ext cx="709700" cy="307725"/>
          </a:xfrm>
          <a:custGeom>
            <a:avLst/>
            <a:gdLst/>
            <a:ahLst/>
            <a:cxnLst/>
            <a:rect l="l" t="t" r="r" b="b"/>
            <a:pathLst>
              <a:path w="28388" h="12309" extrusionOk="0">
                <a:moveTo>
                  <a:pt x="18247" y="0"/>
                </a:moveTo>
                <a:cubicBezTo>
                  <a:pt x="13877" y="0"/>
                  <a:pt x="10141" y="2802"/>
                  <a:pt x="8740" y="6738"/>
                </a:cubicBezTo>
                <a:lnTo>
                  <a:pt x="2769" y="6738"/>
                </a:lnTo>
                <a:cubicBezTo>
                  <a:pt x="1234" y="6738"/>
                  <a:pt x="0" y="7973"/>
                  <a:pt x="0" y="9507"/>
                </a:cubicBezTo>
                <a:cubicBezTo>
                  <a:pt x="0" y="11041"/>
                  <a:pt x="1234" y="12309"/>
                  <a:pt x="2769" y="12309"/>
                </a:cubicBezTo>
                <a:lnTo>
                  <a:pt x="25585" y="12309"/>
                </a:lnTo>
                <a:cubicBezTo>
                  <a:pt x="27153" y="12309"/>
                  <a:pt x="28387" y="11041"/>
                  <a:pt x="28387" y="9507"/>
                </a:cubicBezTo>
                <a:cubicBezTo>
                  <a:pt x="28387" y="9407"/>
                  <a:pt x="28387" y="9273"/>
                  <a:pt x="28354" y="9173"/>
                </a:cubicBezTo>
                <a:cubicBezTo>
                  <a:pt x="28087" y="3836"/>
                  <a:pt x="23684" y="0"/>
                  <a:pt x="18247" y="0"/>
                </a:cubicBezTo>
                <a:close/>
              </a:path>
            </a:pathLst>
          </a:custGeom>
          <a:solidFill>
            <a:srgbClr val="F0EF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20" name="Google Shape;1220;p36"/>
          <p:cNvGrpSpPr/>
          <p:nvPr/>
        </p:nvGrpSpPr>
        <p:grpSpPr>
          <a:xfrm>
            <a:off x="5741217" y="4438050"/>
            <a:ext cx="253593" cy="322744"/>
            <a:chOff x="3828325" y="875775"/>
            <a:chExt cx="330501" cy="420623"/>
          </a:xfrm>
        </p:grpSpPr>
        <p:sp>
          <p:nvSpPr>
            <p:cNvPr id="1221" name="Google Shape;1221;p36"/>
            <p:cNvSpPr/>
            <p:nvPr/>
          </p:nvSpPr>
          <p:spPr>
            <a:xfrm>
              <a:off x="3884094" y="1119247"/>
              <a:ext cx="53711" cy="53776"/>
            </a:xfrm>
            <a:custGeom>
              <a:avLst/>
              <a:gdLst/>
              <a:ahLst/>
              <a:cxnLst/>
              <a:rect l="l" t="t" r="r" b="b"/>
              <a:pathLst>
                <a:path w="835" h="836" extrusionOk="0">
                  <a:moveTo>
                    <a:pt x="474" y="1"/>
                  </a:moveTo>
                  <a:cubicBezTo>
                    <a:pt x="323" y="1"/>
                    <a:pt x="155" y="120"/>
                    <a:pt x="100" y="285"/>
                  </a:cubicBezTo>
                  <a:cubicBezTo>
                    <a:pt x="0" y="485"/>
                    <a:pt x="67" y="719"/>
                    <a:pt x="234" y="819"/>
                  </a:cubicBezTo>
                  <a:cubicBezTo>
                    <a:pt x="269" y="830"/>
                    <a:pt x="305" y="836"/>
                    <a:pt x="340" y="836"/>
                  </a:cubicBezTo>
                  <a:cubicBezTo>
                    <a:pt x="502" y="836"/>
                    <a:pt x="652" y="716"/>
                    <a:pt x="734" y="552"/>
                  </a:cubicBezTo>
                  <a:cubicBezTo>
                    <a:pt x="834" y="352"/>
                    <a:pt x="734" y="118"/>
                    <a:pt x="567" y="18"/>
                  </a:cubicBezTo>
                  <a:cubicBezTo>
                    <a:pt x="538" y="6"/>
                    <a:pt x="506" y="1"/>
                    <a:pt x="474"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36"/>
            <p:cNvSpPr/>
            <p:nvPr/>
          </p:nvSpPr>
          <p:spPr>
            <a:xfrm>
              <a:off x="3918444" y="1068109"/>
              <a:ext cx="126656" cy="79699"/>
            </a:xfrm>
            <a:custGeom>
              <a:avLst/>
              <a:gdLst/>
              <a:ahLst/>
              <a:cxnLst/>
              <a:rect l="l" t="t" r="r" b="b"/>
              <a:pathLst>
                <a:path w="1969" h="1239" extrusionOk="0">
                  <a:moveTo>
                    <a:pt x="1114" y="1"/>
                  </a:moveTo>
                  <a:cubicBezTo>
                    <a:pt x="642" y="1"/>
                    <a:pt x="123" y="511"/>
                    <a:pt x="0" y="880"/>
                  </a:cubicBezTo>
                  <a:lnTo>
                    <a:pt x="0" y="1180"/>
                  </a:lnTo>
                  <a:cubicBezTo>
                    <a:pt x="43" y="1223"/>
                    <a:pt x="86" y="1238"/>
                    <a:pt x="130" y="1238"/>
                  </a:cubicBezTo>
                  <a:cubicBezTo>
                    <a:pt x="223" y="1238"/>
                    <a:pt x="320" y="1169"/>
                    <a:pt x="434" y="1147"/>
                  </a:cubicBezTo>
                  <a:cubicBezTo>
                    <a:pt x="551" y="1108"/>
                    <a:pt x="668" y="1091"/>
                    <a:pt x="785" y="1091"/>
                  </a:cubicBezTo>
                  <a:cubicBezTo>
                    <a:pt x="868" y="1091"/>
                    <a:pt x="951" y="1099"/>
                    <a:pt x="1034" y="1113"/>
                  </a:cubicBezTo>
                  <a:cubicBezTo>
                    <a:pt x="1188" y="1113"/>
                    <a:pt x="1349" y="1156"/>
                    <a:pt x="1488" y="1156"/>
                  </a:cubicBezTo>
                  <a:cubicBezTo>
                    <a:pt x="1650" y="1156"/>
                    <a:pt x="1781" y="1098"/>
                    <a:pt x="1835" y="846"/>
                  </a:cubicBezTo>
                  <a:cubicBezTo>
                    <a:pt x="1968" y="446"/>
                    <a:pt x="1601" y="113"/>
                    <a:pt x="1234" y="12"/>
                  </a:cubicBezTo>
                  <a:cubicBezTo>
                    <a:pt x="1195" y="5"/>
                    <a:pt x="1155" y="1"/>
                    <a:pt x="1114"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36"/>
            <p:cNvSpPr/>
            <p:nvPr/>
          </p:nvSpPr>
          <p:spPr>
            <a:xfrm>
              <a:off x="3828325" y="1159001"/>
              <a:ext cx="81564" cy="135211"/>
            </a:xfrm>
            <a:custGeom>
              <a:avLst/>
              <a:gdLst/>
              <a:ahLst/>
              <a:cxnLst/>
              <a:rect l="l" t="t" r="r" b="b"/>
              <a:pathLst>
                <a:path w="1268" h="2102" extrusionOk="0">
                  <a:moveTo>
                    <a:pt x="1234" y="0"/>
                  </a:moveTo>
                  <a:cubicBezTo>
                    <a:pt x="1168" y="0"/>
                    <a:pt x="1101" y="134"/>
                    <a:pt x="1068" y="167"/>
                  </a:cubicBezTo>
                  <a:cubicBezTo>
                    <a:pt x="1001" y="267"/>
                    <a:pt x="934" y="334"/>
                    <a:pt x="867" y="434"/>
                  </a:cubicBezTo>
                  <a:cubicBezTo>
                    <a:pt x="734" y="601"/>
                    <a:pt x="634" y="768"/>
                    <a:pt x="534" y="968"/>
                  </a:cubicBezTo>
                  <a:cubicBezTo>
                    <a:pt x="400" y="1135"/>
                    <a:pt x="300" y="1335"/>
                    <a:pt x="234" y="1535"/>
                  </a:cubicBezTo>
                  <a:cubicBezTo>
                    <a:pt x="134" y="1702"/>
                    <a:pt x="33" y="1902"/>
                    <a:pt x="0" y="2102"/>
                  </a:cubicBezTo>
                  <a:cubicBezTo>
                    <a:pt x="67" y="1935"/>
                    <a:pt x="134" y="1735"/>
                    <a:pt x="234" y="1568"/>
                  </a:cubicBezTo>
                  <a:cubicBezTo>
                    <a:pt x="334" y="1401"/>
                    <a:pt x="400" y="1201"/>
                    <a:pt x="500" y="1035"/>
                  </a:cubicBezTo>
                  <a:cubicBezTo>
                    <a:pt x="634" y="868"/>
                    <a:pt x="734" y="701"/>
                    <a:pt x="834" y="534"/>
                  </a:cubicBezTo>
                  <a:cubicBezTo>
                    <a:pt x="901" y="467"/>
                    <a:pt x="967" y="367"/>
                    <a:pt x="1034" y="301"/>
                  </a:cubicBezTo>
                  <a:cubicBezTo>
                    <a:pt x="1068" y="234"/>
                    <a:pt x="1101" y="201"/>
                    <a:pt x="1134" y="167"/>
                  </a:cubicBezTo>
                  <a:cubicBezTo>
                    <a:pt x="1168" y="134"/>
                    <a:pt x="1201" y="101"/>
                    <a:pt x="1234" y="67"/>
                  </a:cubicBezTo>
                  <a:cubicBezTo>
                    <a:pt x="1268" y="67"/>
                    <a:pt x="1268" y="67"/>
                    <a:pt x="1268" y="34"/>
                  </a:cubicBezTo>
                  <a:cubicBezTo>
                    <a:pt x="1268" y="34"/>
                    <a:pt x="1234" y="0"/>
                    <a:pt x="1234"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36"/>
            <p:cNvSpPr/>
            <p:nvPr/>
          </p:nvSpPr>
          <p:spPr>
            <a:xfrm>
              <a:off x="3839003" y="1079623"/>
              <a:ext cx="77319" cy="60144"/>
            </a:xfrm>
            <a:custGeom>
              <a:avLst/>
              <a:gdLst/>
              <a:ahLst/>
              <a:cxnLst/>
              <a:rect l="l" t="t" r="r" b="b"/>
              <a:pathLst>
                <a:path w="1202" h="935" extrusionOk="0">
                  <a:moveTo>
                    <a:pt x="1" y="0"/>
                  </a:moveTo>
                  <a:cubicBezTo>
                    <a:pt x="1" y="0"/>
                    <a:pt x="1" y="34"/>
                    <a:pt x="1" y="34"/>
                  </a:cubicBezTo>
                  <a:cubicBezTo>
                    <a:pt x="501" y="200"/>
                    <a:pt x="902" y="534"/>
                    <a:pt x="1202" y="934"/>
                  </a:cubicBezTo>
                  <a:cubicBezTo>
                    <a:pt x="935" y="501"/>
                    <a:pt x="501" y="200"/>
                    <a:pt x="1"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36"/>
            <p:cNvSpPr/>
            <p:nvPr/>
          </p:nvSpPr>
          <p:spPr>
            <a:xfrm>
              <a:off x="3845435" y="1103230"/>
              <a:ext cx="58021" cy="37501"/>
            </a:xfrm>
            <a:custGeom>
              <a:avLst/>
              <a:gdLst/>
              <a:ahLst/>
              <a:cxnLst/>
              <a:rect l="l" t="t" r="r" b="b"/>
              <a:pathLst>
                <a:path w="902" h="583" extrusionOk="0">
                  <a:moveTo>
                    <a:pt x="1" y="0"/>
                  </a:moveTo>
                  <a:lnTo>
                    <a:pt x="1" y="0"/>
                  </a:lnTo>
                  <a:cubicBezTo>
                    <a:pt x="301" y="167"/>
                    <a:pt x="601" y="334"/>
                    <a:pt x="868" y="567"/>
                  </a:cubicBezTo>
                  <a:cubicBezTo>
                    <a:pt x="868" y="578"/>
                    <a:pt x="872" y="582"/>
                    <a:pt x="877" y="582"/>
                  </a:cubicBezTo>
                  <a:cubicBezTo>
                    <a:pt x="887" y="582"/>
                    <a:pt x="902" y="567"/>
                    <a:pt x="902" y="567"/>
                  </a:cubicBezTo>
                  <a:cubicBezTo>
                    <a:pt x="601" y="334"/>
                    <a:pt x="335" y="134"/>
                    <a:pt x="1"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36"/>
            <p:cNvSpPr/>
            <p:nvPr/>
          </p:nvSpPr>
          <p:spPr>
            <a:xfrm>
              <a:off x="3939864" y="1116610"/>
              <a:ext cx="68763" cy="179788"/>
            </a:xfrm>
            <a:custGeom>
              <a:avLst/>
              <a:gdLst/>
              <a:ahLst/>
              <a:cxnLst/>
              <a:rect l="l" t="t" r="r" b="b"/>
              <a:pathLst>
                <a:path w="1069" h="2795" extrusionOk="0">
                  <a:moveTo>
                    <a:pt x="413" y="1"/>
                  </a:moveTo>
                  <a:cubicBezTo>
                    <a:pt x="401" y="1"/>
                    <a:pt x="384" y="9"/>
                    <a:pt x="368" y="26"/>
                  </a:cubicBezTo>
                  <a:cubicBezTo>
                    <a:pt x="268" y="259"/>
                    <a:pt x="201" y="526"/>
                    <a:pt x="101" y="793"/>
                  </a:cubicBezTo>
                  <a:cubicBezTo>
                    <a:pt x="67" y="893"/>
                    <a:pt x="1" y="993"/>
                    <a:pt x="34" y="1126"/>
                  </a:cubicBezTo>
                  <a:cubicBezTo>
                    <a:pt x="67" y="1260"/>
                    <a:pt x="101" y="1393"/>
                    <a:pt x="134" y="1527"/>
                  </a:cubicBezTo>
                  <a:cubicBezTo>
                    <a:pt x="167" y="1660"/>
                    <a:pt x="201" y="1827"/>
                    <a:pt x="234" y="1960"/>
                  </a:cubicBezTo>
                  <a:cubicBezTo>
                    <a:pt x="268" y="2027"/>
                    <a:pt x="368" y="2127"/>
                    <a:pt x="434" y="2194"/>
                  </a:cubicBezTo>
                  <a:cubicBezTo>
                    <a:pt x="634" y="2394"/>
                    <a:pt x="835" y="2594"/>
                    <a:pt x="1068" y="2794"/>
                  </a:cubicBezTo>
                  <a:cubicBezTo>
                    <a:pt x="1068" y="2794"/>
                    <a:pt x="1068" y="2761"/>
                    <a:pt x="1068" y="2761"/>
                  </a:cubicBezTo>
                  <a:cubicBezTo>
                    <a:pt x="901" y="2594"/>
                    <a:pt x="735" y="2427"/>
                    <a:pt x="568" y="2261"/>
                  </a:cubicBezTo>
                  <a:cubicBezTo>
                    <a:pt x="468" y="2194"/>
                    <a:pt x="368" y="2094"/>
                    <a:pt x="301" y="1960"/>
                  </a:cubicBezTo>
                  <a:cubicBezTo>
                    <a:pt x="234" y="1860"/>
                    <a:pt x="234" y="1694"/>
                    <a:pt x="201" y="1560"/>
                  </a:cubicBezTo>
                  <a:cubicBezTo>
                    <a:pt x="167" y="1460"/>
                    <a:pt x="134" y="1327"/>
                    <a:pt x="101" y="1193"/>
                  </a:cubicBezTo>
                  <a:cubicBezTo>
                    <a:pt x="67" y="1026"/>
                    <a:pt x="101" y="893"/>
                    <a:pt x="167" y="760"/>
                  </a:cubicBezTo>
                  <a:cubicBezTo>
                    <a:pt x="268" y="526"/>
                    <a:pt x="334" y="259"/>
                    <a:pt x="434" y="26"/>
                  </a:cubicBezTo>
                  <a:cubicBezTo>
                    <a:pt x="434" y="9"/>
                    <a:pt x="426" y="1"/>
                    <a:pt x="413"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36"/>
            <p:cNvSpPr/>
            <p:nvPr/>
          </p:nvSpPr>
          <p:spPr>
            <a:xfrm>
              <a:off x="3957039" y="1118733"/>
              <a:ext cx="85874" cy="169046"/>
            </a:xfrm>
            <a:custGeom>
              <a:avLst/>
              <a:gdLst/>
              <a:ahLst/>
              <a:cxnLst/>
              <a:rect l="l" t="t" r="r" b="b"/>
              <a:pathLst>
                <a:path w="1335" h="2628" extrusionOk="0">
                  <a:moveTo>
                    <a:pt x="217" y="1"/>
                  </a:moveTo>
                  <a:cubicBezTo>
                    <a:pt x="209" y="1"/>
                    <a:pt x="201" y="9"/>
                    <a:pt x="201" y="26"/>
                  </a:cubicBezTo>
                  <a:cubicBezTo>
                    <a:pt x="134" y="293"/>
                    <a:pt x="101" y="560"/>
                    <a:pt x="34" y="827"/>
                  </a:cubicBezTo>
                  <a:cubicBezTo>
                    <a:pt x="34" y="960"/>
                    <a:pt x="1" y="1060"/>
                    <a:pt x="34" y="1160"/>
                  </a:cubicBezTo>
                  <a:cubicBezTo>
                    <a:pt x="101" y="1294"/>
                    <a:pt x="134" y="1427"/>
                    <a:pt x="201" y="1560"/>
                  </a:cubicBezTo>
                  <a:cubicBezTo>
                    <a:pt x="267" y="1694"/>
                    <a:pt x="301" y="1827"/>
                    <a:pt x="367" y="1961"/>
                  </a:cubicBezTo>
                  <a:cubicBezTo>
                    <a:pt x="434" y="2061"/>
                    <a:pt x="534" y="2094"/>
                    <a:pt x="601" y="2161"/>
                  </a:cubicBezTo>
                  <a:cubicBezTo>
                    <a:pt x="868" y="2328"/>
                    <a:pt x="1101" y="2494"/>
                    <a:pt x="1335" y="2628"/>
                  </a:cubicBezTo>
                  <a:cubicBezTo>
                    <a:pt x="1168" y="2494"/>
                    <a:pt x="968" y="2361"/>
                    <a:pt x="768" y="2228"/>
                  </a:cubicBezTo>
                  <a:cubicBezTo>
                    <a:pt x="668" y="2161"/>
                    <a:pt x="534" y="2061"/>
                    <a:pt x="434" y="1961"/>
                  </a:cubicBezTo>
                  <a:cubicBezTo>
                    <a:pt x="367" y="1861"/>
                    <a:pt x="334" y="1727"/>
                    <a:pt x="267" y="1594"/>
                  </a:cubicBezTo>
                  <a:cubicBezTo>
                    <a:pt x="234" y="1460"/>
                    <a:pt x="167" y="1360"/>
                    <a:pt x="134" y="1227"/>
                  </a:cubicBezTo>
                  <a:cubicBezTo>
                    <a:pt x="67" y="1093"/>
                    <a:pt x="67" y="960"/>
                    <a:pt x="101" y="793"/>
                  </a:cubicBezTo>
                  <a:cubicBezTo>
                    <a:pt x="167" y="526"/>
                    <a:pt x="201" y="293"/>
                    <a:pt x="234" y="26"/>
                  </a:cubicBezTo>
                  <a:cubicBezTo>
                    <a:pt x="234" y="9"/>
                    <a:pt x="226" y="1"/>
                    <a:pt x="217"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36"/>
            <p:cNvSpPr/>
            <p:nvPr/>
          </p:nvSpPr>
          <p:spPr>
            <a:xfrm>
              <a:off x="3974213" y="1103745"/>
              <a:ext cx="105171" cy="153994"/>
            </a:xfrm>
            <a:custGeom>
              <a:avLst/>
              <a:gdLst/>
              <a:ahLst/>
              <a:cxnLst/>
              <a:rect l="l" t="t" r="r" b="b"/>
              <a:pathLst>
                <a:path w="1635" h="2394" extrusionOk="0">
                  <a:moveTo>
                    <a:pt x="50" y="0"/>
                  </a:moveTo>
                  <a:cubicBezTo>
                    <a:pt x="42" y="0"/>
                    <a:pt x="34" y="9"/>
                    <a:pt x="34" y="26"/>
                  </a:cubicBezTo>
                  <a:cubicBezTo>
                    <a:pt x="34" y="292"/>
                    <a:pt x="34" y="559"/>
                    <a:pt x="34" y="859"/>
                  </a:cubicBezTo>
                  <a:cubicBezTo>
                    <a:pt x="34" y="960"/>
                    <a:pt x="0" y="1060"/>
                    <a:pt x="67" y="1160"/>
                  </a:cubicBezTo>
                  <a:cubicBezTo>
                    <a:pt x="134" y="1293"/>
                    <a:pt x="234" y="1427"/>
                    <a:pt x="301" y="1527"/>
                  </a:cubicBezTo>
                  <a:cubicBezTo>
                    <a:pt x="401" y="1660"/>
                    <a:pt x="467" y="1760"/>
                    <a:pt x="567" y="1894"/>
                  </a:cubicBezTo>
                  <a:cubicBezTo>
                    <a:pt x="634" y="1960"/>
                    <a:pt x="734" y="1994"/>
                    <a:pt x="834" y="2027"/>
                  </a:cubicBezTo>
                  <a:cubicBezTo>
                    <a:pt x="1101" y="2160"/>
                    <a:pt x="1335" y="2260"/>
                    <a:pt x="1635" y="2394"/>
                  </a:cubicBezTo>
                  <a:cubicBezTo>
                    <a:pt x="1635" y="2394"/>
                    <a:pt x="1635" y="2394"/>
                    <a:pt x="1635" y="2361"/>
                  </a:cubicBezTo>
                  <a:cubicBezTo>
                    <a:pt x="1401" y="2260"/>
                    <a:pt x="1201" y="2160"/>
                    <a:pt x="968" y="2060"/>
                  </a:cubicBezTo>
                  <a:cubicBezTo>
                    <a:pt x="868" y="2027"/>
                    <a:pt x="734" y="1960"/>
                    <a:pt x="634" y="1894"/>
                  </a:cubicBezTo>
                  <a:cubicBezTo>
                    <a:pt x="534" y="1793"/>
                    <a:pt x="467" y="1660"/>
                    <a:pt x="401" y="1560"/>
                  </a:cubicBezTo>
                  <a:cubicBezTo>
                    <a:pt x="301" y="1427"/>
                    <a:pt x="234" y="1326"/>
                    <a:pt x="167" y="1226"/>
                  </a:cubicBezTo>
                  <a:cubicBezTo>
                    <a:pt x="67" y="1093"/>
                    <a:pt x="67" y="960"/>
                    <a:pt x="67" y="793"/>
                  </a:cubicBezTo>
                  <a:cubicBezTo>
                    <a:pt x="67" y="526"/>
                    <a:pt x="67" y="259"/>
                    <a:pt x="67" y="26"/>
                  </a:cubicBezTo>
                  <a:cubicBezTo>
                    <a:pt x="67" y="9"/>
                    <a:pt x="59" y="0"/>
                    <a:pt x="50"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36"/>
            <p:cNvSpPr/>
            <p:nvPr/>
          </p:nvSpPr>
          <p:spPr>
            <a:xfrm>
              <a:off x="3982768" y="1104388"/>
              <a:ext cx="126656" cy="134053"/>
            </a:xfrm>
            <a:custGeom>
              <a:avLst/>
              <a:gdLst/>
              <a:ahLst/>
              <a:cxnLst/>
              <a:rect l="l" t="t" r="r" b="b"/>
              <a:pathLst>
                <a:path w="1969" h="2084" extrusionOk="0">
                  <a:moveTo>
                    <a:pt x="26" y="1"/>
                  </a:moveTo>
                  <a:cubicBezTo>
                    <a:pt x="16" y="1"/>
                    <a:pt x="1" y="16"/>
                    <a:pt x="1" y="16"/>
                  </a:cubicBezTo>
                  <a:cubicBezTo>
                    <a:pt x="34" y="282"/>
                    <a:pt x="68" y="583"/>
                    <a:pt x="134" y="849"/>
                  </a:cubicBezTo>
                  <a:cubicBezTo>
                    <a:pt x="134" y="950"/>
                    <a:pt x="168" y="1050"/>
                    <a:pt x="234" y="1150"/>
                  </a:cubicBezTo>
                  <a:cubicBezTo>
                    <a:pt x="334" y="1250"/>
                    <a:pt x="434" y="1350"/>
                    <a:pt x="535" y="1483"/>
                  </a:cubicBezTo>
                  <a:cubicBezTo>
                    <a:pt x="635" y="1583"/>
                    <a:pt x="735" y="1683"/>
                    <a:pt x="835" y="1783"/>
                  </a:cubicBezTo>
                  <a:cubicBezTo>
                    <a:pt x="901" y="1850"/>
                    <a:pt x="1002" y="1850"/>
                    <a:pt x="1102" y="1884"/>
                  </a:cubicBezTo>
                  <a:cubicBezTo>
                    <a:pt x="1402" y="1950"/>
                    <a:pt x="1669" y="2017"/>
                    <a:pt x="1969" y="2084"/>
                  </a:cubicBezTo>
                  <a:cubicBezTo>
                    <a:pt x="1735" y="2017"/>
                    <a:pt x="1502" y="1950"/>
                    <a:pt x="1268" y="1884"/>
                  </a:cubicBezTo>
                  <a:cubicBezTo>
                    <a:pt x="1135" y="1850"/>
                    <a:pt x="1002" y="1817"/>
                    <a:pt x="901" y="1750"/>
                  </a:cubicBezTo>
                  <a:cubicBezTo>
                    <a:pt x="768" y="1683"/>
                    <a:pt x="701" y="1550"/>
                    <a:pt x="601" y="1483"/>
                  </a:cubicBezTo>
                  <a:cubicBezTo>
                    <a:pt x="501" y="1383"/>
                    <a:pt x="434" y="1283"/>
                    <a:pt x="334" y="1183"/>
                  </a:cubicBezTo>
                  <a:cubicBezTo>
                    <a:pt x="201" y="1050"/>
                    <a:pt x="201" y="916"/>
                    <a:pt x="168" y="783"/>
                  </a:cubicBezTo>
                  <a:cubicBezTo>
                    <a:pt x="134" y="516"/>
                    <a:pt x="68" y="282"/>
                    <a:pt x="34" y="16"/>
                  </a:cubicBezTo>
                  <a:cubicBezTo>
                    <a:pt x="34" y="4"/>
                    <a:pt x="30" y="1"/>
                    <a:pt x="26"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36"/>
            <p:cNvSpPr/>
            <p:nvPr/>
          </p:nvSpPr>
          <p:spPr>
            <a:xfrm>
              <a:off x="3948483" y="875775"/>
              <a:ext cx="109481" cy="223208"/>
            </a:xfrm>
            <a:custGeom>
              <a:avLst/>
              <a:gdLst/>
              <a:ahLst/>
              <a:cxnLst/>
              <a:rect l="l" t="t" r="r" b="b"/>
              <a:pathLst>
                <a:path w="1702" h="3470" extrusionOk="0">
                  <a:moveTo>
                    <a:pt x="0" y="3469"/>
                  </a:moveTo>
                  <a:cubicBezTo>
                    <a:pt x="0" y="2836"/>
                    <a:pt x="267" y="2102"/>
                    <a:pt x="467" y="1535"/>
                  </a:cubicBezTo>
                  <a:cubicBezTo>
                    <a:pt x="634" y="1101"/>
                    <a:pt x="834" y="534"/>
                    <a:pt x="1168" y="234"/>
                  </a:cubicBezTo>
                  <a:cubicBezTo>
                    <a:pt x="1401" y="0"/>
                    <a:pt x="1668" y="34"/>
                    <a:pt x="1668" y="367"/>
                  </a:cubicBezTo>
                  <a:cubicBezTo>
                    <a:pt x="1701" y="968"/>
                    <a:pt x="1334" y="1601"/>
                    <a:pt x="1068" y="2135"/>
                  </a:cubicBezTo>
                  <a:cubicBezTo>
                    <a:pt x="901" y="2402"/>
                    <a:pt x="734" y="2702"/>
                    <a:pt x="534" y="2969"/>
                  </a:cubicBezTo>
                  <a:cubicBezTo>
                    <a:pt x="434" y="3103"/>
                    <a:pt x="300" y="3236"/>
                    <a:pt x="200" y="3369"/>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36"/>
            <p:cNvSpPr/>
            <p:nvPr/>
          </p:nvSpPr>
          <p:spPr>
            <a:xfrm>
              <a:off x="3866920" y="903628"/>
              <a:ext cx="83751" cy="216840"/>
            </a:xfrm>
            <a:custGeom>
              <a:avLst/>
              <a:gdLst/>
              <a:ahLst/>
              <a:cxnLst/>
              <a:rect l="l" t="t" r="r" b="b"/>
              <a:pathLst>
                <a:path w="1302" h="3371" extrusionOk="0">
                  <a:moveTo>
                    <a:pt x="1235" y="3370"/>
                  </a:moveTo>
                  <a:cubicBezTo>
                    <a:pt x="834" y="2936"/>
                    <a:pt x="601" y="2269"/>
                    <a:pt x="367" y="1736"/>
                  </a:cubicBezTo>
                  <a:cubicBezTo>
                    <a:pt x="201" y="1369"/>
                    <a:pt x="1" y="835"/>
                    <a:pt x="34" y="435"/>
                  </a:cubicBezTo>
                  <a:cubicBezTo>
                    <a:pt x="67" y="134"/>
                    <a:pt x="267" y="1"/>
                    <a:pt x="468" y="234"/>
                  </a:cubicBezTo>
                  <a:cubicBezTo>
                    <a:pt x="868" y="635"/>
                    <a:pt x="1001" y="1302"/>
                    <a:pt x="1135" y="1802"/>
                  </a:cubicBezTo>
                  <a:cubicBezTo>
                    <a:pt x="1201" y="2102"/>
                    <a:pt x="1268" y="2403"/>
                    <a:pt x="1301" y="2703"/>
                  </a:cubicBezTo>
                  <a:cubicBezTo>
                    <a:pt x="1301" y="2870"/>
                    <a:pt x="1268" y="3036"/>
                    <a:pt x="1301" y="3203"/>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36"/>
            <p:cNvSpPr/>
            <p:nvPr/>
          </p:nvSpPr>
          <p:spPr>
            <a:xfrm>
              <a:off x="4019241" y="1098663"/>
              <a:ext cx="139585" cy="73009"/>
            </a:xfrm>
            <a:custGeom>
              <a:avLst/>
              <a:gdLst/>
              <a:ahLst/>
              <a:cxnLst/>
              <a:rect l="l" t="t" r="r" b="b"/>
              <a:pathLst>
                <a:path w="2170" h="1135" extrusionOk="0">
                  <a:moveTo>
                    <a:pt x="175" y="0"/>
                  </a:moveTo>
                  <a:cubicBezTo>
                    <a:pt x="127" y="0"/>
                    <a:pt x="80" y="2"/>
                    <a:pt x="34" y="4"/>
                  </a:cubicBezTo>
                  <a:lnTo>
                    <a:pt x="1" y="271"/>
                  </a:lnTo>
                  <a:cubicBezTo>
                    <a:pt x="5" y="271"/>
                    <a:pt x="9" y="271"/>
                    <a:pt x="13" y="271"/>
                  </a:cubicBezTo>
                  <a:cubicBezTo>
                    <a:pt x="302" y="271"/>
                    <a:pt x="1437" y="1135"/>
                    <a:pt x="1919" y="1135"/>
                  </a:cubicBezTo>
                  <a:cubicBezTo>
                    <a:pt x="2042" y="1135"/>
                    <a:pt x="2122" y="1079"/>
                    <a:pt x="2136" y="938"/>
                  </a:cubicBezTo>
                  <a:cubicBezTo>
                    <a:pt x="2169" y="638"/>
                    <a:pt x="1902" y="438"/>
                    <a:pt x="1702" y="338"/>
                  </a:cubicBezTo>
                  <a:cubicBezTo>
                    <a:pt x="1245" y="155"/>
                    <a:pt x="677" y="0"/>
                    <a:pt x="175" y="0"/>
                  </a:cubicBez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33" name="Google Shape;1233;p36"/>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234" name="Google Shape;1234;p36"/>
          <p:cNvSpPr txBox="1">
            <a:spLocks noGrp="1"/>
          </p:cNvSpPr>
          <p:nvPr>
            <p:ph type="subTitle" idx="1"/>
          </p:nvPr>
        </p:nvSpPr>
        <p:spPr>
          <a:xfrm>
            <a:off x="865625" y="1776675"/>
            <a:ext cx="2228700" cy="4545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Clr>
                <a:schemeClr val="lt2"/>
              </a:buClr>
              <a:buSzPts val="1800"/>
              <a:buNone/>
              <a:defRPr sz="2200">
                <a:solidFill>
                  <a:schemeClr val="accent3"/>
                </a:solidFill>
                <a:latin typeface="Chivo Black"/>
                <a:ea typeface="Chivo Black"/>
                <a:cs typeface="Chivo Black"/>
                <a:sym typeface="Chivo Black"/>
              </a:defRPr>
            </a:lvl1pPr>
            <a:lvl2pPr lvl="1" rtl="0">
              <a:spcBef>
                <a:spcPts val="0"/>
              </a:spcBef>
              <a:spcAft>
                <a:spcPts val="0"/>
              </a:spcAft>
              <a:buClr>
                <a:schemeClr val="lt2"/>
              </a:buClr>
              <a:buSzPts val="1400"/>
              <a:buNone/>
              <a:defRPr>
                <a:solidFill>
                  <a:schemeClr val="lt2"/>
                </a:solidFill>
              </a:defRPr>
            </a:lvl2pPr>
            <a:lvl3pPr lvl="2" rtl="0">
              <a:spcBef>
                <a:spcPts val="0"/>
              </a:spcBef>
              <a:spcAft>
                <a:spcPts val="0"/>
              </a:spcAft>
              <a:buClr>
                <a:schemeClr val="lt2"/>
              </a:buClr>
              <a:buSzPts val="1400"/>
              <a:buNone/>
              <a:defRPr>
                <a:solidFill>
                  <a:schemeClr val="lt2"/>
                </a:solidFill>
              </a:defRPr>
            </a:lvl3pPr>
            <a:lvl4pPr lvl="3" rtl="0">
              <a:spcBef>
                <a:spcPts val="0"/>
              </a:spcBef>
              <a:spcAft>
                <a:spcPts val="0"/>
              </a:spcAft>
              <a:buClr>
                <a:schemeClr val="lt2"/>
              </a:buClr>
              <a:buSzPts val="1400"/>
              <a:buNone/>
              <a:defRPr>
                <a:solidFill>
                  <a:schemeClr val="lt2"/>
                </a:solidFill>
              </a:defRPr>
            </a:lvl4pPr>
            <a:lvl5pPr lvl="4" rtl="0">
              <a:spcBef>
                <a:spcPts val="0"/>
              </a:spcBef>
              <a:spcAft>
                <a:spcPts val="0"/>
              </a:spcAft>
              <a:buClr>
                <a:schemeClr val="lt2"/>
              </a:buClr>
              <a:buSzPts val="1400"/>
              <a:buNone/>
              <a:defRPr>
                <a:solidFill>
                  <a:schemeClr val="lt2"/>
                </a:solidFill>
              </a:defRPr>
            </a:lvl5pPr>
            <a:lvl6pPr lvl="5" rtl="0">
              <a:spcBef>
                <a:spcPts val="0"/>
              </a:spcBef>
              <a:spcAft>
                <a:spcPts val="0"/>
              </a:spcAft>
              <a:buClr>
                <a:schemeClr val="lt2"/>
              </a:buClr>
              <a:buSzPts val="1400"/>
              <a:buNone/>
              <a:defRPr>
                <a:solidFill>
                  <a:schemeClr val="lt2"/>
                </a:solidFill>
              </a:defRPr>
            </a:lvl6pPr>
            <a:lvl7pPr lvl="6" rtl="0">
              <a:spcBef>
                <a:spcPts val="0"/>
              </a:spcBef>
              <a:spcAft>
                <a:spcPts val="0"/>
              </a:spcAft>
              <a:buClr>
                <a:schemeClr val="lt2"/>
              </a:buClr>
              <a:buSzPts val="1400"/>
              <a:buNone/>
              <a:defRPr>
                <a:solidFill>
                  <a:schemeClr val="lt2"/>
                </a:solidFill>
              </a:defRPr>
            </a:lvl7pPr>
            <a:lvl8pPr lvl="7" rtl="0">
              <a:spcBef>
                <a:spcPts val="0"/>
              </a:spcBef>
              <a:spcAft>
                <a:spcPts val="0"/>
              </a:spcAft>
              <a:buClr>
                <a:schemeClr val="lt2"/>
              </a:buClr>
              <a:buSzPts val="1400"/>
              <a:buNone/>
              <a:defRPr>
                <a:solidFill>
                  <a:schemeClr val="lt2"/>
                </a:solidFill>
              </a:defRPr>
            </a:lvl8pPr>
            <a:lvl9pPr lvl="8" rtl="0">
              <a:spcBef>
                <a:spcPts val="0"/>
              </a:spcBef>
              <a:spcAft>
                <a:spcPts val="0"/>
              </a:spcAft>
              <a:buClr>
                <a:schemeClr val="lt2"/>
              </a:buClr>
              <a:buSzPts val="1400"/>
              <a:buNone/>
              <a:defRPr>
                <a:solidFill>
                  <a:schemeClr val="lt2"/>
                </a:solidFill>
              </a:defRPr>
            </a:lvl9pPr>
          </a:lstStyle>
          <a:p>
            <a:endParaRPr/>
          </a:p>
        </p:txBody>
      </p:sp>
      <p:sp>
        <p:nvSpPr>
          <p:cNvPr id="1235" name="Google Shape;1235;p36"/>
          <p:cNvSpPr txBox="1">
            <a:spLocks noGrp="1"/>
          </p:cNvSpPr>
          <p:nvPr>
            <p:ph type="subTitle" idx="2"/>
          </p:nvPr>
        </p:nvSpPr>
        <p:spPr>
          <a:xfrm>
            <a:off x="3457650" y="1776675"/>
            <a:ext cx="2228700" cy="4545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Clr>
                <a:schemeClr val="lt2"/>
              </a:buClr>
              <a:buSzPts val="1800"/>
              <a:buNone/>
              <a:defRPr sz="2200">
                <a:solidFill>
                  <a:schemeClr val="accent3"/>
                </a:solidFill>
                <a:latin typeface="Chivo Black"/>
                <a:ea typeface="Chivo Black"/>
                <a:cs typeface="Chivo Black"/>
                <a:sym typeface="Chivo Black"/>
              </a:defRPr>
            </a:lvl1pPr>
            <a:lvl2pPr lvl="1" rtl="0">
              <a:spcBef>
                <a:spcPts val="0"/>
              </a:spcBef>
              <a:spcAft>
                <a:spcPts val="0"/>
              </a:spcAft>
              <a:buClr>
                <a:schemeClr val="lt2"/>
              </a:buClr>
              <a:buSzPts val="1400"/>
              <a:buNone/>
              <a:defRPr>
                <a:solidFill>
                  <a:schemeClr val="lt2"/>
                </a:solidFill>
              </a:defRPr>
            </a:lvl2pPr>
            <a:lvl3pPr lvl="2" rtl="0">
              <a:spcBef>
                <a:spcPts val="0"/>
              </a:spcBef>
              <a:spcAft>
                <a:spcPts val="0"/>
              </a:spcAft>
              <a:buClr>
                <a:schemeClr val="lt2"/>
              </a:buClr>
              <a:buSzPts val="1400"/>
              <a:buNone/>
              <a:defRPr>
                <a:solidFill>
                  <a:schemeClr val="lt2"/>
                </a:solidFill>
              </a:defRPr>
            </a:lvl3pPr>
            <a:lvl4pPr lvl="3" rtl="0">
              <a:spcBef>
                <a:spcPts val="0"/>
              </a:spcBef>
              <a:spcAft>
                <a:spcPts val="0"/>
              </a:spcAft>
              <a:buClr>
                <a:schemeClr val="lt2"/>
              </a:buClr>
              <a:buSzPts val="1400"/>
              <a:buNone/>
              <a:defRPr>
                <a:solidFill>
                  <a:schemeClr val="lt2"/>
                </a:solidFill>
              </a:defRPr>
            </a:lvl4pPr>
            <a:lvl5pPr lvl="4" rtl="0">
              <a:spcBef>
                <a:spcPts val="0"/>
              </a:spcBef>
              <a:spcAft>
                <a:spcPts val="0"/>
              </a:spcAft>
              <a:buClr>
                <a:schemeClr val="lt2"/>
              </a:buClr>
              <a:buSzPts val="1400"/>
              <a:buNone/>
              <a:defRPr>
                <a:solidFill>
                  <a:schemeClr val="lt2"/>
                </a:solidFill>
              </a:defRPr>
            </a:lvl5pPr>
            <a:lvl6pPr lvl="5" rtl="0">
              <a:spcBef>
                <a:spcPts val="0"/>
              </a:spcBef>
              <a:spcAft>
                <a:spcPts val="0"/>
              </a:spcAft>
              <a:buClr>
                <a:schemeClr val="lt2"/>
              </a:buClr>
              <a:buSzPts val="1400"/>
              <a:buNone/>
              <a:defRPr>
                <a:solidFill>
                  <a:schemeClr val="lt2"/>
                </a:solidFill>
              </a:defRPr>
            </a:lvl6pPr>
            <a:lvl7pPr lvl="6" rtl="0">
              <a:spcBef>
                <a:spcPts val="0"/>
              </a:spcBef>
              <a:spcAft>
                <a:spcPts val="0"/>
              </a:spcAft>
              <a:buClr>
                <a:schemeClr val="lt2"/>
              </a:buClr>
              <a:buSzPts val="1400"/>
              <a:buNone/>
              <a:defRPr>
                <a:solidFill>
                  <a:schemeClr val="lt2"/>
                </a:solidFill>
              </a:defRPr>
            </a:lvl7pPr>
            <a:lvl8pPr lvl="7" rtl="0">
              <a:spcBef>
                <a:spcPts val="0"/>
              </a:spcBef>
              <a:spcAft>
                <a:spcPts val="0"/>
              </a:spcAft>
              <a:buClr>
                <a:schemeClr val="lt2"/>
              </a:buClr>
              <a:buSzPts val="1400"/>
              <a:buNone/>
              <a:defRPr>
                <a:solidFill>
                  <a:schemeClr val="lt2"/>
                </a:solidFill>
              </a:defRPr>
            </a:lvl8pPr>
            <a:lvl9pPr lvl="8" rtl="0">
              <a:spcBef>
                <a:spcPts val="0"/>
              </a:spcBef>
              <a:spcAft>
                <a:spcPts val="0"/>
              </a:spcAft>
              <a:buClr>
                <a:schemeClr val="lt2"/>
              </a:buClr>
              <a:buSzPts val="1400"/>
              <a:buNone/>
              <a:defRPr>
                <a:solidFill>
                  <a:schemeClr val="lt2"/>
                </a:solidFill>
              </a:defRPr>
            </a:lvl9pPr>
          </a:lstStyle>
          <a:p>
            <a:endParaRPr/>
          </a:p>
        </p:txBody>
      </p:sp>
      <p:sp>
        <p:nvSpPr>
          <p:cNvPr id="1236" name="Google Shape;1236;p36"/>
          <p:cNvSpPr txBox="1">
            <a:spLocks noGrp="1"/>
          </p:cNvSpPr>
          <p:nvPr>
            <p:ph type="subTitle" idx="3"/>
          </p:nvPr>
        </p:nvSpPr>
        <p:spPr>
          <a:xfrm>
            <a:off x="865625" y="2231175"/>
            <a:ext cx="2228700" cy="6420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1800"/>
              <a:buNone/>
              <a:defRPr sz="16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237" name="Google Shape;1237;p36"/>
          <p:cNvSpPr txBox="1">
            <a:spLocks noGrp="1"/>
          </p:cNvSpPr>
          <p:nvPr>
            <p:ph type="subTitle" idx="4"/>
          </p:nvPr>
        </p:nvSpPr>
        <p:spPr>
          <a:xfrm>
            <a:off x="3457650" y="2231179"/>
            <a:ext cx="2228700" cy="6420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1800"/>
              <a:buNone/>
              <a:defRPr sz="16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238" name="Google Shape;1238;p36"/>
          <p:cNvSpPr txBox="1">
            <a:spLocks noGrp="1"/>
          </p:cNvSpPr>
          <p:nvPr>
            <p:ph type="subTitle" idx="5"/>
          </p:nvPr>
        </p:nvSpPr>
        <p:spPr>
          <a:xfrm>
            <a:off x="6049675" y="1776675"/>
            <a:ext cx="2228700" cy="4545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Clr>
                <a:schemeClr val="lt2"/>
              </a:buClr>
              <a:buSzPts val="1800"/>
              <a:buNone/>
              <a:defRPr sz="2200">
                <a:solidFill>
                  <a:schemeClr val="accent3"/>
                </a:solidFill>
                <a:latin typeface="Chivo Black"/>
                <a:ea typeface="Chivo Black"/>
                <a:cs typeface="Chivo Black"/>
                <a:sym typeface="Chivo Black"/>
              </a:defRPr>
            </a:lvl1pPr>
            <a:lvl2pPr lvl="1" rtl="0">
              <a:spcBef>
                <a:spcPts val="0"/>
              </a:spcBef>
              <a:spcAft>
                <a:spcPts val="0"/>
              </a:spcAft>
              <a:buClr>
                <a:schemeClr val="lt2"/>
              </a:buClr>
              <a:buSzPts val="1400"/>
              <a:buNone/>
              <a:defRPr>
                <a:solidFill>
                  <a:schemeClr val="lt2"/>
                </a:solidFill>
              </a:defRPr>
            </a:lvl2pPr>
            <a:lvl3pPr lvl="2" rtl="0">
              <a:spcBef>
                <a:spcPts val="0"/>
              </a:spcBef>
              <a:spcAft>
                <a:spcPts val="0"/>
              </a:spcAft>
              <a:buClr>
                <a:schemeClr val="lt2"/>
              </a:buClr>
              <a:buSzPts val="1400"/>
              <a:buNone/>
              <a:defRPr>
                <a:solidFill>
                  <a:schemeClr val="lt2"/>
                </a:solidFill>
              </a:defRPr>
            </a:lvl3pPr>
            <a:lvl4pPr lvl="3" rtl="0">
              <a:spcBef>
                <a:spcPts val="0"/>
              </a:spcBef>
              <a:spcAft>
                <a:spcPts val="0"/>
              </a:spcAft>
              <a:buClr>
                <a:schemeClr val="lt2"/>
              </a:buClr>
              <a:buSzPts val="1400"/>
              <a:buNone/>
              <a:defRPr>
                <a:solidFill>
                  <a:schemeClr val="lt2"/>
                </a:solidFill>
              </a:defRPr>
            </a:lvl4pPr>
            <a:lvl5pPr lvl="4" rtl="0">
              <a:spcBef>
                <a:spcPts val="0"/>
              </a:spcBef>
              <a:spcAft>
                <a:spcPts val="0"/>
              </a:spcAft>
              <a:buClr>
                <a:schemeClr val="lt2"/>
              </a:buClr>
              <a:buSzPts val="1400"/>
              <a:buNone/>
              <a:defRPr>
                <a:solidFill>
                  <a:schemeClr val="lt2"/>
                </a:solidFill>
              </a:defRPr>
            </a:lvl5pPr>
            <a:lvl6pPr lvl="5" rtl="0">
              <a:spcBef>
                <a:spcPts val="0"/>
              </a:spcBef>
              <a:spcAft>
                <a:spcPts val="0"/>
              </a:spcAft>
              <a:buClr>
                <a:schemeClr val="lt2"/>
              </a:buClr>
              <a:buSzPts val="1400"/>
              <a:buNone/>
              <a:defRPr>
                <a:solidFill>
                  <a:schemeClr val="lt2"/>
                </a:solidFill>
              </a:defRPr>
            </a:lvl6pPr>
            <a:lvl7pPr lvl="6" rtl="0">
              <a:spcBef>
                <a:spcPts val="0"/>
              </a:spcBef>
              <a:spcAft>
                <a:spcPts val="0"/>
              </a:spcAft>
              <a:buClr>
                <a:schemeClr val="lt2"/>
              </a:buClr>
              <a:buSzPts val="1400"/>
              <a:buNone/>
              <a:defRPr>
                <a:solidFill>
                  <a:schemeClr val="lt2"/>
                </a:solidFill>
              </a:defRPr>
            </a:lvl7pPr>
            <a:lvl8pPr lvl="7" rtl="0">
              <a:spcBef>
                <a:spcPts val="0"/>
              </a:spcBef>
              <a:spcAft>
                <a:spcPts val="0"/>
              </a:spcAft>
              <a:buClr>
                <a:schemeClr val="lt2"/>
              </a:buClr>
              <a:buSzPts val="1400"/>
              <a:buNone/>
              <a:defRPr>
                <a:solidFill>
                  <a:schemeClr val="lt2"/>
                </a:solidFill>
              </a:defRPr>
            </a:lvl8pPr>
            <a:lvl9pPr lvl="8" rtl="0">
              <a:spcBef>
                <a:spcPts val="0"/>
              </a:spcBef>
              <a:spcAft>
                <a:spcPts val="0"/>
              </a:spcAft>
              <a:buClr>
                <a:schemeClr val="lt2"/>
              </a:buClr>
              <a:buSzPts val="1400"/>
              <a:buNone/>
              <a:defRPr>
                <a:solidFill>
                  <a:schemeClr val="lt2"/>
                </a:solidFill>
              </a:defRPr>
            </a:lvl9pPr>
          </a:lstStyle>
          <a:p>
            <a:endParaRPr/>
          </a:p>
        </p:txBody>
      </p:sp>
      <p:sp>
        <p:nvSpPr>
          <p:cNvPr id="1239" name="Google Shape;1239;p36"/>
          <p:cNvSpPr txBox="1">
            <a:spLocks noGrp="1"/>
          </p:cNvSpPr>
          <p:nvPr>
            <p:ph type="subTitle" idx="6"/>
          </p:nvPr>
        </p:nvSpPr>
        <p:spPr>
          <a:xfrm>
            <a:off x="6049675" y="2231179"/>
            <a:ext cx="2228700" cy="6420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1800"/>
              <a:buNone/>
              <a:defRPr sz="16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240" name="Google Shape;1240;p36"/>
          <p:cNvSpPr txBox="1">
            <a:spLocks noGrp="1"/>
          </p:cNvSpPr>
          <p:nvPr>
            <p:ph type="subTitle" idx="7"/>
          </p:nvPr>
        </p:nvSpPr>
        <p:spPr>
          <a:xfrm>
            <a:off x="865625" y="3482775"/>
            <a:ext cx="2228700" cy="4545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Clr>
                <a:schemeClr val="lt2"/>
              </a:buClr>
              <a:buSzPts val="1800"/>
              <a:buNone/>
              <a:defRPr sz="2200">
                <a:solidFill>
                  <a:schemeClr val="accent3"/>
                </a:solidFill>
                <a:latin typeface="Chivo Black"/>
                <a:ea typeface="Chivo Black"/>
                <a:cs typeface="Chivo Black"/>
                <a:sym typeface="Chivo Black"/>
              </a:defRPr>
            </a:lvl1pPr>
            <a:lvl2pPr lvl="1" rtl="0">
              <a:spcBef>
                <a:spcPts val="0"/>
              </a:spcBef>
              <a:spcAft>
                <a:spcPts val="0"/>
              </a:spcAft>
              <a:buClr>
                <a:schemeClr val="lt2"/>
              </a:buClr>
              <a:buSzPts val="1400"/>
              <a:buNone/>
              <a:defRPr>
                <a:solidFill>
                  <a:schemeClr val="lt2"/>
                </a:solidFill>
              </a:defRPr>
            </a:lvl2pPr>
            <a:lvl3pPr lvl="2" rtl="0">
              <a:spcBef>
                <a:spcPts val="0"/>
              </a:spcBef>
              <a:spcAft>
                <a:spcPts val="0"/>
              </a:spcAft>
              <a:buClr>
                <a:schemeClr val="lt2"/>
              </a:buClr>
              <a:buSzPts val="1400"/>
              <a:buNone/>
              <a:defRPr>
                <a:solidFill>
                  <a:schemeClr val="lt2"/>
                </a:solidFill>
              </a:defRPr>
            </a:lvl3pPr>
            <a:lvl4pPr lvl="3" rtl="0">
              <a:spcBef>
                <a:spcPts val="0"/>
              </a:spcBef>
              <a:spcAft>
                <a:spcPts val="0"/>
              </a:spcAft>
              <a:buClr>
                <a:schemeClr val="lt2"/>
              </a:buClr>
              <a:buSzPts val="1400"/>
              <a:buNone/>
              <a:defRPr>
                <a:solidFill>
                  <a:schemeClr val="lt2"/>
                </a:solidFill>
              </a:defRPr>
            </a:lvl4pPr>
            <a:lvl5pPr lvl="4" rtl="0">
              <a:spcBef>
                <a:spcPts val="0"/>
              </a:spcBef>
              <a:spcAft>
                <a:spcPts val="0"/>
              </a:spcAft>
              <a:buClr>
                <a:schemeClr val="lt2"/>
              </a:buClr>
              <a:buSzPts val="1400"/>
              <a:buNone/>
              <a:defRPr>
                <a:solidFill>
                  <a:schemeClr val="lt2"/>
                </a:solidFill>
              </a:defRPr>
            </a:lvl5pPr>
            <a:lvl6pPr lvl="5" rtl="0">
              <a:spcBef>
                <a:spcPts val="0"/>
              </a:spcBef>
              <a:spcAft>
                <a:spcPts val="0"/>
              </a:spcAft>
              <a:buClr>
                <a:schemeClr val="lt2"/>
              </a:buClr>
              <a:buSzPts val="1400"/>
              <a:buNone/>
              <a:defRPr>
                <a:solidFill>
                  <a:schemeClr val="lt2"/>
                </a:solidFill>
              </a:defRPr>
            </a:lvl6pPr>
            <a:lvl7pPr lvl="6" rtl="0">
              <a:spcBef>
                <a:spcPts val="0"/>
              </a:spcBef>
              <a:spcAft>
                <a:spcPts val="0"/>
              </a:spcAft>
              <a:buClr>
                <a:schemeClr val="lt2"/>
              </a:buClr>
              <a:buSzPts val="1400"/>
              <a:buNone/>
              <a:defRPr>
                <a:solidFill>
                  <a:schemeClr val="lt2"/>
                </a:solidFill>
              </a:defRPr>
            </a:lvl7pPr>
            <a:lvl8pPr lvl="7" rtl="0">
              <a:spcBef>
                <a:spcPts val="0"/>
              </a:spcBef>
              <a:spcAft>
                <a:spcPts val="0"/>
              </a:spcAft>
              <a:buClr>
                <a:schemeClr val="lt2"/>
              </a:buClr>
              <a:buSzPts val="1400"/>
              <a:buNone/>
              <a:defRPr>
                <a:solidFill>
                  <a:schemeClr val="lt2"/>
                </a:solidFill>
              </a:defRPr>
            </a:lvl8pPr>
            <a:lvl9pPr lvl="8" rtl="0">
              <a:spcBef>
                <a:spcPts val="0"/>
              </a:spcBef>
              <a:spcAft>
                <a:spcPts val="0"/>
              </a:spcAft>
              <a:buClr>
                <a:schemeClr val="lt2"/>
              </a:buClr>
              <a:buSzPts val="1400"/>
              <a:buNone/>
              <a:defRPr>
                <a:solidFill>
                  <a:schemeClr val="lt2"/>
                </a:solidFill>
              </a:defRPr>
            </a:lvl9pPr>
          </a:lstStyle>
          <a:p>
            <a:endParaRPr/>
          </a:p>
        </p:txBody>
      </p:sp>
      <p:sp>
        <p:nvSpPr>
          <p:cNvPr id="1241" name="Google Shape;1241;p36"/>
          <p:cNvSpPr txBox="1">
            <a:spLocks noGrp="1"/>
          </p:cNvSpPr>
          <p:nvPr>
            <p:ph type="subTitle" idx="8"/>
          </p:nvPr>
        </p:nvSpPr>
        <p:spPr>
          <a:xfrm>
            <a:off x="3457650" y="3482775"/>
            <a:ext cx="2228700" cy="4545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Clr>
                <a:schemeClr val="lt2"/>
              </a:buClr>
              <a:buSzPts val="1800"/>
              <a:buNone/>
              <a:defRPr sz="2200">
                <a:solidFill>
                  <a:schemeClr val="accent3"/>
                </a:solidFill>
                <a:latin typeface="Chivo Black"/>
                <a:ea typeface="Chivo Black"/>
                <a:cs typeface="Chivo Black"/>
                <a:sym typeface="Chivo Black"/>
              </a:defRPr>
            </a:lvl1pPr>
            <a:lvl2pPr lvl="1" rtl="0">
              <a:spcBef>
                <a:spcPts val="0"/>
              </a:spcBef>
              <a:spcAft>
                <a:spcPts val="0"/>
              </a:spcAft>
              <a:buClr>
                <a:schemeClr val="lt2"/>
              </a:buClr>
              <a:buSzPts val="1400"/>
              <a:buNone/>
              <a:defRPr>
                <a:solidFill>
                  <a:schemeClr val="lt2"/>
                </a:solidFill>
              </a:defRPr>
            </a:lvl2pPr>
            <a:lvl3pPr lvl="2" rtl="0">
              <a:spcBef>
                <a:spcPts val="0"/>
              </a:spcBef>
              <a:spcAft>
                <a:spcPts val="0"/>
              </a:spcAft>
              <a:buClr>
                <a:schemeClr val="lt2"/>
              </a:buClr>
              <a:buSzPts val="1400"/>
              <a:buNone/>
              <a:defRPr>
                <a:solidFill>
                  <a:schemeClr val="lt2"/>
                </a:solidFill>
              </a:defRPr>
            </a:lvl3pPr>
            <a:lvl4pPr lvl="3" rtl="0">
              <a:spcBef>
                <a:spcPts val="0"/>
              </a:spcBef>
              <a:spcAft>
                <a:spcPts val="0"/>
              </a:spcAft>
              <a:buClr>
                <a:schemeClr val="lt2"/>
              </a:buClr>
              <a:buSzPts val="1400"/>
              <a:buNone/>
              <a:defRPr>
                <a:solidFill>
                  <a:schemeClr val="lt2"/>
                </a:solidFill>
              </a:defRPr>
            </a:lvl4pPr>
            <a:lvl5pPr lvl="4" rtl="0">
              <a:spcBef>
                <a:spcPts val="0"/>
              </a:spcBef>
              <a:spcAft>
                <a:spcPts val="0"/>
              </a:spcAft>
              <a:buClr>
                <a:schemeClr val="lt2"/>
              </a:buClr>
              <a:buSzPts val="1400"/>
              <a:buNone/>
              <a:defRPr>
                <a:solidFill>
                  <a:schemeClr val="lt2"/>
                </a:solidFill>
              </a:defRPr>
            </a:lvl5pPr>
            <a:lvl6pPr lvl="5" rtl="0">
              <a:spcBef>
                <a:spcPts val="0"/>
              </a:spcBef>
              <a:spcAft>
                <a:spcPts val="0"/>
              </a:spcAft>
              <a:buClr>
                <a:schemeClr val="lt2"/>
              </a:buClr>
              <a:buSzPts val="1400"/>
              <a:buNone/>
              <a:defRPr>
                <a:solidFill>
                  <a:schemeClr val="lt2"/>
                </a:solidFill>
              </a:defRPr>
            </a:lvl6pPr>
            <a:lvl7pPr lvl="6" rtl="0">
              <a:spcBef>
                <a:spcPts val="0"/>
              </a:spcBef>
              <a:spcAft>
                <a:spcPts val="0"/>
              </a:spcAft>
              <a:buClr>
                <a:schemeClr val="lt2"/>
              </a:buClr>
              <a:buSzPts val="1400"/>
              <a:buNone/>
              <a:defRPr>
                <a:solidFill>
                  <a:schemeClr val="lt2"/>
                </a:solidFill>
              </a:defRPr>
            </a:lvl7pPr>
            <a:lvl8pPr lvl="7" rtl="0">
              <a:spcBef>
                <a:spcPts val="0"/>
              </a:spcBef>
              <a:spcAft>
                <a:spcPts val="0"/>
              </a:spcAft>
              <a:buClr>
                <a:schemeClr val="lt2"/>
              </a:buClr>
              <a:buSzPts val="1400"/>
              <a:buNone/>
              <a:defRPr>
                <a:solidFill>
                  <a:schemeClr val="lt2"/>
                </a:solidFill>
              </a:defRPr>
            </a:lvl8pPr>
            <a:lvl9pPr lvl="8" rtl="0">
              <a:spcBef>
                <a:spcPts val="0"/>
              </a:spcBef>
              <a:spcAft>
                <a:spcPts val="0"/>
              </a:spcAft>
              <a:buClr>
                <a:schemeClr val="lt2"/>
              </a:buClr>
              <a:buSzPts val="1400"/>
              <a:buNone/>
              <a:defRPr>
                <a:solidFill>
                  <a:schemeClr val="lt2"/>
                </a:solidFill>
              </a:defRPr>
            </a:lvl9pPr>
          </a:lstStyle>
          <a:p>
            <a:endParaRPr/>
          </a:p>
        </p:txBody>
      </p:sp>
      <p:sp>
        <p:nvSpPr>
          <p:cNvPr id="1242" name="Google Shape;1242;p36"/>
          <p:cNvSpPr txBox="1">
            <a:spLocks noGrp="1"/>
          </p:cNvSpPr>
          <p:nvPr>
            <p:ph type="subTitle" idx="9"/>
          </p:nvPr>
        </p:nvSpPr>
        <p:spPr>
          <a:xfrm>
            <a:off x="865625" y="3937275"/>
            <a:ext cx="2228700" cy="6420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1800"/>
              <a:buNone/>
              <a:defRPr sz="16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243" name="Google Shape;1243;p36"/>
          <p:cNvSpPr txBox="1">
            <a:spLocks noGrp="1"/>
          </p:cNvSpPr>
          <p:nvPr>
            <p:ph type="subTitle" idx="13"/>
          </p:nvPr>
        </p:nvSpPr>
        <p:spPr>
          <a:xfrm>
            <a:off x="3457650" y="3937279"/>
            <a:ext cx="2228700" cy="6420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1800"/>
              <a:buNone/>
              <a:defRPr sz="16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244" name="Google Shape;1244;p36"/>
          <p:cNvSpPr txBox="1">
            <a:spLocks noGrp="1"/>
          </p:cNvSpPr>
          <p:nvPr>
            <p:ph type="subTitle" idx="14"/>
          </p:nvPr>
        </p:nvSpPr>
        <p:spPr>
          <a:xfrm>
            <a:off x="6049675" y="3482775"/>
            <a:ext cx="2228700" cy="4545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Clr>
                <a:schemeClr val="lt2"/>
              </a:buClr>
              <a:buSzPts val="1800"/>
              <a:buNone/>
              <a:defRPr sz="2200">
                <a:solidFill>
                  <a:schemeClr val="accent3"/>
                </a:solidFill>
                <a:latin typeface="Chivo Black"/>
                <a:ea typeface="Chivo Black"/>
                <a:cs typeface="Chivo Black"/>
                <a:sym typeface="Chivo Black"/>
              </a:defRPr>
            </a:lvl1pPr>
            <a:lvl2pPr lvl="1" rtl="0">
              <a:spcBef>
                <a:spcPts val="0"/>
              </a:spcBef>
              <a:spcAft>
                <a:spcPts val="0"/>
              </a:spcAft>
              <a:buClr>
                <a:schemeClr val="lt2"/>
              </a:buClr>
              <a:buSzPts val="1400"/>
              <a:buNone/>
              <a:defRPr>
                <a:solidFill>
                  <a:schemeClr val="lt2"/>
                </a:solidFill>
              </a:defRPr>
            </a:lvl2pPr>
            <a:lvl3pPr lvl="2" rtl="0">
              <a:spcBef>
                <a:spcPts val="0"/>
              </a:spcBef>
              <a:spcAft>
                <a:spcPts val="0"/>
              </a:spcAft>
              <a:buClr>
                <a:schemeClr val="lt2"/>
              </a:buClr>
              <a:buSzPts val="1400"/>
              <a:buNone/>
              <a:defRPr>
                <a:solidFill>
                  <a:schemeClr val="lt2"/>
                </a:solidFill>
              </a:defRPr>
            </a:lvl3pPr>
            <a:lvl4pPr lvl="3" rtl="0">
              <a:spcBef>
                <a:spcPts val="0"/>
              </a:spcBef>
              <a:spcAft>
                <a:spcPts val="0"/>
              </a:spcAft>
              <a:buClr>
                <a:schemeClr val="lt2"/>
              </a:buClr>
              <a:buSzPts val="1400"/>
              <a:buNone/>
              <a:defRPr>
                <a:solidFill>
                  <a:schemeClr val="lt2"/>
                </a:solidFill>
              </a:defRPr>
            </a:lvl4pPr>
            <a:lvl5pPr lvl="4" rtl="0">
              <a:spcBef>
                <a:spcPts val="0"/>
              </a:spcBef>
              <a:spcAft>
                <a:spcPts val="0"/>
              </a:spcAft>
              <a:buClr>
                <a:schemeClr val="lt2"/>
              </a:buClr>
              <a:buSzPts val="1400"/>
              <a:buNone/>
              <a:defRPr>
                <a:solidFill>
                  <a:schemeClr val="lt2"/>
                </a:solidFill>
              </a:defRPr>
            </a:lvl5pPr>
            <a:lvl6pPr lvl="5" rtl="0">
              <a:spcBef>
                <a:spcPts val="0"/>
              </a:spcBef>
              <a:spcAft>
                <a:spcPts val="0"/>
              </a:spcAft>
              <a:buClr>
                <a:schemeClr val="lt2"/>
              </a:buClr>
              <a:buSzPts val="1400"/>
              <a:buNone/>
              <a:defRPr>
                <a:solidFill>
                  <a:schemeClr val="lt2"/>
                </a:solidFill>
              </a:defRPr>
            </a:lvl6pPr>
            <a:lvl7pPr lvl="6" rtl="0">
              <a:spcBef>
                <a:spcPts val="0"/>
              </a:spcBef>
              <a:spcAft>
                <a:spcPts val="0"/>
              </a:spcAft>
              <a:buClr>
                <a:schemeClr val="lt2"/>
              </a:buClr>
              <a:buSzPts val="1400"/>
              <a:buNone/>
              <a:defRPr>
                <a:solidFill>
                  <a:schemeClr val="lt2"/>
                </a:solidFill>
              </a:defRPr>
            </a:lvl7pPr>
            <a:lvl8pPr lvl="7" rtl="0">
              <a:spcBef>
                <a:spcPts val="0"/>
              </a:spcBef>
              <a:spcAft>
                <a:spcPts val="0"/>
              </a:spcAft>
              <a:buClr>
                <a:schemeClr val="lt2"/>
              </a:buClr>
              <a:buSzPts val="1400"/>
              <a:buNone/>
              <a:defRPr>
                <a:solidFill>
                  <a:schemeClr val="lt2"/>
                </a:solidFill>
              </a:defRPr>
            </a:lvl8pPr>
            <a:lvl9pPr lvl="8" rtl="0">
              <a:spcBef>
                <a:spcPts val="0"/>
              </a:spcBef>
              <a:spcAft>
                <a:spcPts val="0"/>
              </a:spcAft>
              <a:buClr>
                <a:schemeClr val="lt2"/>
              </a:buClr>
              <a:buSzPts val="1400"/>
              <a:buNone/>
              <a:defRPr>
                <a:solidFill>
                  <a:schemeClr val="lt2"/>
                </a:solidFill>
              </a:defRPr>
            </a:lvl9pPr>
          </a:lstStyle>
          <a:p>
            <a:endParaRPr/>
          </a:p>
        </p:txBody>
      </p:sp>
      <p:sp>
        <p:nvSpPr>
          <p:cNvPr id="1245" name="Google Shape;1245;p36"/>
          <p:cNvSpPr txBox="1">
            <a:spLocks noGrp="1"/>
          </p:cNvSpPr>
          <p:nvPr>
            <p:ph type="subTitle" idx="15"/>
          </p:nvPr>
        </p:nvSpPr>
        <p:spPr>
          <a:xfrm>
            <a:off x="6049675" y="3937279"/>
            <a:ext cx="2228700" cy="6420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1800"/>
              <a:buNone/>
              <a:defRPr sz="16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hanks">
  <p:cSld name="CUSTOM_17">
    <p:spTree>
      <p:nvGrpSpPr>
        <p:cNvPr id="1" name="Shape 1246"/>
        <p:cNvGrpSpPr/>
        <p:nvPr/>
      </p:nvGrpSpPr>
      <p:grpSpPr>
        <a:xfrm>
          <a:off x="0" y="0"/>
          <a:ext cx="0" cy="0"/>
          <a:chOff x="0" y="0"/>
          <a:chExt cx="0" cy="0"/>
        </a:xfrm>
      </p:grpSpPr>
      <p:grpSp>
        <p:nvGrpSpPr>
          <p:cNvPr id="1247" name="Google Shape;1247;p37"/>
          <p:cNvGrpSpPr/>
          <p:nvPr/>
        </p:nvGrpSpPr>
        <p:grpSpPr>
          <a:xfrm rot="-2947951">
            <a:off x="3357063" y="33933"/>
            <a:ext cx="5061179" cy="5250987"/>
            <a:chOff x="2958950" y="1937675"/>
            <a:chExt cx="1445225" cy="1499425"/>
          </a:xfrm>
        </p:grpSpPr>
        <p:sp>
          <p:nvSpPr>
            <p:cNvPr id="1248" name="Google Shape;1248;p37"/>
            <p:cNvSpPr/>
            <p:nvPr/>
          </p:nvSpPr>
          <p:spPr>
            <a:xfrm>
              <a:off x="3016500" y="2277900"/>
              <a:ext cx="1156675" cy="1136675"/>
            </a:xfrm>
            <a:custGeom>
              <a:avLst/>
              <a:gdLst/>
              <a:ahLst/>
              <a:cxnLst/>
              <a:rect l="l" t="t" r="r" b="b"/>
              <a:pathLst>
                <a:path w="46267" h="45467" extrusionOk="0">
                  <a:moveTo>
                    <a:pt x="25905" y="0"/>
                  </a:moveTo>
                  <a:cubicBezTo>
                    <a:pt x="23434" y="0"/>
                    <a:pt x="21026" y="1266"/>
                    <a:pt x="19681" y="3537"/>
                  </a:cubicBezTo>
                  <a:cubicBezTo>
                    <a:pt x="19447" y="3904"/>
                    <a:pt x="19247" y="4304"/>
                    <a:pt x="19114" y="4704"/>
                  </a:cubicBezTo>
                  <a:cubicBezTo>
                    <a:pt x="19080" y="4704"/>
                    <a:pt x="19047" y="4671"/>
                    <a:pt x="19014" y="4637"/>
                  </a:cubicBezTo>
                  <a:cubicBezTo>
                    <a:pt x="18571" y="4376"/>
                    <a:pt x="18082" y="4251"/>
                    <a:pt x="17599" y="4251"/>
                  </a:cubicBezTo>
                  <a:cubicBezTo>
                    <a:pt x="16660" y="4251"/>
                    <a:pt x="15739" y="4724"/>
                    <a:pt x="15211" y="5605"/>
                  </a:cubicBezTo>
                  <a:cubicBezTo>
                    <a:pt x="15078" y="5838"/>
                    <a:pt x="14978" y="6105"/>
                    <a:pt x="14911" y="6372"/>
                  </a:cubicBezTo>
                  <a:cubicBezTo>
                    <a:pt x="14431" y="6209"/>
                    <a:pt x="13936" y="6130"/>
                    <a:pt x="13444" y="6130"/>
                  </a:cubicBezTo>
                  <a:cubicBezTo>
                    <a:pt x="11919" y="6130"/>
                    <a:pt x="10431" y="6894"/>
                    <a:pt x="9574" y="8307"/>
                  </a:cubicBezTo>
                  <a:cubicBezTo>
                    <a:pt x="8640" y="9908"/>
                    <a:pt x="8806" y="11876"/>
                    <a:pt x="9841" y="13277"/>
                  </a:cubicBezTo>
                  <a:cubicBezTo>
                    <a:pt x="9336" y="13169"/>
                    <a:pt x="8826" y="13116"/>
                    <a:pt x="8318" y="13116"/>
                  </a:cubicBezTo>
                  <a:cubicBezTo>
                    <a:pt x="5839" y="13116"/>
                    <a:pt x="3425" y="14376"/>
                    <a:pt x="2068" y="16646"/>
                  </a:cubicBezTo>
                  <a:cubicBezTo>
                    <a:pt x="0" y="20082"/>
                    <a:pt x="1134" y="24552"/>
                    <a:pt x="4570" y="26586"/>
                  </a:cubicBezTo>
                  <a:cubicBezTo>
                    <a:pt x="5237" y="26987"/>
                    <a:pt x="5938" y="27254"/>
                    <a:pt x="6672" y="27420"/>
                  </a:cubicBezTo>
                  <a:cubicBezTo>
                    <a:pt x="6405" y="29188"/>
                    <a:pt x="7172" y="30990"/>
                    <a:pt x="8806" y="31957"/>
                  </a:cubicBezTo>
                  <a:cubicBezTo>
                    <a:pt x="9529" y="32374"/>
                    <a:pt x="10321" y="32582"/>
                    <a:pt x="11087" y="32582"/>
                  </a:cubicBezTo>
                  <a:cubicBezTo>
                    <a:pt x="11240" y="32582"/>
                    <a:pt x="11392" y="32574"/>
                    <a:pt x="11542" y="32557"/>
                  </a:cubicBezTo>
                  <a:cubicBezTo>
                    <a:pt x="11675" y="33325"/>
                    <a:pt x="12142" y="34058"/>
                    <a:pt x="12843" y="34492"/>
                  </a:cubicBezTo>
                  <a:cubicBezTo>
                    <a:pt x="13285" y="34761"/>
                    <a:pt x="13772" y="34887"/>
                    <a:pt x="14252" y="34887"/>
                  </a:cubicBezTo>
                  <a:cubicBezTo>
                    <a:pt x="14605" y="34887"/>
                    <a:pt x="14953" y="34819"/>
                    <a:pt x="15278" y="34692"/>
                  </a:cubicBezTo>
                  <a:cubicBezTo>
                    <a:pt x="15478" y="35259"/>
                    <a:pt x="15878" y="35793"/>
                    <a:pt x="16445" y="36127"/>
                  </a:cubicBezTo>
                  <a:cubicBezTo>
                    <a:pt x="16812" y="36327"/>
                    <a:pt x="17212" y="36460"/>
                    <a:pt x="17613" y="36494"/>
                  </a:cubicBezTo>
                  <a:cubicBezTo>
                    <a:pt x="16879" y="39496"/>
                    <a:pt x="18146" y="42765"/>
                    <a:pt x="20915" y="44433"/>
                  </a:cubicBezTo>
                  <a:cubicBezTo>
                    <a:pt x="22091" y="45134"/>
                    <a:pt x="23379" y="45467"/>
                    <a:pt x="24646" y="45467"/>
                  </a:cubicBezTo>
                  <a:cubicBezTo>
                    <a:pt x="27117" y="45467"/>
                    <a:pt x="29511" y="44202"/>
                    <a:pt x="30856" y="41931"/>
                  </a:cubicBezTo>
                  <a:cubicBezTo>
                    <a:pt x="31856" y="40263"/>
                    <a:pt x="32090" y="38395"/>
                    <a:pt x="31723" y="36627"/>
                  </a:cubicBezTo>
                  <a:lnTo>
                    <a:pt x="31723" y="36627"/>
                  </a:lnTo>
                  <a:cubicBezTo>
                    <a:pt x="32116" y="36739"/>
                    <a:pt x="32517" y="36794"/>
                    <a:pt x="32916" y="36794"/>
                  </a:cubicBezTo>
                  <a:cubicBezTo>
                    <a:pt x="34416" y="36794"/>
                    <a:pt x="35883" y="36022"/>
                    <a:pt x="36726" y="34626"/>
                  </a:cubicBezTo>
                  <a:cubicBezTo>
                    <a:pt x="37760" y="32891"/>
                    <a:pt x="37494" y="30723"/>
                    <a:pt x="36193" y="29288"/>
                  </a:cubicBezTo>
                  <a:cubicBezTo>
                    <a:pt x="37093" y="29255"/>
                    <a:pt x="37927" y="28788"/>
                    <a:pt x="38428" y="27954"/>
                  </a:cubicBezTo>
                  <a:cubicBezTo>
                    <a:pt x="39061" y="26920"/>
                    <a:pt x="38895" y="25619"/>
                    <a:pt x="38127" y="24718"/>
                  </a:cubicBezTo>
                  <a:cubicBezTo>
                    <a:pt x="40562" y="24685"/>
                    <a:pt x="42897" y="23451"/>
                    <a:pt x="44232" y="21216"/>
                  </a:cubicBezTo>
                  <a:cubicBezTo>
                    <a:pt x="46267" y="17780"/>
                    <a:pt x="45166" y="13310"/>
                    <a:pt x="41730" y="11275"/>
                  </a:cubicBezTo>
                  <a:cubicBezTo>
                    <a:pt x="40562" y="10584"/>
                    <a:pt x="39274" y="10250"/>
                    <a:pt x="38001" y="10250"/>
                  </a:cubicBezTo>
                  <a:cubicBezTo>
                    <a:pt x="37493" y="10250"/>
                    <a:pt x="36988" y="10304"/>
                    <a:pt x="36493" y="10408"/>
                  </a:cubicBezTo>
                  <a:cubicBezTo>
                    <a:pt x="36460" y="9508"/>
                    <a:pt x="35993" y="8607"/>
                    <a:pt x="35159" y="8107"/>
                  </a:cubicBezTo>
                  <a:cubicBezTo>
                    <a:pt x="34702" y="7842"/>
                    <a:pt x="34194" y="7717"/>
                    <a:pt x="33696" y="7717"/>
                  </a:cubicBezTo>
                  <a:cubicBezTo>
                    <a:pt x="33503" y="7717"/>
                    <a:pt x="33311" y="7736"/>
                    <a:pt x="33124" y="7773"/>
                  </a:cubicBezTo>
                  <a:cubicBezTo>
                    <a:pt x="33324" y="5138"/>
                    <a:pt x="32056" y="2469"/>
                    <a:pt x="29621" y="1035"/>
                  </a:cubicBezTo>
                  <a:cubicBezTo>
                    <a:pt x="28456" y="334"/>
                    <a:pt x="27172" y="0"/>
                    <a:pt x="25905" y="0"/>
                  </a:cubicBezTo>
                  <a:close/>
                </a:path>
              </a:pathLst>
            </a:custGeom>
            <a:solidFill>
              <a:srgbClr val="9FC5E8">
                <a:alpha val="34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37"/>
            <p:cNvSpPr/>
            <p:nvPr/>
          </p:nvSpPr>
          <p:spPr>
            <a:xfrm>
              <a:off x="2958950" y="1937675"/>
              <a:ext cx="262725" cy="426150"/>
            </a:xfrm>
            <a:custGeom>
              <a:avLst/>
              <a:gdLst/>
              <a:ahLst/>
              <a:cxnLst/>
              <a:rect l="l" t="t" r="r" b="b"/>
              <a:pathLst>
                <a:path w="10509" h="17046" extrusionOk="0">
                  <a:moveTo>
                    <a:pt x="2803" y="0"/>
                  </a:moveTo>
                  <a:lnTo>
                    <a:pt x="1" y="1234"/>
                  </a:lnTo>
                  <a:lnTo>
                    <a:pt x="10508" y="17046"/>
                  </a:lnTo>
                  <a:lnTo>
                    <a:pt x="2803" y="0"/>
                  </a:lnTo>
                  <a:close/>
                </a:path>
              </a:pathLst>
            </a:custGeom>
            <a:solidFill>
              <a:srgbClr val="9FC5E8">
                <a:alpha val="34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37"/>
            <p:cNvSpPr/>
            <p:nvPr/>
          </p:nvSpPr>
          <p:spPr>
            <a:xfrm>
              <a:off x="4026375" y="3103500"/>
              <a:ext cx="193500" cy="333600"/>
            </a:xfrm>
            <a:custGeom>
              <a:avLst/>
              <a:gdLst/>
              <a:ahLst/>
              <a:cxnLst/>
              <a:rect l="l" t="t" r="r" b="b"/>
              <a:pathLst>
                <a:path w="7740" h="13344" extrusionOk="0">
                  <a:moveTo>
                    <a:pt x="1" y="0"/>
                  </a:moveTo>
                  <a:lnTo>
                    <a:pt x="4938" y="13343"/>
                  </a:lnTo>
                  <a:lnTo>
                    <a:pt x="7740" y="12109"/>
                  </a:lnTo>
                  <a:lnTo>
                    <a:pt x="1" y="0"/>
                  </a:lnTo>
                  <a:close/>
                </a:path>
              </a:pathLst>
            </a:custGeom>
            <a:solidFill>
              <a:srgbClr val="9FC5E8">
                <a:alpha val="34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37"/>
            <p:cNvSpPr/>
            <p:nvPr/>
          </p:nvSpPr>
          <p:spPr>
            <a:xfrm>
              <a:off x="4047225" y="2869175"/>
              <a:ext cx="356950" cy="76725"/>
            </a:xfrm>
            <a:custGeom>
              <a:avLst/>
              <a:gdLst/>
              <a:ahLst/>
              <a:cxnLst/>
              <a:rect l="l" t="t" r="r" b="b"/>
              <a:pathLst>
                <a:path w="14278" h="3069" extrusionOk="0">
                  <a:moveTo>
                    <a:pt x="14277" y="0"/>
                  </a:moveTo>
                  <a:lnTo>
                    <a:pt x="1" y="1635"/>
                  </a:lnTo>
                  <a:lnTo>
                    <a:pt x="14144" y="3069"/>
                  </a:lnTo>
                  <a:lnTo>
                    <a:pt x="14277" y="0"/>
                  </a:lnTo>
                  <a:close/>
                </a:path>
              </a:pathLst>
            </a:custGeom>
            <a:solidFill>
              <a:srgbClr val="9FC5E8">
                <a:alpha val="34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37"/>
            <p:cNvSpPr/>
            <p:nvPr/>
          </p:nvSpPr>
          <p:spPr>
            <a:xfrm>
              <a:off x="3857925" y="2066925"/>
              <a:ext cx="192675" cy="213500"/>
            </a:xfrm>
            <a:custGeom>
              <a:avLst/>
              <a:gdLst/>
              <a:ahLst/>
              <a:cxnLst/>
              <a:rect l="l" t="t" r="r" b="b"/>
              <a:pathLst>
                <a:path w="7707" h="8540" extrusionOk="0">
                  <a:moveTo>
                    <a:pt x="4470" y="0"/>
                  </a:moveTo>
                  <a:lnTo>
                    <a:pt x="1" y="8540"/>
                  </a:lnTo>
                  <a:lnTo>
                    <a:pt x="7706" y="2102"/>
                  </a:lnTo>
                  <a:lnTo>
                    <a:pt x="4470" y="0"/>
                  </a:lnTo>
                  <a:close/>
                </a:path>
              </a:pathLst>
            </a:custGeom>
            <a:solidFill>
              <a:srgbClr val="9FC5E8">
                <a:alpha val="34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3" name="Google Shape;1253;p37"/>
          <p:cNvSpPr/>
          <p:nvPr/>
        </p:nvSpPr>
        <p:spPr>
          <a:xfrm>
            <a:off x="8075925" y="3835725"/>
            <a:ext cx="709700" cy="307725"/>
          </a:xfrm>
          <a:custGeom>
            <a:avLst/>
            <a:gdLst/>
            <a:ahLst/>
            <a:cxnLst/>
            <a:rect l="l" t="t" r="r" b="b"/>
            <a:pathLst>
              <a:path w="28388" h="12309" extrusionOk="0">
                <a:moveTo>
                  <a:pt x="18247" y="0"/>
                </a:moveTo>
                <a:cubicBezTo>
                  <a:pt x="13877" y="0"/>
                  <a:pt x="10141" y="2802"/>
                  <a:pt x="8740" y="6738"/>
                </a:cubicBezTo>
                <a:lnTo>
                  <a:pt x="2769" y="6738"/>
                </a:lnTo>
                <a:cubicBezTo>
                  <a:pt x="1234" y="6738"/>
                  <a:pt x="0" y="7973"/>
                  <a:pt x="0" y="9507"/>
                </a:cubicBezTo>
                <a:cubicBezTo>
                  <a:pt x="0" y="11041"/>
                  <a:pt x="1234" y="12309"/>
                  <a:pt x="2769" y="12309"/>
                </a:cubicBezTo>
                <a:lnTo>
                  <a:pt x="25585" y="12309"/>
                </a:lnTo>
                <a:cubicBezTo>
                  <a:pt x="27153" y="12309"/>
                  <a:pt x="28387" y="11041"/>
                  <a:pt x="28387" y="9507"/>
                </a:cubicBezTo>
                <a:cubicBezTo>
                  <a:pt x="28387" y="9407"/>
                  <a:pt x="28387" y="9273"/>
                  <a:pt x="28354" y="9173"/>
                </a:cubicBezTo>
                <a:cubicBezTo>
                  <a:pt x="28087" y="3836"/>
                  <a:pt x="23684" y="0"/>
                  <a:pt x="18247" y="0"/>
                </a:cubicBezTo>
                <a:close/>
              </a:path>
            </a:pathLst>
          </a:custGeom>
          <a:solidFill>
            <a:srgbClr val="F0EF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37"/>
          <p:cNvSpPr/>
          <p:nvPr/>
        </p:nvSpPr>
        <p:spPr>
          <a:xfrm flipH="1">
            <a:off x="409675" y="282525"/>
            <a:ext cx="709700" cy="307725"/>
          </a:xfrm>
          <a:custGeom>
            <a:avLst/>
            <a:gdLst/>
            <a:ahLst/>
            <a:cxnLst/>
            <a:rect l="l" t="t" r="r" b="b"/>
            <a:pathLst>
              <a:path w="28388" h="12309" extrusionOk="0">
                <a:moveTo>
                  <a:pt x="18247" y="0"/>
                </a:moveTo>
                <a:cubicBezTo>
                  <a:pt x="13877" y="0"/>
                  <a:pt x="10141" y="2802"/>
                  <a:pt x="8740" y="6738"/>
                </a:cubicBezTo>
                <a:lnTo>
                  <a:pt x="2769" y="6738"/>
                </a:lnTo>
                <a:cubicBezTo>
                  <a:pt x="1234" y="6738"/>
                  <a:pt x="0" y="7973"/>
                  <a:pt x="0" y="9507"/>
                </a:cubicBezTo>
                <a:cubicBezTo>
                  <a:pt x="0" y="11041"/>
                  <a:pt x="1234" y="12309"/>
                  <a:pt x="2769" y="12309"/>
                </a:cubicBezTo>
                <a:lnTo>
                  <a:pt x="25585" y="12309"/>
                </a:lnTo>
                <a:cubicBezTo>
                  <a:pt x="27153" y="12309"/>
                  <a:pt x="28387" y="11041"/>
                  <a:pt x="28387" y="9507"/>
                </a:cubicBezTo>
                <a:cubicBezTo>
                  <a:pt x="28387" y="9407"/>
                  <a:pt x="28387" y="9273"/>
                  <a:pt x="28354" y="9173"/>
                </a:cubicBezTo>
                <a:cubicBezTo>
                  <a:pt x="28087" y="3836"/>
                  <a:pt x="23684" y="0"/>
                  <a:pt x="18247" y="0"/>
                </a:cubicBezTo>
                <a:close/>
              </a:path>
            </a:pathLst>
          </a:custGeom>
          <a:solidFill>
            <a:srgbClr val="F0EF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37"/>
          <p:cNvSpPr/>
          <p:nvPr/>
        </p:nvSpPr>
        <p:spPr>
          <a:xfrm>
            <a:off x="4015775" y="4495163"/>
            <a:ext cx="208500" cy="208500"/>
          </a:xfrm>
          <a:custGeom>
            <a:avLst/>
            <a:gdLst/>
            <a:ahLst/>
            <a:cxnLst/>
            <a:rect l="l" t="t" r="r" b="b"/>
            <a:pathLst>
              <a:path w="8340" h="8340" extrusionOk="0">
                <a:moveTo>
                  <a:pt x="4170" y="0"/>
                </a:moveTo>
                <a:cubicBezTo>
                  <a:pt x="1868" y="0"/>
                  <a:pt x="0" y="1868"/>
                  <a:pt x="0" y="4170"/>
                </a:cubicBezTo>
                <a:cubicBezTo>
                  <a:pt x="0" y="6471"/>
                  <a:pt x="1868" y="8339"/>
                  <a:pt x="4170" y="8339"/>
                </a:cubicBezTo>
                <a:cubicBezTo>
                  <a:pt x="6472" y="8339"/>
                  <a:pt x="8340" y="6471"/>
                  <a:pt x="8340" y="4170"/>
                </a:cubicBezTo>
                <a:cubicBezTo>
                  <a:pt x="8340" y="1868"/>
                  <a:pt x="6472" y="0"/>
                  <a:pt x="417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6" name="Google Shape;1256;p37"/>
          <p:cNvGrpSpPr/>
          <p:nvPr/>
        </p:nvGrpSpPr>
        <p:grpSpPr>
          <a:xfrm rot="-1286283" flipH="1">
            <a:off x="8304097" y="1036318"/>
            <a:ext cx="253553" cy="322654"/>
            <a:chOff x="3828325" y="875775"/>
            <a:chExt cx="330501" cy="420623"/>
          </a:xfrm>
        </p:grpSpPr>
        <p:sp>
          <p:nvSpPr>
            <p:cNvPr id="1257" name="Google Shape;1257;p37"/>
            <p:cNvSpPr/>
            <p:nvPr/>
          </p:nvSpPr>
          <p:spPr>
            <a:xfrm>
              <a:off x="3884094" y="1119247"/>
              <a:ext cx="53711" cy="53776"/>
            </a:xfrm>
            <a:custGeom>
              <a:avLst/>
              <a:gdLst/>
              <a:ahLst/>
              <a:cxnLst/>
              <a:rect l="l" t="t" r="r" b="b"/>
              <a:pathLst>
                <a:path w="835" h="836" extrusionOk="0">
                  <a:moveTo>
                    <a:pt x="474" y="1"/>
                  </a:moveTo>
                  <a:cubicBezTo>
                    <a:pt x="323" y="1"/>
                    <a:pt x="155" y="120"/>
                    <a:pt x="100" y="285"/>
                  </a:cubicBezTo>
                  <a:cubicBezTo>
                    <a:pt x="0" y="485"/>
                    <a:pt x="67" y="719"/>
                    <a:pt x="234" y="819"/>
                  </a:cubicBezTo>
                  <a:cubicBezTo>
                    <a:pt x="269" y="830"/>
                    <a:pt x="305" y="836"/>
                    <a:pt x="340" y="836"/>
                  </a:cubicBezTo>
                  <a:cubicBezTo>
                    <a:pt x="502" y="836"/>
                    <a:pt x="652" y="716"/>
                    <a:pt x="734" y="552"/>
                  </a:cubicBezTo>
                  <a:cubicBezTo>
                    <a:pt x="834" y="352"/>
                    <a:pt x="734" y="118"/>
                    <a:pt x="567" y="18"/>
                  </a:cubicBezTo>
                  <a:cubicBezTo>
                    <a:pt x="538" y="6"/>
                    <a:pt x="506" y="1"/>
                    <a:pt x="474" y="1"/>
                  </a:cubicBez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37"/>
            <p:cNvSpPr/>
            <p:nvPr/>
          </p:nvSpPr>
          <p:spPr>
            <a:xfrm>
              <a:off x="3918444" y="1068109"/>
              <a:ext cx="126656" cy="79699"/>
            </a:xfrm>
            <a:custGeom>
              <a:avLst/>
              <a:gdLst/>
              <a:ahLst/>
              <a:cxnLst/>
              <a:rect l="l" t="t" r="r" b="b"/>
              <a:pathLst>
                <a:path w="1969" h="1239" extrusionOk="0">
                  <a:moveTo>
                    <a:pt x="1114" y="1"/>
                  </a:moveTo>
                  <a:cubicBezTo>
                    <a:pt x="642" y="1"/>
                    <a:pt x="123" y="511"/>
                    <a:pt x="0" y="880"/>
                  </a:cubicBezTo>
                  <a:lnTo>
                    <a:pt x="0" y="1180"/>
                  </a:lnTo>
                  <a:cubicBezTo>
                    <a:pt x="43" y="1223"/>
                    <a:pt x="86" y="1238"/>
                    <a:pt x="130" y="1238"/>
                  </a:cubicBezTo>
                  <a:cubicBezTo>
                    <a:pt x="223" y="1238"/>
                    <a:pt x="320" y="1169"/>
                    <a:pt x="434" y="1147"/>
                  </a:cubicBezTo>
                  <a:cubicBezTo>
                    <a:pt x="551" y="1108"/>
                    <a:pt x="668" y="1091"/>
                    <a:pt x="785" y="1091"/>
                  </a:cubicBezTo>
                  <a:cubicBezTo>
                    <a:pt x="868" y="1091"/>
                    <a:pt x="951" y="1099"/>
                    <a:pt x="1034" y="1113"/>
                  </a:cubicBezTo>
                  <a:cubicBezTo>
                    <a:pt x="1188" y="1113"/>
                    <a:pt x="1349" y="1156"/>
                    <a:pt x="1488" y="1156"/>
                  </a:cubicBezTo>
                  <a:cubicBezTo>
                    <a:pt x="1650" y="1156"/>
                    <a:pt x="1781" y="1098"/>
                    <a:pt x="1835" y="846"/>
                  </a:cubicBezTo>
                  <a:cubicBezTo>
                    <a:pt x="1968" y="446"/>
                    <a:pt x="1601" y="113"/>
                    <a:pt x="1234" y="12"/>
                  </a:cubicBezTo>
                  <a:cubicBezTo>
                    <a:pt x="1195" y="5"/>
                    <a:pt x="1155" y="1"/>
                    <a:pt x="1114" y="1"/>
                  </a:cubicBez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37"/>
            <p:cNvSpPr/>
            <p:nvPr/>
          </p:nvSpPr>
          <p:spPr>
            <a:xfrm>
              <a:off x="3828325" y="1159001"/>
              <a:ext cx="81564" cy="135211"/>
            </a:xfrm>
            <a:custGeom>
              <a:avLst/>
              <a:gdLst/>
              <a:ahLst/>
              <a:cxnLst/>
              <a:rect l="l" t="t" r="r" b="b"/>
              <a:pathLst>
                <a:path w="1268" h="2102" extrusionOk="0">
                  <a:moveTo>
                    <a:pt x="1234" y="0"/>
                  </a:moveTo>
                  <a:cubicBezTo>
                    <a:pt x="1168" y="0"/>
                    <a:pt x="1101" y="134"/>
                    <a:pt x="1068" y="167"/>
                  </a:cubicBezTo>
                  <a:cubicBezTo>
                    <a:pt x="1001" y="267"/>
                    <a:pt x="934" y="334"/>
                    <a:pt x="867" y="434"/>
                  </a:cubicBezTo>
                  <a:cubicBezTo>
                    <a:pt x="734" y="601"/>
                    <a:pt x="634" y="768"/>
                    <a:pt x="534" y="968"/>
                  </a:cubicBezTo>
                  <a:cubicBezTo>
                    <a:pt x="400" y="1135"/>
                    <a:pt x="300" y="1335"/>
                    <a:pt x="234" y="1535"/>
                  </a:cubicBezTo>
                  <a:cubicBezTo>
                    <a:pt x="134" y="1702"/>
                    <a:pt x="33" y="1902"/>
                    <a:pt x="0" y="2102"/>
                  </a:cubicBezTo>
                  <a:cubicBezTo>
                    <a:pt x="67" y="1935"/>
                    <a:pt x="134" y="1735"/>
                    <a:pt x="234" y="1568"/>
                  </a:cubicBezTo>
                  <a:cubicBezTo>
                    <a:pt x="334" y="1401"/>
                    <a:pt x="400" y="1201"/>
                    <a:pt x="500" y="1035"/>
                  </a:cubicBezTo>
                  <a:cubicBezTo>
                    <a:pt x="634" y="868"/>
                    <a:pt x="734" y="701"/>
                    <a:pt x="834" y="534"/>
                  </a:cubicBezTo>
                  <a:cubicBezTo>
                    <a:pt x="901" y="467"/>
                    <a:pt x="967" y="367"/>
                    <a:pt x="1034" y="301"/>
                  </a:cubicBezTo>
                  <a:cubicBezTo>
                    <a:pt x="1068" y="234"/>
                    <a:pt x="1101" y="201"/>
                    <a:pt x="1134" y="167"/>
                  </a:cubicBezTo>
                  <a:cubicBezTo>
                    <a:pt x="1168" y="134"/>
                    <a:pt x="1201" y="101"/>
                    <a:pt x="1234" y="67"/>
                  </a:cubicBezTo>
                  <a:cubicBezTo>
                    <a:pt x="1268" y="67"/>
                    <a:pt x="1268" y="67"/>
                    <a:pt x="1268" y="34"/>
                  </a:cubicBezTo>
                  <a:cubicBezTo>
                    <a:pt x="1268" y="34"/>
                    <a:pt x="1234" y="0"/>
                    <a:pt x="1234"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37"/>
            <p:cNvSpPr/>
            <p:nvPr/>
          </p:nvSpPr>
          <p:spPr>
            <a:xfrm>
              <a:off x="3839003" y="1079623"/>
              <a:ext cx="77319" cy="60144"/>
            </a:xfrm>
            <a:custGeom>
              <a:avLst/>
              <a:gdLst/>
              <a:ahLst/>
              <a:cxnLst/>
              <a:rect l="l" t="t" r="r" b="b"/>
              <a:pathLst>
                <a:path w="1202" h="935" extrusionOk="0">
                  <a:moveTo>
                    <a:pt x="1" y="0"/>
                  </a:moveTo>
                  <a:cubicBezTo>
                    <a:pt x="1" y="0"/>
                    <a:pt x="1" y="34"/>
                    <a:pt x="1" y="34"/>
                  </a:cubicBezTo>
                  <a:cubicBezTo>
                    <a:pt x="501" y="200"/>
                    <a:pt x="902" y="534"/>
                    <a:pt x="1202" y="934"/>
                  </a:cubicBezTo>
                  <a:cubicBezTo>
                    <a:pt x="935" y="501"/>
                    <a:pt x="501" y="200"/>
                    <a:pt x="1"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37"/>
            <p:cNvSpPr/>
            <p:nvPr/>
          </p:nvSpPr>
          <p:spPr>
            <a:xfrm>
              <a:off x="3845435" y="1103230"/>
              <a:ext cx="58021" cy="37501"/>
            </a:xfrm>
            <a:custGeom>
              <a:avLst/>
              <a:gdLst/>
              <a:ahLst/>
              <a:cxnLst/>
              <a:rect l="l" t="t" r="r" b="b"/>
              <a:pathLst>
                <a:path w="902" h="583" extrusionOk="0">
                  <a:moveTo>
                    <a:pt x="1" y="0"/>
                  </a:moveTo>
                  <a:lnTo>
                    <a:pt x="1" y="0"/>
                  </a:lnTo>
                  <a:cubicBezTo>
                    <a:pt x="301" y="167"/>
                    <a:pt x="601" y="334"/>
                    <a:pt x="868" y="567"/>
                  </a:cubicBezTo>
                  <a:cubicBezTo>
                    <a:pt x="868" y="578"/>
                    <a:pt x="872" y="582"/>
                    <a:pt x="877" y="582"/>
                  </a:cubicBezTo>
                  <a:cubicBezTo>
                    <a:pt x="887" y="582"/>
                    <a:pt x="902" y="567"/>
                    <a:pt x="902" y="567"/>
                  </a:cubicBezTo>
                  <a:cubicBezTo>
                    <a:pt x="601" y="334"/>
                    <a:pt x="335" y="134"/>
                    <a:pt x="1"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37"/>
            <p:cNvSpPr/>
            <p:nvPr/>
          </p:nvSpPr>
          <p:spPr>
            <a:xfrm>
              <a:off x="3939864" y="1116610"/>
              <a:ext cx="68763" cy="179788"/>
            </a:xfrm>
            <a:custGeom>
              <a:avLst/>
              <a:gdLst/>
              <a:ahLst/>
              <a:cxnLst/>
              <a:rect l="l" t="t" r="r" b="b"/>
              <a:pathLst>
                <a:path w="1069" h="2795" extrusionOk="0">
                  <a:moveTo>
                    <a:pt x="413" y="1"/>
                  </a:moveTo>
                  <a:cubicBezTo>
                    <a:pt x="401" y="1"/>
                    <a:pt x="384" y="9"/>
                    <a:pt x="368" y="26"/>
                  </a:cubicBezTo>
                  <a:cubicBezTo>
                    <a:pt x="268" y="259"/>
                    <a:pt x="201" y="526"/>
                    <a:pt x="101" y="793"/>
                  </a:cubicBezTo>
                  <a:cubicBezTo>
                    <a:pt x="67" y="893"/>
                    <a:pt x="1" y="993"/>
                    <a:pt x="34" y="1126"/>
                  </a:cubicBezTo>
                  <a:cubicBezTo>
                    <a:pt x="67" y="1260"/>
                    <a:pt x="101" y="1393"/>
                    <a:pt x="134" y="1527"/>
                  </a:cubicBezTo>
                  <a:cubicBezTo>
                    <a:pt x="167" y="1660"/>
                    <a:pt x="201" y="1827"/>
                    <a:pt x="234" y="1960"/>
                  </a:cubicBezTo>
                  <a:cubicBezTo>
                    <a:pt x="268" y="2027"/>
                    <a:pt x="368" y="2127"/>
                    <a:pt x="434" y="2194"/>
                  </a:cubicBezTo>
                  <a:cubicBezTo>
                    <a:pt x="634" y="2394"/>
                    <a:pt x="835" y="2594"/>
                    <a:pt x="1068" y="2794"/>
                  </a:cubicBezTo>
                  <a:cubicBezTo>
                    <a:pt x="1068" y="2794"/>
                    <a:pt x="1068" y="2761"/>
                    <a:pt x="1068" y="2761"/>
                  </a:cubicBezTo>
                  <a:cubicBezTo>
                    <a:pt x="901" y="2594"/>
                    <a:pt x="735" y="2427"/>
                    <a:pt x="568" y="2261"/>
                  </a:cubicBezTo>
                  <a:cubicBezTo>
                    <a:pt x="468" y="2194"/>
                    <a:pt x="368" y="2094"/>
                    <a:pt x="301" y="1960"/>
                  </a:cubicBezTo>
                  <a:cubicBezTo>
                    <a:pt x="234" y="1860"/>
                    <a:pt x="234" y="1694"/>
                    <a:pt x="201" y="1560"/>
                  </a:cubicBezTo>
                  <a:cubicBezTo>
                    <a:pt x="167" y="1460"/>
                    <a:pt x="134" y="1327"/>
                    <a:pt x="101" y="1193"/>
                  </a:cubicBezTo>
                  <a:cubicBezTo>
                    <a:pt x="67" y="1026"/>
                    <a:pt x="101" y="893"/>
                    <a:pt x="167" y="760"/>
                  </a:cubicBezTo>
                  <a:cubicBezTo>
                    <a:pt x="268" y="526"/>
                    <a:pt x="334" y="259"/>
                    <a:pt x="434" y="26"/>
                  </a:cubicBezTo>
                  <a:cubicBezTo>
                    <a:pt x="434" y="9"/>
                    <a:pt x="426" y="1"/>
                    <a:pt x="413"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37"/>
            <p:cNvSpPr/>
            <p:nvPr/>
          </p:nvSpPr>
          <p:spPr>
            <a:xfrm>
              <a:off x="3957039" y="1118733"/>
              <a:ext cx="85874" cy="169046"/>
            </a:xfrm>
            <a:custGeom>
              <a:avLst/>
              <a:gdLst/>
              <a:ahLst/>
              <a:cxnLst/>
              <a:rect l="l" t="t" r="r" b="b"/>
              <a:pathLst>
                <a:path w="1335" h="2628" extrusionOk="0">
                  <a:moveTo>
                    <a:pt x="217" y="1"/>
                  </a:moveTo>
                  <a:cubicBezTo>
                    <a:pt x="209" y="1"/>
                    <a:pt x="201" y="9"/>
                    <a:pt x="201" y="26"/>
                  </a:cubicBezTo>
                  <a:cubicBezTo>
                    <a:pt x="134" y="293"/>
                    <a:pt x="101" y="560"/>
                    <a:pt x="34" y="827"/>
                  </a:cubicBezTo>
                  <a:cubicBezTo>
                    <a:pt x="34" y="960"/>
                    <a:pt x="1" y="1060"/>
                    <a:pt x="34" y="1160"/>
                  </a:cubicBezTo>
                  <a:cubicBezTo>
                    <a:pt x="101" y="1294"/>
                    <a:pt x="134" y="1427"/>
                    <a:pt x="201" y="1560"/>
                  </a:cubicBezTo>
                  <a:cubicBezTo>
                    <a:pt x="267" y="1694"/>
                    <a:pt x="301" y="1827"/>
                    <a:pt x="367" y="1961"/>
                  </a:cubicBezTo>
                  <a:cubicBezTo>
                    <a:pt x="434" y="2061"/>
                    <a:pt x="534" y="2094"/>
                    <a:pt x="601" y="2161"/>
                  </a:cubicBezTo>
                  <a:cubicBezTo>
                    <a:pt x="868" y="2328"/>
                    <a:pt x="1101" y="2494"/>
                    <a:pt x="1335" y="2628"/>
                  </a:cubicBezTo>
                  <a:cubicBezTo>
                    <a:pt x="1168" y="2494"/>
                    <a:pt x="968" y="2361"/>
                    <a:pt x="768" y="2228"/>
                  </a:cubicBezTo>
                  <a:cubicBezTo>
                    <a:pt x="668" y="2161"/>
                    <a:pt x="534" y="2061"/>
                    <a:pt x="434" y="1961"/>
                  </a:cubicBezTo>
                  <a:cubicBezTo>
                    <a:pt x="367" y="1861"/>
                    <a:pt x="334" y="1727"/>
                    <a:pt x="267" y="1594"/>
                  </a:cubicBezTo>
                  <a:cubicBezTo>
                    <a:pt x="234" y="1460"/>
                    <a:pt x="167" y="1360"/>
                    <a:pt x="134" y="1227"/>
                  </a:cubicBezTo>
                  <a:cubicBezTo>
                    <a:pt x="67" y="1093"/>
                    <a:pt x="67" y="960"/>
                    <a:pt x="101" y="793"/>
                  </a:cubicBezTo>
                  <a:cubicBezTo>
                    <a:pt x="167" y="526"/>
                    <a:pt x="201" y="293"/>
                    <a:pt x="234" y="26"/>
                  </a:cubicBezTo>
                  <a:cubicBezTo>
                    <a:pt x="234" y="9"/>
                    <a:pt x="226" y="1"/>
                    <a:pt x="217"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37"/>
            <p:cNvSpPr/>
            <p:nvPr/>
          </p:nvSpPr>
          <p:spPr>
            <a:xfrm>
              <a:off x="3974213" y="1103745"/>
              <a:ext cx="105171" cy="153994"/>
            </a:xfrm>
            <a:custGeom>
              <a:avLst/>
              <a:gdLst/>
              <a:ahLst/>
              <a:cxnLst/>
              <a:rect l="l" t="t" r="r" b="b"/>
              <a:pathLst>
                <a:path w="1635" h="2394" extrusionOk="0">
                  <a:moveTo>
                    <a:pt x="50" y="0"/>
                  </a:moveTo>
                  <a:cubicBezTo>
                    <a:pt x="42" y="0"/>
                    <a:pt x="34" y="9"/>
                    <a:pt x="34" y="26"/>
                  </a:cubicBezTo>
                  <a:cubicBezTo>
                    <a:pt x="34" y="292"/>
                    <a:pt x="34" y="559"/>
                    <a:pt x="34" y="859"/>
                  </a:cubicBezTo>
                  <a:cubicBezTo>
                    <a:pt x="34" y="960"/>
                    <a:pt x="0" y="1060"/>
                    <a:pt x="67" y="1160"/>
                  </a:cubicBezTo>
                  <a:cubicBezTo>
                    <a:pt x="134" y="1293"/>
                    <a:pt x="234" y="1427"/>
                    <a:pt x="301" y="1527"/>
                  </a:cubicBezTo>
                  <a:cubicBezTo>
                    <a:pt x="401" y="1660"/>
                    <a:pt x="467" y="1760"/>
                    <a:pt x="567" y="1894"/>
                  </a:cubicBezTo>
                  <a:cubicBezTo>
                    <a:pt x="634" y="1960"/>
                    <a:pt x="734" y="1994"/>
                    <a:pt x="834" y="2027"/>
                  </a:cubicBezTo>
                  <a:cubicBezTo>
                    <a:pt x="1101" y="2160"/>
                    <a:pt x="1335" y="2260"/>
                    <a:pt x="1635" y="2394"/>
                  </a:cubicBezTo>
                  <a:cubicBezTo>
                    <a:pt x="1635" y="2394"/>
                    <a:pt x="1635" y="2394"/>
                    <a:pt x="1635" y="2361"/>
                  </a:cubicBezTo>
                  <a:cubicBezTo>
                    <a:pt x="1401" y="2260"/>
                    <a:pt x="1201" y="2160"/>
                    <a:pt x="968" y="2060"/>
                  </a:cubicBezTo>
                  <a:cubicBezTo>
                    <a:pt x="868" y="2027"/>
                    <a:pt x="734" y="1960"/>
                    <a:pt x="634" y="1894"/>
                  </a:cubicBezTo>
                  <a:cubicBezTo>
                    <a:pt x="534" y="1793"/>
                    <a:pt x="467" y="1660"/>
                    <a:pt x="401" y="1560"/>
                  </a:cubicBezTo>
                  <a:cubicBezTo>
                    <a:pt x="301" y="1427"/>
                    <a:pt x="234" y="1326"/>
                    <a:pt x="167" y="1226"/>
                  </a:cubicBezTo>
                  <a:cubicBezTo>
                    <a:pt x="67" y="1093"/>
                    <a:pt x="67" y="960"/>
                    <a:pt x="67" y="793"/>
                  </a:cubicBezTo>
                  <a:cubicBezTo>
                    <a:pt x="67" y="526"/>
                    <a:pt x="67" y="259"/>
                    <a:pt x="67" y="26"/>
                  </a:cubicBezTo>
                  <a:cubicBezTo>
                    <a:pt x="67" y="9"/>
                    <a:pt x="59" y="0"/>
                    <a:pt x="50"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37"/>
            <p:cNvSpPr/>
            <p:nvPr/>
          </p:nvSpPr>
          <p:spPr>
            <a:xfrm>
              <a:off x="3982768" y="1104388"/>
              <a:ext cx="126656" cy="134053"/>
            </a:xfrm>
            <a:custGeom>
              <a:avLst/>
              <a:gdLst/>
              <a:ahLst/>
              <a:cxnLst/>
              <a:rect l="l" t="t" r="r" b="b"/>
              <a:pathLst>
                <a:path w="1969" h="2084" extrusionOk="0">
                  <a:moveTo>
                    <a:pt x="26" y="1"/>
                  </a:moveTo>
                  <a:cubicBezTo>
                    <a:pt x="16" y="1"/>
                    <a:pt x="1" y="16"/>
                    <a:pt x="1" y="16"/>
                  </a:cubicBezTo>
                  <a:cubicBezTo>
                    <a:pt x="34" y="282"/>
                    <a:pt x="68" y="583"/>
                    <a:pt x="134" y="849"/>
                  </a:cubicBezTo>
                  <a:cubicBezTo>
                    <a:pt x="134" y="950"/>
                    <a:pt x="168" y="1050"/>
                    <a:pt x="234" y="1150"/>
                  </a:cubicBezTo>
                  <a:cubicBezTo>
                    <a:pt x="334" y="1250"/>
                    <a:pt x="434" y="1350"/>
                    <a:pt x="535" y="1483"/>
                  </a:cubicBezTo>
                  <a:cubicBezTo>
                    <a:pt x="635" y="1583"/>
                    <a:pt x="735" y="1683"/>
                    <a:pt x="835" y="1783"/>
                  </a:cubicBezTo>
                  <a:cubicBezTo>
                    <a:pt x="901" y="1850"/>
                    <a:pt x="1002" y="1850"/>
                    <a:pt x="1102" y="1884"/>
                  </a:cubicBezTo>
                  <a:cubicBezTo>
                    <a:pt x="1402" y="1950"/>
                    <a:pt x="1669" y="2017"/>
                    <a:pt x="1969" y="2084"/>
                  </a:cubicBezTo>
                  <a:cubicBezTo>
                    <a:pt x="1735" y="2017"/>
                    <a:pt x="1502" y="1950"/>
                    <a:pt x="1268" y="1884"/>
                  </a:cubicBezTo>
                  <a:cubicBezTo>
                    <a:pt x="1135" y="1850"/>
                    <a:pt x="1002" y="1817"/>
                    <a:pt x="901" y="1750"/>
                  </a:cubicBezTo>
                  <a:cubicBezTo>
                    <a:pt x="768" y="1683"/>
                    <a:pt x="701" y="1550"/>
                    <a:pt x="601" y="1483"/>
                  </a:cubicBezTo>
                  <a:cubicBezTo>
                    <a:pt x="501" y="1383"/>
                    <a:pt x="434" y="1283"/>
                    <a:pt x="334" y="1183"/>
                  </a:cubicBezTo>
                  <a:cubicBezTo>
                    <a:pt x="201" y="1050"/>
                    <a:pt x="201" y="916"/>
                    <a:pt x="168" y="783"/>
                  </a:cubicBezTo>
                  <a:cubicBezTo>
                    <a:pt x="134" y="516"/>
                    <a:pt x="68" y="282"/>
                    <a:pt x="34" y="16"/>
                  </a:cubicBezTo>
                  <a:cubicBezTo>
                    <a:pt x="34" y="4"/>
                    <a:pt x="30" y="1"/>
                    <a:pt x="26"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37"/>
            <p:cNvSpPr/>
            <p:nvPr/>
          </p:nvSpPr>
          <p:spPr>
            <a:xfrm>
              <a:off x="3948483" y="875775"/>
              <a:ext cx="109481" cy="223208"/>
            </a:xfrm>
            <a:custGeom>
              <a:avLst/>
              <a:gdLst/>
              <a:ahLst/>
              <a:cxnLst/>
              <a:rect l="l" t="t" r="r" b="b"/>
              <a:pathLst>
                <a:path w="1702" h="3470" extrusionOk="0">
                  <a:moveTo>
                    <a:pt x="0" y="3469"/>
                  </a:moveTo>
                  <a:cubicBezTo>
                    <a:pt x="0" y="2836"/>
                    <a:pt x="267" y="2102"/>
                    <a:pt x="467" y="1535"/>
                  </a:cubicBezTo>
                  <a:cubicBezTo>
                    <a:pt x="634" y="1101"/>
                    <a:pt x="834" y="534"/>
                    <a:pt x="1168" y="234"/>
                  </a:cubicBezTo>
                  <a:cubicBezTo>
                    <a:pt x="1401" y="0"/>
                    <a:pt x="1668" y="34"/>
                    <a:pt x="1668" y="367"/>
                  </a:cubicBezTo>
                  <a:cubicBezTo>
                    <a:pt x="1701" y="968"/>
                    <a:pt x="1334" y="1601"/>
                    <a:pt x="1068" y="2135"/>
                  </a:cubicBezTo>
                  <a:cubicBezTo>
                    <a:pt x="901" y="2402"/>
                    <a:pt x="734" y="2702"/>
                    <a:pt x="534" y="2969"/>
                  </a:cubicBezTo>
                  <a:cubicBezTo>
                    <a:pt x="434" y="3103"/>
                    <a:pt x="300" y="3236"/>
                    <a:pt x="200" y="3369"/>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37"/>
            <p:cNvSpPr/>
            <p:nvPr/>
          </p:nvSpPr>
          <p:spPr>
            <a:xfrm>
              <a:off x="3866920" y="903628"/>
              <a:ext cx="83751" cy="216840"/>
            </a:xfrm>
            <a:custGeom>
              <a:avLst/>
              <a:gdLst/>
              <a:ahLst/>
              <a:cxnLst/>
              <a:rect l="l" t="t" r="r" b="b"/>
              <a:pathLst>
                <a:path w="1302" h="3371" extrusionOk="0">
                  <a:moveTo>
                    <a:pt x="1235" y="3370"/>
                  </a:moveTo>
                  <a:cubicBezTo>
                    <a:pt x="834" y="2936"/>
                    <a:pt x="601" y="2269"/>
                    <a:pt x="367" y="1736"/>
                  </a:cubicBezTo>
                  <a:cubicBezTo>
                    <a:pt x="201" y="1369"/>
                    <a:pt x="1" y="835"/>
                    <a:pt x="34" y="435"/>
                  </a:cubicBezTo>
                  <a:cubicBezTo>
                    <a:pt x="67" y="134"/>
                    <a:pt x="267" y="1"/>
                    <a:pt x="468" y="234"/>
                  </a:cubicBezTo>
                  <a:cubicBezTo>
                    <a:pt x="868" y="635"/>
                    <a:pt x="1001" y="1302"/>
                    <a:pt x="1135" y="1802"/>
                  </a:cubicBezTo>
                  <a:cubicBezTo>
                    <a:pt x="1201" y="2102"/>
                    <a:pt x="1268" y="2403"/>
                    <a:pt x="1301" y="2703"/>
                  </a:cubicBezTo>
                  <a:cubicBezTo>
                    <a:pt x="1301" y="2870"/>
                    <a:pt x="1268" y="3036"/>
                    <a:pt x="1301" y="3203"/>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37"/>
            <p:cNvSpPr/>
            <p:nvPr/>
          </p:nvSpPr>
          <p:spPr>
            <a:xfrm>
              <a:off x="4019241" y="1098663"/>
              <a:ext cx="139585" cy="73009"/>
            </a:xfrm>
            <a:custGeom>
              <a:avLst/>
              <a:gdLst/>
              <a:ahLst/>
              <a:cxnLst/>
              <a:rect l="l" t="t" r="r" b="b"/>
              <a:pathLst>
                <a:path w="2170" h="1135" extrusionOk="0">
                  <a:moveTo>
                    <a:pt x="175" y="0"/>
                  </a:moveTo>
                  <a:cubicBezTo>
                    <a:pt x="127" y="0"/>
                    <a:pt x="80" y="2"/>
                    <a:pt x="34" y="4"/>
                  </a:cubicBezTo>
                  <a:lnTo>
                    <a:pt x="1" y="271"/>
                  </a:lnTo>
                  <a:cubicBezTo>
                    <a:pt x="5" y="271"/>
                    <a:pt x="9" y="271"/>
                    <a:pt x="13" y="271"/>
                  </a:cubicBezTo>
                  <a:cubicBezTo>
                    <a:pt x="302" y="271"/>
                    <a:pt x="1437" y="1135"/>
                    <a:pt x="1919" y="1135"/>
                  </a:cubicBezTo>
                  <a:cubicBezTo>
                    <a:pt x="2042" y="1135"/>
                    <a:pt x="2122" y="1079"/>
                    <a:pt x="2136" y="938"/>
                  </a:cubicBezTo>
                  <a:cubicBezTo>
                    <a:pt x="2169" y="638"/>
                    <a:pt x="1902" y="438"/>
                    <a:pt x="1702" y="338"/>
                  </a:cubicBezTo>
                  <a:cubicBezTo>
                    <a:pt x="1245" y="155"/>
                    <a:pt x="677" y="0"/>
                    <a:pt x="175" y="0"/>
                  </a:cubicBez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69" name="Google Shape;1269;p37"/>
          <p:cNvSpPr txBox="1">
            <a:spLocks noGrp="1"/>
          </p:cNvSpPr>
          <p:nvPr>
            <p:ph type="title"/>
          </p:nvPr>
        </p:nvSpPr>
        <p:spPr>
          <a:xfrm flipH="1">
            <a:off x="713225" y="707850"/>
            <a:ext cx="4013400" cy="10125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79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270" name="Google Shape;1270;p37"/>
          <p:cNvSpPr txBox="1">
            <a:spLocks noGrp="1"/>
          </p:cNvSpPr>
          <p:nvPr>
            <p:ph type="subTitle" idx="1"/>
          </p:nvPr>
        </p:nvSpPr>
        <p:spPr>
          <a:xfrm flipH="1">
            <a:off x="743900" y="1720350"/>
            <a:ext cx="4013400" cy="10125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1800"/>
              <a:buNone/>
              <a:defRPr sz="1600">
                <a:solidFill>
                  <a:schemeClr val="dk1"/>
                </a:solidFill>
              </a:defRPr>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a:endParaRPr/>
          </a:p>
        </p:txBody>
      </p:sp>
      <p:sp>
        <p:nvSpPr>
          <p:cNvPr id="1271" name="Google Shape;1271;p37"/>
          <p:cNvSpPr txBox="1"/>
          <p:nvPr/>
        </p:nvSpPr>
        <p:spPr>
          <a:xfrm flipH="1">
            <a:off x="756850" y="3339725"/>
            <a:ext cx="3702900" cy="792600"/>
          </a:xfrm>
          <a:prstGeom prst="rect">
            <a:avLst/>
          </a:prstGeom>
          <a:noFill/>
          <a:ln>
            <a:noFill/>
          </a:ln>
        </p:spPr>
        <p:txBody>
          <a:bodyPr spcFirstLastPara="1" wrap="square" lIns="91425" tIns="91425" rIns="91425" bIns="91425" anchor="t" anchorCtr="0">
            <a:noAutofit/>
          </a:bodyPr>
          <a:lstStyle/>
          <a:p>
            <a:pPr marL="0" lvl="0" indent="0" algn="l" rtl="0">
              <a:spcBef>
                <a:spcPts val="300"/>
              </a:spcBef>
              <a:spcAft>
                <a:spcPts val="0"/>
              </a:spcAft>
              <a:buNone/>
            </a:pPr>
            <a:r>
              <a:rPr lang="en" sz="1200">
                <a:solidFill>
                  <a:schemeClr val="dk1"/>
                </a:solidFill>
                <a:latin typeface="Catamaran"/>
                <a:ea typeface="Catamaran"/>
                <a:cs typeface="Catamaran"/>
                <a:sym typeface="Catamaran"/>
              </a:rPr>
              <a:t>CREDITS: This presentation template was created by </a:t>
            </a:r>
            <a:r>
              <a:rPr lang="en" sz="1200">
                <a:solidFill>
                  <a:schemeClr val="dk1"/>
                </a:solidFill>
                <a:uFill>
                  <a:noFill/>
                </a:uFill>
                <a:latin typeface="Catamaran"/>
                <a:ea typeface="Catamaran"/>
                <a:cs typeface="Catamaran"/>
                <a:sym typeface="Catamaran"/>
                <a:hlinkClick r:id="rId2">
                  <a:extLst>
                    <a:ext uri="{A12FA001-AC4F-418D-AE19-62706E023703}">
                      <ahyp:hlinkClr xmlns:ahyp="http://schemas.microsoft.com/office/drawing/2018/hyperlinkcolor" val="tx"/>
                    </a:ext>
                  </a:extLst>
                </a:hlinkClick>
              </a:rPr>
              <a:t>Slidesgo</a:t>
            </a:r>
            <a:r>
              <a:rPr lang="en" sz="1200">
                <a:solidFill>
                  <a:schemeClr val="dk1"/>
                </a:solidFill>
                <a:latin typeface="Catamaran"/>
                <a:ea typeface="Catamaran"/>
                <a:cs typeface="Catamaran"/>
                <a:sym typeface="Catamaran"/>
              </a:rPr>
              <a:t>, including icons by </a:t>
            </a:r>
            <a:r>
              <a:rPr lang="en" sz="1200">
                <a:solidFill>
                  <a:schemeClr val="dk1"/>
                </a:solidFill>
                <a:uFill>
                  <a:noFill/>
                </a:uFill>
                <a:latin typeface="Catamaran"/>
                <a:ea typeface="Catamaran"/>
                <a:cs typeface="Catamaran"/>
                <a:sym typeface="Catamaran"/>
                <a:hlinkClick r:id="rId3">
                  <a:extLst>
                    <a:ext uri="{A12FA001-AC4F-418D-AE19-62706E023703}">
                      <ahyp:hlinkClr xmlns:ahyp="http://schemas.microsoft.com/office/drawing/2018/hyperlinkcolor" val="tx"/>
                    </a:ext>
                  </a:extLst>
                </a:hlinkClick>
              </a:rPr>
              <a:t>Flaticon</a:t>
            </a:r>
            <a:r>
              <a:rPr lang="en" sz="1200">
                <a:solidFill>
                  <a:schemeClr val="dk1"/>
                </a:solidFill>
                <a:latin typeface="Catamaran"/>
                <a:ea typeface="Catamaran"/>
                <a:cs typeface="Catamaran"/>
                <a:sym typeface="Catamaran"/>
              </a:rPr>
              <a:t>, and infographics &amp; images by </a:t>
            </a:r>
            <a:r>
              <a:rPr lang="en" sz="1200">
                <a:solidFill>
                  <a:schemeClr val="dk1"/>
                </a:solidFill>
                <a:uFill>
                  <a:noFill/>
                </a:uFill>
                <a:latin typeface="Catamaran"/>
                <a:ea typeface="Catamaran"/>
                <a:cs typeface="Catamaran"/>
                <a:sym typeface="Catamaran"/>
                <a:hlinkClick r:id="rId4">
                  <a:extLst>
                    <a:ext uri="{A12FA001-AC4F-418D-AE19-62706E023703}">
                      <ahyp:hlinkClr xmlns:ahyp="http://schemas.microsoft.com/office/drawing/2018/hyperlinkcolor" val="tx"/>
                    </a:ext>
                  </a:extLst>
                </a:hlinkClick>
              </a:rPr>
              <a:t>Freepik</a:t>
            </a:r>
            <a:r>
              <a:rPr lang="en" sz="1200">
                <a:solidFill>
                  <a:schemeClr val="dk1"/>
                </a:solidFill>
                <a:latin typeface="Catamaran"/>
                <a:ea typeface="Catamaran"/>
                <a:cs typeface="Catamaran"/>
                <a:sym typeface="Catamaran"/>
              </a:rPr>
              <a:t> </a:t>
            </a:r>
            <a:endParaRPr sz="1200">
              <a:solidFill>
                <a:schemeClr val="dk1"/>
              </a:solidFill>
              <a:latin typeface="Catamaran"/>
              <a:ea typeface="Catamaran"/>
              <a:cs typeface="Catamaran"/>
              <a:sym typeface="Catamaran"/>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Background">
  <p:cSld name="CUSTOM_21">
    <p:spTree>
      <p:nvGrpSpPr>
        <p:cNvPr id="1" name="Shape 1272"/>
        <p:cNvGrpSpPr/>
        <p:nvPr/>
      </p:nvGrpSpPr>
      <p:grpSpPr>
        <a:xfrm>
          <a:off x="0" y="0"/>
          <a:ext cx="0" cy="0"/>
          <a:chOff x="0" y="0"/>
          <a:chExt cx="0" cy="0"/>
        </a:xfrm>
      </p:grpSpPr>
      <p:grpSp>
        <p:nvGrpSpPr>
          <p:cNvPr id="1273" name="Google Shape;1273;p38"/>
          <p:cNvGrpSpPr/>
          <p:nvPr/>
        </p:nvGrpSpPr>
        <p:grpSpPr>
          <a:xfrm rot="-2882640">
            <a:off x="2073624" y="219683"/>
            <a:ext cx="5080133" cy="4411631"/>
            <a:chOff x="3016500" y="2066925"/>
            <a:chExt cx="1577800" cy="1370175"/>
          </a:xfrm>
        </p:grpSpPr>
        <p:sp>
          <p:nvSpPr>
            <p:cNvPr id="1274" name="Google Shape;1274;p38"/>
            <p:cNvSpPr/>
            <p:nvPr/>
          </p:nvSpPr>
          <p:spPr>
            <a:xfrm>
              <a:off x="3016500" y="2277900"/>
              <a:ext cx="1156675" cy="1136675"/>
            </a:xfrm>
            <a:custGeom>
              <a:avLst/>
              <a:gdLst/>
              <a:ahLst/>
              <a:cxnLst/>
              <a:rect l="l" t="t" r="r" b="b"/>
              <a:pathLst>
                <a:path w="46267" h="45467" extrusionOk="0">
                  <a:moveTo>
                    <a:pt x="25905" y="0"/>
                  </a:moveTo>
                  <a:cubicBezTo>
                    <a:pt x="23434" y="0"/>
                    <a:pt x="21026" y="1266"/>
                    <a:pt x="19681" y="3537"/>
                  </a:cubicBezTo>
                  <a:cubicBezTo>
                    <a:pt x="19447" y="3904"/>
                    <a:pt x="19247" y="4304"/>
                    <a:pt x="19114" y="4704"/>
                  </a:cubicBezTo>
                  <a:cubicBezTo>
                    <a:pt x="19080" y="4704"/>
                    <a:pt x="19047" y="4671"/>
                    <a:pt x="19014" y="4637"/>
                  </a:cubicBezTo>
                  <a:cubicBezTo>
                    <a:pt x="18571" y="4376"/>
                    <a:pt x="18082" y="4251"/>
                    <a:pt x="17599" y="4251"/>
                  </a:cubicBezTo>
                  <a:cubicBezTo>
                    <a:pt x="16660" y="4251"/>
                    <a:pt x="15739" y="4724"/>
                    <a:pt x="15211" y="5605"/>
                  </a:cubicBezTo>
                  <a:cubicBezTo>
                    <a:pt x="15078" y="5838"/>
                    <a:pt x="14978" y="6105"/>
                    <a:pt x="14911" y="6372"/>
                  </a:cubicBezTo>
                  <a:cubicBezTo>
                    <a:pt x="14431" y="6209"/>
                    <a:pt x="13936" y="6130"/>
                    <a:pt x="13444" y="6130"/>
                  </a:cubicBezTo>
                  <a:cubicBezTo>
                    <a:pt x="11919" y="6130"/>
                    <a:pt x="10431" y="6894"/>
                    <a:pt x="9574" y="8307"/>
                  </a:cubicBezTo>
                  <a:cubicBezTo>
                    <a:pt x="8640" y="9908"/>
                    <a:pt x="8806" y="11876"/>
                    <a:pt x="9841" y="13277"/>
                  </a:cubicBezTo>
                  <a:cubicBezTo>
                    <a:pt x="9336" y="13169"/>
                    <a:pt x="8826" y="13116"/>
                    <a:pt x="8318" y="13116"/>
                  </a:cubicBezTo>
                  <a:cubicBezTo>
                    <a:pt x="5839" y="13116"/>
                    <a:pt x="3425" y="14376"/>
                    <a:pt x="2068" y="16646"/>
                  </a:cubicBezTo>
                  <a:cubicBezTo>
                    <a:pt x="0" y="20082"/>
                    <a:pt x="1134" y="24552"/>
                    <a:pt x="4570" y="26586"/>
                  </a:cubicBezTo>
                  <a:cubicBezTo>
                    <a:pt x="5237" y="26987"/>
                    <a:pt x="5938" y="27254"/>
                    <a:pt x="6672" y="27420"/>
                  </a:cubicBezTo>
                  <a:cubicBezTo>
                    <a:pt x="6405" y="29188"/>
                    <a:pt x="7172" y="30990"/>
                    <a:pt x="8806" y="31957"/>
                  </a:cubicBezTo>
                  <a:cubicBezTo>
                    <a:pt x="9529" y="32374"/>
                    <a:pt x="10321" y="32582"/>
                    <a:pt x="11087" y="32582"/>
                  </a:cubicBezTo>
                  <a:cubicBezTo>
                    <a:pt x="11240" y="32582"/>
                    <a:pt x="11392" y="32574"/>
                    <a:pt x="11542" y="32557"/>
                  </a:cubicBezTo>
                  <a:cubicBezTo>
                    <a:pt x="11675" y="33325"/>
                    <a:pt x="12142" y="34058"/>
                    <a:pt x="12843" y="34492"/>
                  </a:cubicBezTo>
                  <a:cubicBezTo>
                    <a:pt x="13285" y="34761"/>
                    <a:pt x="13772" y="34887"/>
                    <a:pt x="14252" y="34887"/>
                  </a:cubicBezTo>
                  <a:cubicBezTo>
                    <a:pt x="14605" y="34887"/>
                    <a:pt x="14953" y="34819"/>
                    <a:pt x="15278" y="34692"/>
                  </a:cubicBezTo>
                  <a:cubicBezTo>
                    <a:pt x="15478" y="35259"/>
                    <a:pt x="15878" y="35793"/>
                    <a:pt x="16445" y="36127"/>
                  </a:cubicBezTo>
                  <a:cubicBezTo>
                    <a:pt x="16812" y="36327"/>
                    <a:pt x="17212" y="36460"/>
                    <a:pt x="17613" y="36494"/>
                  </a:cubicBezTo>
                  <a:cubicBezTo>
                    <a:pt x="16879" y="39496"/>
                    <a:pt x="18146" y="42765"/>
                    <a:pt x="20915" y="44433"/>
                  </a:cubicBezTo>
                  <a:cubicBezTo>
                    <a:pt x="22091" y="45134"/>
                    <a:pt x="23379" y="45467"/>
                    <a:pt x="24646" y="45467"/>
                  </a:cubicBezTo>
                  <a:cubicBezTo>
                    <a:pt x="27117" y="45467"/>
                    <a:pt x="29511" y="44202"/>
                    <a:pt x="30856" y="41931"/>
                  </a:cubicBezTo>
                  <a:cubicBezTo>
                    <a:pt x="31856" y="40263"/>
                    <a:pt x="32090" y="38395"/>
                    <a:pt x="31723" y="36627"/>
                  </a:cubicBezTo>
                  <a:lnTo>
                    <a:pt x="31723" y="36627"/>
                  </a:lnTo>
                  <a:cubicBezTo>
                    <a:pt x="32116" y="36739"/>
                    <a:pt x="32517" y="36794"/>
                    <a:pt x="32916" y="36794"/>
                  </a:cubicBezTo>
                  <a:cubicBezTo>
                    <a:pt x="34416" y="36794"/>
                    <a:pt x="35883" y="36022"/>
                    <a:pt x="36726" y="34626"/>
                  </a:cubicBezTo>
                  <a:cubicBezTo>
                    <a:pt x="37760" y="32891"/>
                    <a:pt x="37494" y="30723"/>
                    <a:pt x="36193" y="29288"/>
                  </a:cubicBezTo>
                  <a:cubicBezTo>
                    <a:pt x="37093" y="29255"/>
                    <a:pt x="37927" y="28788"/>
                    <a:pt x="38428" y="27954"/>
                  </a:cubicBezTo>
                  <a:cubicBezTo>
                    <a:pt x="39061" y="26920"/>
                    <a:pt x="38895" y="25619"/>
                    <a:pt x="38127" y="24718"/>
                  </a:cubicBezTo>
                  <a:cubicBezTo>
                    <a:pt x="40562" y="24685"/>
                    <a:pt x="42897" y="23451"/>
                    <a:pt x="44232" y="21216"/>
                  </a:cubicBezTo>
                  <a:cubicBezTo>
                    <a:pt x="46267" y="17780"/>
                    <a:pt x="45166" y="13310"/>
                    <a:pt x="41730" y="11275"/>
                  </a:cubicBezTo>
                  <a:cubicBezTo>
                    <a:pt x="40562" y="10584"/>
                    <a:pt x="39274" y="10250"/>
                    <a:pt x="38001" y="10250"/>
                  </a:cubicBezTo>
                  <a:cubicBezTo>
                    <a:pt x="37493" y="10250"/>
                    <a:pt x="36988" y="10304"/>
                    <a:pt x="36493" y="10408"/>
                  </a:cubicBezTo>
                  <a:cubicBezTo>
                    <a:pt x="36460" y="9508"/>
                    <a:pt x="35993" y="8607"/>
                    <a:pt x="35159" y="8107"/>
                  </a:cubicBezTo>
                  <a:cubicBezTo>
                    <a:pt x="34702" y="7842"/>
                    <a:pt x="34194" y="7717"/>
                    <a:pt x="33696" y="7717"/>
                  </a:cubicBezTo>
                  <a:cubicBezTo>
                    <a:pt x="33503" y="7717"/>
                    <a:pt x="33311" y="7736"/>
                    <a:pt x="33124" y="7773"/>
                  </a:cubicBezTo>
                  <a:cubicBezTo>
                    <a:pt x="33324" y="5138"/>
                    <a:pt x="32056" y="2469"/>
                    <a:pt x="29621" y="1035"/>
                  </a:cubicBezTo>
                  <a:cubicBezTo>
                    <a:pt x="28456" y="334"/>
                    <a:pt x="27172" y="0"/>
                    <a:pt x="25905" y="0"/>
                  </a:cubicBezTo>
                  <a:close/>
                </a:path>
              </a:pathLst>
            </a:custGeom>
            <a:solidFill>
              <a:srgbClr val="9FC5E8">
                <a:alpha val="34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38"/>
            <p:cNvSpPr/>
            <p:nvPr/>
          </p:nvSpPr>
          <p:spPr>
            <a:xfrm>
              <a:off x="4081425" y="3011775"/>
              <a:ext cx="512875" cy="275200"/>
            </a:xfrm>
            <a:custGeom>
              <a:avLst/>
              <a:gdLst/>
              <a:ahLst/>
              <a:cxnLst/>
              <a:rect l="l" t="t" r="r" b="b"/>
              <a:pathLst>
                <a:path w="20515" h="11008" extrusionOk="0">
                  <a:moveTo>
                    <a:pt x="0" y="0"/>
                  </a:moveTo>
                  <a:lnTo>
                    <a:pt x="19181" y="11008"/>
                  </a:lnTo>
                  <a:lnTo>
                    <a:pt x="20515" y="8073"/>
                  </a:lnTo>
                  <a:lnTo>
                    <a:pt x="0" y="0"/>
                  </a:lnTo>
                  <a:close/>
                </a:path>
              </a:pathLst>
            </a:custGeom>
            <a:solidFill>
              <a:srgbClr val="9FC5E8">
                <a:alpha val="34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38"/>
            <p:cNvSpPr/>
            <p:nvPr/>
          </p:nvSpPr>
          <p:spPr>
            <a:xfrm>
              <a:off x="4026375" y="3103500"/>
              <a:ext cx="193500" cy="333600"/>
            </a:xfrm>
            <a:custGeom>
              <a:avLst/>
              <a:gdLst/>
              <a:ahLst/>
              <a:cxnLst/>
              <a:rect l="l" t="t" r="r" b="b"/>
              <a:pathLst>
                <a:path w="7740" h="13344" extrusionOk="0">
                  <a:moveTo>
                    <a:pt x="1" y="0"/>
                  </a:moveTo>
                  <a:lnTo>
                    <a:pt x="4938" y="13343"/>
                  </a:lnTo>
                  <a:lnTo>
                    <a:pt x="7740" y="12109"/>
                  </a:lnTo>
                  <a:lnTo>
                    <a:pt x="1" y="0"/>
                  </a:lnTo>
                  <a:close/>
                </a:path>
              </a:pathLst>
            </a:custGeom>
            <a:solidFill>
              <a:srgbClr val="9FC5E8">
                <a:alpha val="34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38"/>
            <p:cNvSpPr/>
            <p:nvPr/>
          </p:nvSpPr>
          <p:spPr>
            <a:xfrm>
              <a:off x="4047225" y="2869175"/>
              <a:ext cx="356950" cy="76725"/>
            </a:xfrm>
            <a:custGeom>
              <a:avLst/>
              <a:gdLst/>
              <a:ahLst/>
              <a:cxnLst/>
              <a:rect l="l" t="t" r="r" b="b"/>
              <a:pathLst>
                <a:path w="14278" h="3069" extrusionOk="0">
                  <a:moveTo>
                    <a:pt x="14277" y="0"/>
                  </a:moveTo>
                  <a:lnTo>
                    <a:pt x="1" y="1635"/>
                  </a:lnTo>
                  <a:lnTo>
                    <a:pt x="14144" y="3069"/>
                  </a:lnTo>
                  <a:lnTo>
                    <a:pt x="14277" y="0"/>
                  </a:lnTo>
                  <a:close/>
                </a:path>
              </a:pathLst>
            </a:custGeom>
            <a:solidFill>
              <a:srgbClr val="9FC5E8">
                <a:alpha val="34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38"/>
            <p:cNvSpPr/>
            <p:nvPr/>
          </p:nvSpPr>
          <p:spPr>
            <a:xfrm>
              <a:off x="3857925" y="2066925"/>
              <a:ext cx="192675" cy="213500"/>
            </a:xfrm>
            <a:custGeom>
              <a:avLst/>
              <a:gdLst/>
              <a:ahLst/>
              <a:cxnLst/>
              <a:rect l="l" t="t" r="r" b="b"/>
              <a:pathLst>
                <a:path w="7707" h="8540" extrusionOk="0">
                  <a:moveTo>
                    <a:pt x="4470" y="0"/>
                  </a:moveTo>
                  <a:lnTo>
                    <a:pt x="1" y="8540"/>
                  </a:lnTo>
                  <a:lnTo>
                    <a:pt x="7706" y="2102"/>
                  </a:lnTo>
                  <a:lnTo>
                    <a:pt x="4470" y="0"/>
                  </a:lnTo>
                  <a:close/>
                </a:path>
              </a:pathLst>
            </a:custGeom>
            <a:solidFill>
              <a:srgbClr val="9FC5E8">
                <a:alpha val="34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79" name="Google Shape;1279;p38"/>
          <p:cNvSpPr/>
          <p:nvPr/>
        </p:nvSpPr>
        <p:spPr>
          <a:xfrm>
            <a:off x="7525550" y="310788"/>
            <a:ext cx="709700" cy="307725"/>
          </a:xfrm>
          <a:custGeom>
            <a:avLst/>
            <a:gdLst/>
            <a:ahLst/>
            <a:cxnLst/>
            <a:rect l="l" t="t" r="r" b="b"/>
            <a:pathLst>
              <a:path w="28388" h="12309" extrusionOk="0">
                <a:moveTo>
                  <a:pt x="18247" y="0"/>
                </a:moveTo>
                <a:cubicBezTo>
                  <a:pt x="13877" y="0"/>
                  <a:pt x="10141" y="2802"/>
                  <a:pt x="8740" y="6738"/>
                </a:cubicBezTo>
                <a:lnTo>
                  <a:pt x="2769" y="6738"/>
                </a:lnTo>
                <a:cubicBezTo>
                  <a:pt x="1234" y="6738"/>
                  <a:pt x="0" y="7973"/>
                  <a:pt x="0" y="9507"/>
                </a:cubicBezTo>
                <a:cubicBezTo>
                  <a:pt x="0" y="11041"/>
                  <a:pt x="1234" y="12309"/>
                  <a:pt x="2769" y="12309"/>
                </a:cubicBezTo>
                <a:lnTo>
                  <a:pt x="25585" y="12309"/>
                </a:lnTo>
                <a:cubicBezTo>
                  <a:pt x="27153" y="12309"/>
                  <a:pt x="28387" y="11041"/>
                  <a:pt x="28387" y="9507"/>
                </a:cubicBezTo>
                <a:cubicBezTo>
                  <a:pt x="28387" y="9407"/>
                  <a:pt x="28387" y="9273"/>
                  <a:pt x="28354" y="9173"/>
                </a:cubicBezTo>
                <a:cubicBezTo>
                  <a:pt x="28087" y="3836"/>
                  <a:pt x="23684" y="0"/>
                  <a:pt x="18247" y="0"/>
                </a:cubicBezTo>
                <a:close/>
              </a:path>
            </a:pathLst>
          </a:custGeom>
          <a:solidFill>
            <a:srgbClr val="F0EF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80" name="Google Shape;1280;p38"/>
          <p:cNvGrpSpPr/>
          <p:nvPr/>
        </p:nvGrpSpPr>
        <p:grpSpPr>
          <a:xfrm flipH="1">
            <a:off x="1444287" y="4338475"/>
            <a:ext cx="330501" cy="420623"/>
            <a:chOff x="3828325" y="875775"/>
            <a:chExt cx="330501" cy="420623"/>
          </a:xfrm>
        </p:grpSpPr>
        <p:sp>
          <p:nvSpPr>
            <p:cNvPr id="1281" name="Google Shape;1281;p38"/>
            <p:cNvSpPr/>
            <p:nvPr/>
          </p:nvSpPr>
          <p:spPr>
            <a:xfrm>
              <a:off x="3884094" y="1119247"/>
              <a:ext cx="53711" cy="53776"/>
            </a:xfrm>
            <a:custGeom>
              <a:avLst/>
              <a:gdLst/>
              <a:ahLst/>
              <a:cxnLst/>
              <a:rect l="l" t="t" r="r" b="b"/>
              <a:pathLst>
                <a:path w="835" h="836" extrusionOk="0">
                  <a:moveTo>
                    <a:pt x="474" y="1"/>
                  </a:moveTo>
                  <a:cubicBezTo>
                    <a:pt x="323" y="1"/>
                    <a:pt x="155" y="120"/>
                    <a:pt x="100" y="285"/>
                  </a:cubicBezTo>
                  <a:cubicBezTo>
                    <a:pt x="0" y="485"/>
                    <a:pt x="67" y="719"/>
                    <a:pt x="234" y="819"/>
                  </a:cubicBezTo>
                  <a:cubicBezTo>
                    <a:pt x="269" y="830"/>
                    <a:pt x="305" y="836"/>
                    <a:pt x="340" y="836"/>
                  </a:cubicBezTo>
                  <a:cubicBezTo>
                    <a:pt x="502" y="836"/>
                    <a:pt x="652" y="716"/>
                    <a:pt x="734" y="552"/>
                  </a:cubicBezTo>
                  <a:cubicBezTo>
                    <a:pt x="834" y="352"/>
                    <a:pt x="734" y="118"/>
                    <a:pt x="567" y="18"/>
                  </a:cubicBezTo>
                  <a:cubicBezTo>
                    <a:pt x="538" y="6"/>
                    <a:pt x="506" y="1"/>
                    <a:pt x="474" y="1"/>
                  </a:cubicBezTo>
                  <a:close/>
                </a:path>
              </a:pathLst>
            </a:cu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38"/>
            <p:cNvSpPr/>
            <p:nvPr/>
          </p:nvSpPr>
          <p:spPr>
            <a:xfrm>
              <a:off x="3918444" y="1068109"/>
              <a:ext cx="126656" cy="79699"/>
            </a:xfrm>
            <a:custGeom>
              <a:avLst/>
              <a:gdLst/>
              <a:ahLst/>
              <a:cxnLst/>
              <a:rect l="l" t="t" r="r" b="b"/>
              <a:pathLst>
                <a:path w="1969" h="1239" extrusionOk="0">
                  <a:moveTo>
                    <a:pt x="1114" y="1"/>
                  </a:moveTo>
                  <a:cubicBezTo>
                    <a:pt x="642" y="1"/>
                    <a:pt x="123" y="511"/>
                    <a:pt x="0" y="880"/>
                  </a:cubicBezTo>
                  <a:lnTo>
                    <a:pt x="0" y="1180"/>
                  </a:lnTo>
                  <a:cubicBezTo>
                    <a:pt x="43" y="1223"/>
                    <a:pt x="86" y="1238"/>
                    <a:pt x="130" y="1238"/>
                  </a:cubicBezTo>
                  <a:cubicBezTo>
                    <a:pt x="223" y="1238"/>
                    <a:pt x="320" y="1169"/>
                    <a:pt x="434" y="1147"/>
                  </a:cubicBezTo>
                  <a:cubicBezTo>
                    <a:pt x="551" y="1108"/>
                    <a:pt x="668" y="1091"/>
                    <a:pt x="785" y="1091"/>
                  </a:cubicBezTo>
                  <a:cubicBezTo>
                    <a:pt x="868" y="1091"/>
                    <a:pt x="951" y="1099"/>
                    <a:pt x="1034" y="1113"/>
                  </a:cubicBezTo>
                  <a:cubicBezTo>
                    <a:pt x="1188" y="1113"/>
                    <a:pt x="1349" y="1156"/>
                    <a:pt x="1488" y="1156"/>
                  </a:cubicBezTo>
                  <a:cubicBezTo>
                    <a:pt x="1650" y="1156"/>
                    <a:pt x="1781" y="1098"/>
                    <a:pt x="1835" y="846"/>
                  </a:cubicBezTo>
                  <a:cubicBezTo>
                    <a:pt x="1968" y="446"/>
                    <a:pt x="1601" y="113"/>
                    <a:pt x="1234" y="12"/>
                  </a:cubicBezTo>
                  <a:cubicBezTo>
                    <a:pt x="1195" y="5"/>
                    <a:pt x="1155" y="1"/>
                    <a:pt x="1114"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38"/>
            <p:cNvSpPr/>
            <p:nvPr/>
          </p:nvSpPr>
          <p:spPr>
            <a:xfrm>
              <a:off x="3828325" y="1159001"/>
              <a:ext cx="81564" cy="135211"/>
            </a:xfrm>
            <a:custGeom>
              <a:avLst/>
              <a:gdLst/>
              <a:ahLst/>
              <a:cxnLst/>
              <a:rect l="l" t="t" r="r" b="b"/>
              <a:pathLst>
                <a:path w="1268" h="2102" extrusionOk="0">
                  <a:moveTo>
                    <a:pt x="1234" y="0"/>
                  </a:moveTo>
                  <a:cubicBezTo>
                    <a:pt x="1168" y="0"/>
                    <a:pt x="1101" y="134"/>
                    <a:pt x="1068" y="167"/>
                  </a:cubicBezTo>
                  <a:cubicBezTo>
                    <a:pt x="1001" y="267"/>
                    <a:pt x="934" y="334"/>
                    <a:pt x="867" y="434"/>
                  </a:cubicBezTo>
                  <a:cubicBezTo>
                    <a:pt x="734" y="601"/>
                    <a:pt x="634" y="768"/>
                    <a:pt x="534" y="968"/>
                  </a:cubicBezTo>
                  <a:cubicBezTo>
                    <a:pt x="400" y="1135"/>
                    <a:pt x="300" y="1335"/>
                    <a:pt x="234" y="1535"/>
                  </a:cubicBezTo>
                  <a:cubicBezTo>
                    <a:pt x="134" y="1702"/>
                    <a:pt x="33" y="1902"/>
                    <a:pt x="0" y="2102"/>
                  </a:cubicBezTo>
                  <a:cubicBezTo>
                    <a:pt x="67" y="1935"/>
                    <a:pt x="134" y="1735"/>
                    <a:pt x="234" y="1568"/>
                  </a:cubicBezTo>
                  <a:cubicBezTo>
                    <a:pt x="334" y="1401"/>
                    <a:pt x="400" y="1201"/>
                    <a:pt x="500" y="1035"/>
                  </a:cubicBezTo>
                  <a:cubicBezTo>
                    <a:pt x="634" y="868"/>
                    <a:pt x="734" y="701"/>
                    <a:pt x="834" y="534"/>
                  </a:cubicBezTo>
                  <a:cubicBezTo>
                    <a:pt x="901" y="467"/>
                    <a:pt x="967" y="367"/>
                    <a:pt x="1034" y="301"/>
                  </a:cubicBezTo>
                  <a:cubicBezTo>
                    <a:pt x="1068" y="234"/>
                    <a:pt x="1101" y="201"/>
                    <a:pt x="1134" y="167"/>
                  </a:cubicBezTo>
                  <a:cubicBezTo>
                    <a:pt x="1168" y="134"/>
                    <a:pt x="1201" y="101"/>
                    <a:pt x="1234" y="67"/>
                  </a:cubicBezTo>
                  <a:cubicBezTo>
                    <a:pt x="1268" y="67"/>
                    <a:pt x="1268" y="67"/>
                    <a:pt x="1268" y="34"/>
                  </a:cubicBezTo>
                  <a:cubicBezTo>
                    <a:pt x="1268" y="34"/>
                    <a:pt x="1234" y="0"/>
                    <a:pt x="1234"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38"/>
            <p:cNvSpPr/>
            <p:nvPr/>
          </p:nvSpPr>
          <p:spPr>
            <a:xfrm>
              <a:off x="3839003" y="1079623"/>
              <a:ext cx="77319" cy="60144"/>
            </a:xfrm>
            <a:custGeom>
              <a:avLst/>
              <a:gdLst/>
              <a:ahLst/>
              <a:cxnLst/>
              <a:rect l="l" t="t" r="r" b="b"/>
              <a:pathLst>
                <a:path w="1202" h="935" extrusionOk="0">
                  <a:moveTo>
                    <a:pt x="1" y="0"/>
                  </a:moveTo>
                  <a:cubicBezTo>
                    <a:pt x="1" y="0"/>
                    <a:pt x="1" y="34"/>
                    <a:pt x="1" y="34"/>
                  </a:cubicBezTo>
                  <a:cubicBezTo>
                    <a:pt x="501" y="200"/>
                    <a:pt x="902" y="534"/>
                    <a:pt x="1202" y="934"/>
                  </a:cubicBezTo>
                  <a:cubicBezTo>
                    <a:pt x="935" y="501"/>
                    <a:pt x="501" y="200"/>
                    <a:pt x="1"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38"/>
            <p:cNvSpPr/>
            <p:nvPr/>
          </p:nvSpPr>
          <p:spPr>
            <a:xfrm>
              <a:off x="3845435" y="1103230"/>
              <a:ext cx="58021" cy="37501"/>
            </a:xfrm>
            <a:custGeom>
              <a:avLst/>
              <a:gdLst/>
              <a:ahLst/>
              <a:cxnLst/>
              <a:rect l="l" t="t" r="r" b="b"/>
              <a:pathLst>
                <a:path w="902" h="583" extrusionOk="0">
                  <a:moveTo>
                    <a:pt x="1" y="0"/>
                  </a:moveTo>
                  <a:lnTo>
                    <a:pt x="1" y="0"/>
                  </a:lnTo>
                  <a:cubicBezTo>
                    <a:pt x="301" y="167"/>
                    <a:pt x="601" y="334"/>
                    <a:pt x="868" y="567"/>
                  </a:cubicBezTo>
                  <a:cubicBezTo>
                    <a:pt x="868" y="578"/>
                    <a:pt x="872" y="582"/>
                    <a:pt x="877" y="582"/>
                  </a:cubicBezTo>
                  <a:cubicBezTo>
                    <a:pt x="887" y="582"/>
                    <a:pt x="902" y="567"/>
                    <a:pt x="902" y="567"/>
                  </a:cubicBezTo>
                  <a:cubicBezTo>
                    <a:pt x="601" y="334"/>
                    <a:pt x="335" y="134"/>
                    <a:pt x="1"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38"/>
            <p:cNvSpPr/>
            <p:nvPr/>
          </p:nvSpPr>
          <p:spPr>
            <a:xfrm>
              <a:off x="3939864" y="1116610"/>
              <a:ext cx="68763" cy="179788"/>
            </a:xfrm>
            <a:custGeom>
              <a:avLst/>
              <a:gdLst/>
              <a:ahLst/>
              <a:cxnLst/>
              <a:rect l="l" t="t" r="r" b="b"/>
              <a:pathLst>
                <a:path w="1069" h="2795" extrusionOk="0">
                  <a:moveTo>
                    <a:pt x="413" y="1"/>
                  </a:moveTo>
                  <a:cubicBezTo>
                    <a:pt x="401" y="1"/>
                    <a:pt x="384" y="9"/>
                    <a:pt x="368" y="26"/>
                  </a:cubicBezTo>
                  <a:cubicBezTo>
                    <a:pt x="268" y="259"/>
                    <a:pt x="201" y="526"/>
                    <a:pt x="101" y="793"/>
                  </a:cubicBezTo>
                  <a:cubicBezTo>
                    <a:pt x="67" y="893"/>
                    <a:pt x="1" y="993"/>
                    <a:pt x="34" y="1126"/>
                  </a:cubicBezTo>
                  <a:cubicBezTo>
                    <a:pt x="67" y="1260"/>
                    <a:pt x="101" y="1393"/>
                    <a:pt x="134" y="1527"/>
                  </a:cubicBezTo>
                  <a:cubicBezTo>
                    <a:pt x="167" y="1660"/>
                    <a:pt x="201" y="1827"/>
                    <a:pt x="234" y="1960"/>
                  </a:cubicBezTo>
                  <a:cubicBezTo>
                    <a:pt x="268" y="2027"/>
                    <a:pt x="368" y="2127"/>
                    <a:pt x="434" y="2194"/>
                  </a:cubicBezTo>
                  <a:cubicBezTo>
                    <a:pt x="634" y="2394"/>
                    <a:pt x="835" y="2594"/>
                    <a:pt x="1068" y="2794"/>
                  </a:cubicBezTo>
                  <a:cubicBezTo>
                    <a:pt x="1068" y="2794"/>
                    <a:pt x="1068" y="2761"/>
                    <a:pt x="1068" y="2761"/>
                  </a:cubicBezTo>
                  <a:cubicBezTo>
                    <a:pt x="901" y="2594"/>
                    <a:pt x="735" y="2427"/>
                    <a:pt x="568" y="2261"/>
                  </a:cubicBezTo>
                  <a:cubicBezTo>
                    <a:pt x="468" y="2194"/>
                    <a:pt x="368" y="2094"/>
                    <a:pt x="301" y="1960"/>
                  </a:cubicBezTo>
                  <a:cubicBezTo>
                    <a:pt x="234" y="1860"/>
                    <a:pt x="234" y="1694"/>
                    <a:pt x="201" y="1560"/>
                  </a:cubicBezTo>
                  <a:cubicBezTo>
                    <a:pt x="167" y="1460"/>
                    <a:pt x="134" y="1327"/>
                    <a:pt x="101" y="1193"/>
                  </a:cubicBezTo>
                  <a:cubicBezTo>
                    <a:pt x="67" y="1026"/>
                    <a:pt x="101" y="893"/>
                    <a:pt x="167" y="760"/>
                  </a:cubicBezTo>
                  <a:cubicBezTo>
                    <a:pt x="268" y="526"/>
                    <a:pt x="334" y="259"/>
                    <a:pt x="434" y="26"/>
                  </a:cubicBezTo>
                  <a:cubicBezTo>
                    <a:pt x="434" y="9"/>
                    <a:pt x="426" y="1"/>
                    <a:pt x="413"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38"/>
            <p:cNvSpPr/>
            <p:nvPr/>
          </p:nvSpPr>
          <p:spPr>
            <a:xfrm>
              <a:off x="3957039" y="1118733"/>
              <a:ext cx="85874" cy="169046"/>
            </a:xfrm>
            <a:custGeom>
              <a:avLst/>
              <a:gdLst/>
              <a:ahLst/>
              <a:cxnLst/>
              <a:rect l="l" t="t" r="r" b="b"/>
              <a:pathLst>
                <a:path w="1335" h="2628" extrusionOk="0">
                  <a:moveTo>
                    <a:pt x="217" y="1"/>
                  </a:moveTo>
                  <a:cubicBezTo>
                    <a:pt x="209" y="1"/>
                    <a:pt x="201" y="9"/>
                    <a:pt x="201" y="26"/>
                  </a:cubicBezTo>
                  <a:cubicBezTo>
                    <a:pt x="134" y="293"/>
                    <a:pt x="101" y="560"/>
                    <a:pt x="34" y="827"/>
                  </a:cubicBezTo>
                  <a:cubicBezTo>
                    <a:pt x="34" y="960"/>
                    <a:pt x="1" y="1060"/>
                    <a:pt x="34" y="1160"/>
                  </a:cubicBezTo>
                  <a:cubicBezTo>
                    <a:pt x="101" y="1294"/>
                    <a:pt x="134" y="1427"/>
                    <a:pt x="201" y="1560"/>
                  </a:cubicBezTo>
                  <a:cubicBezTo>
                    <a:pt x="267" y="1694"/>
                    <a:pt x="301" y="1827"/>
                    <a:pt x="367" y="1961"/>
                  </a:cubicBezTo>
                  <a:cubicBezTo>
                    <a:pt x="434" y="2061"/>
                    <a:pt x="534" y="2094"/>
                    <a:pt x="601" y="2161"/>
                  </a:cubicBezTo>
                  <a:cubicBezTo>
                    <a:pt x="868" y="2328"/>
                    <a:pt x="1101" y="2494"/>
                    <a:pt x="1335" y="2628"/>
                  </a:cubicBezTo>
                  <a:cubicBezTo>
                    <a:pt x="1168" y="2494"/>
                    <a:pt x="968" y="2361"/>
                    <a:pt x="768" y="2228"/>
                  </a:cubicBezTo>
                  <a:cubicBezTo>
                    <a:pt x="668" y="2161"/>
                    <a:pt x="534" y="2061"/>
                    <a:pt x="434" y="1961"/>
                  </a:cubicBezTo>
                  <a:cubicBezTo>
                    <a:pt x="367" y="1861"/>
                    <a:pt x="334" y="1727"/>
                    <a:pt x="267" y="1594"/>
                  </a:cubicBezTo>
                  <a:cubicBezTo>
                    <a:pt x="234" y="1460"/>
                    <a:pt x="167" y="1360"/>
                    <a:pt x="134" y="1227"/>
                  </a:cubicBezTo>
                  <a:cubicBezTo>
                    <a:pt x="67" y="1093"/>
                    <a:pt x="67" y="960"/>
                    <a:pt x="101" y="793"/>
                  </a:cubicBezTo>
                  <a:cubicBezTo>
                    <a:pt x="167" y="526"/>
                    <a:pt x="201" y="293"/>
                    <a:pt x="234" y="26"/>
                  </a:cubicBezTo>
                  <a:cubicBezTo>
                    <a:pt x="234" y="9"/>
                    <a:pt x="226" y="1"/>
                    <a:pt x="217"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38"/>
            <p:cNvSpPr/>
            <p:nvPr/>
          </p:nvSpPr>
          <p:spPr>
            <a:xfrm>
              <a:off x="3974213" y="1103745"/>
              <a:ext cx="105171" cy="153994"/>
            </a:xfrm>
            <a:custGeom>
              <a:avLst/>
              <a:gdLst/>
              <a:ahLst/>
              <a:cxnLst/>
              <a:rect l="l" t="t" r="r" b="b"/>
              <a:pathLst>
                <a:path w="1635" h="2394" extrusionOk="0">
                  <a:moveTo>
                    <a:pt x="50" y="0"/>
                  </a:moveTo>
                  <a:cubicBezTo>
                    <a:pt x="42" y="0"/>
                    <a:pt x="34" y="9"/>
                    <a:pt x="34" y="26"/>
                  </a:cubicBezTo>
                  <a:cubicBezTo>
                    <a:pt x="34" y="292"/>
                    <a:pt x="34" y="559"/>
                    <a:pt x="34" y="859"/>
                  </a:cubicBezTo>
                  <a:cubicBezTo>
                    <a:pt x="34" y="960"/>
                    <a:pt x="0" y="1060"/>
                    <a:pt x="67" y="1160"/>
                  </a:cubicBezTo>
                  <a:cubicBezTo>
                    <a:pt x="134" y="1293"/>
                    <a:pt x="234" y="1427"/>
                    <a:pt x="301" y="1527"/>
                  </a:cubicBezTo>
                  <a:cubicBezTo>
                    <a:pt x="401" y="1660"/>
                    <a:pt x="467" y="1760"/>
                    <a:pt x="567" y="1894"/>
                  </a:cubicBezTo>
                  <a:cubicBezTo>
                    <a:pt x="634" y="1960"/>
                    <a:pt x="734" y="1994"/>
                    <a:pt x="834" y="2027"/>
                  </a:cubicBezTo>
                  <a:cubicBezTo>
                    <a:pt x="1101" y="2160"/>
                    <a:pt x="1335" y="2260"/>
                    <a:pt x="1635" y="2394"/>
                  </a:cubicBezTo>
                  <a:cubicBezTo>
                    <a:pt x="1635" y="2394"/>
                    <a:pt x="1635" y="2394"/>
                    <a:pt x="1635" y="2361"/>
                  </a:cubicBezTo>
                  <a:cubicBezTo>
                    <a:pt x="1401" y="2260"/>
                    <a:pt x="1201" y="2160"/>
                    <a:pt x="968" y="2060"/>
                  </a:cubicBezTo>
                  <a:cubicBezTo>
                    <a:pt x="868" y="2027"/>
                    <a:pt x="734" y="1960"/>
                    <a:pt x="634" y="1894"/>
                  </a:cubicBezTo>
                  <a:cubicBezTo>
                    <a:pt x="534" y="1793"/>
                    <a:pt x="467" y="1660"/>
                    <a:pt x="401" y="1560"/>
                  </a:cubicBezTo>
                  <a:cubicBezTo>
                    <a:pt x="301" y="1427"/>
                    <a:pt x="234" y="1326"/>
                    <a:pt x="167" y="1226"/>
                  </a:cubicBezTo>
                  <a:cubicBezTo>
                    <a:pt x="67" y="1093"/>
                    <a:pt x="67" y="960"/>
                    <a:pt x="67" y="793"/>
                  </a:cubicBezTo>
                  <a:cubicBezTo>
                    <a:pt x="67" y="526"/>
                    <a:pt x="67" y="259"/>
                    <a:pt x="67" y="26"/>
                  </a:cubicBezTo>
                  <a:cubicBezTo>
                    <a:pt x="67" y="9"/>
                    <a:pt x="59" y="0"/>
                    <a:pt x="50"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38"/>
            <p:cNvSpPr/>
            <p:nvPr/>
          </p:nvSpPr>
          <p:spPr>
            <a:xfrm>
              <a:off x="3982768" y="1104388"/>
              <a:ext cx="126656" cy="134053"/>
            </a:xfrm>
            <a:custGeom>
              <a:avLst/>
              <a:gdLst/>
              <a:ahLst/>
              <a:cxnLst/>
              <a:rect l="l" t="t" r="r" b="b"/>
              <a:pathLst>
                <a:path w="1969" h="2084" extrusionOk="0">
                  <a:moveTo>
                    <a:pt x="26" y="1"/>
                  </a:moveTo>
                  <a:cubicBezTo>
                    <a:pt x="16" y="1"/>
                    <a:pt x="1" y="16"/>
                    <a:pt x="1" y="16"/>
                  </a:cubicBezTo>
                  <a:cubicBezTo>
                    <a:pt x="34" y="282"/>
                    <a:pt x="68" y="583"/>
                    <a:pt x="134" y="849"/>
                  </a:cubicBezTo>
                  <a:cubicBezTo>
                    <a:pt x="134" y="950"/>
                    <a:pt x="168" y="1050"/>
                    <a:pt x="234" y="1150"/>
                  </a:cubicBezTo>
                  <a:cubicBezTo>
                    <a:pt x="334" y="1250"/>
                    <a:pt x="434" y="1350"/>
                    <a:pt x="535" y="1483"/>
                  </a:cubicBezTo>
                  <a:cubicBezTo>
                    <a:pt x="635" y="1583"/>
                    <a:pt x="735" y="1683"/>
                    <a:pt x="835" y="1783"/>
                  </a:cubicBezTo>
                  <a:cubicBezTo>
                    <a:pt x="901" y="1850"/>
                    <a:pt x="1002" y="1850"/>
                    <a:pt x="1102" y="1884"/>
                  </a:cubicBezTo>
                  <a:cubicBezTo>
                    <a:pt x="1402" y="1950"/>
                    <a:pt x="1669" y="2017"/>
                    <a:pt x="1969" y="2084"/>
                  </a:cubicBezTo>
                  <a:cubicBezTo>
                    <a:pt x="1735" y="2017"/>
                    <a:pt x="1502" y="1950"/>
                    <a:pt x="1268" y="1884"/>
                  </a:cubicBezTo>
                  <a:cubicBezTo>
                    <a:pt x="1135" y="1850"/>
                    <a:pt x="1002" y="1817"/>
                    <a:pt x="901" y="1750"/>
                  </a:cubicBezTo>
                  <a:cubicBezTo>
                    <a:pt x="768" y="1683"/>
                    <a:pt x="701" y="1550"/>
                    <a:pt x="601" y="1483"/>
                  </a:cubicBezTo>
                  <a:cubicBezTo>
                    <a:pt x="501" y="1383"/>
                    <a:pt x="434" y="1283"/>
                    <a:pt x="334" y="1183"/>
                  </a:cubicBezTo>
                  <a:cubicBezTo>
                    <a:pt x="201" y="1050"/>
                    <a:pt x="201" y="916"/>
                    <a:pt x="168" y="783"/>
                  </a:cubicBezTo>
                  <a:cubicBezTo>
                    <a:pt x="134" y="516"/>
                    <a:pt x="68" y="282"/>
                    <a:pt x="34" y="16"/>
                  </a:cubicBezTo>
                  <a:cubicBezTo>
                    <a:pt x="34" y="4"/>
                    <a:pt x="30" y="1"/>
                    <a:pt x="26"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38"/>
            <p:cNvSpPr/>
            <p:nvPr/>
          </p:nvSpPr>
          <p:spPr>
            <a:xfrm>
              <a:off x="3948483" y="875775"/>
              <a:ext cx="109481" cy="223208"/>
            </a:xfrm>
            <a:custGeom>
              <a:avLst/>
              <a:gdLst/>
              <a:ahLst/>
              <a:cxnLst/>
              <a:rect l="l" t="t" r="r" b="b"/>
              <a:pathLst>
                <a:path w="1702" h="3470" extrusionOk="0">
                  <a:moveTo>
                    <a:pt x="0" y="3469"/>
                  </a:moveTo>
                  <a:cubicBezTo>
                    <a:pt x="0" y="2836"/>
                    <a:pt x="267" y="2102"/>
                    <a:pt x="467" y="1535"/>
                  </a:cubicBezTo>
                  <a:cubicBezTo>
                    <a:pt x="634" y="1101"/>
                    <a:pt x="834" y="534"/>
                    <a:pt x="1168" y="234"/>
                  </a:cubicBezTo>
                  <a:cubicBezTo>
                    <a:pt x="1401" y="0"/>
                    <a:pt x="1668" y="34"/>
                    <a:pt x="1668" y="367"/>
                  </a:cubicBezTo>
                  <a:cubicBezTo>
                    <a:pt x="1701" y="968"/>
                    <a:pt x="1334" y="1601"/>
                    <a:pt x="1068" y="2135"/>
                  </a:cubicBezTo>
                  <a:cubicBezTo>
                    <a:pt x="901" y="2402"/>
                    <a:pt x="734" y="2702"/>
                    <a:pt x="534" y="2969"/>
                  </a:cubicBezTo>
                  <a:cubicBezTo>
                    <a:pt x="434" y="3103"/>
                    <a:pt x="300" y="3236"/>
                    <a:pt x="200" y="3369"/>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38"/>
            <p:cNvSpPr/>
            <p:nvPr/>
          </p:nvSpPr>
          <p:spPr>
            <a:xfrm>
              <a:off x="3866920" y="903628"/>
              <a:ext cx="83751" cy="216840"/>
            </a:xfrm>
            <a:custGeom>
              <a:avLst/>
              <a:gdLst/>
              <a:ahLst/>
              <a:cxnLst/>
              <a:rect l="l" t="t" r="r" b="b"/>
              <a:pathLst>
                <a:path w="1302" h="3371" extrusionOk="0">
                  <a:moveTo>
                    <a:pt x="1235" y="3370"/>
                  </a:moveTo>
                  <a:cubicBezTo>
                    <a:pt x="834" y="2936"/>
                    <a:pt x="601" y="2269"/>
                    <a:pt x="367" y="1736"/>
                  </a:cubicBezTo>
                  <a:cubicBezTo>
                    <a:pt x="201" y="1369"/>
                    <a:pt x="1" y="835"/>
                    <a:pt x="34" y="435"/>
                  </a:cubicBezTo>
                  <a:cubicBezTo>
                    <a:pt x="67" y="134"/>
                    <a:pt x="267" y="1"/>
                    <a:pt x="468" y="234"/>
                  </a:cubicBezTo>
                  <a:cubicBezTo>
                    <a:pt x="868" y="635"/>
                    <a:pt x="1001" y="1302"/>
                    <a:pt x="1135" y="1802"/>
                  </a:cubicBezTo>
                  <a:cubicBezTo>
                    <a:pt x="1201" y="2102"/>
                    <a:pt x="1268" y="2403"/>
                    <a:pt x="1301" y="2703"/>
                  </a:cubicBezTo>
                  <a:cubicBezTo>
                    <a:pt x="1301" y="2870"/>
                    <a:pt x="1268" y="3036"/>
                    <a:pt x="1301" y="3203"/>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38"/>
            <p:cNvSpPr/>
            <p:nvPr/>
          </p:nvSpPr>
          <p:spPr>
            <a:xfrm>
              <a:off x="4019241" y="1098663"/>
              <a:ext cx="139585" cy="73009"/>
            </a:xfrm>
            <a:custGeom>
              <a:avLst/>
              <a:gdLst/>
              <a:ahLst/>
              <a:cxnLst/>
              <a:rect l="l" t="t" r="r" b="b"/>
              <a:pathLst>
                <a:path w="2170" h="1135" extrusionOk="0">
                  <a:moveTo>
                    <a:pt x="175" y="0"/>
                  </a:moveTo>
                  <a:cubicBezTo>
                    <a:pt x="127" y="0"/>
                    <a:pt x="80" y="2"/>
                    <a:pt x="34" y="4"/>
                  </a:cubicBezTo>
                  <a:lnTo>
                    <a:pt x="1" y="271"/>
                  </a:lnTo>
                  <a:cubicBezTo>
                    <a:pt x="5" y="271"/>
                    <a:pt x="9" y="271"/>
                    <a:pt x="13" y="271"/>
                  </a:cubicBezTo>
                  <a:cubicBezTo>
                    <a:pt x="302" y="271"/>
                    <a:pt x="1437" y="1135"/>
                    <a:pt x="1919" y="1135"/>
                  </a:cubicBezTo>
                  <a:cubicBezTo>
                    <a:pt x="2042" y="1135"/>
                    <a:pt x="2122" y="1079"/>
                    <a:pt x="2136" y="938"/>
                  </a:cubicBezTo>
                  <a:cubicBezTo>
                    <a:pt x="2169" y="638"/>
                    <a:pt x="1902" y="438"/>
                    <a:pt x="1702" y="338"/>
                  </a:cubicBezTo>
                  <a:cubicBezTo>
                    <a:pt x="1245" y="155"/>
                    <a:pt x="677" y="0"/>
                    <a:pt x="175" y="0"/>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93" name="Google Shape;1293;p38"/>
          <p:cNvSpPr/>
          <p:nvPr/>
        </p:nvSpPr>
        <p:spPr>
          <a:xfrm>
            <a:off x="6891450" y="4485688"/>
            <a:ext cx="208500" cy="208500"/>
          </a:xfrm>
          <a:custGeom>
            <a:avLst/>
            <a:gdLst/>
            <a:ahLst/>
            <a:cxnLst/>
            <a:rect l="l" t="t" r="r" b="b"/>
            <a:pathLst>
              <a:path w="8340" h="8340" extrusionOk="0">
                <a:moveTo>
                  <a:pt x="4170" y="0"/>
                </a:moveTo>
                <a:cubicBezTo>
                  <a:pt x="1868" y="0"/>
                  <a:pt x="0" y="1868"/>
                  <a:pt x="0" y="4170"/>
                </a:cubicBezTo>
                <a:cubicBezTo>
                  <a:pt x="0" y="6471"/>
                  <a:pt x="1868" y="8339"/>
                  <a:pt x="4170" y="8339"/>
                </a:cubicBezTo>
                <a:cubicBezTo>
                  <a:pt x="6472" y="8339"/>
                  <a:pt x="8340" y="6471"/>
                  <a:pt x="8340" y="4170"/>
                </a:cubicBezTo>
                <a:cubicBezTo>
                  <a:pt x="8340" y="1868"/>
                  <a:pt x="6472" y="0"/>
                  <a:pt x="417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38"/>
          <p:cNvSpPr/>
          <p:nvPr/>
        </p:nvSpPr>
        <p:spPr>
          <a:xfrm flipH="1">
            <a:off x="644825" y="2110238"/>
            <a:ext cx="709700" cy="307725"/>
          </a:xfrm>
          <a:custGeom>
            <a:avLst/>
            <a:gdLst/>
            <a:ahLst/>
            <a:cxnLst/>
            <a:rect l="l" t="t" r="r" b="b"/>
            <a:pathLst>
              <a:path w="28388" h="12309" extrusionOk="0">
                <a:moveTo>
                  <a:pt x="18247" y="0"/>
                </a:moveTo>
                <a:cubicBezTo>
                  <a:pt x="13877" y="0"/>
                  <a:pt x="10141" y="2802"/>
                  <a:pt x="8740" y="6738"/>
                </a:cubicBezTo>
                <a:lnTo>
                  <a:pt x="2769" y="6738"/>
                </a:lnTo>
                <a:cubicBezTo>
                  <a:pt x="1234" y="6738"/>
                  <a:pt x="0" y="7973"/>
                  <a:pt x="0" y="9507"/>
                </a:cubicBezTo>
                <a:cubicBezTo>
                  <a:pt x="0" y="11041"/>
                  <a:pt x="1234" y="12309"/>
                  <a:pt x="2769" y="12309"/>
                </a:cubicBezTo>
                <a:lnTo>
                  <a:pt x="25585" y="12309"/>
                </a:lnTo>
                <a:cubicBezTo>
                  <a:pt x="27153" y="12309"/>
                  <a:pt x="28387" y="11041"/>
                  <a:pt x="28387" y="9507"/>
                </a:cubicBezTo>
                <a:cubicBezTo>
                  <a:pt x="28387" y="9407"/>
                  <a:pt x="28387" y="9273"/>
                  <a:pt x="28354" y="9173"/>
                </a:cubicBezTo>
                <a:cubicBezTo>
                  <a:pt x="28087" y="3836"/>
                  <a:pt x="23684" y="0"/>
                  <a:pt x="18247" y="0"/>
                </a:cubicBezTo>
                <a:close/>
              </a:path>
            </a:pathLst>
          </a:custGeom>
          <a:solidFill>
            <a:srgbClr val="F0EF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95" name="Google Shape;1295;p38"/>
          <p:cNvGrpSpPr/>
          <p:nvPr/>
        </p:nvGrpSpPr>
        <p:grpSpPr>
          <a:xfrm>
            <a:off x="6026713" y="448975"/>
            <a:ext cx="330501" cy="420623"/>
            <a:chOff x="3828325" y="875775"/>
            <a:chExt cx="330501" cy="420623"/>
          </a:xfrm>
        </p:grpSpPr>
        <p:sp>
          <p:nvSpPr>
            <p:cNvPr id="1296" name="Google Shape;1296;p38"/>
            <p:cNvSpPr/>
            <p:nvPr/>
          </p:nvSpPr>
          <p:spPr>
            <a:xfrm>
              <a:off x="3884094" y="1119247"/>
              <a:ext cx="53711" cy="53776"/>
            </a:xfrm>
            <a:custGeom>
              <a:avLst/>
              <a:gdLst/>
              <a:ahLst/>
              <a:cxnLst/>
              <a:rect l="l" t="t" r="r" b="b"/>
              <a:pathLst>
                <a:path w="835" h="836" extrusionOk="0">
                  <a:moveTo>
                    <a:pt x="474" y="1"/>
                  </a:moveTo>
                  <a:cubicBezTo>
                    <a:pt x="323" y="1"/>
                    <a:pt x="155" y="120"/>
                    <a:pt x="100" y="285"/>
                  </a:cubicBezTo>
                  <a:cubicBezTo>
                    <a:pt x="0" y="485"/>
                    <a:pt x="67" y="719"/>
                    <a:pt x="234" y="819"/>
                  </a:cubicBezTo>
                  <a:cubicBezTo>
                    <a:pt x="269" y="830"/>
                    <a:pt x="305" y="836"/>
                    <a:pt x="340" y="836"/>
                  </a:cubicBezTo>
                  <a:cubicBezTo>
                    <a:pt x="502" y="836"/>
                    <a:pt x="652" y="716"/>
                    <a:pt x="734" y="552"/>
                  </a:cubicBezTo>
                  <a:cubicBezTo>
                    <a:pt x="834" y="352"/>
                    <a:pt x="734" y="118"/>
                    <a:pt x="567" y="18"/>
                  </a:cubicBezTo>
                  <a:cubicBezTo>
                    <a:pt x="538" y="6"/>
                    <a:pt x="506" y="1"/>
                    <a:pt x="474" y="1"/>
                  </a:cubicBezTo>
                  <a:close/>
                </a:path>
              </a:pathLst>
            </a:cu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38"/>
            <p:cNvSpPr/>
            <p:nvPr/>
          </p:nvSpPr>
          <p:spPr>
            <a:xfrm>
              <a:off x="3918444" y="1068109"/>
              <a:ext cx="126656" cy="79699"/>
            </a:xfrm>
            <a:custGeom>
              <a:avLst/>
              <a:gdLst/>
              <a:ahLst/>
              <a:cxnLst/>
              <a:rect l="l" t="t" r="r" b="b"/>
              <a:pathLst>
                <a:path w="1969" h="1239" extrusionOk="0">
                  <a:moveTo>
                    <a:pt x="1114" y="1"/>
                  </a:moveTo>
                  <a:cubicBezTo>
                    <a:pt x="642" y="1"/>
                    <a:pt x="123" y="511"/>
                    <a:pt x="0" y="880"/>
                  </a:cubicBezTo>
                  <a:lnTo>
                    <a:pt x="0" y="1180"/>
                  </a:lnTo>
                  <a:cubicBezTo>
                    <a:pt x="43" y="1223"/>
                    <a:pt x="86" y="1238"/>
                    <a:pt x="130" y="1238"/>
                  </a:cubicBezTo>
                  <a:cubicBezTo>
                    <a:pt x="223" y="1238"/>
                    <a:pt x="320" y="1169"/>
                    <a:pt x="434" y="1147"/>
                  </a:cubicBezTo>
                  <a:cubicBezTo>
                    <a:pt x="551" y="1108"/>
                    <a:pt x="668" y="1091"/>
                    <a:pt x="785" y="1091"/>
                  </a:cubicBezTo>
                  <a:cubicBezTo>
                    <a:pt x="868" y="1091"/>
                    <a:pt x="951" y="1099"/>
                    <a:pt x="1034" y="1113"/>
                  </a:cubicBezTo>
                  <a:cubicBezTo>
                    <a:pt x="1188" y="1113"/>
                    <a:pt x="1349" y="1156"/>
                    <a:pt x="1488" y="1156"/>
                  </a:cubicBezTo>
                  <a:cubicBezTo>
                    <a:pt x="1650" y="1156"/>
                    <a:pt x="1781" y="1098"/>
                    <a:pt x="1835" y="846"/>
                  </a:cubicBezTo>
                  <a:cubicBezTo>
                    <a:pt x="1968" y="446"/>
                    <a:pt x="1601" y="113"/>
                    <a:pt x="1234" y="12"/>
                  </a:cubicBezTo>
                  <a:cubicBezTo>
                    <a:pt x="1195" y="5"/>
                    <a:pt x="1155" y="1"/>
                    <a:pt x="1114"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38"/>
            <p:cNvSpPr/>
            <p:nvPr/>
          </p:nvSpPr>
          <p:spPr>
            <a:xfrm>
              <a:off x="3828325" y="1159001"/>
              <a:ext cx="81564" cy="135211"/>
            </a:xfrm>
            <a:custGeom>
              <a:avLst/>
              <a:gdLst/>
              <a:ahLst/>
              <a:cxnLst/>
              <a:rect l="l" t="t" r="r" b="b"/>
              <a:pathLst>
                <a:path w="1268" h="2102" extrusionOk="0">
                  <a:moveTo>
                    <a:pt x="1234" y="0"/>
                  </a:moveTo>
                  <a:cubicBezTo>
                    <a:pt x="1168" y="0"/>
                    <a:pt x="1101" y="134"/>
                    <a:pt x="1068" y="167"/>
                  </a:cubicBezTo>
                  <a:cubicBezTo>
                    <a:pt x="1001" y="267"/>
                    <a:pt x="934" y="334"/>
                    <a:pt x="867" y="434"/>
                  </a:cubicBezTo>
                  <a:cubicBezTo>
                    <a:pt x="734" y="601"/>
                    <a:pt x="634" y="768"/>
                    <a:pt x="534" y="968"/>
                  </a:cubicBezTo>
                  <a:cubicBezTo>
                    <a:pt x="400" y="1135"/>
                    <a:pt x="300" y="1335"/>
                    <a:pt x="234" y="1535"/>
                  </a:cubicBezTo>
                  <a:cubicBezTo>
                    <a:pt x="134" y="1702"/>
                    <a:pt x="33" y="1902"/>
                    <a:pt x="0" y="2102"/>
                  </a:cubicBezTo>
                  <a:cubicBezTo>
                    <a:pt x="67" y="1935"/>
                    <a:pt x="134" y="1735"/>
                    <a:pt x="234" y="1568"/>
                  </a:cubicBezTo>
                  <a:cubicBezTo>
                    <a:pt x="334" y="1401"/>
                    <a:pt x="400" y="1201"/>
                    <a:pt x="500" y="1035"/>
                  </a:cubicBezTo>
                  <a:cubicBezTo>
                    <a:pt x="634" y="868"/>
                    <a:pt x="734" y="701"/>
                    <a:pt x="834" y="534"/>
                  </a:cubicBezTo>
                  <a:cubicBezTo>
                    <a:pt x="901" y="467"/>
                    <a:pt x="967" y="367"/>
                    <a:pt x="1034" y="301"/>
                  </a:cubicBezTo>
                  <a:cubicBezTo>
                    <a:pt x="1068" y="234"/>
                    <a:pt x="1101" y="201"/>
                    <a:pt x="1134" y="167"/>
                  </a:cubicBezTo>
                  <a:cubicBezTo>
                    <a:pt x="1168" y="134"/>
                    <a:pt x="1201" y="101"/>
                    <a:pt x="1234" y="67"/>
                  </a:cubicBezTo>
                  <a:cubicBezTo>
                    <a:pt x="1268" y="67"/>
                    <a:pt x="1268" y="67"/>
                    <a:pt x="1268" y="34"/>
                  </a:cubicBezTo>
                  <a:cubicBezTo>
                    <a:pt x="1268" y="34"/>
                    <a:pt x="1234" y="0"/>
                    <a:pt x="1234"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38"/>
            <p:cNvSpPr/>
            <p:nvPr/>
          </p:nvSpPr>
          <p:spPr>
            <a:xfrm>
              <a:off x="3839003" y="1079623"/>
              <a:ext cx="77319" cy="60144"/>
            </a:xfrm>
            <a:custGeom>
              <a:avLst/>
              <a:gdLst/>
              <a:ahLst/>
              <a:cxnLst/>
              <a:rect l="l" t="t" r="r" b="b"/>
              <a:pathLst>
                <a:path w="1202" h="935" extrusionOk="0">
                  <a:moveTo>
                    <a:pt x="1" y="0"/>
                  </a:moveTo>
                  <a:cubicBezTo>
                    <a:pt x="1" y="0"/>
                    <a:pt x="1" y="34"/>
                    <a:pt x="1" y="34"/>
                  </a:cubicBezTo>
                  <a:cubicBezTo>
                    <a:pt x="501" y="200"/>
                    <a:pt x="902" y="534"/>
                    <a:pt x="1202" y="934"/>
                  </a:cubicBezTo>
                  <a:cubicBezTo>
                    <a:pt x="935" y="501"/>
                    <a:pt x="501" y="200"/>
                    <a:pt x="1"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38"/>
            <p:cNvSpPr/>
            <p:nvPr/>
          </p:nvSpPr>
          <p:spPr>
            <a:xfrm>
              <a:off x="3845435" y="1103230"/>
              <a:ext cx="58021" cy="37501"/>
            </a:xfrm>
            <a:custGeom>
              <a:avLst/>
              <a:gdLst/>
              <a:ahLst/>
              <a:cxnLst/>
              <a:rect l="l" t="t" r="r" b="b"/>
              <a:pathLst>
                <a:path w="902" h="583" extrusionOk="0">
                  <a:moveTo>
                    <a:pt x="1" y="0"/>
                  </a:moveTo>
                  <a:lnTo>
                    <a:pt x="1" y="0"/>
                  </a:lnTo>
                  <a:cubicBezTo>
                    <a:pt x="301" y="167"/>
                    <a:pt x="601" y="334"/>
                    <a:pt x="868" y="567"/>
                  </a:cubicBezTo>
                  <a:cubicBezTo>
                    <a:pt x="868" y="578"/>
                    <a:pt x="872" y="582"/>
                    <a:pt x="877" y="582"/>
                  </a:cubicBezTo>
                  <a:cubicBezTo>
                    <a:pt x="887" y="582"/>
                    <a:pt x="902" y="567"/>
                    <a:pt x="902" y="567"/>
                  </a:cubicBezTo>
                  <a:cubicBezTo>
                    <a:pt x="601" y="334"/>
                    <a:pt x="335" y="134"/>
                    <a:pt x="1"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38"/>
            <p:cNvSpPr/>
            <p:nvPr/>
          </p:nvSpPr>
          <p:spPr>
            <a:xfrm>
              <a:off x="3939864" y="1116610"/>
              <a:ext cx="68763" cy="179788"/>
            </a:xfrm>
            <a:custGeom>
              <a:avLst/>
              <a:gdLst/>
              <a:ahLst/>
              <a:cxnLst/>
              <a:rect l="l" t="t" r="r" b="b"/>
              <a:pathLst>
                <a:path w="1069" h="2795" extrusionOk="0">
                  <a:moveTo>
                    <a:pt x="413" y="1"/>
                  </a:moveTo>
                  <a:cubicBezTo>
                    <a:pt x="401" y="1"/>
                    <a:pt x="384" y="9"/>
                    <a:pt x="368" y="26"/>
                  </a:cubicBezTo>
                  <a:cubicBezTo>
                    <a:pt x="268" y="259"/>
                    <a:pt x="201" y="526"/>
                    <a:pt x="101" y="793"/>
                  </a:cubicBezTo>
                  <a:cubicBezTo>
                    <a:pt x="67" y="893"/>
                    <a:pt x="1" y="993"/>
                    <a:pt x="34" y="1126"/>
                  </a:cubicBezTo>
                  <a:cubicBezTo>
                    <a:pt x="67" y="1260"/>
                    <a:pt x="101" y="1393"/>
                    <a:pt x="134" y="1527"/>
                  </a:cubicBezTo>
                  <a:cubicBezTo>
                    <a:pt x="167" y="1660"/>
                    <a:pt x="201" y="1827"/>
                    <a:pt x="234" y="1960"/>
                  </a:cubicBezTo>
                  <a:cubicBezTo>
                    <a:pt x="268" y="2027"/>
                    <a:pt x="368" y="2127"/>
                    <a:pt x="434" y="2194"/>
                  </a:cubicBezTo>
                  <a:cubicBezTo>
                    <a:pt x="634" y="2394"/>
                    <a:pt x="835" y="2594"/>
                    <a:pt x="1068" y="2794"/>
                  </a:cubicBezTo>
                  <a:cubicBezTo>
                    <a:pt x="1068" y="2794"/>
                    <a:pt x="1068" y="2761"/>
                    <a:pt x="1068" y="2761"/>
                  </a:cubicBezTo>
                  <a:cubicBezTo>
                    <a:pt x="901" y="2594"/>
                    <a:pt x="735" y="2427"/>
                    <a:pt x="568" y="2261"/>
                  </a:cubicBezTo>
                  <a:cubicBezTo>
                    <a:pt x="468" y="2194"/>
                    <a:pt x="368" y="2094"/>
                    <a:pt x="301" y="1960"/>
                  </a:cubicBezTo>
                  <a:cubicBezTo>
                    <a:pt x="234" y="1860"/>
                    <a:pt x="234" y="1694"/>
                    <a:pt x="201" y="1560"/>
                  </a:cubicBezTo>
                  <a:cubicBezTo>
                    <a:pt x="167" y="1460"/>
                    <a:pt x="134" y="1327"/>
                    <a:pt x="101" y="1193"/>
                  </a:cubicBezTo>
                  <a:cubicBezTo>
                    <a:pt x="67" y="1026"/>
                    <a:pt x="101" y="893"/>
                    <a:pt x="167" y="760"/>
                  </a:cubicBezTo>
                  <a:cubicBezTo>
                    <a:pt x="268" y="526"/>
                    <a:pt x="334" y="259"/>
                    <a:pt x="434" y="26"/>
                  </a:cubicBezTo>
                  <a:cubicBezTo>
                    <a:pt x="434" y="9"/>
                    <a:pt x="426" y="1"/>
                    <a:pt x="413"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38"/>
            <p:cNvSpPr/>
            <p:nvPr/>
          </p:nvSpPr>
          <p:spPr>
            <a:xfrm>
              <a:off x="3957039" y="1118733"/>
              <a:ext cx="85874" cy="169046"/>
            </a:xfrm>
            <a:custGeom>
              <a:avLst/>
              <a:gdLst/>
              <a:ahLst/>
              <a:cxnLst/>
              <a:rect l="l" t="t" r="r" b="b"/>
              <a:pathLst>
                <a:path w="1335" h="2628" extrusionOk="0">
                  <a:moveTo>
                    <a:pt x="217" y="1"/>
                  </a:moveTo>
                  <a:cubicBezTo>
                    <a:pt x="209" y="1"/>
                    <a:pt x="201" y="9"/>
                    <a:pt x="201" y="26"/>
                  </a:cubicBezTo>
                  <a:cubicBezTo>
                    <a:pt x="134" y="293"/>
                    <a:pt x="101" y="560"/>
                    <a:pt x="34" y="827"/>
                  </a:cubicBezTo>
                  <a:cubicBezTo>
                    <a:pt x="34" y="960"/>
                    <a:pt x="1" y="1060"/>
                    <a:pt x="34" y="1160"/>
                  </a:cubicBezTo>
                  <a:cubicBezTo>
                    <a:pt x="101" y="1294"/>
                    <a:pt x="134" y="1427"/>
                    <a:pt x="201" y="1560"/>
                  </a:cubicBezTo>
                  <a:cubicBezTo>
                    <a:pt x="267" y="1694"/>
                    <a:pt x="301" y="1827"/>
                    <a:pt x="367" y="1961"/>
                  </a:cubicBezTo>
                  <a:cubicBezTo>
                    <a:pt x="434" y="2061"/>
                    <a:pt x="534" y="2094"/>
                    <a:pt x="601" y="2161"/>
                  </a:cubicBezTo>
                  <a:cubicBezTo>
                    <a:pt x="868" y="2328"/>
                    <a:pt x="1101" y="2494"/>
                    <a:pt x="1335" y="2628"/>
                  </a:cubicBezTo>
                  <a:cubicBezTo>
                    <a:pt x="1168" y="2494"/>
                    <a:pt x="968" y="2361"/>
                    <a:pt x="768" y="2228"/>
                  </a:cubicBezTo>
                  <a:cubicBezTo>
                    <a:pt x="668" y="2161"/>
                    <a:pt x="534" y="2061"/>
                    <a:pt x="434" y="1961"/>
                  </a:cubicBezTo>
                  <a:cubicBezTo>
                    <a:pt x="367" y="1861"/>
                    <a:pt x="334" y="1727"/>
                    <a:pt x="267" y="1594"/>
                  </a:cubicBezTo>
                  <a:cubicBezTo>
                    <a:pt x="234" y="1460"/>
                    <a:pt x="167" y="1360"/>
                    <a:pt x="134" y="1227"/>
                  </a:cubicBezTo>
                  <a:cubicBezTo>
                    <a:pt x="67" y="1093"/>
                    <a:pt x="67" y="960"/>
                    <a:pt x="101" y="793"/>
                  </a:cubicBezTo>
                  <a:cubicBezTo>
                    <a:pt x="167" y="526"/>
                    <a:pt x="201" y="293"/>
                    <a:pt x="234" y="26"/>
                  </a:cubicBezTo>
                  <a:cubicBezTo>
                    <a:pt x="234" y="9"/>
                    <a:pt x="226" y="1"/>
                    <a:pt x="217"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38"/>
            <p:cNvSpPr/>
            <p:nvPr/>
          </p:nvSpPr>
          <p:spPr>
            <a:xfrm>
              <a:off x="3974213" y="1103745"/>
              <a:ext cx="105171" cy="153994"/>
            </a:xfrm>
            <a:custGeom>
              <a:avLst/>
              <a:gdLst/>
              <a:ahLst/>
              <a:cxnLst/>
              <a:rect l="l" t="t" r="r" b="b"/>
              <a:pathLst>
                <a:path w="1635" h="2394" extrusionOk="0">
                  <a:moveTo>
                    <a:pt x="50" y="0"/>
                  </a:moveTo>
                  <a:cubicBezTo>
                    <a:pt x="42" y="0"/>
                    <a:pt x="34" y="9"/>
                    <a:pt x="34" y="26"/>
                  </a:cubicBezTo>
                  <a:cubicBezTo>
                    <a:pt x="34" y="292"/>
                    <a:pt x="34" y="559"/>
                    <a:pt x="34" y="859"/>
                  </a:cubicBezTo>
                  <a:cubicBezTo>
                    <a:pt x="34" y="960"/>
                    <a:pt x="0" y="1060"/>
                    <a:pt x="67" y="1160"/>
                  </a:cubicBezTo>
                  <a:cubicBezTo>
                    <a:pt x="134" y="1293"/>
                    <a:pt x="234" y="1427"/>
                    <a:pt x="301" y="1527"/>
                  </a:cubicBezTo>
                  <a:cubicBezTo>
                    <a:pt x="401" y="1660"/>
                    <a:pt x="467" y="1760"/>
                    <a:pt x="567" y="1894"/>
                  </a:cubicBezTo>
                  <a:cubicBezTo>
                    <a:pt x="634" y="1960"/>
                    <a:pt x="734" y="1994"/>
                    <a:pt x="834" y="2027"/>
                  </a:cubicBezTo>
                  <a:cubicBezTo>
                    <a:pt x="1101" y="2160"/>
                    <a:pt x="1335" y="2260"/>
                    <a:pt x="1635" y="2394"/>
                  </a:cubicBezTo>
                  <a:cubicBezTo>
                    <a:pt x="1635" y="2394"/>
                    <a:pt x="1635" y="2394"/>
                    <a:pt x="1635" y="2361"/>
                  </a:cubicBezTo>
                  <a:cubicBezTo>
                    <a:pt x="1401" y="2260"/>
                    <a:pt x="1201" y="2160"/>
                    <a:pt x="968" y="2060"/>
                  </a:cubicBezTo>
                  <a:cubicBezTo>
                    <a:pt x="868" y="2027"/>
                    <a:pt x="734" y="1960"/>
                    <a:pt x="634" y="1894"/>
                  </a:cubicBezTo>
                  <a:cubicBezTo>
                    <a:pt x="534" y="1793"/>
                    <a:pt x="467" y="1660"/>
                    <a:pt x="401" y="1560"/>
                  </a:cubicBezTo>
                  <a:cubicBezTo>
                    <a:pt x="301" y="1427"/>
                    <a:pt x="234" y="1326"/>
                    <a:pt x="167" y="1226"/>
                  </a:cubicBezTo>
                  <a:cubicBezTo>
                    <a:pt x="67" y="1093"/>
                    <a:pt x="67" y="960"/>
                    <a:pt x="67" y="793"/>
                  </a:cubicBezTo>
                  <a:cubicBezTo>
                    <a:pt x="67" y="526"/>
                    <a:pt x="67" y="259"/>
                    <a:pt x="67" y="26"/>
                  </a:cubicBezTo>
                  <a:cubicBezTo>
                    <a:pt x="67" y="9"/>
                    <a:pt x="59" y="0"/>
                    <a:pt x="50"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38"/>
            <p:cNvSpPr/>
            <p:nvPr/>
          </p:nvSpPr>
          <p:spPr>
            <a:xfrm>
              <a:off x="3982768" y="1104388"/>
              <a:ext cx="126656" cy="134053"/>
            </a:xfrm>
            <a:custGeom>
              <a:avLst/>
              <a:gdLst/>
              <a:ahLst/>
              <a:cxnLst/>
              <a:rect l="l" t="t" r="r" b="b"/>
              <a:pathLst>
                <a:path w="1969" h="2084" extrusionOk="0">
                  <a:moveTo>
                    <a:pt x="26" y="1"/>
                  </a:moveTo>
                  <a:cubicBezTo>
                    <a:pt x="16" y="1"/>
                    <a:pt x="1" y="16"/>
                    <a:pt x="1" y="16"/>
                  </a:cubicBezTo>
                  <a:cubicBezTo>
                    <a:pt x="34" y="282"/>
                    <a:pt x="68" y="583"/>
                    <a:pt x="134" y="849"/>
                  </a:cubicBezTo>
                  <a:cubicBezTo>
                    <a:pt x="134" y="950"/>
                    <a:pt x="168" y="1050"/>
                    <a:pt x="234" y="1150"/>
                  </a:cubicBezTo>
                  <a:cubicBezTo>
                    <a:pt x="334" y="1250"/>
                    <a:pt x="434" y="1350"/>
                    <a:pt x="535" y="1483"/>
                  </a:cubicBezTo>
                  <a:cubicBezTo>
                    <a:pt x="635" y="1583"/>
                    <a:pt x="735" y="1683"/>
                    <a:pt x="835" y="1783"/>
                  </a:cubicBezTo>
                  <a:cubicBezTo>
                    <a:pt x="901" y="1850"/>
                    <a:pt x="1002" y="1850"/>
                    <a:pt x="1102" y="1884"/>
                  </a:cubicBezTo>
                  <a:cubicBezTo>
                    <a:pt x="1402" y="1950"/>
                    <a:pt x="1669" y="2017"/>
                    <a:pt x="1969" y="2084"/>
                  </a:cubicBezTo>
                  <a:cubicBezTo>
                    <a:pt x="1735" y="2017"/>
                    <a:pt x="1502" y="1950"/>
                    <a:pt x="1268" y="1884"/>
                  </a:cubicBezTo>
                  <a:cubicBezTo>
                    <a:pt x="1135" y="1850"/>
                    <a:pt x="1002" y="1817"/>
                    <a:pt x="901" y="1750"/>
                  </a:cubicBezTo>
                  <a:cubicBezTo>
                    <a:pt x="768" y="1683"/>
                    <a:pt x="701" y="1550"/>
                    <a:pt x="601" y="1483"/>
                  </a:cubicBezTo>
                  <a:cubicBezTo>
                    <a:pt x="501" y="1383"/>
                    <a:pt x="434" y="1283"/>
                    <a:pt x="334" y="1183"/>
                  </a:cubicBezTo>
                  <a:cubicBezTo>
                    <a:pt x="201" y="1050"/>
                    <a:pt x="201" y="916"/>
                    <a:pt x="168" y="783"/>
                  </a:cubicBezTo>
                  <a:cubicBezTo>
                    <a:pt x="134" y="516"/>
                    <a:pt x="68" y="282"/>
                    <a:pt x="34" y="16"/>
                  </a:cubicBezTo>
                  <a:cubicBezTo>
                    <a:pt x="34" y="4"/>
                    <a:pt x="30" y="1"/>
                    <a:pt x="26"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38"/>
            <p:cNvSpPr/>
            <p:nvPr/>
          </p:nvSpPr>
          <p:spPr>
            <a:xfrm>
              <a:off x="3948483" y="875775"/>
              <a:ext cx="109481" cy="223208"/>
            </a:xfrm>
            <a:custGeom>
              <a:avLst/>
              <a:gdLst/>
              <a:ahLst/>
              <a:cxnLst/>
              <a:rect l="l" t="t" r="r" b="b"/>
              <a:pathLst>
                <a:path w="1702" h="3470" extrusionOk="0">
                  <a:moveTo>
                    <a:pt x="0" y="3469"/>
                  </a:moveTo>
                  <a:cubicBezTo>
                    <a:pt x="0" y="2836"/>
                    <a:pt x="267" y="2102"/>
                    <a:pt x="467" y="1535"/>
                  </a:cubicBezTo>
                  <a:cubicBezTo>
                    <a:pt x="634" y="1101"/>
                    <a:pt x="834" y="534"/>
                    <a:pt x="1168" y="234"/>
                  </a:cubicBezTo>
                  <a:cubicBezTo>
                    <a:pt x="1401" y="0"/>
                    <a:pt x="1668" y="34"/>
                    <a:pt x="1668" y="367"/>
                  </a:cubicBezTo>
                  <a:cubicBezTo>
                    <a:pt x="1701" y="968"/>
                    <a:pt x="1334" y="1601"/>
                    <a:pt x="1068" y="2135"/>
                  </a:cubicBezTo>
                  <a:cubicBezTo>
                    <a:pt x="901" y="2402"/>
                    <a:pt x="734" y="2702"/>
                    <a:pt x="534" y="2969"/>
                  </a:cubicBezTo>
                  <a:cubicBezTo>
                    <a:pt x="434" y="3103"/>
                    <a:pt x="300" y="3236"/>
                    <a:pt x="200" y="3369"/>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38"/>
            <p:cNvSpPr/>
            <p:nvPr/>
          </p:nvSpPr>
          <p:spPr>
            <a:xfrm>
              <a:off x="3866920" y="903628"/>
              <a:ext cx="83751" cy="216840"/>
            </a:xfrm>
            <a:custGeom>
              <a:avLst/>
              <a:gdLst/>
              <a:ahLst/>
              <a:cxnLst/>
              <a:rect l="l" t="t" r="r" b="b"/>
              <a:pathLst>
                <a:path w="1302" h="3371" extrusionOk="0">
                  <a:moveTo>
                    <a:pt x="1235" y="3370"/>
                  </a:moveTo>
                  <a:cubicBezTo>
                    <a:pt x="834" y="2936"/>
                    <a:pt x="601" y="2269"/>
                    <a:pt x="367" y="1736"/>
                  </a:cubicBezTo>
                  <a:cubicBezTo>
                    <a:pt x="201" y="1369"/>
                    <a:pt x="1" y="835"/>
                    <a:pt x="34" y="435"/>
                  </a:cubicBezTo>
                  <a:cubicBezTo>
                    <a:pt x="67" y="134"/>
                    <a:pt x="267" y="1"/>
                    <a:pt x="468" y="234"/>
                  </a:cubicBezTo>
                  <a:cubicBezTo>
                    <a:pt x="868" y="635"/>
                    <a:pt x="1001" y="1302"/>
                    <a:pt x="1135" y="1802"/>
                  </a:cubicBezTo>
                  <a:cubicBezTo>
                    <a:pt x="1201" y="2102"/>
                    <a:pt x="1268" y="2403"/>
                    <a:pt x="1301" y="2703"/>
                  </a:cubicBezTo>
                  <a:cubicBezTo>
                    <a:pt x="1301" y="2870"/>
                    <a:pt x="1268" y="3036"/>
                    <a:pt x="1301" y="3203"/>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38"/>
            <p:cNvSpPr/>
            <p:nvPr/>
          </p:nvSpPr>
          <p:spPr>
            <a:xfrm>
              <a:off x="4019241" y="1098663"/>
              <a:ext cx="139585" cy="73009"/>
            </a:xfrm>
            <a:custGeom>
              <a:avLst/>
              <a:gdLst/>
              <a:ahLst/>
              <a:cxnLst/>
              <a:rect l="l" t="t" r="r" b="b"/>
              <a:pathLst>
                <a:path w="2170" h="1135" extrusionOk="0">
                  <a:moveTo>
                    <a:pt x="175" y="0"/>
                  </a:moveTo>
                  <a:cubicBezTo>
                    <a:pt x="127" y="0"/>
                    <a:pt x="80" y="2"/>
                    <a:pt x="34" y="4"/>
                  </a:cubicBezTo>
                  <a:lnTo>
                    <a:pt x="1" y="271"/>
                  </a:lnTo>
                  <a:cubicBezTo>
                    <a:pt x="5" y="271"/>
                    <a:pt x="9" y="271"/>
                    <a:pt x="13" y="271"/>
                  </a:cubicBezTo>
                  <a:cubicBezTo>
                    <a:pt x="302" y="271"/>
                    <a:pt x="1437" y="1135"/>
                    <a:pt x="1919" y="1135"/>
                  </a:cubicBezTo>
                  <a:cubicBezTo>
                    <a:pt x="2042" y="1135"/>
                    <a:pt x="2122" y="1079"/>
                    <a:pt x="2136" y="938"/>
                  </a:cubicBezTo>
                  <a:cubicBezTo>
                    <a:pt x="2169" y="638"/>
                    <a:pt x="1902" y="438"/>
                    <a:pt x="1702" y="338"/>
                  </a:cubicBezTo>
                  <a:cubicBezTo>
                    <a:pt x="1245" y="155"/>
                    <a:pt x="677" y="0"/>
                    <a:pt x="175" y="0"/>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Background 1">
  <p:cSld name="CUSTOM_22">
    <p:spTree>
      <p:nvGrpSpPr>
        <p:cNvPr id="1" name="Shape 1308"/>
        <p:cNvGrpSpPr/>
        <p:nvPr/>
      </p:nvGrpSpPr>
      <p:grpSpPr>
        <a:xfrm>
          <a:off x="0" y="0"/>
          <a:ext cx="0" cy="0"/>
          <a:chOff x="0" y="0"/>
          <a:chExt cx="0" cy="0"/>
        </a:xfrm>
      </p:grpSpPr>
      <p:grpSp>
        <p:nvGrpSpPr>
          <p:cNvPr id="1309" name="Google Shape;1309;p39"/>
          <p:cNvGrpSpPr/>
          <p:nvPr/>
        </p:nvGrpSpPr>
        <p:grpSpPr>
          <a:xfrm rot="-9155413">
            <a:off x="389330" y="602832"/>
            <a:ext cx="4967099" cy="4149286"/>
            <a:chOff x="3016500" y="2277900"/>
            <a:chExt cx="1387675" cy="1159200"/>
          </a:xfrm>
        </p:grpSpPr>
        <p:sp>
          <p:nvSpPr>
            <p:cNvPr id="1310" name="Google Shape;1310;p39"/>
            <p:cNvSpPr/>
            <p:nvPr/>
          </p:nvSpPr>
          <p:spPr>
            <a:xfrm>
              <a:off x="3016500" y="2277900"/>
              <a:ext cx="1156675" cy="1136675"/>
            </a:xfrm>
            <a:custGeom>
              <a:avLst/>
              <a:gdLst/>
              <a:ahLst/>
              <a:cxnLst/>
              <a:rect l="l" t="t" r="r" b="b"/>
              <a:pathLst>
                <a:path w="46267" h="45467" extrusionOk="0">
                  <a:moveTo>
                    <a:pt x="25905" y="0"/>
                  </a:moveTo>
                  <a:cubicBezTo>
                    <a:pt x="23434" y="0"/>
                    <a:pt x="21026" y="1266"/>
                    <a:pt x="19681" y="3537"/>
                  </a:cubicBezTo>
                  <a:cubicBezTo>
                    <a:pt x="19447" y="3904"/>
                    <a:pt x="19247" y="4304"/>
                    <a:pt x="19114" y="4704"/>
                  </a:cubicBezTo>
                  <a:cubicBezTo>
                    <a:pt x="19080" y="4704"/>
                    <a:pt x="19047" y="4671"/>
                    <a:pt x="19014" y="4637"/>
                  </a:cubicBezTo>
                  <a:cubicBezTo>
                    <a:pt x="18571" y="4376"/>
                    <a:pt x="18082" y="4251"/>
                    <a:pt x="17599" y="4251"/>
                  </a:cubicBezTo>
                  <a:cubicBezTo>
                    <a:pt x="16660" y="4251"/>
                    <a:pt x="15739" y="4724"/>
                    <a:pt x="15211" y="5605"/>
                  </a:cubicBezTo>
                  <a:cubicBezTo>
                    <a:pt x="15078" y="5838"/>
                    <a:pt x="14978" y="6105"/>
                    <a:pt x="14911" y="6372"/>
                  </a:cubicBezTo>
                  <a:cubicBezTo>
                    <a:pt x="14431" y="6209"/>
                    <a:pt x="13936" y="6130"/>
                    <a:pt x="13444" y="6130"/>
                  </a:cubicBezTo>
                  <a:cubicBezTo>
                    <a:pt x="11919" y="6130"/>
                    <a:pt x="10431" y="6894"/>
                    <a:pt x="9574" y="8307"/>
                  </a:cubicBezTo>
                  <a:cubicBezTo>
                    <a:pt x="8640" y="9908"/>
                    <a:pt x="8806" y="11876"/>
                    <a:pt x="9841" y="13277"/>
                  </a:cubicBezTo>
                  <a:cubicBezTo>
                    <a:pt x="9336" y="13169"/>
                    <a:pt x="8826" y="13116"/>
                    <a:pt x="8318" y="13116"/>
                  </a:cubicBezTo>
                  <a:cubicBezTo>
                    <a:pt x="5839" y="13116"/>
                    <a:pt x="3425" y="14376"/>
                    <a:pt x="2068" y="16646"/>
                  </a:cubicBezTo>
                  <a:cubicBezTo>
                    <a:pt x="0" y="20082"/>
                    <a:pt x="1134" y="24552"/>
                    <a:pt x="4570" y="26586"/>
                  </a:cubicBezTo>
                  <a:cubicBezTo>
                    <a:pt x="5237" y="26987"/>
                    <a:pt x="5938" y="27254"/>
                    <a:pt x="6672" y="27420"/>
                  </a:cubicBezTo>
                  <a:cubicBezTo>
                    <a:pt x="6405" y="29188"/>
                    <a:pt x="7172" y="30990"/>
                    <a:pt x="8806" y="31957"/>
                  </a:cubicBezTo>
                  <a:cubicBezTo>
                    <a:pt x="9529" y="32374"/>
                    <a:pt x="10321" y="32582"/>
                    <a:pt x="11087" y="32582"/>
                  </a:cubicBezTo>
                  <a:cubicBezTo>
                    <a:pt x="11240" y="32582"/>
                    <a:pt x="11392" y="32574"/>
                    <a:pt x="11542" y="32557"/>
                  </a:cubicBezTo>
                  <a:cubicBezTo>
                    <a:pt x="11675" y="33325"/>
                    <a:pt x="12142" y="34058"/>
                    <a:pt x="12843" y="34492"/>
                  </a:cubicBezTo>
                  <a:cubicBezTo>
                    <a:pt x="13285" y="34761"/>
                    <a:pt x="13772" y="34887"/>
                    <a:pt x="14252" y="34887"/>
                  </a:cubicBezTo>
                  <a:cubicBezTo>
                    <a:pt x="14605" y="34887"/>
                    <a:pt x="14953" y="34819"/>
                    <a:pt x="15278" y="34692"/>
                  </a:cubicBezTo>
                  <a:cubicBezTo>
                    <a:pt x="15478" y="35259"/>
                    <a:pt x="15878" y="35793"/>
                    <a:pt x="16445" y="36127"/>
                  </a:cubicBezTo>
                  <a:cubicBezTo>
                    <a:pt x="16812" y="36327"/>
                    <a:pt x="17212" y="36460"/>
                    <a:pt x="17613" y="36494"/>
                  </a:cubicBezTo>
                  <a:cubicBezTo>
                    <a:pt x="16879" y="39496"/>
                    <a:pt x="18146" y="42765"/>
                    <a:pt x="20915" y="44433"/>
                  </a:cubicBezTo>
                  <a:cubicBezTo>
                    <a:pt x="22091" y="45134"/>
                    <a:pt x="23379" y="45467"/>
                    <a:pt x="24646" y="45467"/>
                  </a:cubicBezTo>
                  <a:cubicBezTo>
                    <a:pt x="27117" y="45467"/>
                    <a:pt x="29511" y="44202"/>
                    <a:pt x="30856" y="41931"/>
                  </a:cubicBezTo>
                  <a:cubicBezTo>
                    <a:pt x="31856" y="40263"/>
                    <a:pt x="32090" y="38395"/>
                    <a:pt x="31723" y="36627"/>
                  </a:cubicBezTo>
                  <a:lnTo>
                    <a:pt x="31723" y="36627"/>
                  </a:lnTo>
                  <a:cubicBezTo>
                    <a:pt x="32116" y="36739"/>
                    <a:pt x="32517" y="36794"/>
                    <a:pt x="32916" y="36794"/>
                  </a:cubicBezTo>
                  <a:cubicBezTo>
                    <a:pt x="34416" y="36794"/>
                    <a:pt x="35883" y="36022"/>
                    <a:pt x="36726" y="34626"/>
                  </a:cubicBezTo>
                  <a:cubicBezTo>
                    <a:pt x="37760" y="32891"/>
                    <a:pt x="37494" y="30723"/>
                    <a:pt x="36193" y="29288"/>
                  </a:cubicBezTo>
                  <a:cubicBezTo>
                    <a:pt x="37093" y="29255"/>
                    <a:pt x="37927" y="28788"/>
                    <a:pt x="38428" y="27954"/>
                  </a:cubicBezTo>
                  <a:cubicBezTo>
                    <a:pt x="39061" y="26920"/>
                    <a:pt x="38895" y="25619"/>
                    <a:pt x="38127" y="24718"/>
                  </a:cubicBezTo>
                  <a:cubicBezTo>
                    <a:pt x="40562" y="24685"/>
                    <a:pt x="42897" y="23451"/>
                    <a:pt x="44232" y="21216"/>
                  </a:cubicBezTo>
                  <a:cubicBezTo>
                    <a:pt x="46267" y="17780"/>
                    <a:pt x="45166" y="13310"/>
                    <a:pt x="41730" y="11275"/>
                  </a:cubicBezTo>
                  <a:cubicBezTo>
                    <a:pt x="40562" y="10584"/>
                    <a:pt x="39274" y="10250"/>
                    <a:pt x="38001" y="10250"/>
                  </a:cubicBezTo>
                  <a:cubicBezTo>
                    <a:pt x="37493" y="10250"/>
                    <a:pt x="36988" y="10304"/>
                    <a:pt x="36493" y="10408"/>
                  </a:cubicBezTo>
                  <a:cubicBezTo>
                    <a:pt x="36460" y="9508"/>
                    <a:pt x="35993" y="8607"/>
                    <a:pt x="35159" y="8107"/>
                  </a:cubicBezTo>
                  <a:cubicBezTo>
                    <a:pt x="34702" y="7842"/>
                    <a:pt x="34194" y="7717"/>
                    <a:pt x="33696" y="7717"/>
                  </a:cubicBezTo>
                  <a:cubicBezTo>
                    <a:pt x="33503" y="7717"/>
                    <a:pt x="33311" y="7736"/>
                    <a:pt x="33124" y="7773"/>
                  </a:cubicBezTo>
                  <a:cubicBezTo>
                    <a:pt x="33324" y="5138"/>
                    <a:pt x="32056" y="2469"/>
                    <a:pt x="29621" y="1035"/>
                  </a:cubicBezTo>
                  <a:cubicBezTo>
                    <a:pt x="28456" y="334"/>
                    <a:pt x="27172" y="0"/>
                    <a:pt x="25905" y="0"/>
                  </a:cubicBezTo>
                  <a:close/>
                </a:path>
              </a:pathLst>
            </a:custGeom>
            <a:solidFill>
              <a:srgbClr val="9FC5E8">
                <a:alpha val="34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39"/>
            <p:cNvSpPr/>
            <p:nvPr/>
          </p:nvSpPr>
          <p:spPr>
            <a:xfrm>
              <a:off x="4026375" y="3103500"/>
              <a:ext cx="193500" cy="333600"/>
            </a:xfrm>
            <a:custGeom>
              <a:avLst/>
              <a:gdLst/>
              <a:ahLst/>
              <a:cxnLst/>
              <a:rect l="l" t="t" r="r" b="b"/>
              <a:pathLst>
                <a:path w="7740" h="13344" extrusionOk="0">
                  <a:moveTo>
                    <a:pt x="1" y="0"/>
                  </a:moveTo>
                  <a:lnTo>
                    <a:pt x="4938" y="13343"/>
                  </a:lnTo>
                  <a:lnTo>
                    <a:pt x="7740" y="12109"/>
                  </a:lnTo>
                  <a:lnTo>
                    <a:pt x="1" y="0"/>
                  </a:lnTo>
                  <a:close/>
                </a:path>
              </a:pathLst>
            </a:custGeom>
            <a:solidFill>
              <a:srgbClr val="9FC5E8">
                <a:alpha val="34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39"/>
            <p:cNvSpPr/>
            <p:nvPr/>
          </p:nvSpPr>
          <p:spPr>
            <a:xfrm>
              <a:off x="4047225" y="2869175"/>
              <a:ext cx="356950" cy="76725"/>
            </a:xfrm>
            <a:custGeom>
              <a:avLst/>
              <a:gdLst/>
              <a:ahLst/>
              <a:cxnLst/>
              <a:rect l="l" t="t" r="r" b="b"/>
              <a:pathLst>
                <a:path w="14278" h="3069" extrusionOk="0">
                  <a:moveTo>
                    <a:pt x="14277" y="0"/>
                  </a:moveTo>
                  <a:lnTo>
                    <a:pt x="1" y="1635"/>
                  </a:lnTo>
                  <a:lnTo>
                    <a:pt x="14144" y="3069"/>
                  </a:lnTo>
                  <a:lnTo>
                    <a:pt x="14277" y="0"/>
                  </a:lnTo>
                  <a:close/>
                </a:path>
              </a:pathLst>
            </a:custGeom>
            <a:solidFill>
              <a:srgbClr val="9FC5E8">
                <a:alpha val="34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13" name="Google Shape;1313;p39"/>
          <p:cNvSpPr/>
          <p:nvPr/>
        </p:nvSpPr>
        <p:spPr>
          <a:xfrm>
            <a:off x="7983525" y="1196250"/>
            <a:ext cx="709700" cy="307725"/>
          </a:xfrm>
          <a:custGeom>
            <a:avLst/>
            <a:gdLst/>
            <a:ahLst/>
            <a:cxnLst/>
            <a:rect l="l" t="t" r="r" b="b"/>
            <a:pathLst>
              <a:path w="28388" h="12309" extrusionOk="0">
                <a:moveTo>
                  <a:pt x="18247" y="0"/>
                </a:moveTo>
                <a:cubicBezTo>
                  <a:pt x="13877" y="0"/>
                  <a:pt x="10141" y="2802"/>
                  <a:pt x="8740" y="6738"/>
                </a:cubicBezTo>
                <a:lnTo>
                  <a:pt x="2769" y="6738"/>
                </a:lnTo>
                <a:cubicBezTo>
                  <a:pt x="1234" y="6738"/>
                  <a:pt x="0" y="7973"/>
                  <a:pt x="0" y="9507"/>
                </a:cubicBezTo>
                <a:cubicBezTo>
                  <a:pt x="0" y="11041"/>
                  <a:pt x="1234" y="12309"/>
                  <a:pt x="2769" y="12309"/>
                </a:cubicBezTo>
                <a:lnTo>
                  <a:pt x="25585" y="12309"/>
                </a:lnTo>
                <a:cubicBezTo>
                  <a:pt x="27153" y="12309"/>
                  <a:pt x="28387" y="11041"/>
                  <a:pt x="28387" y="9507"/>
                </a:cubicBezTo>
                <a:cubicBezTo>
                  <a:pt x="28387" y="9407"/>
                  <a:pt x="28387" y="9273"/>
                  <a:pt x="28354" y="9173"/>
                </a:cubicBezTo>
                <a:cubicBezTo>
                  <a:pt x="28087" y="3836"/>
                  <a:pt x="23684" y="0"/>
                  <a:pt x="18247" y="0"/>
                </a:cubicBezTo>
                <a:close/>
              </a:path>
            </a:pathLst>
          </a:custGeom>
          <a:solidFill>
            <a:srgbClr val="F0EF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39"/>
          <p:cNvSpPr/>
          <p:nvPr/>
        </p:nvSpPr>
        <p:spPr>
          <a:xfrm flipH="1">
            <a:off x="682675" y="3643713"/>
            <a:ext cx="709700" cy="307725"/>
          </a:xfrm>
          <a:custGeom>
            <a:avLst/>
            <a:gdLst/>
            <a:ahLst/>
            <a:cxnLst/>
            <a:rect l="l" t="t" r="r" b="b"/>
            <a:pathLst>
              <a:path w="28388" h="12309" extrusionOk="0">
                <a:moveTo>
                  <a:pt x="18247" y="0"/>
                </a:moveTo>
                <a:cubicBezTo>
                  <a:pt x="13877" y="0"/>
                  <a:pt x="10141" y="2802"/>
                  <a:pt x="8740" y="6738"/>
                </a:cubicBezTo>
                <a:lnTo>
                  <a:pt x="2769" y="6738"/>
                </a:lnTo>
                <a:cubicBezTo>
                  <a:pt x="1234" y="6738"/>
                  <a:pt x="0" y="7973"/>
                  <a:pt x="0" y="9507"/>
                </a:cubicBezTo>
                <a:cubicBezTo>
                  <a:pt x="0" y="11041"/>
                  <a:pt x="1234" y="12309"/>
                  <a:pt x="2769" y="12309"/>
                </a:cubicBezTo>
                <a:lnTo>
                  <a:pt x="25585" y="12309"/>
                </a:lnTo>
                <a:cubicBezTo>
                  <a:pt x="27153" y="12309"/>
                  <a:pt x="28387" y="11041"/>
                  <a:pt x="28387" y="9507"/>
                </a:cubicBezTo>
                <a:cubicBezTo>
                  <a:pt x="28387" y="9407"/>
                  <a:pt x="28387" y="9273"/>
                  <a:pt x="28354" y="9173"/>
                </a:cubicBezTo>
                <a:cubicBezTo>
                  <a:pt x="28087" y="3836"/>
                  <a:pt x="23684" y="0"/>
                  <a:pt x="18247" y="0"/>
                </a:cubicBezTo>
                <a:close/>
              </a:path>
            </a:pathLst>
          </a:custGeom>
          <a:solidFill>
            <a:srgbClr val="F0EF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39"/>
          <p:cNvSpPr/>
          <p:nvPr/>
        </p:nvSpPr>
        <p:spPr>
          <a:xfrm>
            <a:off x="4619650" y="424838"/>
            <a:ext cx="208500" cy="208500"/>
          </a:xfrm>
          <a:custGeom>
            <a:avLst/>
            <a:gdLst/>
            <a:ahLst/>
            <a:cxnLst/>
            <a:rect l="l" t="t" r="r" b="b"/>
            <a:pathLst>
              <a:path w="8340" h="8340" extrusionOk="0">
                <a:moveTo>
                  <a:pt x="4170" y="0"/>
                </a:moveTo>
                <a:cubicBezTo>
                  <a:pt x="1868" y="0"/>
                  <a:pt x="0" y="1868"/>
                  <a:pt x="0" y="4170"/>
                </a:cubicBezTo>
                <a:cubicBezTo>
                  <a:pt x="0" y="6471"/>
                  <a:pt x="1868" y="8339"/>
                  <a:pt x="4170" y="8339"/>
                </a:cubicBezTo>
                <a:cubicBezTo>
                  <a:pt x="6472" y="8339"/>
                  <a:pt x="8340" y="6471"/>
                  <a:pt x="8340" y="4170"/>
                </a:cubicBezTo>
                <a:cubicBezTo>
                  <a:pt x="8340" y="1868"/>
                  <a:pt x="6472" y="0"/>
                  <a:pt x="417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16" name="Google Shape;1316;p39"/>
          <p:cNvGrpSpPr/>
          <p:nvPr/>
        </p:nvGrpSpPr>
        <p:grpSpPr>
          <a:xfrm>
            <a:off x="6905414" y="4245823"/>
            <a:ext cx="330501" cy="420581"/>
            <a:chOff x="3828325" y="875775"/>
            <a:chExt cx="330501" cy="420623"/>
          </a:xfrm>
        </p:grpSpPr>
        <p:sp>
          <p:nvSpPr>
            <p:cNvPr id="1317" name="Google Shape;1317;p39"/>
            <p:cNvSpPr/>
            <p:nvPr/>
          </p:nvSpPr>
          <p:spPr>
            <a:xfrm>
              <a:off x="3884094" y="1119247"/>
              <a:ext cx="53711" cy="53776"/>
            </a:xfrm>
            <a:custGeom>
              <a:avLst/>
              <a:gdLst/>
              <a:ahLst/>
              <a:cxnLst/>
              <a:rect l="l" t="t" r="r" b="b"/>
              <a:pathLst>
                <a:path w="835" h="836" extrusionOk="0">
                  <a:moveTo>
                    <a:pt x="474" y="1"/>
                  </a:moveTo>
                  <a:cubicBezTo>
                    <a:pt x="323" y="1"/>
                    <a:pt x="155" y="120"/>
                    <a:pt x="100" y="285"/>
                  </a:cubicBezTo>
                  <a:cubicBezTo>
                    <a:pt x="0" y="485"/>
                    <a:pt x="67" y="719"/>
                    <a:pt x="234" y="819"/>
                  </a:cubicBezTo>
                  <a:cubicBezTo>
                    <a:pt x="269" y="830"/>
                    <a:pt x="305" y="836"/>
                    <a:pt x="340" y="836"/>
                  </a:cubicBezTo>
                  <a:cubicBezTo>
                    <a:pt x="502" y="836"/>
                    <a:pt x="652" y="716"/>
                    <a:pt x="734" y="552"/>
                  </a:cubicBezTo>
                  <a:cubicBezTo>
                    <a:pt x="834" y="352"/>
                    <a:pt x="734" y="118"/>
                    <a:pt x="567" y="18"/>
                  </a:cubicBezTo>
                  <a:cubicBezTo>
                    <a:pt x="538" y="6"/>
                    <a:pt x="506" y="1"/>
                    <a:pt x="474" y="1"/>
                  </a:cubicBez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39"/>
            <p:cNvSpPr/>
            <p:nvPr/>
          </p:nvSpPr>
          <p:spPr>
            <a:xfrm>
              <a:off x="3918444" y="1068109"/>
              <a:ext cx="126656" cy="79699"/>
            </a:xfrm>
            <a:custGeom>
              <a:avLst/>
              <a:gdLst/>
              <a:ahLst/>
              <a:cxnLst/>
              <a:rect l="l" t="t" r="r" b="b"/>
              <a:pathLst>
                <a:path w="1969" h="1239" extrusionOk="0">
                  <a:moveTo>
                    <a:pt x="1114" y="1"/>
                  </a:moveTo>
                  <a:cubicBezTo>
                    <a:pt x="642" y="1"/>
                    <a:pt x="123" y="511"/>
                    <a:pt x="0" y="880"/>
                  </a:cubicBezTo>
                  <a:lnTo>
                    <a:pt x="0" y="1180"/>
                  </a:lnTo>
                  <a:cubicBezTo>
                    <a:pt x="43" y="1223"/>
                    <a:pt x="86" y="1238"/>
                    <a:pt x="130" y="1238"/>
                  </a:cubicBezTo>
                  <a:cubicBezTo>
                    <a:pt x="223" y="1238"/>
                    <a:pt x="320" y="1169"/>
                    <a:pt x="434" y="1147"/>
                  </a:cubicBezTo>
                  <a:cubicBezTo>
                    <a:pt x="551" y="1108"/>
                    <a:pt x="668" y="1091"/>
                    <a:pt x="785" y="1091"/>
                  </a:cubicBezTo>
                  <a:cubicBezTo>
                    <a:pt x="868" y="1091"/>
                    <a:pt x="951" y="1099"/>
                    <a:pt x="1034" y="1113"/>
                  </a:cubicBezTo>
                  <a:cubicBezTo>
                    <a:pt x="1188" y="1113"/>
                    <a:pt x="1349" y="1156"/>
                    <a:pt x="1488" y="1156"/>
                  </a:cubicBezTo>
                  <a:cubicBezTo>
                    <a:pt x="1650" y="1156"/>
                    <a:pt x="1781" y="1098"/>
                    <a:pt x="1835" y="846"/>
                  </a:cubicBezTo>
                  <a:cubicBezTo>
                    <a:pt x="1968" y="446"/>
                    <a:pt x="1601" y="113"/>
                    <a:pt x="1234" y="12"/>
                  </a:cubicBezTo>
                  <a:cubicBezTo>
                    <a:pt x="1195" y="5"/>
                    <a:pt x="1155" y="1"/>
                    <a:pt x="1114" y="1"/>
                  </a:cubicBez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39"/>
            <p:cNvSpPr/>
            <p:nvPr/>
          </p:nvSpPr>
          <p:spPr>
            <a:xfrm>
              <a:off x="3828325" y="1159001"/>
              <a:ext cx="81564" cy="135211"/>
            </a:xfrm>
            <a:custGeom>
              <a:avLst/>
              <a:gdLst/>
              <a:ahLst/>
              <a:cxnLst/>
              <a:rect l="l" t="t" r="r" b="b"/>
              <a:pathLst>
                <a:path w="1268" h="2102" extrusionOk="0">
                  <a:moveTo>
                    <a:pt x="1234" y="0"/>
                  </a:moveTo>
                  <a:cubicBezTo>
                    <a:pt x="1168" y="0"/>
                    <a:pt x="1101" y="134"/>
                    <a:pt x="1068" y="167"/>
                  </a:cubicBezTo>
                  <a:cubicBezTo>
                    <a:pt x="1001" y="267"/>
                    <a:pt x="934" y="334"/>
                    <a:pt x="867" y="434"/>
                  </a:cubicBezTo>
                  <a:cubicBezTo>
                    <a:pt x="734" y="601"/>
                    <a:pt x="634" y="768"/>
                    <a:pt x="534" y="968"/>
                  </a:cubicBezTo>
                  <a:cubicBezTo>
                    <a:pt x="400" y="1135"/>
                    <a:pt x="300" y="1335"/>
                    <a:pt x="234" y="1535"/>
                  </a:cubicBezTo>
                  <a:cubicBezTo>
                    <a:pt x="134" y="1702"/>
                    <a:pt x="33" y="1902"/>
                    <a:pt x="0" y="2102"/>
                  </a:cubicBezTo>
                  <a:cubicBezTo>
                    <a:pt x="67" y="1935"/>
                    <a:pt x="134" y="1735"/>
                    <a:pt x="234" y="1568"/>
                  </a:cubicBezTo>
                  <a:cubicBezTo>
                    <a:pt x="334" y="1401"/>
                    <a:pt x="400" y="1201"/>
                    <a:pt x="500" y="1035"/>
                  </a:cubicBezTo>
                  <a:cubicBezTo>
                    <a:pt x="634" y="868"/>
                    <a:pt x="734" y="701"/>
                    <a:pt x="834" y="534"/>
                  </a:cubicBezTo>
                  <a:cubicBezTo>
                    <a:pt x="901" y="467"/>
                    <a:pt x="967" y="367"/>
                    <a:pt x="1034" y="301"/>
                  </a:cubicBezTo>
                  <a:cubicBezTo>
                    <a:pt x="1068" y="234"/>
                    <a:pt x="1101" y="201"/>
                    <a:pt x="1134" y="167"/>
                  </a:cubicBezTo>
                  <a:cubicBezTo>
                    <a:pt x="1168" y="134"/>
                    <a:pt x="1201" y="101"/>
                    <a:pt x="1234" y="67"/>
                  </a:cubicBezTo>
                  <a:cubicBezTo>
                    <a:pt x="1268" y="67"/>
                    <a:pt x="1268" y="67"/>
                    <a:pt x="1268" y="34"/>
                  </a:cubicBezTo>
                  <a:cubicBezTo>
                    <a:pt x="1268" y="34"/>
                    <a:pt x="1234" y="0"/>
                    <a:pt x="1234"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39"/>
            <p:cNvSpPr/>
            <p:nvPr/>
          </p:nvSpPr>
          <p:spPr>
            <a:xfrm>
              <a:off x="3839003" y="1079623"/>
              <a:ext cx="77319" cy="60144"/>
            </a:xfrm>
            <a:custGeom>
              <a:avLst/>
              <a:gdLst/>
              <a:ahLst/>
              <a:cxnLst/>
              <a:rect l="l" t="t" r="r" b="b"/>
              <a:pathLst>
                <a:path w="1202" h="935" extrusionOk="0">
                  <a:moveTo>
                    <a:pt x="1" y="0"/>
                  </a:moveTo>
                  <a:cubicBezTo>
                    <a:pt x="1" y="0"/>
                    <a:pt x="1" y="34"/>
                    <a:pt x="1" y="34"/>
                  </a:cubicBezTo>
                  <a:cubicBezTo>
                    <a:pt x="501" y="200"/>
                    <a:pt x="902" y="534"/>
                    <a:pt x="1202" y="934"/>
                  </a:cubicBezTo>
                  <a:cubicBezTo>
                    <a:pt x="935" y="501"/>
                    <a:pt x="501" y="200"/>
                    <a:pt x="1"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39"/>
            <p:cNvSpPr/>
            <p:nvPr/>
          </p:nvSpPr>
          <p:spPr>
            <a:xfrm>
              <a:off x="3845435" y="1103230"/>
              <a:ext cx="58021" cy="37501"/>
            </a:xfrm>
            <a:custGeom>
              <a:avLst/>
              <a:gdLst/>
              <a:ahLst/>
              <a:cxnLst/>
              <a:rect l="l" t="t" r="r" b="b"/>
              <a:pathLst>
                <a:path w="902" h="583" extrusionOk="0">
                  <a:moveTo>
                    <a:pt x="1" y="0"/>
                  </a:moveTo>
                  <a:lnTo>
                    <a:pt x="1" y="0"/>
                  </a:lnTo>
                  <a:cubicBezTo>
                    <a:pt x="301" y="167"/>
                    <a:pt x="601" y="334"/>
                    <a:pt x="868" y="567"/>
                  </a:cubicBezTo>
                  <a:cubicBezTo>
                    <a:pt x="868" y="578"/>
                    <a:pt x="872" y="582"/>
                    <a:pt x="877" y="582"/>
                  </a:cubicBezTo>
                  <a:cubicBezTo>
                    <a:pt x="887" y="582"/>
                    <a:pt x="902" y="567"/>
                    <a:pt x="902" y="567"/>
                  </a:cubicBezTo>
                  <a:cubicBezTo>
                    <a:pt x="601" y="334"/>
                    <a:pt x="335" y="134"/>
                    <a:pt x="1"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39"/>
            <p:cNvSpPr/>
            <p:nvPr/>
          </p:nvSpPr>
          <p:spPr>
            <a:xfrm>
              <a:off x="3939864" y="1116610"/>
              <a:ext cx="68763" cy="179788"/>
            </a:xfrm>
            <a:custGeom>
              <a:avLst/>
              <a:gdLst/>
              <a:ahLst/>
              <a:cxnLst/>
              <a:rect l="l" t="t" r="r" b="b"/>
              <a:pathLst>
                <a:path w="1069" h="2795" extrusionOk="0">
                  <a:moveTo>
                    <a:pt x="413" y="1"/>
                  </a:moveTo>
                  <a:cubicBezTo>
                    <a:pt x="401" y="1"/>
                    <a:pt x="384" y="9"/>
                    <a:pt x="368" y="26"/>
                  </a:cubicBezTo>
                  <a:cubicBezTo>
                    <a:pt x="268" y="259"/>
                    <a:pt x="201" y="526"/>
                    <a:pt x="101" y="793"/>
                  </a:cubicBezTo>
                  <a:cubicBezTo>
                    <a:pt x="67" y="893"/>
                    <a:pt x="1" y="993"/>
                    <a:pt x="34" y="1126"/>
                  </a:cubicBezTo>
                  <a:cubicBezTo>
                    <a:pt x="67" y="1260"/>
                    <a:pt x="101" y="1393"/>
                    <a:pt x="134" y="1527"/>
                  </a:cubicBezTo>
                  <a:cubicBezTo>
                    <a:pt x="167" y="1660"/>
                    <a:pt x="201" y="1827"/>
                    <a:pt x="234" y="1960"/>
                  </a:cubicBezTo>
                  <a:cubicBezTo>
                    <a:pt x="268" y="2027"/>
                    <a:pt x="368" y="2127"/>
                    <a:pt x="434" y="2194"/>
                  </a:cubicBezTo>
                  <a:cubicBezTo>
                    <a:pt x="634" y="2394"/>
                    <a:pt x="835" y="2594"/>
                    <a:pt x="1068" y="2794"/>
                  </a:cubicBezTo>
                  <a:cubicBezTo>
                    <a:pt x="1068" y="2794"/>
                    <a:pt x="1068" y="2761"/>
                    <a:pt x="1068" y="2761"/>
                  </a:cubicBezTo>
                  <a:cubicBezTo>
                    <a:pt x="901" y="2594"/>
                    <a:pt x="735" y="2427"/>
                    <a:pt x="568" y="2261"/>
                  </a:cubicBezTo>
                  <a:cubicBezTo>
                    <a:pt x="468" y="2194"/>
                    <a:pt x="368" y="2094"/>
                    <a:pt x="301" y="1960"/>
                  </a:cubicBezTo>
                  <a:cubicBezTo>
                    <a:pt x="234" y="1860"/>
                    <a:pt x="234" y="1694"/>
                    <a:pt x="201" y="1560"/>
                  </a:cubicBezTo>
                  <a:cubicBezTo>
                    <a:pt x="167" y="1460"/>
                    <a:pt x="134" y="1327"/>
                    <a:pt x="101" y="1193"/>
                  </a:cubicBezTo>
                  <a:cubicBezTo>
                    <a:pt x="67" y="1026"/>
                    <a:pt x="101" y="893"/>
                    <a:pt x="167" y="760"/>
                  </a:cubicBezTo>
                  <a:cubicBezTo>
                    <a:pt x="268" y="526"/>
                    <a:pt x="334" y="259"/>
                    <a:pt x="434" y="26"/>
                  </a:cubicBezTo>
                  <a:cubicBezTo>
                    <a:pt x="434" y="9"/>
                    <a:pt x="426" y="1"/>
                    <a:pt x="413"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39"/>
            <p:cNvSpPr/>
            <p:nvPr/>
          </p:nvSpPr>
          <p:spPr>
            <a:xfrm>
              <a:off x="3957039" y="1118733"/>
              <a:ext cx="85874" cy="169046"/>
            </a:xfrm>
            <a:custGeom>
              <a:avLst/>
              <a:gdLst/>
              <a:ahLst/>
              <a:cxnLst/>
              <a:rect l="l" t="t" r="r" b="b"/>
              <a:pathLst>
                <a:path w="1335" h="2628" extrusionOk="0">
                  <a:moveTo>
                    <a:pt x="217" y="1"/>
                  </a:moveTo>
                  <a:cubicBezTo>
                    <a:pt x="209" y="1"/>
                    <a:pt x="201" y="9"/>
                    <a:pt x="201" y="26"/>
                  </a:cubicBezTo>
                  <a:cubicBezTo>
                    <a:pt x="134" y="293"/>
                    <a:pt x="101" y="560"/>
                    <a:pt x="34" y="827"/>
                  </a:cubicBezTo>
                  <a:cubicBezTo>
                    <a:pt x="34" y="960"/>
                    <a:pt x="1" y="1060"/>
                    <a:pt x="34" y="1160"/>
                  </a:cubicBezTo>
                  <a:cubicBezTo>
                    <a:pt x="101" y="1294"/>
                    <a:pt x="134" y="1427"/>
                    <a:pt x="201" y="1560"/>
                  </a:cubicBezTo>
                  <a:cubicBezTo>
                    <a:pt x="267" y="1694"/>
                    <a:pt x="301" y="1827"/>
                    <a:pt x="367" y="1961"/>
                  </a:cubicBezTo>
                  <a:cubicBezTo>
                    <a:pt x="434" y="2061"/>
                    <a:pt x="534" y="2094"/>
                    <a:pt x="601" y="2161"/>
                  </a:cubicBezTo>
                  <a:cubicBezTo>
                    <a:pt x="868" y="2328"/>
                    <a:pt x="1101" y="2494"/>
                    <a:pt x="1335" y="2628"/>
                  </a:cubicBezTo>
                  <a:cubicBezTo>
                    <a:pt x="1168" y="2494"/>
                    <a:pt x="968" y="2361"/>
                    <a:pt x="768" y="2228"/>
                  </a:cubicBezTo>
                  <a:cubicBezTo>
                    <a:pt x="668" y="2161"/>
                    <a:pt x="534" y="2061"/>
                    <a:pt x="434" y="1961"/>
                  </a:cubicBezTo>
                  <a:cubicBezTo>
                    <a:pt x="367" y="1861"/>
                    <a:pt x="334" y="1727"/>
                    <a:pt x="267" y="1594"/>
                  </a:cubicBezTo>
                  <a:cubicBezTo>
                    <a:pt x="234" y="1460"/>
                    <a:pt x="167" y="1360"/>
                    <a:pt x="134" y="1227"/>
                  </a:cubicBezTo>
                  <a:cubicBezTo>
                    <a:pt x="67" y="1093"/>
                    <a:pt x="67" y="960"/>
                    <a:pt x="101" y="793"/>
                  </a:cubicBezTo>
                  <a:cubicBezTo>
                    <a:pt x="167" y="526"/>
                    <a:pt x="201" y="293"/>
                    <a:pt x="234" y="26"/>
                  </a:cubicBezTo>
                  <a:cubicBezTo>
                    <a:pt x="234" y="9"/>
                    <a:pt x="226" y="1"/>
                    <a:pt x="217"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39"/>
            <p:cNvSpPr/>
            <p:nvPr/>
          </p:nvSpPr>
          <p:spPr>
            <a:xfrm>
              <a:off x="3974213" y="1103745"/>
              <a:ext cx="105171" cy="153994"/>
            </a:xfrm>
            <a:custGeom>
              <a:avLst/>
              <a:gdLst/>
              <a:ahLst/>
              <a:cxnLst/>
              <a:rect l="l" t="t" r="r" b="b"/>
              <a:pathLst>
                <a:path w="1635" h="2394" extrusionOk="0">
                  <a:moveTo>
                    <a:pt x="50" y="0"/>
                  </a:moveTo>
                  <a:cubicBezTo>
                    <a:pt x="42" y="0"/>
                    <a:pt x="34" y="9"/>
                    <a:pt x="34" y="26"/>
                  </a:cubicBezTo>
                  <a:cubicBezTo>
                    <a:pt x="34" y="292"/>
                    <a:pt x="34" y="559"/>
                    <a:pt x="34" y="859"/>
                  </a:cubicBezTo>
                  <a:cubicBezTo>
                    <a:pt x="34" y="960"/>
                    <a:pt x="0" y="1060"/>
                    <a:pt x="67" y="1160"/>
                  </a:cubicBezTo>
                  <a:cubicBezTo>
                    <a:pt x="134" y="1293"/>
                    <a:pt x="234" y="1427"/>
                    <a:pt x="301" y="1527"/>
                  </a:cubicBezTo>
                  <a:cubicBezTo>
                    <a:pt x="401" y="1660"/>
                    <a:pt x="467" y="1760"/>
                    <a:pt x="567" y="1894"/>
                  </a:cubicBezTo>
                  <a:cubicBezTo>
                    <a:pt x="634" y="1960"/>
                    <a:pt x="734" y="1994"/>
                    <a:pt x="834" y="2027"/>
                  </a:cubicBezTo>
                  <a:cubicBezTo>
                    <a:pt x="1101" y="2160"/>
                    <a:pt x="1335" y="2260"/>
                    <a:pt x="1635" y="2394"/>
                  </a:cubicBezTo>
                  <a:cubicBezTo>
                    <a:pt x="1635" y="2394"/>
                    <a:pt x="1635" y="2394"/>
                    <a:pt x="1635" y="2361"/>
                  </a:cubicBezTo>
                  <a:cubicBezTo>
                    <a:pt x="1401" y="2260"/>
                    <a:pt x="1201" y="2160"/>
                    <a:pt x="968" y="2060"/>
                  </a:cubicBezTo>
                  <a:cubicBezTo>
                    <a:pt x="868" y="2027"/>
                    <a:pt x="734" y="1960"/>
                    <a:pt x="634" y="1894"/>
                  </a:cubicBezTo>
                  <a:cubicBezTo>
                    <a:pt x="534" y="1793"/>
                    <a:pt x="467" y="1660"/>
                    <a:pt x="401" y="1560"/>
                  </a:cubicBezTo>
                  <a:cubicBezTo>
                    <a:pt x="301" y="1427"/>
                    <a:pt x="234" y="1326"/>
                    <a:pt x="167" y="1226"/>
                  </a:cubicBezTo>
                  <a:cubicBezTo>
                    <a:pt x="67" y="1093"/>
                    <a:pt x="67" y="960"/>
                    <a:pt x="67" y="793"/>
                  </a:cubicBezTo>
                  <a:cubicBezTo>
                    <a:pt x="67" y="526"/>
                    <a:pt x="67" y="259"/>
                    <a:pt x="67" y="26"/>
                  </a:cubicBezTo>
                  <a:cubicBezTo>
                    <a:pt x="67" y="9"/>
                    <a:pt x="59" y="0"/>
                    <a:pt x="50"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39"/>
            <p:cNvSpPr/>
            <p:nvPr/>
          </p:nvSpPr>
          <p:spPr>
            <a:xfrm>
              <a:off x="3982768" y="1104388"/>
              <a:ext cx="126656" cy="134053"/>
            </a:xfrm>
            <a:custGeom>
              <a:avLst/>
              <a:gdLst/>
              <a:ahLst/>
              <a:cxnLst/>
              <a:rect l="l" t="t" r="r" b="b"/>
              <a:pathLst>
                <a:path w="1969" h="2084" extrusionOk="0">
                  <a:moveTo>
                    <a:pt x="26" y="1"/>
                  </a:moveTo>
                  <a:cubicBezTo>
                    <a:pt x="16" y="1"/>
                    <a:pt x="1" y="16"/>
                    <a:pt x="1" y="16"/>
                  </a:cubicBezTo>
                  <a:cubicBezTo>
                    <a:pt x="34" y="282"/>
                    <a:pt x="68" y="583"/>
                    <a:pt x="134" y="849"/>
                  </a:cubicBezTo>
                  <a:cubicBezTo>
                    <a:pt x="134" y="950"/>
                    <a:pt x="168" y="1050"/>
                    <a:pt x="234" y="1150"/>
                  </a:cubicBezTo>
                  <a:cubicBezTo>
                    <a:pt x="334" y="1250"/>
                    <a:pt x="434" y="1350"/>
                    <a:pt x="535" y="1483"/>
                  </a:cubicBezTo>
                  <a:cubicBezTo>
                    <a:pt x="635" y="1583"/>
                    <a:pt x="735" y="1683"/>
                    <a:pt x="835" y="1783"/>
                  </a:cubicBezTo>
                  <a:cubicBezTo>
                    <a:pt x="901" y="1850"/>
                    <a:pt x="1002" y="1850"/>
                    <a:pt x="1102" y="1884"/>
                  </a:cubicBezTo>
                  <a:cubicBezTo>
                    <a:pt x="1402" y="1950"/>
                    <a:pt x="1669" y="2017"/>
                    <a:pt x="1969" y="2084"/>
                  </a:cubicBezTo>
                  <a:cubicBezTo>
                    <a:pt x="1735" y="2017"/>
                    <a:pt x="1502" y="1950"/>
                    <a:pt x="1268" y="1884"/>
                  </a:cubicBezTo>
                  <a:cubicBezTo>
                    <a:pt x="1135" y="1850"/>
                    <a:pt x="1002" y="1817"/>
                    <a:pt x="901" y="1750"/>
                  </a:cubicBezTo>
                  <a:cubicBezTo>
                    <a:pt x="768" y="1683"/>
                    <a:pt x="701" y="1550"/>
                    <a:pt x="601" y="1483"/>
                  </a:cubicBezTo>
                  <a:cubicBezTo>
                    <a:pt x="501" y="1383"/>
                    <a:pt x="434" y="1283"/>
                    <a:pt x="334" y="1183"/>
                  </a:cubicBezTo>
                  <a:cubicBezTo>
                    <a:pt x="201" y="1050"/>
                    <a:pt x="201" y="916"/>
                    <a:pt x="168" y="783"/>
                  </a:cubicBezTo>
                  <a:cubicBezTo>
                    <a:pt x="134" y="516"/>
                    <a:pt x="68" y="282"/>
                    <a:pt x="34" y="16"/>
                  </a:cubicBezTo>
                  <a:cubicBezTo>
                    <a:pt x="34" y="4"/>
                    <a:pt x="30" y="1"/>
                    <a:pt x="26"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39"/>
            <p:cNvSpPr/>
            <p:nvPr/>
          </p:nvSpPr>
          <p:spPr>
            <a:xfrm>
              <a:off x="3948483" y="875775"/>
              <a:ext cx="109481" cy="223208"/>
            </a:xfrm>
            <a:custGeom>
              <a:avLst/>
              <a:gdLst/>
              <a:ahLst/>
              <a:cxnLst/>
              <a:rect l="l" t="t" r="r" b="b"/>
              <a:pathLst>
                <a:path w="1702" h="3470" extrusionOk="0">
                  <a:moveTo>
                    <a:pt x="0" y="3469"/>
                  </a:moveTo>
                  <a:cubicBezTo>
                    <a:pt x="0" y="2836"/>
                    <a:pt x="267" y="2102"/>
                    <a:pt x="467" y="1535"/>
                  </a:cubicBezTo>
                  <a:cubicBezTo>
                    <a:pt x="634" y="1101"/>
                    <a:pt x="834" y="534"/>
                    <a:pt x="1168" y="234"/>
                  </a:cubicBezTo>
                  <a:cubicBezTo>
                    <a:pt x="1401" y="0"/>
                    <a:pt x="1668" y="34"/>
                    <a:pt x="1668" y="367"/>
                  </a:cubicBezTo>
                  <a:cubicBezTo>
                    <a:pt x="1701" y="968"/>
                    <a:pt x="1334" y="1601"/>
                    <a:pt x="1068" y="2135"/>
                  </a:cubicBezTo>
                  <a:cubicBezTo>
                    <a:pt x="901" y="2402"/>
                    <a:pt x="734" y="2702"/>
                    <a:pt x="534" y="2969"/>
                  </a:cubicBezTo>
                  <a:cubicBezTo>
                    <a:pt x="434" y="3103"/>
                    <a:pt x="300" y="3236"/>
                    <a:pt x="200" y="3369"/>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39"/>
            <p:cNvSpPr/>
            <p:nvPr/>
          </p:nvSpPr>
          <p:spPr>
            <a:xfrm>
              <a:off x="3866920" y="903628"/>
              <a:ext cx="83751" cy="216840"/>
            </a:xfrm>
            <a:custGeom>
              <a:avLst/>
              <a:gdLst/>
              <a:ahLst/>
              <a:cxnLst/>
              <a:rect l="l" t="t" r="r" b="b"/>
              <a:pathLst>
                <a:path w="1302" h="3371" extrusionOk="0">
                  <a:moveTo>
                    <a:pt x="1235" y="3370"/>
                  </a:moveTo>
                  <a:cubicBezTo>
                    <a:pt x="834" y="2936"/>
                    <a:pt x="601" y="2269"/>
                    <a:pt x="367" y="1736"/>
                  </a:cubicBezTo>
                  <a:cubicBezTo>
                    <a:pt x="201" y="1369"/>
                    <a:pt x="1" y="835"/>
                    <a:pt x="34" y="435"/>
                  </a:cubicBezTo>
                  <a:cubicBezTo>
                    <a:pt x="67" y="134"/>
                    <a:pt x="267" y="1"/>
                    <a:pt x="468" y="234"/>
                  </a:cubicBezTo>
                  <a:cubicBezTo>
                    <a:pt x="868" y="635"/>
                    <a:pt x="1001" y="1302"/>
                    <a:pt x="1135" y="1802"/>
                  </a:cubicBezTo>
                  <a:cubicBezTo>
                    <a:pt x="1201" y="2102"/>
                    <a:pt x="1268" y="2403"/>
                    <a:pt x="1301" y="2703"/>
                  </a:cubicBezTo>
                  <a:cubicBezTo>
                    <a:pt x="1301" y="2870"/>
                    <a:pt x="1268" y="3036"/>
                    <a:pt x="1301" y="3203"/>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39"/>
            <p:cNvSpPr/>
            <p:nvPr/>
          </p:nvSpPr>
          <p:spPr>
            <a:xfrm>
              <a:off x="4019241" y="1098663"/>
              <a:ext cx="139585" cy="73009"/>
            </a:xfrm>
            <a:custGeom>
              <a:avLst/>
              <a:gdLst/>
              <a:ahLst/>
              <a:cxnLst/>
              <a:rect l="l" t="t" r="r" b="b"/>
              <a:pathLst>
                <a:path w="2170" h="1135" extrusionOk="0">
                  <a:moveTo>
                    <a:pt x="175" y="0"/>
                  </a:moveTo>
                  <a:cubicBezTo>
                    <a:pt x="127" y="0"/>
                    <a:pt x="80" y="2"/>
                    <a:pt x="34" y="4"/>
                  </a:cubicBezTo>
                  <a:lnTo>
                    <a:pt x="1" y="271"/>
                  </a:lnTo>
                  <a:cubicBezTo>
                    <a:pt x="5" y="271"/>
                    <a:pt x="9" y="271"/>
                    <a:pt x="13" y="271"/>
                  </a:cubicBezTo>
                  <a:cubicBezTo>
                    <a:pt x="302" y="271"/>
                    <a:pt x="1437" y="1135"/>
                    <a:pt x="1919" y="1135"/>
                  </a:cubicBezTo>
                  <a:cubicBezTo>
                    <a:pt x="2042" y="1135"/>
                    <a:pt x="2122" y="1079"/>
                    <a:pt x="2136" y="938"/>
                  </a:cubicBezTo>
                  <a:cubicBezTo>
                    <a:pt x="2169" y="638"/>
                    <a:pt x="1902" y="438"/>
                    <a:pt x="1702" y="338"/>
                  </a:cubicBezTo>
                  <a:cubicBezTo>
                    <a:pt x="1245" y="155"/>
                    <a:pt x="677" y="0"/>
                    <a:pt x="175" y="0"/>
                  </a:cubicBez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9" name="Google Shape;1329;p39"/>
          <p:cNvGrpSpPr/>
          <p:nvPr/>
        </p:nvGrpSpPr>
        <p:grpSpPr>
          <a:xfrm>
            <a:off x="1350588" y="424838"/>
            <a:ext cx="330501" cy="420623"/>
            <a:chOff x="3828325" y="875775"/>
            <a:chExt cx="330501" cy="420623"/>
          </a:xfrm>
        </p:grpSpPr>
        <p:sp>
          <p:nvSpPr>
            <p:cNvPr id="1330" name="Google Shape;1330;p39"/>
            <p:cNvSpPr/>
            <p:nvPr/>
          </p:nvSpPr>
          <p:spPr>
            <a:xfrm>
              <a:off x="3884094" y="1119247"/>
              <a:ext cx="53711" cy="53776"/>
            </a:xfrm>
            <a:custGeom>
              <a:avLst/>
              <a:gdLst/>
              <a:ahLst/>
              <a:cxnLst/>
              <a:rect l="l" t="t" r="r" b="b"/>
              <a:pathLst>
                <a:path w="835" h="836" extrusionOk="0">
                  <a:moveTo>
                    <a:pt x="474" y="1"/>
                  </a:moveTo>
                  <a:cubicBezTo>
                    <a:pt x="323" y="1"/>
                    <a:pt x="155" y="120"/>
                    <a:pt x="100" y="285"/>
                  </a:cubicBezTo>
                  <a:cubicBezTo>
                    <a:pt x="0" y="485"/>
                    <a:pt x="67" y="719"/>
                    <a:pt x="234" y="819"/>
                  </a:cubicBezTo>
                  <a:cubicBezTo>
                    <a:pt x="269" y="830"/>
                    <a:pt x="305" y="836"/>
                    <a:pt x="340" y="836"/>
                  </a:cubicBezTo>
                  <a:cubicBezTo>
                    <a:pt x="502" y="836"/>
                    <a:pt x="652" y="716"/>
                    <a:pt x="734" y="552"/>
                  </a:cubicBezTo>
                  <a:cubicBezTo>
                    <a:pt x="834" y="352"/>
                    <a:pt x="734" y="118"/>
                    <a:pt x="567" y="18"/>
                  </a:cubicBezTo>
                  <a:cubicBezTo>
                    <a:pt x="538" y="6"/>
                    <a:pt x="506" y="1"/>
                    <a:pt x="474" y="1"/>
                  </a:cubicBezTo>
                  <a:close/>
                </a:path>
              </a:pathLst>
            </a:cu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39"/>
            <p:cNvSpPr/>
            <p:nvPr/>
          </p:nvSpPr>
          <p:spPr>
            <a:xfrm>
              <a:off x="3918444" y="1068109"/>
              <a:ext cx="126656" cy="79699"/>
            </a:xfrm>
            <a:custGeom>
              <a:avLst/>
              <a:gdLst/>
              <a:ahLst/>
              <a:cxnLst/>
              <a:rect l="l" t="t" r="r" b="b"/>
              <a:pathLst>
                <a:path w="1969" h="1239" extrusionOk="0">
                  <a:moveTo>
                    <a:pt x="1114" y="1"/>
                  </a:moveTo>
                  <a:cubicBezTo>
                    <a:pt x="642" y="1"/>
                    <a:pt x="123" y="511"/>
                    <a:pt x="0" y="880"/>
                  </a:cubicBezTo>
                  <a:lnTo>
                    <a:pt x="0" y="1180"/>
                  </a:lnTo>
                  <a:cubicBezTo>
                    <a:pt x="43" y="1223"/>
                    <a:pt x="86" y="1238"/>
                    <a:pt x="130" y="1238"/>
                  </a:cubicBezTo>
                  <a:cubicBezTo>
                    <a:pt x="223" y="1238"/>
                    <a:pt x="320" y="1169"/>
                    <a:pt x="434" y="1147"/>
                  </a:cubicBezTo>
                  <a:cubicBezTo>
                    <a:pt x="551" y="1108"/>
                    <a:pt x="668" y="1091"/>
                    <a:pt x="785" y="1091"/>
                  </a:cubicBezTo>
                  <a:cubicBezTo>
                    <a:pt x="868" y="1091"/>
                    <a:pt x="951" y="1099"/>
                    <a:pt x="1034" y="1113"/>
                  </a:cubicBezTo>
                  <a:cubicBezTo>
                    <a:pt x="1188" y="1113"/>
                    <a:pt x="1349" y="1156"/>
                    <a:pt x="1488" y="1156"/>
                  </a:cubicBezTo>
                  <a:cubicBezTo>
                    <a:pt x="1650" y="1156"/>
                    <a:pt x="1781" y="1098"/>
                    <a:pt x="1835" y="846"/>
                  </a:cubicBezTo>
                  <a:cubicBezTo>
                    <a:pt x="1968" y="446"/>
                    <a:pt x="1601" y="113"/>
                    <a:pt x="1234" y="12"/>
                  </a:cubicBezTo>
                  <a:cubicBezTo>
                    <a:pt x="1195" y="5"/>
                    <a:pt x="1155" y="1"/>
                    <a:pt x="1114"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39"/>
            <p:cNvSpPr/>
            <p:nvPr/>
          </p:nvSpPr>
          <p:spPr>
            <a:xfrm>
              <a:off x="3828325" y="1159001"/>
              <a:ext cx="81564" cy="135211"/>
            </a:xfrm>
            <a:custGeom>
              <a:avLst/>
              <a:gdLst/>
              <a:ahLst/>
              <a:cxnLst/>
              <a:rect l="l" t="t" r="r" b="b"/>
              <a:pathLst>
                <a:path w="1268" h="2102" extrusionOk="0">
                  <a:moveTo>
                    <a:pt x="1234" y="0"/>
                  </a:moveTo>
                  <a:cubicBezTo>
                    <a:pt x="1168" y="0"/>
                    <a:pt x="1101" y="134"/>
                    <a:pt x="1068" y="167"/>
                  </a:cubicBezTo>
                  <a:cubicBezTo>
                    <a:pt x="1001" y="267"/>
                    <a:pt x="934" y="334"/>
                    <a:pt x="867" y="434"/>
                  </a:cubicBezTo>
                  <a:cubicBezTo>
                    <a:pt x="734" y="601"/>
                    <a:pt x="634" y="768"/>
                    <a:pt x="534" y="968"/>
                  </a:cubicBezTo>
                  <a:cubicBezTo>
                    <a:pt x="400" y="1135"/>
                    <a:pt x="300" y="1335"/>
                    <a:pt x="234" y="1535"/>
                  </a:cubicBezTo>
                  <a:cubicBezTo>
                    <a:pt x="134" y="1702"/>
                    <a:pt x="33" y="1902"/>
                    <a:pt x="0" y="2102"/>
                  </a:cubicBezTo>
                  <a:cubicBezTo>
                    <a:pt x="67" y="1935"/>
                    <a:pt x="134" y="1735"/>
                    <a:pt x="234" y="1568"/>
                  </a:cubicBezTo>
                  <a:cubicBezTo>
                    <a:pt x="334" y="1401"/>
                    <a:pt x="400" y="1201"/>
                    <a:pt x="500" y="1035"/>
                  </a:cubicBezTo>
                  <a:cubicBezTo>
                    <a:pt x="634" y="868"/>
                    <a:pt x="734" y="701"/>
                    <a:pt x="834" y="534"/>
                  </a:cubicBezTo>
                  <a:cubicBezTo>
                    <a:pt x="901" y="467"/>
                    <a:pt x="967" y="367"/>
                    <a:pt x="1034" y="301"/>
                  </a:cubicBezTo>
                  <a:cubicBezTo>
                    <a:pt x="1068" y="234"/>
                    <a:pt x="1101" y="201"/>
                    <a:pt x="1134" y="167"/>
                  </a:cubicBezTo>
                  <a:cubicBezTo>
                    <a:pt x="1168" y="134"/>
                    <a:pt x="1201" y="101"/>
                    <a:pt x="1234" y="67"/>
                  </a:cubicBezTo>
                  <a:cubicBezTo>
                    <a:pt x="1268" y="67"/>
                    <a:pt x="1268" y="67"/>
                    <a:pt x="1268" y="34"/>
                  </a:cubicBezTo>
                  <a:cubicBezTo>
                    <a:pt x="1268" y="34"/>
                    <a:pt x="1234" y="0"/>
                    <a:pt x="1234"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39"/>
            <p:cNvSpPr/>
            <p:nvPr/>
          </p:nvSpPr>
          <p:spPr>
            <a:xfrm>
              <a:off x="3839003" y="1079623"/>
              <a:ext cx="77319" cy="60144"/>
            </a:xfrm>
            <a:custGeom>
              <a:avLst/>
              <a:gdLst/>
              <a:ahLst/>
              <a:cxnLst/>
              <a:rect l="l" t="t" r="r" b="b"/>
              <a:pathLst>
                <a:path w="1202" h="935" extrusionOk="0">
                  <a:moveTo>
                    <a:pt x="1" y="0"/>
                  </a:moveTo>
                  <a:cubicBezTo>
                    <a:pt x="1" y="0"/>
                    <a:pt x="1" y="34"/>
                    <a:pt x="1" y="34"/>
                  </a:cubicBezTo>
                  <a:cubicBezTo>
                    <a:pt x="501" y="200"/>
                    <a:pt x="902" y="534"/>
                    <a:pt x="1202" y="934"/>
                  </a:cubicBezTo>
                  <a:cubicBezTo>
                    <a:pt x="935" y="501"/>
                    <a:pt x="501" y="200"/>
                    <a:pt x="1"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39"/>
            <p:cNvSpPr/>
            <p:nvPr/>
          </p:nvSpPr>
          <p:spPr>
            <a:xfrm>
              <a:off x="3845435" y="1103230"/>
              <a:ext cx="58021" cy="37501"/>
            </a:xfrm>
            <a:custGeom>
              <a:avLst/>
              <a:gdLst/>
              <a:ahLst/>
              <a:cxnLst/>
              <a:rect l="l" t="t" r="r" b="b"/>
              <a:pathLst>
                <a:path w="902" h="583" extrusionOk="0">
                  <a:moveTo>
                    <a:pt x="1" y="0"/>
                  </a:moveTo>
                  <a:lnTo>
                    <a:pt x="1" y="0"/>
                  </a:lnTo>
                  <a:cubicBezTo>
                    <a:pt x="301" y="167"/>
                    <a:pt x="601" y="334"/>
                    <a:pt x="868" y="567"/>
                  </a:cubicBezTo>
                  <a:cubicBezTo>
                    <a:pt x="868" y="578"/>
                    <a:pt x="872" y="582"/>
                    <a:pt x="877" y="582"/>
                  </a:cubicBezTo>
                  <a:cubicBezTo>
                    <a:pt x="887" y="582"/>
                    <a:pt x="902" y="567"/>
                    <a:pt x="902" y="567"/>
                  </a:cubicBezTo>
                  <a:cubicBezTo>
                    <a:pt x="601" y="334"/>
                    <a:pt x="335" y="134"/>
                    <a:pt x="1"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39"/>
            <p:cNvSpPr/>
            <p:nvPr/>
          </p:nvSpPr>
          <p:spPr>
            <a:xfrm>
              <a:off x="3939864" y="1116610"/>
              <a:ext cx="68763" cy="179788"/>
            </a:xfrm>
            <a:custGeom>
              <a:avLst/>
              <a:gdLst/>
              <a:ahLst/>
              <a:cxnLst/>
              <a:rect l="l" t="t" r="r" b="b"/>
              <a:pathLst>
                <a:path w="1069" h="2795" extrusionOk="0">
                  <a:moveTo>
                    <a:pt x="413" y="1"/>
                  </a:moveTo>
                  <a:cubicBezTo>
                    <a:pt x="401" y="1"/>
                    <a:pt x="384" y="9"/>
                    <a:pt x="368" y="26"/>
                  </a:cubicBezTo>
                  <a:cubicBezTo>
                    <a:pt x="268" y="259"/>
                    <a:pt x="201" y="526"/>
                    <a:pt x="101" y="793"/>
                  </a:cubicBezTo>
                  <a:cubicBezTo>
                    <a:pt x="67" y="893"/>
                    <a:pt x="1" y="993"/>
                    <a:pt x="34" y="1126"/>
                  </a:cubicBezTo>
                  <a:cubicBezTo>
                    <a:pt x="67" y="1260"/>
                    <a:pt x="101" y="1393"/>
                    <a:pt x="134" y="1527"/>
                  </a:cubicBezTo>
                  <a:cubicBezTo>
                    <a:pt x="167" y="1660"/>
                    <a:pt x="201" y="1827"/>
                    <a:pt x="234" y="1960"/>
                  </a:cubicBezTo>
                  <a:cubicBezTo>
                    <a:pt x="268" y="2027"/>
                    <a:pt x="368" y="2127"/>
                    <a:pt x="434" y="2194"/>
                  </a:cubicBezTo>
                  <a:cubicBezTo>
                    <a:pt x="634" y="2394"/>
                    <a:pt x="835" y="2594"/>
                    <a:pt x="1068" y="2794"/>
                  </a:cubicBezTo>
                  <a:cubicBezTo>
                    <a:pt x="1068" y="2794"/>
                    <a:pt x="1068" y="2761"/>
                    <a:pt x="1068" y="2761"/>
                  </a:cubicBezTo>
                  <a:cubicBezTo>
                    <a:pt x="901" y="2594"/>
                    <a:pt x="735" y="2427"/>
                    <a:pt x="568" y="2261"/>
                  </a:cubicBezTo>
                  <a:cubicBezTo>
                    <a:pt x="468" y="2194"/>
                    <a:pt x="368" y="2094"/>
                    <a:pt x="301" y="1960"/>
                  </a:cubicBezTo>
                  <a:cubicBezTo>
                    <a:pt x="234" y="1860"/>
                    <a:pt x="234" y="1694"/>
                    <a:pt x="201" y="1560"/>
                  </a:cubicBezTo>
                  <a:cubicBezTo>
                    <a:pt x="167" y="1460"/>
                    <a:pt x="134" y="1327"/>
                    <a:pt x="101" y="1193"/>
                  </a:cubicBezTo>
                  <a:cubicBezTo>
                    <a:pt x="67" y="1026"/>
                    <a:pt x="101" y="893"/>
                    <a:pt x="167" y="760"/>
                  </a:cubicBezTo>
                  <a:cubicBezTo>
                    <a:pt x="268" y="526"/>
                    <a:pt x="334" y="259"/>
                    <a:pt x="434" y="26"/>
                  </a:cubicBezTo>
                  <a:cubicBezTo>
                    <a:pt x="434" y="9"/>
                    <a:pt x="426" y="1"/>
                    <a:pt x="413"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39"/>
            <p:cNvSpPr/>
            <p:nvPr/>
          </p:nvSpPr>
          <p:spPr>
            <a:xfrm>
              <a:off x="3957039" y="1118733"/>
              <a:ext cx="85874" cy="169046"/>
            </a:xfrm>
            <a:custGeom>
              <a:avLst/>
              <a:gdLst/>
              <a:ahLst/>
              <a:cxnLst/>
              <a:rect l="l" t="t" r="r" b="b"/>
              <a:pathLst>
                <a:path w="1335" h="2628" extrusionOk="0">
                  <a:moveTo>
                    <a:pt x="217" y="1"/>
                  </a:moveTo>
                  <a:cubicBezTo>
                    <a:pt x="209" y="1"/>
                    <a:pt x="201" y="9"/>
                    <a:pt x="201" y="26"/>
                  </a:cubicBezTo>
                  <a:cubicBezTo>
                    <a:pt x="134" y="293"/>
                    <a:pt x="101" y="560"/>
                    <a:pt x="34" y="827"/>
                  </a:cubicBezTo>
                  <a:cubicBezTo>
                    <a:pt x="34" y="960"/>
                    <a:pt x="1" y="1060"/>
                    <a:pt x="34" y="1160"/>
                  </a:cubicBezTo>
                  <a:cubicBezTo>
                    <a:pt x="101" y="1294"/>
                    <a:pt x="134" y="1427"/>
                    <a:pt x="201" y="1560"/>
                  </a:cubicBezTo>
                  <a:cubicBezTo>
                    <a:pt x="267" y="1694"/>
                    <a:pt x="301" y="1827"/>
                    <a:pt x="367" y="1961"/>
                  </a:cubicBezTo>
                  <a:cubicBezTo>
                    <a:pt x="434" y="2061"/>
                    <a:pt x="534" y="2094"/>
                    <a:pt x="601" y="2161"/>
                  </a:cubicBezTo>
                  <a:cubicBezTo>
                    <a:pt x="868" y="2328"/>
                    <a:pt x="1101" y="2494"/>
                    <a:pt x="1335" y="2628"/>
                  </a:cubicBezTo>
                  <a:cubicBezTo>
                    <a:pt x="1168" y="2494"/>
                    <a:pt x="968" y="2361"/>
                    <a:pt x="768" y="2228"/>
                  </a:cubicBezTo>
                  <a:cubicBezTo>
                    <a:pt x="668" y="2161"/>
                    <a:pt x="534" y="2061"/>
                    <a:pt x="434" y="1961"/>
                  </a:cubicBezTo>
                  <a:cubicBezTo>
                    <a:pt x="367" y="1861"/>
                    <a:pt x="334" y="1727"/>
                    <a:pt x="267" y="1594"/>
                  </a:cubicBezTo>
                  <a:cubicBezTo>
                    <a:pt x="234" y="1460"/>
                    <a:pt x="167" y="1360"/>
                    <a:pt x="134" y="1227"/>
                  </a:cubicBezTo>
                  <a:cubicBezTo>
                    <a:pt x="67" y="1093"/>
                    <a:pt x="67" y="960"/>
                    <a:pt x="101" y="793"/>
                  </a:cubicBezTo>
                  <a:cubicBezTo>
                    <a:pt x="167" y="526"/>
                    <a:pt x="201" y="293"/>
                    <a:pt x="234" y="26"/>
                  </a:cubicBezTo>
                  <a:cubicBezTo>
                    <a:pt x="234" y="9"/>
                    <a:pt x="226" y="1"/>
                    <a:pt x="217"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39"/>
            <p:cNvSpPr/>
            <p:nvPr/>
          </p:nvSpPr>
          <p:spPr>
            <a:xfrm>
              <a:off x="3974213" y="1103745"/>
              <a:ext cx="105171" cy="153994"/>
            </a:xfrm>
            <a:custGeom>
              <a:avLst/>
              <a:gdLst/>
              <a:ahLst/>
              <a:cxnLst/>
              <a:rect l="l" t="t" r="r" b="b"/>
              <a:pathLst>
                <a:path w="1635" h="2394" extrusionOk="0">
                  <a:moveTo>
                    <a:pt x="50" y="0"/>
                  </a:moveTo>
                  <a:cubicBezTo>
                    <a:pt x="42" y="0"/>
                    <a:pt x="34" y="9"/>
                    <a:pt x="34" y="26"/>
                  </a:cubicBezTo>
                  <a:cubicBezTo>
                    <a:pt x="34" y="292"/>
                    <a:pt x="34" y="559"/>
                    <a:pt x="34" y="859"/>
                  </a:cubicBezTo>
                  <a:cubicBezTo>
                    <a:pt x="34" y="960"/>
                    <a:pt x="0" y="1060"/>
                    <a:pt x="67" y="1160"/>
                  </a:cubicBezTo>
                  <a:cubicBezTo>
                    <a:pt x="134" y="1293"/>
                    <a:pt x="234" y="1427"/>
                    <a:pt x="301" y="1527"/>
                  </a:cubicBezTo>
                  <a:cubicBezTo>
                    <a:pt x="401" y="1660"/>
                    <a:pt x="467" y="1760"/>
                    <a:pt x="567" y="1894"/>
                  </a:cubicBezTo>
                  <a:cubicBezTo>
                    <a:pt x="634" y="1960"/>
                    <a:pt x="734" y="1994"/>
                    <a:pt x="834" y="2027"/>
                  </a:cubicBezTo>
                  <a:cubicBezTo>
                    <a:pt x="1101" y="2160"/>
                    <a:pt x="1335" y="2260"/>
                    <a:pt x="1635" y="2394"/>
                  </a:cubicBezTo>
                  <a:cubicBezTo>
                    <a:pt x="1635" y="2394"/>
                    <a:pt x="1635" y="2394"/>
                    <a:pt x="1635" y="2361"/>
                  </a:cubicBezTo>
                  <a:cubicBezTo>
                    <a:pt x="1401" y="2260"/>
                    <a:pt x="1201" y="2160"/>
                    <a:pt x="968" y="2060"/>
                  </a:cubicBezTo>
                  <a:cubicBezTo>
                    <a:pt x="868" y="2027"/>
                    <a:pt x="734" y="1960"/>
                    <a:pt x="634" y="1894"/>
                  </a:cubicBezTo>
                  <a:cubicBezTo>
                    <a:pt x="534" y="1793"/>
                    <a:pt x="467" y="1660"/>
                    <a:pt x="401" y="1560"/>
                  </a:cubicBezTo>
                  <a:cubicBezTo>
                    <a:pt x="301" y="1427"/>
                    <a:pt x="234" y="1326"/>
                    <a:pt x="167" y="1226"/>
                  </a:cubicBezTo>
                  <a:cubicBezTo>
                    <a:pt x="67" y="1093"/>
                    <a:pt x="67" y="960"/>
                    <a:pt x="67" y="793"/>
                  </a:cubicBezTo>
                  <a:cubicBezTo>
                    <a:pt x="67" y="526"/>
                    <a:pt x="67" y="259"/>
                    <a:pt x="67" y="26"/>
                  </a:cubicBezTo>
                  <a:cubicBezTo>
                    <a:pt x="67" y="9"/>
                    <a:pt x="59" y="0"/>
                    <a:pt x="50"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39"/>
            <p:cNvSpPr/>
            <p:nvPr/>
          </p:nvSpPr>
          <p:spPr>
            <a:xfrm>
              <a:off x="3982768" y="1104388"/>
              <a:ext cx="126656" cy="134053"/>
            </a:xfrm>
            <a:custGeom>
              <a:avLst/>
              <a:gdLst/>
              <a:ahLst/>
              <a:cxnLst/>
              <a:rect l="l" t="t" r="r" b="b"/>
              <a:pathLst>
                <a:path w="1969" h="2084" extrusionOk="0">
                  <a:moveTo>
                    <a:pt x="26" y="1"/>
                  </a:moveTo>
                  <a:cubicBezTo>
                    <a:pt x="16" y="1"/>
                    <a:pt x="1" y="16"/>
                    <a:pt x="1" y="16"/>
                  </a:cubicBezTo>
                  <a:cubicBezTo>
                    <a:pt x="34" y="282"/>
                    <a:pt x="68" y="583"/>
                    <a:pt x="134" y="849"/>
                  </a:cubicBezTo>
                  <a:cubicBezTo>
                    <a:pt x="134" y="950"/>
                    <a:pt x="168" y="1050"/>
                    <a:pt x="234" y="1150"/>
                  </a:cubicBezTo>
                  <a:cubicBezTo>
                    <a:pt x="334" y="1250"/>
                    <a:pt x="434" y="1350"/>
                    <a:pt x="535" y="1483"/>
                  </a:cubicBezTo>
                  <a:cubicBezTo>
                    <a:pt x="635" y="1583"/>
                    <a:pt x="735" y="1683"/>
                    <a:pt x="835" y="1783"/>
                  </a:cubicBezTo>
                  <a:cubicBezTo>
                    <a:pt x="901" y="1850"/>
                    <a:pt x="1002" y="1850"/>
                    <a:pt x="1102" y="1884"/>
                  </a:cubicBezTo>
                  <a:cubicBezTo>
                    <a:pt x="1402" y="1950"/>
                    <a:pt x="1669" y="2017"/>
                    <a:pt x="1969" y="2084"/>
                  </a:cubicBezTo>
                  <a:cubicBezTo>
                    <a:pt x="1735" y="2017"/>
                    <a:pt x="1502" y="1950"/>
                    <a:pt x="1268" y="1884"/>
                  </a:cubicBezTo>
                  <a:cubicBezTo>
                    <a:pt x="1135" y="1850"/>
                    <a:pt x="1002" y="1817"/>
                    <a:pt x="901" y="1750"/>
                  </a:cubicBezTo>
                  <a:cubicBezTo>
                    <a:pt x="768" y="1683"/>
                    <a:pt x="701" y="1550"/>
                    <a:pt x="601" y="1483"/>
                  </a:cubicBezTo>
                  <a:cubicBezTo>
                    <a:pt x="501" y="1383"/>
                    <a:pt x="434" y="1283"/>
                    <a:pt x="334" y="1183"/>
                  </a:cubicBezTo>
                  <a:cubicBezTo>
                    <a:pt x="201" y="1050"/>
                    <a:pt x="201" y="916"/>
                    <a:pt x="168" y="783"/>
                  </a:cubicBezTo>
                  <a:cubicBezTo>
                    <a:pt x="134" y="516"/>
                    <a:pt x="68" y="282"/>
                    <a:pt x="34" y="16"/>
                  </a:cubicBezTo>
                  <a:cubicBezTo>
                    <a:pt x="34" y="4"/>
                    <a:pt x="30" y="1"/>
                    <a:pt x="26"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39"/>
            <p:cNvSpPr/>
            <p:nvPr/>
          </p:nvSpPr>
          <p:spPr>
            <a:xfrm>
              <a:off x="3948483" y="875775"/>
              <a:ext cx="109481" cy="223208"/>
            </a:xfrm>
            <a:custGeom>
              <a:avLst/>
              <a:gdLst/>
              <a:ahLst/>
              <a:cxnLst/>
              <a:rect l="l" t="t" r="r" b="b"/>
              <a:pathLst>
                <a:path w="1702" h="3470" extrusionOk="0">
                  <a:moveTo>
                    <a:pt x="0" y="3469"/>
                  </a:moveTo>
                  <a:cubicBezTo>
                    <a:pt x="0" y="2836"/>
                    <a:pt x="267" y="2102"/>
                    <a:pt x="467" y="1535"/>
                  </a:cubicBezTo>
                  <a:cubicBezTo>
                    <a:pt x="634" y="1101"/>
                    <a:pt x="834" y="534"/>
                    <a:pt x="1168" y="234"/>
                  </a:cubicBezTo>
                  <a:cubicBezTo>
                    <a:pt x="1401" y="0"/>
                    <a:pt x="1668" y="34"/>
                    <a:pt x="1668" y="367"/>
                  </a:cubicBezTo>
                  <a:cubicBezTo>
                    <a:pt x="1701" y="968"/>
                    <a:pt x="1334" y="1601"/>
                    <a:pt x="1068" y="2135"/>
                  </a:cubicBezTo>
                  <a:cubicBezTo>
                    <a:pt x="901" y="2402"/>
                    <a:pt x="734" y="2702"/>
                    <a:pt x="534" y="2969"/>
                  </a:cubicBezTo>
                  <a:cubicBezTo>
                    <a:pt x="434" y="3103"/>
                    <a:pt x="300" y="3236"/>
                    <a:pt x="200" y="3369"/>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39"/>
            <p:cNvSpPr/>
            <p:nvPr/>
          </p:nvSpPr>
          <p:spPr>
            <a:xfrm>
              <a:off x="3866920" y="903628"/>
              <a:ext cx="83751" cy="216840"/>
            </a:xfrm>
            <a:custGeom>
              <a:avLst/>
              <a:gdLst/>
              <a:ahLst/>
              <a:cxnLst/>
              <a:rect l="l" t="t" r="r" b="b"/>
              <a:pathLst>
                <a:path w="1302" h="3371" extrusionOk="0">
                  <a:moveTo>
                    <a:pt x="1235" y="3370"/>
                  </a:moveTo>
                  <a:cubicBezTo>
                    <a:pt x="834" y="2936"/>
                    <a:pt x="601" y="2269"/>
                    <a:pt x="367" y="1736"/>
                  </a:cubicBezTo>
                  <a:cubicBezTo>
                    <a:pt x="201" y="1369"/>
                    <a:pt x="1" y="835"/>
                    <a:pt x="34" y="435"/>
                  </a:cubicBezTo>
                  <a:cubicBezTo>
                    <a:pt x="67" y="134"/>
                    <a:pt x="267" y="1"/>
                    <a:pt x="468" y="234"/>
                  </a:cubicBezTo>
                  <a:cubicBezTo>
                    <a:pt x="868" y="635"/>
                    <a:pt x="1001" y="1302"/>
                    <a:pt x="1135" y="1802"/>
                  </a:cubicBezTo>
                  <a:cubicBezTo>
                    <a:pt x="1201" y="2102"/>
                    <a:pt x="1268" y="2403"/>
                    <a:pt x="1301" y="2703"/>
                  </a:cubicBezTo>
                  <a:cubicBezTo>
                    <a:pt x="1301" y="2870"/>
                    <a:pt x="1268" y="3036"/>
                    <a:pt x="1301" y="3203"/>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39"/>
            <p:cNvSpPr/>
            <p:nvPr/>
          </p:nvSpPr>
          <p:spPr>
            <a:xfrm>
              <a:off x="4019241" y="1098663"/>
              <a:ext cx="139585" cy="73009"/>
            </a:xfrm>
            <a:custGeom>
              <a:avLst/>
              <a:gdLst/>
              <a:ahLst/>
              <a:cxnLst/>
              <a:rect l="l" t="t" r="r" b="b"/>
              <a:pathLst>
                <a:path w="2170" h="1135" extrusionOk="0">
                  <a:moveTo>
                    <a:pt x="175" y="0"/>
                  </a:moveTo>
                  <a:cubicBezTo>
                    <a:pt x="127" y="0"/>
                    <a:pt x="80" y="2"/>
                    <a:pt x="34" y="4"/>
                  </a:cubicBezTo>
                  <a:lnTo>
                    <a:pt x="1" y="271"/>
                  </a:lnTo>
                  <a:cubicBezTo>
                    <a:pt x="5" y="271"/>
                    <a:pt x="9" y="271"/>
                    <a:pt x="13" y="271"/>
                  </a:cubicBezTo>
                  <a:cubicBezTo>
                    <a:pt x="302" y="271"/>
                    <a:pt x="1437" y="1135"/>
                    <a:pt x="1919" y="1135"/>
                  </a:cubicBezTo>
                  <a:cubicBezTo>
                    <a:pt x="2042" y="1135"/>
                    <a:pt x="2122" y="1079"/>
                    <a:pt x="2136" y="938"/>
                  </a:cubicBezTo>
                  <a:cubicBezTo>
                    <a:pt x="2169" y="638"/>
                    <a:pt x="1902" y="438"/>
                    <a:pt x="1702" y="338"/>
                  </a:cubicBezTo>
                  <a:cubicBezTo>
                    <a:pt x="1245" y="155"/>
                    <a:pt x="677" y="0"/>
                    <a:pt x="175" y="0"/>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Background 2">
  <p:cSld name="CUSTOM_23">
    <p:spTree>
      <p:nvGrpSpPr>
        <p:cNvPr id="1" name="Shape 1342"/>
        <p:cNvGrpSpPr/>
        <p:nvPr/>
      </p:nvGrpSpPr>
      <p:grpSpPr>
        <a:xfrm>
          <a:off x="0" y="0"/>
          <a:ext cx="0" cy="0"/>
          <a:chOff x="0" y="0"/>
          <a:chExt cx="0" cy="0"/>
        </a:xfrm>
      </p:grpSpPr>
      <p:grpSp>
        <p:nvGrpSpPr>
          <p:cNvPr id="1343" name="Google Shape;1343;p40"/>
          <p:cNvGrpSpPr/>
          <p:nvPr/>
        </p:nvGrpSpPr>
        <p:grpSpPr>
          <a:xfrm rot="-9029400">
            <a:off x="3477319" y="301567"/>
            <a:ext cx="4966975" cy="4149183"/>
            <a:chOff x="3016500" y="2277900"/>
            <a:chExt cx="1387675" cy="1159200"/>
          </a:xfrm>
        </p:grpSpPr>
        <p:sp>
          <p:nvSpPr>
            <p:cNvPr id="1344" name="Google Shape;1344;p40"/>
            <p:cNvSpPr/>
            <p:nvPr/>
          </p:nvSpPr>
          <p:spPr>
            <a:xfrm>
              <a:off x="3016500" y="2277900"/>
              <a:ext cx="1156675" cy="1136675"/>
            </a:xfrm>
            <a:custGeom>
              <a:avLst/>
              <a:gdLst/>
              <a:ahLst/>
              <a:cxnLst/>
              <a:rect l="l" t="t" r="r" b="b"/>
              <a:pathLst>
                <a:path w="46267" h="45467" extrusionOk="0">
                  <a:moveTo>
                    <a:pt x="25905" y="0"/>
                  </a:moveTo>
                  <a:cubicBezTo>
                    <a:pt x="23434" y="0"/>
                    <a:pt x="21026" y="1266"/>
                    <a:pt x="19681" y="3537"/>
                  </a:cubicBezTo>
                  <a:cubicBezTo>
                    <a:pt x="19447" y="3904"/>
                    <a:pt x="19247" y="4304"/>
                    <a:pt x="19114" y="4704"/>
                  </a:cubicBezTo>
                  <a:cubicBezTo>
                    <a:pt x="19080" y="4704"/>
                    <a:pt x="19047" y="4671"/>
                    <a:pt x="19014" y="4637"/>
                  </a:cubicBezTo>
                  <a:cubicBezTo>
                    <a:pt x="18571" y="4376"/>
                    <a:pt x="18082" y="4251"/>
                    <a:pt x="17599" y="4251"/>
                  </a:cubicBezTo>
                  <a:cubicBezTo>
                    <a:pt x="16660" y="4251"/>
                    <a:pt x="15739" y="4724"/>
                    <a:pt x="15211" y="5605"/>
                  </a:cubicBezTo>
                  <a:cubicBezTo>
                    <a:pt x="15078" y="5838"/>
                    <a:pt x="14978" y="6105"/>
                    <a:pt x="14911" y="6372"/>
                  </a:cubicBezTo>
                  <a:cubicBezTo>
                    <a:pt x="14431" y="6209"/>
                    <a:pt x="13936" y="6130"/>
                    <a:pt x="13444" y="6130"/>
                  </a:cubicBezTo>
                  <a:cubicBezTo>
                    <a:pt x="11919" y="6130"/>
                    <a:pt x="10431" y="6894"/>
                    <a:pt x="9574" y="8307"/>
                  </a:cubicBezTo>
                  <a:cubicBezTo>
                    <a:pt x="8640" y="9908"/>
                    <a:pt x="8806" y="11876"/>
                    <a:pt x="9841" y="13277"/>
                  </a:cubicBezTo>
                  <a:cubicBezTo>
                    <a:pt x="9336" y="13169"/>
                    <a:pt x="8826" y="13116"/>
                    <a:pt x="8318" y="13116"/>
                  </a:cubicBezTo>
                  <a:cubicBezTo>
                    <a:pt x="5839" y="13116"/>
                    <a:pt x="3425" y="14376"/>
                    <a:pt x="2068" y="16646"/>
                  </a:cubicBezTo>
                  <a:cubicBezTo>
                    <a:pt x="0" y="20082"/>
                    <a:pt x="1134" y="24552"/>
                    <a:pt x="4570" y="26586"/>
                  </a:cubicBezTo>
                  <a:cubicBezTo>
                    <a:pt x="5237" y="26987"/>
                    <a:pt x="5938" y="27254"/>
                    <a:pt x="6672" y="27420"/>
                  </a:cubicBezTo>
                  <a:cubicBezTo>
                    <a:pt x="6405" y="29188"/>
                    <a:pt x="7172" y="30990"/>
                    <a:pt x="8806" y="31957"/>
                  </a:cubicBezTo>
                  <a:cubicBezTo>
                    <a:pt x="9529" y="32374"/>
                    <a:pt x="10321" y="32582"/>
                    <a:pt x="11087" y="32582"/>
                  </a:cubicBezTo>
                  <a:cubicBezTo>
                    <a:pt x="11240" y="32582"/>
                    <a:pt x="11392" y="32574"/>
                    <a:pt x="11542" y="32557"/>
                  </a:cubicBezTo>
                  <a:cubicBezTo>
                    <a:pt x="11675" y="33325"/>
                    <a:pt x="12142" y="34058"/>
                    <a:pt x="12843" y="34492"/>
                  </a:cubicBezTo>
                  <a:cubicBezTo>
                    <a:pt x="13285" y="34761"/>
                    <a:pt x="13772" y="34887"/>
                    <a:pt x="14252" y="34887"/>
                  </a:cubicBezTo>
                  <a:cubicBezTo>
                    <a:pt x="14605" y="34887"/>
                    <a:pt x="14953" y="34819"/>
                    <a:pt x="15278" y="34692"/>
                  </a:cubicBezTo>
                  <a:cubicBezTo>
                    <a:pt x="15478" y="35259"/>
                    <a:pt x="15878" y="35793"/>
                    <a:pt x="16445" y="36127"/>
                  </a:cubicBezTo>
                  <a:cubicBezTo>
                    <a:pt x="16812" y="36327"/>
                    <a:pt x="17212" y="36460"/>
                    <a:pt x="17613" y="36494"/>
                  </a:cubicBezTo>
                  <a:cubicBezTo>
                    <a:pt x="16879" y="39496"/>
                    <a:pt x="18146" y="42765"/>
                    <a:pt x="20915" y="44433"/>
                  </a:cubicBezTo>
                  <a:cubicBezTo>
                    <a:pt x="22091" y="45134"/>
                    <a:pt x="23379" y="45467"/>
                    <a:pt x="24646" y="45467"/>
                  </a:cubicBezTo>
                  <a:cubicBezTo>
                    <a:pt x="27117" y="45467"/>
                    <a:pt x="29511" y="44202"/>
                    <a:pt x="30856" y="41931"/>
                  </a:cubicBezTo>
                  <a:cubicBezTo>
                    <a:pt x="31856" y="40263"/>
                    <a:pt x="32090" y="38395"/>
                    <a:pt x="31723" y="36627"/>
                  </a:cubicBezTo>
                  <a:lnTo>
                    <a:pt x="31723" y="36627"/>
                  </a:lnTo>
                  <a:cubicBezTo>
                    <a:pt x="32116" y="36739"/>
                    <a:pt x="32517" y="36794"/>
                    <a:pt x="32916" y="36794"/>
                  </a:cubicBezTo>
                  <a:cubicBezTo>
                    <a:pt x="34416" y="36794"/>
                    <a:pt x="35883" y="36022"/>
                    <a:pt x="36726" y="34626"/>
                  </a:cubicBezTo>
                  <a:cubicBezTo>
                    <a:pt x="37760" y="32891"/>
                    <a:pt x="37494" y="30723"/>
                    <a:pt x="36193" y="29288"/>
                  </a:cubicBezTo>
                  <a:cubicBezTo>
                    <a:pt x="37093" y="29255"/>
                    <a:pt x="37927" y="28788"/>
                    <a:pt x="38428" y="27954"/>
                  </a:cubicBezTo>
                  <a:cubicBezTo>
                    <a:pt x="39061" y="26920"/>
                    <a:pt x="38895" y="25619"/>
                    <a:pt x="38127" y="24718"/>
                  </a:cubicBezTo>
                  <a:cubicBezTo>
                    <a:pt x="40562" y="24685"/>
                    <a:pt x="42897" y="23451"/>
                    <a:pt x="44232" y="21216"/>
                  </a:cubicBezTo>
                  <a:cubicBezTo>
                    <a:pt x="46267" y="17780"/>
                    <a:pt x="45166" y="13310"/>
                    <a:pt x="41730" y="11275"/>
                  </a:cubicBezTo>
                  <a:cubicBezTo>
                    <a:pt x="40562" y="10584"/>
                    <a:pt x="39274" y="10250"/>
                    <a:pt x="38001" y="10250"/>
                  </a:cubicBezTo>
                  <a:cubicBezTo>
                    <a:pt x="37493" y="10250"/>
                    <a:pt x="36988" y="10304"/>
                    <a:pt x="36493" y="10408"/>
                  </a:cubicBezTo>
                  <a:cubicBezTo>
                    <a:pt x="36460" y="9508"/>
                    <a:pt x="35993" y="8607"/>
                    <a:pt x="35159" y="8107"/>
                  </a:cubicBezTo>
                  <a:cubicBezTo>
                    <a:pt x="34702" y="7842"/>
                    <a:pt x="34194" y="7717"/>
                    <a:pt x="33696" y="7717"/>
                  </a:cubicBezTo>
                  <a:cubicBezTo>
                    <a:pt x="33503" y="7717"/>
                    <a:pt x="33311" y="7736"/>
                    <a:pt x="33124" y="7773"/>
                  </a:cubicBezTo>
                  <a:cubicBezTo>
                    <a:pt x="33324" y="5138"/>
                    <a:pt x="32056" y="2469"/>
                    <a:pt x="29621" y="1035"/>
                  </a:cubicBezTo>
                  <a:cubicBezTo>
                    <a:pt x="28456" y="334"/>
                    <a:pt x="27172" y="0"/>
                    <a:pt x="25905" y="0"/>
                  </a:cubicBezTo>
                  <a:close/>
                </a:path>
              </a:pathLst>
            </a:custGeom>
            <a:solidFill>
              <a:srgbClr val="9FC5E8">
                <a:alpha val="34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40"/>
            <p:cNvSpPr/>
            <p:nvPr/>
          </p:nvSpPr>
          <p:spPr>
            <a:xfrm>
              <a:off x="4026375" y="3103500"/>
              <a:ext cx="193500" cy="333600"/>
            </a:xfrm>
            <a:custGeom>
              <a:avLst/>
              <a:gdLst/>
              <a:ahLst/>
              <a:cxnLst/>
              <a:rect l="l" t="t" r="r" b="b"/>
              <a:pathLst>
                <a:path w="7740" h="13344" extrusionOk="0">
                  <a:moveTo>
                    <a:pt x="1" y="0"/>
                  </a:moveTo>
                  <a:lnTo>
                    <a:pt x="4938" y="13343"/>
                  </a:lnTo>
                  <a:lnTo>
                    <a:pt x="7740" y="12109"/>
                  </a:lnTo>
                  <a:lnTo>
                    <a:pt x="1" y="0"/>
                  </a:lnTo>
                  <a:close/>
                </a:path>
              </a:pathLst>
            </a:custGeom>
            <a:solidFill>
              <a:srgbClr val="9FC5E8">
                <a:alpha val="34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40"/>
            <p:cNvSpPr/>
            <p:nvPr/>
          </p:nvSpPr>
          <p:spPr>
            <a:xfrm>
              <a:off x="4047225" y="2869175"/>
              <a:ext cx="356950" cy="76725"/>
            </a:xfrm>
            <a:custGeom>
              <a:avLst/>
              <a:gdLst/>
              <a:ahLst/>
              <a:cxnLst/>
              <a:rect l="l" t="t" r="r" b="b"/>
              <a:pathLst>
                <a:path w="14278" h="3069" extrusionOk="0">
                  <a:moveTo>
                    <a:pt x="14277" y="0"/>
                  </a:moveTo>
                  <a:lnTo>
                    <a:pt x="1" y="1635"/>
                  </a:lnTo>
                  <a:lnTo>
                    <a:pt x="14144" y="3069"/>
                  </a:lnTo>
                  <a:lnTo>
                    <a:pt x="14277" y="0"/>
                  </a:lnTo>
                  <a:close/>
                </a:path>
              </a:pathLst>
            </a:custGeom>
            <a:solidFill>
              <a:srgbClr val="9FC5E8">
                <a:alpha val="34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47" name="Google Shape;1347;p40"/>
          <p:cNvSpPr/>
          <p:nvPr/>
        </p:nvSpPr>
        <p:spPr>
          <a:xfrm>
            <a:off x="8106575" y="4206400"/>
            <a:ext cx="709700" cy="307725"/>
          </a:xfrm>
          <a:custGeom>
            <a:avLst/>
            <a:gdLst/>
            <a:ahLst/>
            <a:cxnLst/>
            <a:rect l="l" t="t" r="r" b="b"/>
            <a:pathLst>
              <a:path w="28388" h="12309" extrusionOk="0">
                <a:moveTo>
                  <a:pt x="18247" y="0"/>
                </a:moveTo>
                <a:cubicBezTo>
                  <a:pt x="13877" y="0"/>
                  <a:pt x="10141" y="2802"/>
                  <a:pt x="8740" y="6738"/>
                </a:cubicBezTo>
                <a:lnTo>
                  <a:pt x="2769" y="6738"/>
                </a:lnTo>
                <a:cubicBezTo>
                  <a:pt x="1234" y="6738"/>
                  <a:pt x="0" y="7973"/>
                  <a:pt x="0" y="9507"/>
                </a:cubicBezTo>
                <a:cubicBezTo>
                  <a:pt x="0" y="11041"/>
                  <a:pt x="1234" y="12309"/>
                  <a:pt x="2769" y="12309"/>
                </a:cubicBezTo>
                <a:lnTo>
                  <a:pt x="25585" y="12309"/>
                </a:lnTo>
                <a:cubicBezTo>
                  <a:pt x="27153" y="12309"/>
                  <a:pt x="28387" y="11041"/>
                  <a:pt x="28387" y="9507"/>
                </a:cubicBezTo>
                <a:cubicBezTo>
                  <a:pt x="28387" y="9407"/>
                  <a:pt x="28387" y="9273"/>
                  <a:pt x="28354" y="9173"/>
                </a:cubicBezTo>
                <a:cubicBezTo>
                  <a:pt x="28087" y="3836"/>
                  <a:pt x="23684" y="0"/>
                  <a:pt x="18247" y="0"/>
                </a:cubicBezTo>
                <a:close/>
              </a:path>
            </a:pathLst>
          </a:custGeom>
          <a:solidFill>
            <a:srgbClr val="F0EF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40"/>
          <p:cNvSpPr/>
          <p:nvPr/>
        </p:nvSpPr>
        <p:spPr>
          <a:xfrm flipH="1">
            <a:off x="578575" y="2034538"/>
            <a:ext cx="709700" cy="307725"/>
          </a:xfrm>
          <a:custGeom>
            <a:avLst/>
            <a:gdLst/>
            <a:ahLst/>
            <a:cxnLst/>
            <a:rect l="l" t="t" r="r" b="b"/>
            <a:pathLst>
              <a:path w="28388" h="12309" extrusionOk="0">
                <a:moveTo>
                  <a:pt x="18247" y="0"/>
                </a:moveTo>
                <a:cubicBezTo>
                  <a:pt x="13877" y="0"/>
                  <a:pt x="10141" y="2802"/>
                  <a:pt x="8740" y="6738"/>
                </a:cubicBezTo>
                <a:lnTo>
                  <a:pt x="2769" y="6738"/>
                </a:lnTo>
                <a:cubicBezTo>
                  <a:pt x="1234" y="6738"/>
                  <a:pt x="0" y="7973"/>
                  <a:pt x="0" y="9507"/>
                </a:cubicBezTo>
                <a:cubicBezTo>
                  <a:pt x="0" y="11041"/>
                  <a:pt x="1234" y="12309"/>
                  <a:pt x="2769" y="12309"/>
                </a:cubicBezTo>
                <a:lnTo>
                  <a:pt x="25585" y="12309"/>
                </a:lnTo>
                <a:cubicBezTo>
                  <a:pt x="27153" y="12309"/>
                  <a:pt x="28387" y="11041"/>
                  <a:pt x="28387" y="9507"/>
                </a:cubicBezTo>
                <a:cubicBezTo>
                  <a:pt x="28387" y="9407"/>
                  <a:pt x="28387" y="9273"/>
                  <a:pt x="28354" y="9173"/>
                </a:cubicBezTo>
                <a:cubicBezTo>
                  <a:pt x="28087" y="3836"/>
                  <a:pt x="23684" y="0"/>
                  <a:pt x="18247" y="0"/>
                </a:cubicBezTo>
                <a:close/>
              </a:path>
            </a:pathLst>
          </a:custGeom>
          <a:solidFill>
            <a:srgbClr val="F0EF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40"/>
          <p:cNvSpPr/>
          <p:nvPr/>
        </p:nvSpPr>
        <p:spPr>
          <a:xfrm>
            <a:off x="3861450" y="3997888"/>
            <a:ext cx="208500" cy="208500"/>
          </a:xfrm>
          <a:custGeom>
            <a:avLst/>
            <a:gdLst/>
            <a:ahLst/>
            <a:cxnLst/>
            <a:rect l="l" t="t" r="r" b="b"/>
            <a:pathLst>
              <a:path w="8340" h="8340" extrusionOk="0">
                <a:moveTo>
                  <a:pt x="4170" y="0"/>
                </a:moveTo>
                <a:cubicBezTo>
                  <a:pt x="1868" y="0"/>
                  <a:pt x="0" y="1868"/>
                  <a:pt x="0" y="4170"/>
                </a:cubicBezTo>
                <a:cubicBezTo>
                  <a:pt x="0" y="6471"/>
                  <a:pt x="1868" y="8339"/>
                  <a:pt x="4170" y="8339"/>
                </a:cubicBezTo>
                <a:cubicBezTo>
                  <a:pt x="6472" y="8339"/>
                  <a:pt x="8340" y="6471"/>
                  <a:pt x="8340" y="4170"/>
                </a:cubicBezTo>
                <a:cubicBezTo>
                  <a:pt x="8340" y="1868"/>
                  <a:pt x="6472" y="0"/>
                  <a:pt x="417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50" name="Google Shape;1350;p40"/>
          <p:cNvGrpSpPr/>
          <p:nvPr/>
        </p:nvGrpSpPr>
        <p:grpSpPr>
          <a:xfrm>
            <a:off x="1424689" y="3891861"/>
            <a:ext cx="330501" cy="420581"/>
            <a:chOff x="3828325" y="875775"/>
            <a:chExt cx="330501" cy="420623"/>
          </a:xfrm>
        </p:grpSpPr>
        <p:sp>
          <p:nvSpPr>
            <p:cNvPr id="1351" name="Google Shape;1351;p40"/>
            <p:cNvSpPr/>
            <p:nvPr/>
          </p:nvSpPr>
          <p:spPr>
            <a:xfrm>
              <a:off x="3884094" y="1119247"/>
              <a:ext cx="53711" cy="53776"/>
            </a:xfrm>
            <a:custGeom>
              <a:avLst/>
              <a:gdLst/>
              <a:ahLst/>
              <a:cxnLst/>
              <a:rect l="l" t="t" r="r" b="b"/>
              <a:pathLst>
                <a:path w="835" h="836" extrusionOk="0">
                  <a:moveTo>
                    <a:pt x="474" y="1"/>
                  </a:moveTo>
                  <a:cubicBezTo>
                    <a:pt x="323" y="1"/>
                    <a:pt x="155" y="120"/>
                    <a:pt x="100" y="285"/>
                  </a:cubicBezTo>
                  <a:cubicBezTo>
                    <a:pt x="0" y="485"/>
                    <a:pt x="67" y="719"/>
                    <a:pt x="234" y="819"/>
                  </a:cubicBezTo>
                  <a:cubicBezTo>
                    <a:pt x="269" y="830"/>
                    <a:pt x="305" y="836"/>
                    <a:pt x="340" y="836"/>
                  </a:cubicBezTo>
                  <a:cubicBezTo>
                    <a:pt x="502" y="836"/>
                    <a:pt x="652" y="716"/>
                    <a:pt x="734" y="552"/>
                  </a:cubicBezTo>
                  <a:cubicBezTo>
                    <a:pt x="834" y="352"/>
                    <a:pt x="734" y="118"/>
                    <a:pt x="567" y="18"/>
                  </a:cubicBezTo>
                  <a:cubicBezTo>
                    <a:pt x="538" y="6"/>
                    <a:pt x="506" y="1"/>
                    <a:pt x="474" y="1"/>
                  </a:cubicBez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40"/>
            <p:cNvSpPr/>
            <p:nvPr/>
          </p:nvSpPr>
          <p:spPr>
            <a:xfrm>
              <a:off x="3918444" y="1068109"/>
              <a:ext cx="126656" cy="79699"/>
            </a:xfrm>
            <a:custGeom>
              <a:avLst/>
              <a:gdLst/>
              <a:ahLst/>
              <a:cxnLst/>
              <a:rect l="l" t="t" r="r" b="b"/>
              <a:pathLst>
                <a:path w="1969" h="1239" extrusionOk="0">
                  <a:moveTo>
                    <a:pt x="1114" y="1"/>
                  </a:moveTo>
                  <a:cubicBezTo>
                    <a:pt x="642" y="1"/>
                    <a:pt x="123" y="511"/>
                    <a:pt x="0" y="880"/>
                  </a:cubicBezTo>
                  <a:lnTo>
                    <a:pt x="0" y="1180"/>
                  </a:lnTo>
                  <a:cubicBezTo>
                    <a:pt x="43" y="1223"/>
                    <a:pt x="86" y="1238"/>
                    <a:pt x="130" y="1238"/>
                  </a:cubicBezTo>
                  <a:cubicBezTo>
                    <a:pt x="223" y="1238"/>
                    <a:pt x="320" y="1169"/>
                    <a:pt x="434" y="1147"/>
                  </a:cubicBezTo>
                  <a:cubicBezTo>
                    <a:pt x="551" y="1108"/>
                    <a:pt x="668" y="1091"/>
                    <a:pt x="785" y="1091"/>
                  </a:cubicBezTo>
                  <a:cubicBezTo>
                    <a:pt x="868" y="1091"/>
                    <a:pt x="951" y="1099"/>
                    <a:pt x="1034" y="1113"/>
                  </a:cubicBezTo>
                  <a:cubicBezTo>
                    <a:pt x="1188" y="1113"/>
                    <a:pt x="1349" y="1156"/>
                    <a:pt x="1488" y="1156"/>
                  </a:cubicBezTo>
                  <a:cubicBezTo>
                    <a:pt x="1650" y="1156"/>
                    <a:pt x="1781" y="1098"/>
                    <a:pt x="1835" y="846"/>
                  </a:cubicBezTo>
                  <a:cubicBezTo>
                    <a:pt x="1968" y="446"/>
                    <a:pt x="1601" y="113"/>
                    <a:pt x="1234" y="12"/>
                  </a:cubicBezTo>
                  <a:cubicBezTo>
                    <a:pt x="1195" y="5"/>
                    <a:pt x="1155" y="1"/>
                    <a:pt x="1114" y="1"/>
                  </a:cubicBez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40"/>
            <p:cNvSpPr/>
            <p:nvPr/>
          </p:nvSpPr>
          <p:spPr>
            <a:xfrm>
              <a:off x="3828325" y="1159001"/>
              <a:ext cx="81564" cy="135211"/>
            </a:xfrm>
            <a:custGeom>
              <a:avLst/>
              <a:gdLst/>
              <a:ahLst/>
              <a:cxnLst/>
              <a:rect l="l" t="t" r="r" b="b"/>
              <a:pathLst>
                <a:path w="1268" h="2102" extrusionOk="0">
                  <a:moveTo>
                    <a:pt x="1234" y="0"/>
                  </a:moveTo>
                  <a:cubicBezTo>
                    <a:pt x="1168" y="0"/>
                    <a:pt x="1101" y="134"/>
                    <a:pt x="1068" y="167"/>
                  </a:cubicBezTo>
                  <a:cubicBezTo>
                    <a:pt x="1001" y="267"/>
                    <a:pt x="934" y="334"/>
                    <a:pt x="867" y="434"/>
                  </a:cubicBezTo>
                  <a:cubicBezTo>
                    <a:pt x="734" y="601"/>
                    <a:pt x="634" y="768"/>
                    <a:pt x="534" y="968"/>
                  </a:cubicBezTo>
                  <a:cubicBezTo>
                    <a:pt x="400" y="1135"/>
                    <a:pt x="300" y="1335"/>
                    <a:pt x="234" y="1535"/>
                  </a:cubicBezTo>
                  <a:cubicBezTo>
                    <a:pt x="134" y="1702"/>
                    <a:pt x="33" y="1902"/>
                    <a:pt x="0" y="2102"/>
                  </a:cubicBezTo>
                  <a:cubicBezTo>
                    <a:pt x="67" y="1935"/>
                    <a:pt x="134" y="1735"/>
                    <a:pt x="234" y="1568"/>
                  </a:cubicBezTo>
                  <a:cubicBezTo>
                    <a:pt x="334" y="1401"/>
                    <a:pt x="400" y="1201"/>
                    <a:pt x="500" y="1035"/>
                  </a:cubicBezTo>
                  <a:cubicBezTo>
                    <a:pt x="634" y="868"/>
                    <a:pt x="734" y="701"/>
                    <a:pt x="834" y="534"/>
                  </a:cubicBezTo>
                  <a:cubicBezTo>
                    <a:pt x="901" y="467"/>
                    <a:pt x="967" y="367"/>
                    <a:pt x="1034" y="301"/>
                  </a:cubicBezTo>
                  <a:cubicBezTo>
                    <a:pt x="1068" y="234"/>
                    <a:pt x="1101" y="201"/>
                    <a:pt x="1134" y="167"/>
                  </a:cubicBezTo>
                  <a:cubicBezTo>
                    <a:pt x="1168" y="134"/>
                    <a:pt x="1201" y="101"/>
                    <a:pt x="1234" y="67"/>
                  </a:cubicBezTo>
                  <a:cubicBezTo>
                    <a:pt x="1268" y="67"/>
                    <a:pt x="1268" y="67"/>
                    <a:pt x="1268" y="34"/>
                  </a:cubicBezTo>
                  <a:cubicBezTo>
                    <a:pt x="1268" y="34"/>
                    <a:pt x="1234" y="0"/>
                    <a:pt x="1234"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40"/>
            <p:cNvSpPr/>
            <p:nvPr/>
          </p:nvSpPr>
          <p:spPr>
            <a:xfrm>
              <a:off x="3839003" y="1079623"/>
              <a:ext cx="77319" cy="60144"/>
            </a:xfrm>
            <a:custGeom>
              <a:avLst/>
              <a:gdLst/>
              <a:ahLst/>
              <a:cxnLst/>
              <a:rect l="l" t="t" r="r" b="b"/>
              <a:pathLst>
                <a:path w="1202" h="935" extrusionOk="0">
                  <a:moveTo>
                    <a:pt x="1" y="0"/>
                  </a:moveTo>
                  <a:cubicBezTo>
                    <a:pt x="1" y="0"/>
                    <a:pt x="1" y="34"/>
                    <a:pt x="1" y="34"/>
                  </a:cubicBezTo>
                  <a:cubicBezTo>
                    <a:pt x="501" y="200"/>
                    <a:pt x="902" y="534"/>
                    <a:pt x="1202" y="934"/>
                  </a:cubicBezTo>
                  <a:cubicBezTo>
                    <a:pt x="935" y="501"/>
                    <a:pt x="501" y="200"/>
                    <a:pt x="1"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40"/>
            <p:cNvSpPr/>
            <p:nvPr/>
          </p:nvSpPr>
          <p:spPr>
            <a:xfrm>
              <a:off x="3845435" y="1103230"/>
              <a:ext cx="58021" cy="37501"/>
            </a:xfrm>
            <a:custGeom>
              <a:avLst/>
              <a:gdLst/>
              <a:ahLst/>
              <a:cxnLst/>
              <a:rect l="l" t="t" r="r" b="b"/>
              <a:pathLst>
                <a:path w="902" h="583" extrusionOk="0">
                  <a:moveTo>
                    <a:pt x="1" y="0"/>
                  </a:moveTo>
                  <a:lnTo>
                    <a:pt x="1" y="0"/>
                  </a:lnTo>
                  <a:cubicBezTo>
                    <a:pt x="301" y="167"/>
                    <a:pt x="601" y="334"/>
                    <a:pt x="868" y="567"/>
                  </a:cubicBezTo>
                  <a:cubicBezTo>
                    <a:pt x="868" y="578"/>
                    <a:pt x="872" y="582"/>
                    <a:pt x="877" y="582"/>
                  </a:cubicBezTo>
                  <a:cubicBezTo>
                    <a:pt x="887" y="582"/>
                    <a:pt x="902" y="567"/>
                    <a:pt x="902" y="567"/>
                  </a:cubicBezTo>
                  <a:cubicBezTo>
                    <a:pt x="601" y="334"/>
                    <a:pt x="335" y="134"/>
                    <a:pt x="1"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40"/>
            <p:cNvSpPr/>
            <p:nvPr/>
          </p:nvSpPr>
          <p:spPr>
            <a:xfrm>
              <a:off x="3939864" y="1116610"/>
              <a:ext cx="68763" cy="179788"/>
            </a:xfrm>
            <a:custGeom>
              <a:avLst/>
              <a:gdLst/>
              <a:ahLst/>
              <a:cxnLst/>
              <a:rect l="l" t="t" r="r" b="b"/>
              <a:pathLst>
                <a:path w="1069" h="2795" extrusionOk="0">
                  <a:moveTo>
                    <a:pt x="413" y="1"/>
                  </a:moveTo>
                  <a:cubicBezTo>
                    <a:pt x="401" y="1"/>
                    <a:pt x="384" y="9"/>
                    <a:pt x="368" y="26"/>
                  </a:cubicBezTo>
                  <a:cubicBezTo>
                    <a:pt x="268" y="259"/>
                    <a:pt x="201" y="526"/>
                    <a:pt x="101" y="793"/>
                  </a:cubicBezTo>
                  <a:cubicBezTo>
                    <a:pt x="67" y="893"/>
                    <a:pt x="1" y="993"/>
                    <a:pt x="34" y="1126"/>
                  </a:cubicBezTo>
                  <a:cubicBezTo>
                    <a:pt x="67" y="1260"/>
                    <a:pt x="101" y="1393"/>
                    <a:pt x="134" y="1527"/>
                  </a:cubicBezTo>
                  <a:cubicBezTo>
                    <a:pt x="167" y="1660"/>
                    <a:pt x="201" y="1827"/>
                    <a:pt x="234" y="1960"/>
                  </a:cubicBezTo>
                  <a:cubicBezTo>
                    <a:pt x="268" y="2027"/>
                    <a:pt x="368" y="2127"/>
                    <a:pt x="434" y="2194"/>
                  </a:cubicBezTo>
                  <a:cubicBezTo>
                    <a:pt x="634" y="2394"/>
                    <a:pt x="835" y="2594"/>
                    <a:pt x="1068" y="2794"/>
                  </a:cubicBezTo>
                  <a:cubicBezTo>
                    <a:pt x="1068" y="2794"/>
                    <a:pt x="1068" y="2761"/>
                    <a:pt x="1068" y="2761"/>
                  </a:cubicBezTo>
                  <a:cubicBezTo>
                    <a:pt x="901" y="2594"/>
                    <a:pt x="735" y="2427"/>
                    <a:pt x="568" y="2261"/>
                  </a:cubicBezTo>
                  <a:cubicBezTo>
                    <a:pt x="468" y="2194"/>
                    <a:pt x="368" y="2094"/>
                    <a:pt x="301" y="1960"/>
                  </a:cubicBezTo>
                  <a:cubicBezTo>
                    <a:pt x="234" y="1860"/>
                    <a:pt x="234" y="1694"/>
                    <a:pt x="201" y="1560"/>
                  </a:cubicBezTo>
                  <a:cubicBezTo>
                    <a:pt x="167" y="1460"/>
                    <a:pt x="134" y="1327"/>
                    <a:pt x="101" y="1193"/>
                  </a:cubicBezTo>
                  <a:cubicBezTo>
                    <a:pt x="67" y="1026"/>
                    <a:pt x="101" y="893"/>
                    <a:pt x="167" y="760"/>
                  </a:cubicBezTo>
                  <a:cubicBezTo>
                    <a:pt x="268" y="526"/>
                    <a:pt x="334" y="259"/>
                    <a:pt x="434" y="26"/>
                  </a:cubicBezTo>
                  <a:cubicBezTo>
                    <a:pt x="434" y="9"/>
                    <a:pt x="426" y="1"/>
                    <a:pt x="413"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40"/>
            <p:cNvSpPr/>
            <p:nvPr/>
          </p:nvSpPr>
          <p:spPr>
            <a:xfrm>
              <a:off x="3957039" y="1118733"/>
              <a:ext cx="85874" cy="169046"/>
            </a:xfrm>
            <a:custGeom>
              <a:avLst/>
              <a:gdLst/>
              <a:ahLst/>
              <a:cxnLst/>
              <a:rect l="l" t="t" r="r" b="b"/>
              <a:pathLst>
                <a:path w="1335" h="2628" extrusionOk="0">
                  <a:moveTo>
                    <a:pt x="217" y="1"/>
                  </a:moveTo>
                  <a:cubicBezTo>
                    <a:pt x="209" y="1"/>
                    <a:pt x="201" y="9"/>
                    <a:pt x="201" y="26"/>
                  </a:cubicBezTo>
                  <a:cubicBezTo>
                    <a:pt x="134" y="293"/>
                    <a:pt x="101" y="560"/>
                    <a:pt x="34" y="827"/>
                  </a:cubicBezTo>
                  <a:cubicBezTo>
                    <a:pt x="34" y="960"/>
                    <a:pt x="1" y="1060"/>
                    <a:pt x="34" y="1160"/>
                  </a:cubicBezTo>
                  <a:cubicBezTo>
                    <a:pt x="101" y="1294"/>
                    <a:pt x="134" y="1427"/>
                    <a:pt x="201" y="1560"/>
                  </a:cubicBezTo>
                  <a:cubicBezTo>
                    <a:pt x="267" y="1694"/>
                    <a:pt x="301" y="1827"/>
                    <a:pt x="367" y="1961"/>
                  </a:cubicBezTo>
                  <a:cubicBezTo>
                    <a:pt x="434" y="2061"/>
                    <a:pt x="534" y="2094"/>
                    <a:pt x="601" y="2161"/>
                  </a:cubicBezTo>
                  <a:cubicBezTo>
                    <a:pt x="868" y="2328"/>
                    <a:pt x="1101" y="2494"/>
                    <a:pt x="1335" y="2628"/>
                  </a:cubicBezTo>
                  <a:cubicBezTo>
                    <a:pt x="1168" y="2494"/>
                    <a:pt x="968" y="2361"/>
                    <a:pt x="768" y="2228"/>
                  </a:cubicBezTo>
                  <a:cubicBezTo>
                    <a:pt x="668" y="2161"/>
                    <a:pt x="534" y="2061"/>
                    <a:pt x="434" y="1961"/>
                  </a:cubicBezTo>
                  <a:cubicBezTo>
                    <a:pt x="367" y="1861"/>
                    <a:pt x="334" y="1727"/>
                    <a:pt x="267" y="1594"/>
                  </a:cubicBezTo>
                  <a:cubicBezTo>
                    <a:pt x="234" y="1460"/>
                    <a:pt x="167" y="1360"/>
                    <a:pt x="134" y="1227"/>
                  </a:cubicBezTo>
                  <a:cubicBezTo>
                    <a:pt x="67" y="1093"/>
                    <a:pt x="67" y="960"/>
                    <a:pt x="101" y="793"/>
                  </a:cubicBezTo>
                  <a:cubicBezTo>
                    <a:pt x="167" y="526"/>
                    <a:pt x="201" y="293"/>
                    <a:pt x="234" y="26"/>
                  </a:cubicBezTo>
                  <a:cubicBezTo>
                    <a:pt x="234" y="9"/>
                    <a:pt x="226" y="1"/>
                    <a:pt x="217"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40"/>
            <p:cNvSpPr/>
            <p:nvPr/>
          </p:nvSpPr>
          <p:spPr>
            <a:xfrm>
              <a:off x="3974213" y="1103745"/>
              <a:ext cx="105171" cy="153994"/>
            </a:xfrm>
            <a:custGeom>
              <a:avLst/>
              <a:gdLst/>
              <a:ahLst/>
              <a:cxnLst/>
              <a:rect l="l" t="t" r="r" b="b"/>
              <a:pathLst>
                <a:path w="1635" h="2394" extrusionOk="0">
                  <a:moveTo>
                    <a:pt x="50" y="0"/>
                  </a:moveTo>
                  <a:cubicBezTo>
                    <a:pt x="42" y="0"/>
                    <a:pt x="34" y="9"/>
                    <a:pt x="34" y="26"/>
                  </a:cubicBezTo>
                  <a:cubicBezTo>
                    <a:pt x="34" y="292"/>
                    <a:pt x="34" y="559"/>
                    <a:pt x="34" y="859"/>
                  </a:cubicBezTo>
                  <a:cubicBezTo>
                    <a:pt x="34" y="960"/>
                    <a:pt x="0" y="1060"/>
                    <a:pt x="67" y="1160"/>
                  </a:cubicBezTo>
                  <a:cubicBezTo>
                    <a:pt x="134" y="1293"/>
                    <a:pt x="234" y="1427"/>
                    <a:pt x="301" y="1527"/>
                  </a:cubicBezTo>
                  <a:cubicBezTo>
                    <a:pt x="401" y="1660"/>
                    <a:pt x="467" y="1760"/>
                    <a:pt x="567" y="1894"/>
                  </a:cubicBezTo>
                  <a:cubicBezTo>
                    <a:pt x="634" y="1960"/>
                    <a:pt x="734" y="1994"/>
                    <a:pt x="834" y="2027"/>
                  </a:cubicBezTo>
                  <a:cubicBezTo>
                    <a:pt x="1101" y="2160"/>
                    <a:pt x="1335" y="2260"/>
                    <a:pt x="1635" y="2394"/>
                  </a:cubicBezTo>
                  <a:cubicBezTo>
                    <a:pt x="1635" y="2394"/>
                    <a:pt x="1635" y="2394"/>
                    <a:pt x="1635" y="2361"/>
                  </a:cubicBezTo>
                  <a:cubicBezTo>
                    <a:pt x="1401" y="2260"/>
                    <a:pt x="1201" y="2160"/>
                    <a:pt x="968" y="2060"/>
                  </a:cubicBezTo>
                  <a:cubicBezTo>
                    <a:pt x="868" y="2027"/>
                    <a:pt x="734" y="1960"/>
                    <a:pt x="634" y="1894"/>
                  </a:cubicBezTo>
                  <a:cubicBezTo>
                    <a:pt x="534" y="1793"/>
                    <a:pt x="467" y="1660"/>
                    <a:pt x="401" y="1560"/>
                  </a:cubicBezTo>
                  <a:cubicBezTo>
                    <a:pt x="301" y="1427"/>
                    <a:pt x="234" y="1326"/>
                    <a:pt x="167" y="1226"/>
                  </a:cubicBezTo>
                  <a:cubicBezTo>
                    <a:pt x="67" y="1093"/>
                    <a:pt x="67" y="960"/>
                    <a:pt x="67" y="793"/>
                  </a:cubicBezTo>
                  <a:cubicBezTo>
                    <a:pt x="67" y="526"/>
                    <a:pt x="67" y="259"/>
                    <a:pt x="67" y="26"/>
                  </a:cubicBezTo>
                  <a:cubicBezTo>
                    <a:pt x="67" y="9"/>
                    <a:pt x="59" y="0"/>
                    <a:pt x="50"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40"/>
            <p:cNvSpPr/>
            <p:nvPr/>
          </p:nvSpPr>
          <p:spPr>
            <a:xfrm>
              <a:off x="3982768" y="1104388"/>
              <a:ext cx="126656" cy="134053"/>
            </a:xfrm>
            <a:custGeom>
              <a:avLst/>
              <a:gdLst/>
              <a:ahLst/>
              <a:cxnLst/>
              <a:rect l="l" t="t" r="r" b="b"/>
              <a:pathLst>
                <a:path w="1969" h="2084" extrusionOk="0">
                  <a:moveTo>
                    <a:pt x="26" y="1"/>
                  </a:moveTo>
                  <a:cubicBezTo>
                    <a:pt x="16" y="1"/>
                    <a:pt x="1" y="16"/>
                    <a:pt x="1" y="16"/>
                  </a:cubicBezTo>
                  <a:cubicBezTo>
                    <a:pt x="34" y="282"/>
                    <a:pt x="68" y="583"/>
                    <a:pt x="134" y="849"/>
                  </a:cubicBezTo>
                  <a:cubicBezTo>
                    <a:pt x="134" y="950"/>
                    <a:pt x="168" y="1050"/>
                    <a:pt x="234" y="1150"/>
                  </a:cubicBezTo>
                  <a:cubicBezTo>
                    <a:pt x="334" y="1250"/>
                    <a:pt x="434" y="1350"/>
                    <a:pt x="535" y="1483"/>
                  </a:cubicBezTo>
                  <a:cubicBezTo>
                    <a:pt x="635" y="1583"/>
                    <a:pt x="735" y="1683"/>
                    <a:pt x="835" y="1783"/>
                  </a:cubicBezTo>
                  <a:cubicBezTo>
                    <a:pt x="901" y="1850"/>
                    <a:pt x="1002" y="1850"/>
                    <a:pt x="1102" y="1884"/>
                  </a:cubicBezTo>
                  <a:cubicBezTo>
                    <a:pt x="1402" y="1950"/>
                    <a:pt x="1669" y="2017"/>
                    <a:pt x="1969" y="2084"/>
                  </a:cubicBezTo>
                  <a:cubicBezTo>
                    <a:pt x="1735" y="2017"/>
                    <a:pt x="1502" y="1950"/>
                    <a:pt x="1268" y="1884"/>
                  </a:cubicBezTo>
                  <a:cubicBezTo>
                    <a:pt x="1135" y="1850"/>
                    <a:pt x="1002" y="1817"/>
                    <a:pt x="901" y="1750"/>
                  </a:cubicBezTo>
                  <a:cubicBezTo>
                    <a:pt x="768" y="1683"/>
                    <a:pt x="701" y="1550"/>
                    <a:pt x="601" y="1483"/>
                  </a:cubicBezTo>
                  <a:cubicBezTo>
                    <a:pt x="501" y="1383"/>
                    <a:pt x="434" y="1283"/>
                    <a:pt x="334" y="1183"/>
                  </a:cubicBezTo>
                  <a:cubicBezTo>
                    <a:pt x="201" y="1050"/>
                    <a:pt x="201" y="916"/>
                    <a:pt x="168" y="783"/>
                  </a:cubicBezTo>
                  <a:cubicBezTo>
                    <a:pt x="134" y="516"/>
                    <a:pt x="68" y="282"/>
                    <a:pt x="34" y="16"/>
                  </a:cubicBezTo>
                  <a:cubicBezTo>
                    <a:pt x="34" y="4"/>
                    <a:pt x="30" y="1"/>
                    <a:pt x="26"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40"/>
            <p:cNvSpPr/>
            <p:nvPr/>
          </p:nvSpPr>
          <p:spPr>
            <a:xfrm>
              <a:off x="3948483" y="875775"/>
              <a:ext cx="109481" cy="223208"/>
            </a:xfrm>
            <a:custGeom>
              <a:avLst/>
              <a:gdLst/>
              <a:ahLst/>
              <a:cxnLst/>
              <a:rect l="l" t="t" r="r" b="b"/>
              <a:pathLst>
                <a:path w="1702" h="3470" extrusionOk="0">
                  <a:moveTo>
                    <a:pt x="0" y="3469"/>
                  </a:moveTo>
                  <a:cubicBezTo>
                    <a:pt x="0" y="2836"/>
                    <a:pt x="267" y="2102"/>
                    <a:pt x="467" y="1535"/>
                  </a:cubicBezTo>
                  <a:cubicBezTo>
                    <a:pt x="634" y="1101"/>
                    <a:pt x="834" y="534"/>
                    <a:pt x="1168" y="234"/>
                  </a:cubicBezTo>
                  <a:cubicBezTo>
                    <a:pt x="1401" y="0"/>
                    <a:pt x="1668" y="34"/>
                    <a:pt x="1668" y="367"/>
                  </a:cubicBezTo>
                  <a:cubicBezTo>
                    <a:pt x="1701" y="968"/>
                    <a:pt x="1334" y="1601"/>
                    <a:pt x="1068" y="2135"/>
                  </a:cubicBezTo>
                  <a:cubicBezTo>
                    <a:pt x="901" y="2402"/>
                    <a:pt x="734" y="2702"/>
                    <a:pt x="534" y="2969"/>
                  </a:cubicBezTo>
                  <a:cubicBezTo>
                    <a:pt x="434" y="3103"/>
                    <a:pt x="300" y="3236"/>
                    <a:pt x="200" y="3369"/>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40"/>
            <p:cNvSpPr/>
            <p:nvPr/>
          </p:nvSpPr>
          <p:spPr>
            <a:xfrm>
              <a:off x="3866920" y="903628"/>
              <a:ext cx="83751" cy="216840"/>
            </a:xfrm>
            <a:custGeom>
              <a:avLst/>
              <a:gdLst/>
              <a:ahLst/>
              <a:cxnLst/>
              <a:rect l="l" t="t" r="r" b="b"/>
              <a:pathLst>
                <a:path w="1302" h="3371" extrusionOk="0">
                  <a:moveTo>
                    <a:pt x="1235" y="3370"/>
                  </a:moveTo>
                  <a:cubicBezTo>
                    <a:pt x="834" y="2936"/>
                    <a:pt x="601" y="2269"/>
                    <a:pt x="367" y="1736"/>
                  </a:cubicBezTo>
                  <a:cubicBezTo>
                    <a:pt x="201" y="1369"/>
                    <a:pt x="1" y="835"/>
                    <a:pt x="34" y="435"/>
                  </a:cubicBezTo>
                  <a:cubicBezTo>
                    <a:pt x="67" y="134"/>
                    <a:pt x="267" y="1"/>
                    <a:pt x="468" y="234"/>
                  </a:cubicBezTo>
                  <a:cubicBezTo>
                    <a:pt x="868" y="635"/>
                    <a:pt x="1001" y="1302"/>
                    <a:pt x="1135" y="1802"/>
                  </a:cubicBezTo>
                  <a:cubicBezTo>
                    <a:pt x="1201" y="2102"/>
                    <a:pt x="1268" y="2403"/>
                    <a:pt x="1301" y="2703"/>
                  </a:cubicBezTo>
                  <a:cubicBezTo>
                    <a:pt x="1301" y="2870"/>
                    <a:pt x="1268" y="3036"/>
                    <a:pt x="1301" y="3203"/>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40"/>
            <p:cNvSpPr/>
            <p:nvPr/>
          </p:nvSpPr>
          <p:spPr>
            <a:xfrm>
              <a:off x="4019241" y="1098663"/>
              <a:ext cx="139585" cy="73009"/>
            </a:xfrm>
            <a:custGeom>
              <a:avLst/>
              <a:gdLst/>
              <a:ahLst/>
              <a:cxnLst/>
              <a:rect l="l" t="t" r="r" b="b"/>
              <a:pathLst>
                <a:path w="2170" h="1135" extrusionOk="0">
                  <a:moveTo>
                    <a:pt x="175" y="0"/>
                  </a:moveTo>
                  <a:cubicBezTo>
                    <a:pt x="127" y="0"/>
                    <a:pt x="80" y="2"/>
                    <a:pt x="34" y="4"/>
                  </a:cubicBezTo>
                  <a:lnTo>
                    <a:pt x="1" y="271"/>
                  </a:lnTo>
                  <a:cubicBezTo>
                    <a:pt x="5" y="271"/>
                    <a:pt x="9" y="271"/>
                    <a:pt x="13" y="271"/>
                  </a:cubicBezTo>
                  <a:cubicBezTo>
                    <a:pt x="302" y="271"/>
                    <a:pt x="1437" y="1135"/>
                    <a:pt x="1919" y="1135"/>
                  </a:cubicBezTo>
                  <a:cubicBezTo>
                    <a:pt x="2042" y="1135"/>
                    <a:pt x="2122" y="1079"/>
                    <a:pt x="2136" y="938"/>
                  </a:cubicBezTo>
                  <a:cubicBezTo>
                    <a:pt x="2169" y="638"/>
                    <a:pt x="1902" y="438"/>
                    <a:pt x="1702" y="338"/>
                  </a:cubicBezTo>
                  <a:cubicBezTo>
                    <a:pt x="1245" y="155"/>
                    <a:pt x="677" y="0"/>
                    <a:pt x="175" y="0"/>
                  </a:cubicBez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3" name="Google Shape;1363;p40"/>
          <p:cNvGrpSpPr/>
          <p:nvPr/>
        </p:nvGrpSpPr>
        <p:grpSpPr>
          <a:xfrm>
            <a:off x="3157038" y="633088"/>
            <a:ext cx="330501" cy="420623"/>
            <a:chOff x="3828325" y="875775"/>
            <a:chExt cx="330501" cy="420623"/>
          </a:xfrm>
        </p:grpSpPr>
        <p:sp>
          <p:nvSpPr>
            <p:cNvPr id="1364" name="Google Shape;1364;p40"/>
            <p:cNvSpPr/>
            <p:nvPr/>
          </p:nvSpPr>
          <p:spPr>
            <a:xfrm>
              <a:off x="3884094" y="1119247"/>
              <a:ext cx="53711" cy="53776"/>
            </a:xfrm>
            <a:custGeom>
              <a:avLst/>
              <a:gdLst/>
              <a:ahLst/>
              <a:cxnLst/>
              <a:rect l="l" t="t" r="r" b="b"/>
              <a:pathLst>
                <a:path w="835" h="836" extrusionOk="0">
                  <a:moveTo>
                    <a:pt x="474" y="1"/>
                  </a:moveTo>
                  <a:cubicBezTo>
                    <a:pt x="323" y="1"/>
                    <a:pt x="155" y="120"/>
                    <a:pt x="100" y="285"/>
                  </a:cubicBezTo>
                  <a:cubicBezTo>
                    <a:pt x="0" y="485"/>
                    <a:pt x="67" y="719"/>
                    <a:pt x="234" y="819"/>
                  </a:cubicBezTo>
                  <a:cubicBezTo>
                    <a:pt x="269" y="830"/>
                    <a:pt x="305" y="836"/>
                    <a:pt x="340" y="836"/>
                  </a:cubicBezTo>
                  <a:cubicBezTo>
                    <a:pt x="502" y="836"/>
                    <a:pt x="652" y="716"/>
                    <a:pt x="734" y="552"/>
                  </a:cubicBezTo>
                  <a:cubicBezTo>
                    <a:pt x="834" y="352"/>
                    <a:pt x="734" y="118"/>
                    <a:pt x="567" y="18"/>
                  </a:cubicBezTo>
                  <a:cubicBezTo>
                    <a:pt x="538" y="6"/>
                    <a:pt x="506" y="1"/>
                    <a:pt x="474" y="1"/>
                  </a:cubicBezTo>
                  <a:close/>
                </a:path>
              </a:pathLst>
            </a:cu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40"/>
            <p:cNvSpPr/>
            <p:nvPr/>
          </p:nvSpPr>
          <p:spPr>
            <a:xfrm>
              <a:off x="3918444" y="1068109"/>
              <a:ext cx="126656" cy="79699"/>
            </a:xfrm>
            <a:custGeom>
              <a:avLst/>
              <a:gdLst/>
              <a:ahLst/>
              <a:cxnLst/>
              <a:rect l="l" t="t" r="r" b="b"/>
              <a:pathLst>
                <a:path w="1969" h="1239" extrusionOk="0">
                  <a:moveTo>
                    <a:pt x="1114" y="1"/>
                  </a:moveTo>
                  <a:cubicBezTo>
                    <a:pt x="642" y="1"/>
                    <a:pt x="123" y="511"/>
                    <a:pt x="0" y="880"/>
                  </a:cubicBezTo>
                  <a:lnTo>
                    <a:pt x="0" y="1180"/>
                  </a:lnTo>
                  <a:cubicBezTo>
                    <a:pt x="43" y="1223"/>
                    <a:pt x="86" y="1238"/>
                    <a:pt x="130" y="1238"/>
                  </a:cubicBezTo>
                  <a:cubicBezTo>
                    <a:pt x="223" y="1238"/>
                    <a:pt x="320" y="1169"/>
                    <a:pt x="434" y="1147"/>
                  </a:cubicBezTo>
                  <a:cubicBezTo>
                    <a:pt x="551" y="1108"/>
                    <a:pt x="668" y="1091"/>
                    <a:pt x="785" y="1091"/>
                  </a:cubicBezTo>
                  <a:cubicBezTo>
                    <a:pt x="868" y="1091"/>
                    <a:pt x="951" y="1099"/>
                    <a:pt x="1034" y="1113"/>
                  </a:cubicBezTo>
                  <a:cubicBezTo>
                    <a:pt x="1188" y="1113"/>
                    <a:pt x="1349" y="1156"/>
                    <a:pt x="1488" y="1156"/>
                  </a:cubicBezTo>
                  <a:cubicBezTo>
                    <a:pt x="1650" y="1156"/>
                    <a:pt x="1781" y="1098"/>
                    <a:pt x="1835" y="846"/>
                  </a:cubicBezTo>
                  <a:cubicBezTo>
                    <a:pt x="1968" y="446"/>
                    <a:pt x="1601" y="113"/>
                    <a:pt x="1234" y="12"/>
                  </a:cubicBezTo>
                  <a:cubicBezTo>
                    <a:pt x="1195" y="5"/>
                    <a:pt x="1155" y="1"/>
                    <a:pt x="1114"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40"/>
            <p:cNvSpPr/>
            <p:nvPr/>
          </p:nvSpPr>
          <p:spPr>
            <a:xfrm>
              <a:off x="3828325" y="1159001"/>
              <a:ext cx="81564" cy="135211"/>
            </a:xfrm>
            <a:custGeom>
              <a:avLst/>
              <a:gdLst/>
              <a:ahLst/>
              <a:cxnLst/>
              <a:rect l="l" t="t" r="r" b="b"/>
              <a:pathLst>
                <a:path w="1268" h="2102" extrusionOk="0">
                  <a:moveTo>
                    <a:pt x="1234" y="0"/>
                  </a:moveTo>
                  <a:cubicBezTo>
                    <a:pt x="1168" y="0"/>
                    <a:pt x="1101" y="134"/>
                    <a:pt x="1068" y="167"/>
                  </a:cubicBezTo>
                  <a:cubicBezTo>
                    <a:pt x="1001" y="267"/>
                    <a:pt x="934" y="334"/>
                    <a:pt x="867" y="434"/>
                  </a:cubicBezTo>
                  <a:cubicBezTo>
                    <a:pt x="734" y="601"/>
                    <a:pt x="634" y="768"/>
                    <a:pt x="534" y="968"/>
                  </a:cubicBezTo>
                  <a:cubicBezTo>
                    <a:pt x="400" y="1135"/>
                    <a:pt x="300" y="1335"/>
                    <a:pt x="234" y="1535"/>
                  </a:cubicBezTo>
                  <a:cubicBezTo>
                    <a:pt x="134" y="1702"/>
                    <a:pt x="33" y="1902"/>
                    <a:pt x="0" y="2102"/>
                  </a:cubicBezTo>
                  <a:cubicBezTo>
                    <a:pt x="67" y="1935"/>
                    <a:pt x="134" y="1735"/>
                    <a:pt x="234" y="1568"/>
                  </a:cubicBezTo>
                  <a:cubicBezTo>
                    <a:pt x="334" y="1401"/>
                    <a:pt x="400" y="1201"/>
                    <a:pt x="500" y="1035"/>
                  </a:cubicBezTo>
                  <a:cubicBezTo>
                    <a:pt x="634" y="868"/>
                    <a:pt x="734" y="701"/>
                    <a:pt x="834" y="534"/>
                  </a:cubicBezTo>
                  <a:cubicBezTo>
                    <a:pt x="901" y="467"/>
                    <a:pt x="967" y="367"/>
                    <a:pt x="1034" y="301"/>
                  </a:cubicBezTo>
                  <a:cubicBezTo>
                    <a:pt x="1068" y="234"/>
                    <a:pt x="1101" y="201"/>
                    <a:pt x="1134" y="167"/>
                  </a:cubicBezTo>
                  <a:cubicBezTo>
                    <a:pt x="1168" y="134"/>
                    <a:pt x="1201" y="101"/>
                    <a:pt x="1234" y="67"/>
                  </a:cubicBezTo>
                  <a:cubicBezTo>
                    <a:pt x="1268" y="67"/>
                    <a:pt x="1268" y="67"/>
                    <a:pt x="1268" y="34"/>
                  </a:cubicBezTo>
                  <a:cubicBezTo>
                    <a:pt x="1268" y="34"/>
                    <a:pt x="1234" y="0"/>
                    <a:pt x="1234"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40"/>
            <p:cNvSpPr/>
            <p:nvPr/>
          </p:nvSpPr>
          <p:spPr>
            <a:xfrm>
              <a:off x="3839003" y="1079623"/>
              <a:ext cx="77319" cy="60144"/>
            </a:xfrm>
            <a:custGeom>
              <a:avLst/>
              <a:gdLst/>
              <a:ahLst/>
              <a:cxnLst/>
              <a:rect l="l" t="t" r="r" b="b"/>
              <a:pathLst>
                <a:path w="1202" h="935" extrusionOk="0">
                  <a:moveTo>
                    <a:pt x="1" y="0"/>
                  </a:moveTo>
                  <a:cubicBezTo>
                    <a:pt x="1" y="0"/>
                    <a:pt x="1" y="34"/>
                    <a:pt x="1" y="34"/>
                  </a:cubicBezTo>
                  <a:cubicBezTo>
                    <a:pt x="501" y="200"/>
                    <a:pt x="902" y="534"/>
                    <a:pt x="1202" y="934"/>
                  </a:cubicBezTo>
                  <a:cubicBezTo>
                    <a:pt x="935" y="501"/>
                    <a:pt x="501" y="200"/>
                    <a:pt x="1"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40"/>
            <p:cNvSpPr/>
            <p:nvPr/>
          </p:nvSpPr>
          <p:spPr>
            <a:xfrm>
              <a:off x="3845435" y="1103230"/>
              <a:ext cx="58021" cy="37501"/>
            </a:xfrm>
            <a:custGeom>
              <a:avLst/>
              <a:gdLst/>
              <a:ahLst/>
              <a:cxnLst/>
              <a:rect l="l" t="t" r="r" b="b"/>
              <a:pathLst>
                <a:path w="902" h="583" extrusionOk="0">
                  <a:moveTo>
                    <a:pt x="1" y="0"/>
                  </a:moveTo>
                  <a:lnTo>
                    <a:pt x="1" y="0"/>
                  </a:lnTo>
                  <a:cubicBezTo>
                    <a:pt x="301" y="167"/>
                    <a:pt x="601" y="334"/>
                    <a:pt x="868" y="567"/>
                  </a:cubicBezTo>
                  <a:cubicBezTo>
                    <a:pt x="868" y="578"/>
                    <a:pt x="872" y="582"/>
                    <a:pt x="877" y="582"/>
                  </a:cubicBezTo>
                  <a:cubicBezTo>
                    <a:pt x="887" y="582"/>
                    <a:pt x="902" y="567"/>
                    <a:pt x="902" y="567"/>
                  </a:cubicBezTo>
                  <a:cubicBezTo>
                    <a:pt x="601" y="334"/>
                    <a:pt x="335" y="134"/>
                    <a:pt x="1"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40"/>
            <p:cNvSpPr/>
            <p:nvPr/>
          </p:nvSpPr>
          <p:spPr>
            <a:xfrm>
              <a:off x="3939864" y="1116610"/>
              <a:ext cx="68763" cy="179788"/>
            </a:xfrm>
            <a:custGeom>
              <a:avLst/>
              <a:gdLst/>
              <a:ahLst/>
              <a:cxnLst/>
              <a:rect l="l" t="t" r="r" b="b"/>
              <a:pathLst>
                <a:path w="1069" h="2795" extrusionOk="0">
                  <a:moveTo>
                    <a:pt x="413" y="1"/>
                  </a:moveTo>
                  <a:cubicBezTo>
                    <a:pt x="401" y="1"/>
                    <a:pt x="384" y="9"/>
                    <a:pt x="368" y="26"/>
                  </a:cubicBezTo>
                  <a:cubicBezTo>
                    <a:pt x="268" y="259"/>
                    <a:pt x="201" y="526"/>
                    <a:pt x="101" y="793"/>
                  </a:cubicBezTo>
                  <a:cubicBezTo>
                    <a:pt x="67" y="893"/>
                    <a:pt x="1" y="993"/>
                    <a:pt x="34" y="1126"/>
                  </a:cubicBezTo>
                  <a:cubicBezTo>
                    <a:pt x="67" y="1260"/>
                    <a:pt x="101" y="1393"/>
                    <a:pt x="134" y="1527"/>
                  </a:cubicBezTo>
                  <a:cubicBezTo>
                    <a:pt x="167" y="1660"/>
                    <a:pt x="201" y="1827"/>
                    <a:pt x="234" y="1960"/>
                  </a:cubicBezTo>
                  <a:cubicBezTo>
                    <a:pt x="268" y="2027"/>
                    <a:pt x="368" y="2127"/>
                    <a:pt x="434" y="2194"/>
                  </a:cubicBezTo>
                  <a:cubicBezTo>
                    <a:pt x="634" y="2394"/>
                    <a:pt x="835" y="2594"/>
                    <a:pt x="1068" y="2794"/>
                  </a:cubicBezTo>
                  <a:cubicBezTo>
                    <a:pt x="1068" y="2794"/>
                    <a:pt x="1068" y="2761"/>
                    <a:pt x="1068" y="2761"/>
                  </a:cubicBezTo>
                  <a:cubicBezTo>
                    <a:pt x="901" y="2594"/>
                    <a:pt x="735" y="2427"/>
                    <a:pt x="568" y="2261"/>
                  </a:cubicBezTo>
                  <a:cubicBezTo>
                    <a:pt x="468" y="2194"/>
                    <a:pt x="368" y="2094"/>
                    <a:pt x="301" y="1960"/>
                  </a:cubicBezTo>
                  <a:cubicBezTo>
                    <a:pt x="234" y="1860"/>
                    <a:pt x="234" y="1694"/>
                    <a:pt x="201" y="1560"/>
                  </a:cubicBezTo>
                  <a:cubicBezTo>
                    <a:pt x="167" y="1460"/>
                    <a:pt x="134" y="1327"/>
                    <a:pt x="101" y="1193"/>
                  </a:cubicBezTo>
                  <a:cubicBezTo>
                    <a:pt x="67" y="1026"/>
                    <a:pt x="101" y="893"/>
                    <a:pt x="167" y="760"/>
                  </a:cubicBezTo>
                  <a:cubicBezTo>
                    <a:pt x="268" y="526"/>
                    <a:pt x="334" y="259"/>
                    <a:pt x="434" y="26"/>
                  </a:cubicBezTo>
                  <a:cubicBezTo>
                    <a:pt x="434" y="9"/>
                    <a:pt x="426" y="1"/>
                    <a:pt x="413"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40"/>
            <p:cNvSpPr/>
            <p:nvPr/>
          </p:nvSpPr>
          <p:spPr>
            <a:xfrm>
              <a:off x="3957039" y="1118733"/>
              <a:ext cx="85874" cy="169046"/>
            </a:xfrm>
            <a:custGeom>
              <a:avLst/>
              <a:gdLst/>
              <a:ahLst/>
              <a:cxnLst/>
              <a:rect l="l" t="t" r="r" b="b"/>
              <a:pathLst>
                <a:path w="1335" h="2628" extrusionOk="0">
                  <a:moveTo>
                    <a:pt x="217" y="1"/>
                  </a:moveTo>
                  <a:cubicBezTo>
                    <a:pt x="209" y="1"/>
                    <a:pt x="201" y="9"/>
                    <a:pt x="201" y="26"/>
                  </a:cubicBezTo>
                  <a:cubicBezTo>
                    <a:pt x="134" y="293"/>
                    <a:pt x="101" y="560"/>
                    <a:pt x="34" y="827"/>
                  </a:cubicBezTo>
                  <a:cubicBezTo>
                    <a:pt x="34" y="960"/>
                    <a:pt x="1" y="1060"/>
                    <a:pt x="34" y="1160"/>
                  </a:cubicBezTo>
                  <a:cubicBezTo>
                    <a:pt x="101" y="1294"/>
                    <a:pt x="134" y="1427"/>
                    <a:pt x="201" y="1560"/>
                  </a:cubicBezTo>
                  <a:cubicBezTo>
                    <a:pt x="267" y="1694"/>
                    <a:pt x="301" y="1827"/>
                    <a:pt x="367" y="1961"/>
                  </a:cubicBezTo>
                  <a:cubicBezTo>
                    <a:pt x="434" y="2061"/>
                    <a:pt x="534" y="2094"/>
                    <a:pt x="601" y="2161"/>
                  </a:cubicBezTo>
                  <a:cubicBezTo>
                    <a:pt x="868" y="2328"/>
                    <a:pt x="1101" y="2494"/>
                    <a:pt x="1335" y="2628"/>
                  </a:cubicBezTo>
                  <a:cubicBezTo>
                    <a:pt x="1168" y="2494"/>
                    <a:pt x="968" y="2361"/>
                    <a:pt x="768" y="2228"/>
                  </a:cubicBezTo>
                  <a:cubicBezTo>
                    <a:pt x="668" y="2161"/>
                    <a:pt x="534" y="2061"/>
                    <a:pt x="434" y="1961"/>
                  </a:cubicBezTo>
                  <a:cubicBezTo>
                    <a:pt x="367" y="1861"/>
                    <a:pt x="334" y="1727"/>
                    <a:pt x="267" y="1594"/>
                  </a:cubicBezTo>
                  <a:cubicBezTo>
                    <a:pt x="234" y="1460"/>
                    <a:pt x="167" y="1360"/>
                    <a:pt x="134" y="1227"/>
                  </a:cubicBezTo>
                  <a:cubicBezTo>
                    <a:pt x="67" y="1093"/>
                    <a:pt x="67" y="960"/>
                    <a:pt x="101" y="793"/>
                  </a:cubicBezTo>
                  <a:cubicBezTo>
                    <a:pt x="167" y="526"/>
                    <a:pt x="201" y="293"/>
                    <a:pt x="234" y="26"/>
                  </a:cubicBezTo>
                  <a:cubicBezTo>
                    <a:pt x="234" y="9"/>
                    <a:pt x="226" y="1"/>
                    <a:pt x="217"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40"/>
            <p:cNvSpPr/>
            <p:nvPr/>
          </p:nvSpPr>
          <p:spPr>
            <a:xfrm>
              <a:off x="3974213" y="1103745"/>
              <a:ext cx="105171" cy="153994"/>
            </a:xfrm>
            <a:custGeom>
              <a:avLst/>
              <a:gdLst/>
              <a:ahLst/>
              <a:cxnLst/>
              <a:rect l="l" t="t" r="r" b="b"/>
              <a:pathLst>
                <a:path w="1635" h="2394" extrusionOk="0">
                  <a:moveTo>
                    <a:pt x="50" y="0"/>
                  </a:moveTo>
                  <a:cubicBezTo>
                    <a:pt x="42" y="0"/>
                    <a:pt x="34" y="9"/>
                    <a:pt x="34" y="26"/>
                  </a:cubicBezTo>
                  <a:cubicBezTo>
                    <a:pt x="34" y="292"/>
                    <a:pt x="34" y="559"/>
                    <a:pt x="34" y="859"/>
                  </a:cubicBezTo>
                  <a:cubicBezTo>
                    <a:pt x="34" y="960"/>
                    <a:pt x="0" y="1060"/>
                    <a:pt x="67" y="1160"/>
                  </a:cubicBezTo>
                  <a:cubicBezTo>
                    <a:pt x="134" y="1293"/>
                    <a:pt x="234" y="1427"/>
                    <a:pt x="301" y="1527"/>
                  </a:cubicBezTo>
                  <a:cubicBezTo>
                    <a:pt x="401" y="1660"/>
                    <a:pt x="467" y="1760"/>
                    <a:pt x="567" y="1894"/>
                  </a:cubicBezTo>
                  <a:cubicBezTo>
                    <a:pt x="634" y="1960"/>
                    <a:pt x="734" y="1994"/>
                    <a:pt x="834" y="2027"/>
                  </a:cubicBezTo>
                  <a:cubicBezTo>
                    <a:pt x="1101" y="2160"/>
                    <a:pt x="1335" y="2260"/>
                    <a:pt x="1635" y="2394"/>
                  </a:cubicBezTo>
                  <a:cubicBezTo>
                    <a:pt x="1635" y="2394"/>
                    <a:pt x="1635" y="2394"/>
                    <a:pt x="1635" y="2361"/>
                  </a:cubicBezTo>
                  <a:cubicBezTo>
                    <a:pt x="1401" y="2260"/>
                    <a:pt x="1201" y="2160"/>
                    <a:pt x="968" y="2060"/>
                  </a:cubicBezTo>
                  <a:cubicBezTo>
                    <a:pt x="868" y="2027"/>
                    <a:pt x="734" y="1960"/>
                    <a:pt x="634" y="1894"/>
                  </a:cubicBezTo>
                  <a:cubicBezTo>
                    <a:pt x="534" y="1793"/>
                    <a:pt x="467" y="1660"/>
                    <a:pt x="401" y="1560"/>
                  </a:cubicBezTo>
                  <a:cubicBezTo>
                    <a:pt x="301" y="1427"/>
                    <a:pt x="234" y="1326"/>
                    <a:pt x="167" y="1226"/>
                  </a:cubicBezTo>
                  <a:cubicBezTo>
                    <a:pt x="67" y="1093"/>
                    <a:pt x="67" y="960"/>
                    <a:pt x="67" y="793"/>
                  </a:cubicBezTo>
                  <a:cubicBezTo>
                    <a:pt x="67" y="526"/>
                    <a:pt x="67" y="259"/>
                    <a:pt x="67" y="26"/>
                  </a:cubicBezTo>
                  <a:cubicBezTo>
                    <a:pt x="67" y="9"/>
                    <a:pt x="59" y="0"/>
                    <a:pt x="50"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40"/>
            <p:cNvSpPr/>
            <p:nvPr/>
          </p:nvSpPr>
          <p:spPr>
            <a:xfrm>
              <a:off x="3982768" y="1104388"/>
              <a:ext cx="126656" cy="134053"/>
            </a:xfrm>
            <a:custGeom>
              <a:avLst/>
              <a:gdLst/>
              <a:ahLst/>
              <a:cxnLst/>
              <a:rect l="l" t="t" r="r" b="b"/>
              <a:pathLst>
                <a:path w="1969" h="2084" extrusionOk="0">
                  <a:moveTo>
                    <a:pt x="26" y="1"/>
                  </a:moveTo>
                  <a:cubicBezTo>
                    <a:pt x="16" y="1"/>
                    <a:pt x="1" y="16"/>
                    <a:pt x="1" y="16"/>
                  </a:cubicBezTo>
                  <a:cubicBezTo>
                    <a:pt x="34" y="282"/>
                    <a:pt x="68" y="583"/>
                    <a:pt x="134" y="849"/>
                  </a:cubicBezTo>
                  <a:cubicBezTo>
                    <a:pt x="134" y="950"/>
                    <a:pt x="168" y="1050"/>
                    <a:pt x="234" y="1150"/>
                  </a:cubicBezTo>
                  <a:cubicBezTo>
                    <a:pt x="334" y="1250"/>
                    <a:pt x="434" y="1350"/>
                    <a:pt x="535" y="1483"/>
                  </a:cubicBezTo>
                  <a:cubicBezTo>
                    <a:pt x="635" y="1583"/>
                    <a:pt x="735" y="1683"/>
                    <a:pt x="835" y="1783"/>
                  </a:cubicBezTo>
                  <a:cubicBezTo>
                    <a:pt x="901" y="1850"/>
                    <a:pt x="1002" y="1850"/>
                    <a:pt x="1102" y="1884"/>
                  </a:cubicBezTo>
                  <a:cubicBezTo>
                    <a:pt x="1402" y="1950"/>
                    <a:pt x="1669" y="2017"/>
                    <a:pt x="1969" y="2084"/>
                  </a:cubicBezTo>
                  <a:cubicBezTo>
                    <a:pt x="1735" y="2017"/>
                    <a:pt x="1502" y="1950"/>
                    <a:pt x="1268" y="1884"/>
                  </a:cubicBezTo>
                  <a:cubicBezTo>
                    <a:pt x="1135" y="1850"/>
                    <a:pt x="1002" y="1817"/>
                    <a:pt x="901" y="1750"/>
                  </a:cubicBezTo>
                  <a:cubicBezTo>
                    <a:pt x="768" y="1683"/>
                    <a:pt x="701" y="1550"/>
                    <a:pt x="601" y="1483"/>
                  </a:cubicBezTo>
                  <a:cubicBezTo>
                    <a:pt x="501" y="1383"/>
                    <a:pt x="434" y="1283"/>
                    <a:pt x="334" y="1183"/>
                  </a:cubicBezTo>
                  <a:cubicBezTo>
                    <a:pt x="201" y="1050"/>
                    <a:pt x="201" y="916"/>
                    <a:pt x="168" y="783"/>
                  </a:cubicBezTo>
                  <a:cubicBezTo>
                    <a:pt x="134" y="516"/>
                    <a:pt x="68" y="282"/>
                    <a:pt x="34" y="16"/>
                  </a:cubicBezTo>
                  <a:cubicBezTo>
                    <a:pt x="34" y="4"/>
                    <a:pt x="30" y="1"/>
                    <a:pt x="26"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40"/>
            <p:cNvSpPr/>
            <p:nvPr/>
          </p:nvSpPr>
          <p:spPr>
            <a:xfrm>
              <a:off x="3948483" y="875775"/>
              <a:ext cx="109481" cy="223208"/>
            </a:xfrm>
            <a:custGeom>
              <a:avLst/>
              <a:gdLst/>
              <a:ahLst/>
              <a:cxnLst/>
              <a:rect l="l" t="t" r="r" b="b"/>
              <a:pathLst>
                <a:path w="1702" h="3470" extrusionOk="0">
                  <a:moveTo>
                    <a:pt x="0" y="3469"/>
                  </a:moveTo>
                  <a:cubicBezTo>
                    <a:pt x="0" y="2836"/>
                    <a:pt x="267" y="2102"/>
                    <a:pt x="467" y="1535"/>
                  </a:cubicBezTo>
                  <a:cubicBezTo>
                    <a:pt x="634" y="1101"/>
                    <a:pt x="834" y="534"/>
                    <a:pt x="1168" y="234"/>
                  </a:cubicBezTo>
                  <a:cubicBezTo>
                    <a:pt x="1401" y="0"/>
                    <a:pt x="1668" y="34"/>
                    <a:pt x="1668" y="367"/>
                  </a:cubicBezTo>
                  <a:cubicBezTo>
                    <a:pt x="1701" y="968"/>
                    <a:pt x="1334" y="1601"/>
                    <a:pt x="1068" y="2135"/>
                  </a:cubicBezTo>
                  <a:cubicBezTo>
                    <a:pt x="901" y="2402"/>
                    <a:pt x="734" y="2702"/>
                    <a:pt x="534" y="2969"/>
                  </a:cubicBezTo>
                  <a:cubicBezTo>
                    <a:pt x="434" y="3103"/>
                    <a:pt x="300" y="3236"/>
                    <a:pt x="200" y="3369"/>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40"/>
            <p:cNvSpPr/>
            <p:nvPr/>
          </p:nvSpPr>
          <p:spPr>
            <a:xfrm>
              <a:off x="3866920" y="903628"/>
              <a:ext cx="83751" cy="216840"/>
            </a:xfrm>
            <a:custGeom>
              <a:avLst/>
              <a:gdLst/>
              <a:ahLst/>
              <a:cxnLst/>
              <a:rect l="l" t="t" r="r" b="b"/>
              <a:pathLst>
                <a:path w="1302" h="3371" extrusionOk="0">
                  <a:moveTo>
                    <a:pt x="1235" y="3370"/>
                  </a:moveTo>
                  <a:cubicBezTo>
                    <a:pt x="834" y="2936"/>
                    <a:pt x="601" y="2269"/>
                    <a:pt x="367" y="1736"/>
                  </a:cubicBezTo>
                  <a:cubicBezTo>
                    <a:pt x="201" y="1369"/>
                    <a:pt x="1" y="835"/>
                    <a:pt x="34" y="435"/>
                  </a:cubicBezTo>
                  <a:cubicBezTo>
                    <a:pt x="67" y="134"/>
                    <a:pt x="267" y="1"/>
                    <a:pt x="468" y="234"/>
                  </a:cubicBezTo>
                  <a:cubicBezTo>
                    <a:pt x="868" y="635"/>
                    <a:pt x="1001" y="1302"/>
                    <a:pt x="1135" y="1802"/>
                  </a:cubicBezTo>
                  <a:cubicBezTo>
                    <a:pt x="1201" y="2102"/>
                    <a:pt x="1268" y="2403"/>
                    <a:pt x="1301" y="2703"/>
                  </a:cubicBezTo>
                  <a:cubicBezTo>
                    <a:pt x="1301" y="2870"/>
                    <a:pt x="1268" y="3036"/>
                    <a:pt x="1301" y="3203"/>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40"/>
            <p:cNvSpPr/>
            <p:nvPr/>
          </p:nvSpPr>
          <p:spPr>
            <a:xfrm>
              <a:off x="4019241" y="1098663"/>
              <a:ext cx="139585" cy="73009"/>
            </a:xfrm>
            <a:custGeom>
              <a:avLst/>
              <a:gdLst/>
              <a:ahLst/>
              <a:cxnLst/>
              <a:rect l="l" t="t" r="r" b="b"/>
              <a:pathLst>
                <a:path w="2170" h="1135" extrusionOk="0">
                  <a:moveTo>
                    <a:pt x="175" y="0"/>
                  </a:moveTo>
                  <a:cubicBezTo>
                    <a:pt x="127" y="0"/>
                    <a:pt x="80" y="2"/>
                    <a:pt x="34" y="4"/>
                  </a:cubicBezTo>
                  <a:lnTo>
                    <a:pt x="1" y="271"/>
                  </a:lnTo>
                  <a:cubicBezTo>
                    <a:pt x="5" y="271"/>
                    <a:pt x="9" y="271"/>
                    <a:pt x="13" y="271"/>
                  </a:cubicBezTo>
                  <a:cubicBezTo>
                    <a:pt x="302" y="271"/>
                    <a:pt x="1437" y="1135"/>
                    <a:pt x="1919" y="1135"/>
                  </a:cubicBezTo>
                  <a:cubicBezTo>
                    <a:pt x="2042" y="1135"/>
                    <a:pt x="2122" y="1079"/>
                    <a:pt x="2136" y="938"/>
                  </a:cubicBezTo>
                  <a:cubicBezTo>
                    <a:pt x="2169" y="638"/>
                    <a:pt x="1902" y="438"/>
                    <a:pt x="1702" y="338"/>
                  </a:cubicBezTo>
                  <a:cubicBezTo>
                    <a:pt x="1245" y="155"/>
                    <a:pt x="677" y="0"/>
                    <a:pt x="175" y="0"/>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01"/>
        <p:cNvGrpSpPr/>
        <p:nvPr/>
      </p:nvGrpSpPr>
      <p:grpSpPr>
        <a:xfrm>
          <a:off x="0" y="0"/>
          <a:ext cx="0" cy="0"/>
          <a:chOff x="0" y="0"/>
          <a:chExt cx="0" cy="0"/>
        </a:xfrm>
      </p:grpSpPr>
      <p:grpSp>
        <p:nvGrpSpPr>
          <p:cNvPr id="102" name="Google Shape;102;p5"/>
          <p:cNvGrpSpPr/>
          <p:nvPr/>
        </p:nvGrpSpPr>
        <p:grpSpPr>
          <a:xfrm rot="-9029400">
            <a:off x="2884019" y="623392"/>
            <a:ext cx="4966975" cy="4149183"/>
            <a:chOff x="3016500" y="2277900"/>
            <a:chExt cx="1387675" cy="1159200"/>
          </a:xfrm>
        </p:grpSpPr>
        <p:sp>
          <p:nvSpPr>
            <p:cNvPr id="103" name="Google Shape;103;p5"/>
            <p:cNvSpPr/>
            <p:nvPr/>
          </p:nvSpPr>
          <p:spPr>
            <a:xfrm>
              <a:off x="3016500" y="2277900"/>
              <a:ext cx="1156675" cy="1136675"/>
            </a:xfrm>
            <a:custGeom>
              <a:avLst/>
              <a:gdLst/>
              <a:ahLst/>
              <a:cxnLst/>
              <a:rect l="l" t="t" r="r" b="b"/>
              <a:pathLst>
                <a:path w="46267" h="45467" extrusionOk="0">
                  <a:moveTo>
                    <a:pt x="25905" y="0"/>
                  </a:moveTo>
                  <a:cubicBezTo>
                    <a:pt x="23434" y="0"/>
                    <a:pt x="21026" y="1266"/>
                    <a:pt x="19681" y="3537"/>
                  </a:cubicBezTo>
                  <a:cubicBezTo>
                    <a:pt x="19447" y="3904"/>
                    <a:pt x="19247" y="4304"/>
                    <a:pt x="19114" y="4704"/>
                  </a:cubicBezTo>
                  <a:cubicBezTo>
                    <a:pt x="19080" y="4704"/>
                    <a:pt x="19047" y="4671"/>
                    <a:pt x="19014" y="4637"/>
                  </a:cubicBezTo>
                  <a:cubicBezTo>
                    <a:pt x="18571" y="4376"/>
                    <a:pt x="18082" y="4251"/>
                    <a:pt x="17599" y="4251"/>
                  </a:cubicBezTo>
                  <a:cubicBezTo>
                    <a:pt x="16660" y="4251"/>
                    <a:pt x="15739" y="4724"/>
                    <a:pt x="15211" y="5605"/>
                  </a:cubicBezTo>
                  <a:cubicBezTo>
                    <a:pt x="15078" y="5838"/>
                    <a:pt x="14978" y="6105"/>
                    <a:pt x="14911" y="6372"/>
                  </a:cubicBezTo>
                  <a:cubicBezTo>
                    <a:pt x="14431" y="6209"/>
                    <a:pt x="13936" y="6130"/>
                    <a:pt x="13444" y="6130"/>
                  </a:cubicBezTo>
                  <a:cubicBezTo>
                    <a:pt x="11919" y="6130"/>
                    <a:pt x="10431" y="6894"/>
                    <a:pt x="9574" y="8307"/>
                  </a:cubicBezTo>
                  <a:cubicBezTo>
                    <a:pt x="8640" y="9908"/>
                    <a:pt x="8806" y="11876"/>
                    <a:pt x="9841" y="13277"/>
                  </a:cubicBezTo>
                  <a:cubicBezTo>
                    <a:pt x="9336" y="13169"/>
                    <a:pt x="8826" y="13116"/>
                    <a:pt x="8318" y="13116"/>
                  </a:cubicBezTo>
                  <a:cubicBezTo>
                    <a:pt x="5839" y="13116"/>
                    <a:pt x="3425" y="14376"/>
                    <a:pt x="2068" y="16646"/>
                  </a:cubicBezTo>
                  <a:cubicBezTo>
                    <a:pt x="0" y="20082"/>
                    <a:pt x="1134" y="24552"/>
                    <a:pt x="4570" y="26586"/>
                  </a:cubicBezTo>
                  <a:cubicBezTo>
                    <a:pt x="5237" y="26987"/>
                    <a:pt x="5938" y="27254"/>
                    <a:pt x="6672" y="27420"/>
                  </a:cubicBezTo>
                  <a:cubicBezTo>
                    <a:pt x="6405" y="29188"/>
                    <a:pt x="7172" y="30990"/>
                    <a:pt x="8806" y="31957"/>
                  </a:cubicBezTo>
                  <a:cubicBezTo>
                    <a:pt x="9529" y="32374"/>
                    <a:pt x="10321" y="32582"/>
                    <a:pt x="11087" y="32582"/>
                  </a:cubicBezTo>
                  <a:cubicBezTo>
                    <a:pt x="11240" y="32582"/>
                    <a:pt x="11392" y="32574"/>
                    <a:pt x="11542" y="32557"/>
                  </a:cubicBezTo>
                  <a:cubicBezTo>
                    <a:pt x="11675" y="33325"/>
                    <a:pt x="12142" y="34058"/>
                    <a:pt x="12843" y="34492"/>
                  </a:cubicBezTo>
                  <a:cubicBezTo>
                    <a:pt x="13285" y="34761"/>
                    <a:pt x="13772" y="34887"/>
                    <a:pt x="14252" y="34887"/>
                  </a:cubicBezTo>
                  <a:cubicBezTo>
                    <a:pt x="14605" y="34887"/>
                    <a:pt x="14953" y="34819"/>
                    <a:pt x="15278" y="34692"/>
                  </a:cubicBezTo>
                  <a:cubicBezTo>
                    <a:pt x="15478" y="35259"/>
                    <a:pt x="15878" y="35793"/>
                    <a:pt x="16445" y="36127"/>
                  </a:cubicBezTo>
                  <a:cubicBezTo>
                    <a:pt x="16812" y="36327"/>
                    <a:pt x="17212" y="36460"/>
                    <a:pt x="17613" y="36494"/>
                  </a:cubicBezTo>
                  <a:cubicBezTo>
                    <a:pt x="16879" y="39496"/>
                    <a:pt x="18146" y="42765"/>
                    <a:pt x="20915" y="44433"/>
                  </a:cubicBezTo>
                  <a:cubicBezTo>
                    <a:pt x="22091" y="45134"/>
                    <a:pt x="23379" y="45467"/>
                    <a:pt x="24646" y="45467"/>
                  </a:cubicBezTo>
                  <a:cubicBezTo>
                    <a:pt x="27117" y="45467"/>
                    <a:pt x="29511" y="44202"/>
                    <a:pt x="30856" y="41931"/>
                  </a:cubicBezTo>
                  <a:cubicBezTo>
                    <a:pt x="31856" y="40263"/>
                    <a:pt x="32090" y="38395"/>
                    <a:pt x="31723" y="36627"/>
                  </a:cubicBezTo>
                  <a:lnTo>
                    <a:pt x="31723" y="36627"/>
                  </a:lnTo>
                  <a:cubicBezTo>
                    <a:pt x="32116" y="36739"/>
                    <a:pt x="32517" y="36794"/>
                    <a:pt x="32916" y="36794"/>
                  </a:cubicBezTo>
                  <a:cubicBezTo>
                    <a:pt x="34416" y="36794"/>
                    <a:pt x="35883" y="36022"/>
                    <a:pt x="36726" y="34626"/>
                  </a:cubicBezTo>
                  <a:cubicBezTo>
                    <a:pt x="37760" y="32891"/>
                    <a:pt x="37494" y="30723"/>
                    <a:pt x="36193" y="29288"/>
                  </a:cubicBezTo>
                  <a:cubicBezTo>
                    <a:pt x="37093" y="29255"/>
                    <a:pt x="37927" y="28788"/>
                    <a:pt x="38428" y="27954"/>
                  </a:cubicBezTo>
                  <a:cubicBezTo>
                    <a:pt x="39061" y="26920"/>
                    <a:pt x="38895" y="25619"/>
                    <a:pt x="38127" y="24718"/>
                  </a:cubicBezTo>
                  <a:cubicBezTo>
                    <a:pt x="40562" y="24685"/>
                    <a:pt x="42897" y="23451"/>
                    <a:pt x="44232" y="21216"/>
                  </a:cubicBezTo>
                  <a:cubicBezTo>
                    <a:pt x="46267" y="17780"/>
                    <a:pt x="45166" y="13310"/>
                    <a:pt x="41730" y="11275"/>
                  </a:cubicBezTo>
                  <a:cubicBezTo>
                    <a:pt x="40562" y="10584"/>
                    <a:pt x="39274" y="10250"/>
                    <a:pt x="38001" y="10250"/>
                  </a:cubicBezTo>
                  <a:cubicBezTo>
                    <a:pt x="37493" y="10250"/>
                    <a:pt x="36988" y="10304"/>
                    <a:pt x="36493" y="10408"/>
                  </a:cubicBezTo>
                  <a:cubicBezTo>
                    <a:pt x="36460" y="9508"/>
                    <a:pt x="35993" y="8607"/>
                    <a:pt x="35159" y="8107"/>
                  </a:cubicBezTo>
                  <a:cubicBezTo>
                    <a:pt x="34702" y="7842"/>
                    <a:pt x="34194" y="7717"/>
                    <a:pt x="33696" y="7717"/>
                  </a:cubicBezTo>
                  <a:cubicBezTo>
                    <a:pt x="33503" y="7717"/>
                    <a:pt x="33311" y="7736"/>
                    <a:pt x="33124" y="7773"/>
                  </a:cubicBezTo>
                  <a:cubicBezTo>
                    <a:pt x="33324" y="5138"/>
                    <a:pt x="32056" y="2469"/>
                    <a:pt x="29621" y="1035"/>
                  </a:cubicBezTo>
                  <a:cubicBezTo>
                    <a:pt x="28456" y="334"/>
                    <a:pt x="27172" y="0"/>
                    <a:pt x="25905" y="0"/>
                  </a:cubicBezTo>
                  <a:close/>
                </a:path>
              </a:pathLst>
            </a:custGeom>
            <a:solidFill>
              <a:srgbClr val="9FC5E8">
                <a:alpha val="34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5"/>
            <p:cNvSpPr/>
            <p:nvPr/>
          </p:nvSpPr>
          <p:spPr>
            <a:xfrm>
              <a:off x="4026375" y="3103500"/>
              <a:ext cx="193500" cy="333600"/>
            </a:xfrm>
            <a:custGeom>
              <a:avLst/>
              <a:gdLst/>
              <a:ahLst/>
              <a:cxnLst/>
              <a:rect l="l" t="t" r="r" b="b"/>
              <a:pathLst>
                <a:path w="7740" h="13344" extrusionOk="0">
                  <a:moveTo>
                    <a:pt x="1" y="0"/>
                  </a:moveTo>
                  <a:lnTo>
                    <a:pt x="4938" y="13343"/>
                  </a:lnTo>
                  <a:lnTo>
                    <a:pt x="7740" y="12109"/>
                  </a:lnTo>
                  <a:lnTo>
                    <a:pt x="1" y="0"/>
                  </a:lnTo>
                  <a:close/>
                </a:path>
              </a:pathLst>
            </a:custGeom>
            <a:solidFill>
              <a:srgbClr val="9FC5E8">
                <a:alpha val="34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5"/>
            <p:cNvSpPr/>
            <p:nvPr/>
          </p:nvSpPr>
          <p:spPr>
            <a:xfrm>
              <a:off x="4047225" y="2869175"/>
              <a:ext cx="356950" cy="76725"/>
            </a:xfrm>
            <a:custGeom>
              <a:avLst/>
              <a:gdLst/>
              <a:ahLst/>
              <a:cxnLst/>
              <a:rect l="l" t="t" r="r" b="b"/>
              <a:pathLst>
                <a:path w="14278" h="3069" extrusionOk="0">
                  <a:moveTo>
                    <a:pt x="14277" y="0"/>
                  </a:moveTo>
                  <a:lnTo>
                    <a:pt x="1" y="1635"/>
                  </a:lnTo>
                  <a:lnTo>
                    <a:pt x="14144" y="3069"/>
                  </a:lnTo>
                  <a:lnTo>
                    <a:pt x="14277" y="0"/>
                  </a:lnTo>
                  <a:close/>
                </a:path>
              </a:pathLst>
            </a:custGeom>
            <a:solidFill>
              <a:srgbClr val="9FC5E8">
                <a:alpha val="34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6" name="Google Shape;106;p5"/>
          <p:cNvSpPr/>
          <p:nvPr/>
        </p:nvSpPr>
        <p:spPr>
          <a:xfrm>
            <a:off x="7939425" y="685800"/>
            <a:ext cx="709700" cy="307725"/>
          </a:xfrm>
          <a:custGeom>
            <a:avLst/>
            <a:gdLst/>
            <a:ahLst/>
            <a:cxnLst/>
            <a:rect l="l" t="t" r="r" b="b"/>
            <a:pathLst>
              <a:path w="28388" h="12309" extrusionOk="0">
                <a:moveTo>
                  <a:pt x="18247" y="0"/>
                </a:moveTo>
                <a:cubicBezTo>
                  <a:pt x="13877" y="0"/>
                  <a:pt x="10141" y="2802"/>
                  <a:pt x="8740" y="6738"/>
                </a:cubicBezTo>
                <a:lnTo>
                  <a:pt x="2769" y="6738"/>
                </a:lnTo>
                <a:cubicBezTo>
                  <a:pt x="1234" y="6738"/>
                  <a:pt x="0" y="7973"/>
                  <a:pt x="0" y="9507"/>
                </a:cubicBezTo>
                <a:cubicBezTo>
                  <a:pt x="0" y="11041"/>
                  <a:pt x="1234" y="12309"/>
                  <a:pt x="2769" y="12309"/>
                </a:cubicBezTo>
                <a:lnTo>
                  <a:pt x="25585" y="12309"/>
                </a:lnTo>
                <a:cubicBezTo>
                  <a:pt x="27153" y="12309"/>
                  <a:pt x="28387" y="11041"/>
                  <a:pt x="28387" y="9507"/>
                </a:cubicBezTo>
                <a:cubicBezTo>
                  <a:pt x="28387" y="9407"/>
                  <a:pt x="28387" y="9273"/>
                  <a:pt x="28354" y="9173"/>
                </a:cubicBezTo>
                <a:cubicBezTo>
                  <a:pt x="28087" y="3836"/>
                  <a:pt x="23684" y="0"/>
                  <a:pt x="18247" y="0"/>
                </a:cubicBezTo>
                <a:close/>
              </a:path>
            </a:pathLst>
          </a:custGeom>
          <a:solidFill>
            <a:srgbClr val="F0EF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5"/>
          <p:cNvSpPr/>
          <p:nvPr/>
        </p:nvSpPr>
        <p:spPr>
          <a:xfrm flipH="1">
            <a:off x="277700" y="4445550"/>
            <a:ext cx="709700" cy="307725"/>
          </a:xfrm>
          <a:custGeom>
            <a:avLst/>
            <a:gdLst/>
            <a:ahLst/>
            <a:cxnLst/>
            <a:rect l="l" t="t" r="r" b="b"/>
            <a:pathLst>
              <a:path w="28388" h="12309" extrusionOk="0">
                <a:moveTo>
                  <a:pt x="18247" y="0"/>
                </a:moveTo>
                <a:cubicBezTo>
                  <a:pt x="13877" y="0"/>
                  <a:pt x="10141" y="2802"/>
                  <a:pt x="8740" y="6738"/>
                </a:cubicBezTo>
                <a:lnTo>
                  <a:pt x="2769" y="6738"/>
                </a:lnTo>
                <a:cubicBezTo>
                  <a:pt x="1234" y="6738"/>
                  <a:pt x="0" y="7973"/>
                  <a:pt x="0" y="9507"/>
                </a:cubicBezTo>
                <a:cubicBezTo>
                  <a:pt x="0" y="11041"/>
                  <a:pt x="1234" y="12309"/>
                  <a:pt x="2769" y="12309"/>
                </a:cubicBezTo>
                <a:lnTo>
                  <a:pt x="25585" y="12309"/>
                </a:lnTo>
                <a:cubicBezTo>
                  <a:pt x="27153" y="12309"/>
                  <a:pt x="28387" y="11041"/>
                  <a:pt x="28387" y="9507"/>
                </a:cubicBezTo>
                <a:cubicBezTo>
                  <a:pt x="28387" y="9407"/>
                  <a:pt x="28387" y="9273"/>
                  <a:pt x="28354" y="9173"/>
                </a:cubicBezTo>
                <a:cubicBezTo>
                  <a:pt x="28087" y="3836"/>
                  <a:pt x="23684" y="0"/>
                  <a:pt x="18247" y="0"/>
                </a:cubicBezTo>
                <a:close/>
              </a:path>
            </a:pathLst>
          </a:custGeom>
          <a:solidFill>
            <a:srgbClr val="F0EF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8" name="Google Shape;108;p5"/>
          <p:cNvGrpSpPr/>
          <p:nvPr/>
        </p:nvGrpSpPr>
        <p:grpSpPr>
          <a:xfrm flipH="1">
            <a:off x="8238904" y="1800200"/>
            <a:ext cx="253593" cy="322744"/>
            <a:chOff x="3828325" y="875775"/>
            <a:chExt cx="330501" cy="420623"/>
          </a:xfrm>
        </p:grpSpPr>
        <p:sp>
          <p:nvSpPr>
            <p:cNvPr id="109" name="Google Shape;109;p5"/>
            <p:cNvSpPr/>
            <p:nvPr/>
          </p:nvSpPr>
          <p:spPr>
            <a:xfrm>
              <a:off x="3884094" y="1119247"/>
              <a:ext cx="53711" cy="53776"/>
            </a:xfrm>
            <a:custGeom>
              <a:avLst/>
              <a:gdLst/>
              <a:ahLst/>
              <a:cxnLst/>
              <a:rect l="l" t="t" r="r" b="b"/>
              <a:pathLst>
                <a:path w="835" h="836" extrusionOk="0">
                  <a:moveTo>
                    <a:pt x="474" y="1"/>
                  </a:moveTo>
                  <a:cubicBezTo>
                    <a:pt x="323" y="1"/>
                    <a:pt x="155" y="120"/>
                    <a:pt x="100" y="285"/>
                  </a:cubicBezTo>
                  <a:cubicBezTo>
                    <a:pt x="0" y="485"/>
                    <a:pt x="67" y="719"/>
                    <a:pt x="234" y="819"/>
                  </a:cubicBezTo>
                  <a:cubicBezTo>
                    <a:pt x="269" y="830"/>
                    <a:pt x="305" y="836"/>
                    <a:pt x="340" y="836"/>
                  </a:cubicBezTo>
                  <a:cubicBezTo>
                    <a:pt x="502" y="836"/>
                    <a:pt x="652" y="716"/>
                    <a:pt x="734" y="552"/>
                  </a:cubicBezTo>
                  <a:cubicBezTo>
                    <a:pt x="834" y="352"/>
                    <a:pt x="734" y="118"/>
                    <a:pt x="567" y="18"/>
                  </a:cubicBezTo>
                  <a:cubicBezTo>
                    <a:pt x="538" y="6"/>
                    <a:pt x="506" y="1"/>
                    <a:pt x="474"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5"/>
            <p:cNvSpPr/>
            <p:nvPr/>
          </p:nvSpPr>
          <p:spPr>
            <a:xfrm>
              <a:off x="3918444" y="1068109"/>
              <a:ext cx="126656" cy="79699"/>
            </a:xfrm>
            <a:custGeom>
              <a:avLst/>
              <a:gdLst/>
              <a:ahLst/>
              <a:cxnLst/>
              <a:rect l="l" t="t" r="r" b="b"/>
              <a:pathLst>
                <a:path w="1969" h="1239" extrusionOk="0">
                  <a:moveTo>
                    <a:pt x="1114" y="1"/>
                  </a:moveTo>
                  <a:cubicBezTo>
                    <a:pt x="642" y="1"/>
                    <a:pt x="123" y="511"/>
                    <a:pt x="0" y="880"/>
                  </a:cubicBezTo>
                  <a:lnTo>
                    <a:pt x="0" y="1180"/>
                  </a:lnTo>
                  <a:cubicBezTo>
                    <a:pt x="43" y="1223"/>
                    <a:pt x="86" y="1238"/>
                    <a:pt x="130" y="1238"/>
                  </a:cubicBezTo>
                  <a:cubicBezTo>
                    <a:pt x="223" y="1238"/>
                    <a:pt x="320" y="1169"/>
                    <a:pt x="434" y="1147"/>
                  </a:cubicBezTo>
                  <a:cubicBezTo>
                    <a:pt x="551" y="1108"/>
                    <a:pt x="668" y="1091"/>
                    <a:pt x="785" y="1091"/>
                  </a:cubicBezTo>
                  <a:cubicBezTo>
                    <a:pt x="868" y="1091"/>
                    <a:pt x="951" y="1099"/>
                    <a:pt x="1034" y="1113"/>
                  </a:cubicBezTo>
                  <a:cubicBezTo>
                    <a:pt x="1188" y="1113"/>
                    <a:pt x="1349" y="1156"/>
                    <a:pt x="1488" y="1156"/>
                  </a:cubicBezTo>
                  <a:cubicBezTo>
                    <a:pt x="1650" y="1156"/>
                    <a:pt x="1781" y="1098"/>
                    <a:pt x="1835" y="846"/>
                  </a:cubicBezTo>
                  <a:cubicBezTo>
                    <a:pt x="1968" y="446"/>
                    <a:pt x="1601" y="113"/>
                    <a:pt x="1234" y="12"/>
                  </a:cubicBezTo>
                  <a:cubicBezTo>
                    <a:pt x="1195" y="5"/>
                    <a:pt x="1155" y="1"/>
                    <a:pt x="1114"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5"/>
            <p:cNvSpPr/>
            <p:nvPr/>
          </p:nvSpPr>
          <p:spPr>
            <a:xfrm>
              <a:off x="3828325" y="1159001"/>
              <a:ext cx="81564" cy="135211"/>
            </a:xfrm>
            <a:custGeom>
              <a:avLst/>
              <a:gdLst/>
              <a:ahLst/>
              <a:cxnLst/>
              <a:rect l="l" t="t" r="r" b="b"/>
              <a:pathLst>
                <a:path w="1268" h="2102" extrusionOk="0">
                  <a:moveTo>
                    <a:pt x="1234" y="0"/>
                  </a:moveTo>
                  <a:cubicBezTo>
                    <a:pt x="1168" y="0"/>
                    <a:pt x="1101" y="134"/>
                    <a:pt x="1068" y="167"/>
                  </a:cubicBezTo>
                  <a:cubicBezTo>
                    <a:pt x="1001" y="267"/>
                    <a:pt x="934" y="334"/>
                    <a:pt x="867" y="434"/>
                  </a:cubicBezTo>
                  <a:cubicBezTo>
                    <a:pt x="734" y="601"/>
                    <a:pt x="634" y="768"/>
                    <a:pt x="534" y="968"/>
                  </a:cubicBezTo>
                  <a:cubicBezTo>
                    <a:pt x="400" y="1135"/>
                    <a:pt x="300" y="1335"/>
                    <a:pt x="234" y="1535"/>
                  </a:cubicBezTo>
                  <a:cubicBezTo>
                    <a:pt x="134" y="1702"/>
                    <a:pt x="33" y="1902"/>
                    <a:pt x="0" y="2102"/>
                  </a:cubicBezTo>
                  <a:cubicBezTo>
                    <a:pt x="67" y="1935"/>
                    <a:pt x="134" y="1735"/>
                    <a:pt x="234" y="1568"/>
                  </a:cubicBezTo>
                  <a:cubicBezTo>
                    <a:pt x="334" y="1401"/>
                    <a:pt x="400" y="1201"/>
                    <a:pt x="500" y="1035"/>
                  </a:cubicBezTo>
                  <a:cubicBezTo>
                    <a:pt x="634" y="868"/>
                    <a:pt x="734" y="701"/>
                    <a:pt x="834" y="534"/>
                  </a:cubicBezTo>
                  <a:cubicBezTo>
                    <a:pt x="901" y="467"/>
                    <a:pt x="967" y="367"/>
                    <a:pt x="1034" y="301"/>
                  </a:cubicBezTo>
                  <a:cubicBezTo>
                    <a:pt x="1068" y="234"/>
                    <a:pt x="1101" y="201"/>
                    <a:pt x="1134" y="167"/>
                  </a:cubicBezTo>
                  <a:cubicBezTo>
                    <a:pt x="1168" y="134"/>
                    <a:pt x="1201" y="101"/>
                    <a:pt x="1234" y="67"/>
                  </a:cubicBezTo>
                  <a:cubicBezTo>
                    <a:pt x="1268" y="67"/>
                    <a:pt x="1268" y="67"/>
                    <a:pt x="1268" y="34"/>
                  </a:cubicBezTo>
                  <a:cubicBezTo>
                    <a:pt x="1268" y="34"/>
                    <a:pt x="1234" y="0"/>
                    <a:pt x="1234"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5"/>
            <p:cNvSpPr/>
            <p:nvPr/>
          </p:nvSpPr>
          <p:spPr>
            <a:xfrm>
              <a:off x="3839003" y="1079623"/>
              <a:ext cx="77319" cy="60144"/>
            </a:xfrm>
            <a:custGeom>
              <a:avLst/>
              <a:gdLst/>
              <a:ahLst/>
              <a:cxnLst/>
              <a:rect l="l" t="t" r="r" b="b"/>
              <a:pathLst>
                <a:path w="1202" h="935" extrusionOk="0">
                  <a:moveTo>
                    <a:pt x="1" y="0"/>
                  </a:moveTo>
                  <a:cubicBezTo>
                    <a:pt x="1" y="0"/>
                    <a:pt x="1" y="34"/>
                    <a:pt x="1" y="34"/>
                  </a:cubicBezTo>
                  <a:cubicBezTo>
                    <a:pt x="501" y="200"/>
                    <a:pt x="902" y="534"/>
                    <a:pt x="1202" y="934"/>
                  </a:cubicBezTo>
                  <a:cubicBezTo>
                    <a:pt x="935" y="501"/>
                    <a:pt x="501" y="200"/>
                    <a:pt x="1"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5"/>
            <p:cNvSpPr/>
            <p:nvPr/>
          </p:nvSpPr>
          <p:spPr>
            <a:xfrm>
              <a:off x="3845435" y="1103230"/>
              <a:ext cx="58021" cy="37501"/>
            </a:xfrm>
            <a:custGeom>
              <a:avLst/>
              <a:gdLst/>
              <a:ahLst/>
              <a:cxnLst/>
              <a:rect l="l" t="t" r="r" b="b"/>
              <a:pathLst>
                <a:path w="902" h="583" extrusionOk="0">
                  <a:moveTo>
                    <a:pt x="1" y="0"/>
                  </a:moveTo>
                  <a:lnTo>
                    <a:pt x="1" y="0"/>
                  </a:lnTo>
                  <a:cubicBezTo>
                    <a:pt x="301" y="167"/>
                    <a:pt x="601" y="334"/>
                    <a:pt x="868" y="567"/>
                  </a:cubicBezTo>
                  <a:cubicBezTo>
                    <a:pt x="868" y="578"/>
                    <a:pt x="872" y="582"/>
                    <a:pt x="877" y="582"/>
                  </a:cubicBezTo>
                  <a:cubicBezTo>
                    <a:pt x="887" y="582"/>
                    <a:pt x="902" y="567"/>
                    <a:pt x="902" y="567"/>
                  </a:cubicBezTo>
                  <a:cubicBezTo>
                    <a:pt x="601" y="334"/>
                    <a:pt x="335" y="134"/>
                    <a:pt x="1"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5"/>
            <p:cNvSpPr/>
            <p:nvPr/>
          </p:nvSpPr>
          <p:spPr>
            <a:xfrm>
              <a:off x="3939864" y="1116610"/>
              <a:ext cx="68763" cy="179788"/>
            </a:xfrm>
            <a:custGeom>
              <a:avLst/>
              <a:gdLst/>
              <a:ahLst/>
              <a:cxnLst/>
              <a:rect l="l" t="t" r="r" b="b"/>
              <a:pathLst>
                <a:path w="1069" h="2795" extrusionOk="0">
                  <a:moveTo>
                    <a:pt x="413" y="1"/>
                  </a:moveTo>
                  <a:cubicBezTo>
                    <a:pt x="401" y="1"/>
                    <a:pt x="384" y="9"/>
                    <a:pt x="368" y="26"/>
                  </a:cubicBezTo>
                  <a:cubicBezTo>
                    <a:pt x="268" y="259"/>
                    <a:pt x="201" y="526"/>
                    <a:pt x="101" y="793"/>
                  </a:cubicBezTo>
                  <a:cubicBezTo>
                    <a:pt x="67" y="893"/>
                    <a:pt x="1" y="993"/>
                    <a:pt x="34" y="1126"/>
                  </a:cubicBezTo>
                  <a:cubicBezTo>
                    <a:pt x="67" y="1260"/>
                    <a:pt x="101" y="1393"/>
                    <a:pt x="134" y="1527"/>
                  </a:cubicBezTo>
                  <a:cubicBezTo>
                    <a:pt x="167" y="1660"/>
                    <a:pt x="201" y="1827"/>
                    <a:pt x="234" y="1960"/>
                  </a:cubicBezTo>
                  <a:cubicBezTo>
                    <a:pt x="268" y="2027"/>
                    <a:pt x="368" y="2127"/>
                    <a:pt x="434" y="2194"/>
                  </a:cubicBezTo>
                  <a:cubicBezTo>
                    <a:pt x="634" y="2394"/>
                    <a:pt x="835" y="2594"/>
                    <a:pt x="1068" y="2794"/>
                  </a:cubicBezTo>
                  <a:cubicBezTo>
                    <a:pt x="1068" y="2794"/>
                    <a:pt x="1068" y="2761"/>
                    <a:pt x="1068" y="2761"/>
                  </a:cubicBezTo>
                  <a:cubicBezTo>
                    <a:pt x="901" y="2594"/>
                    <a:pt x="735" y="2427"/>
                    <a:pt x="568" y="2261"/>
                  </a:cubicBezTo>
                  <a:cubicBezTo>
                    <a:pt x="468" y="2194"/>
                    <a:pt x="368" y="2094"/>
                    <a:pt x="301" y="1960"/>
                  </a:cubicBezTo>
                  <a:cubicBezTo>
                    <a:pt x="234" y="1860"/>
                    <a:pt x="234" y="1694"/>
                    <a:pt x="201" y="1560"/>
                  </a:cubicBezTo>
                  <a:cubicBezTo>
                    <a:pt x="167" y="1460"/>
                    <a:pt x="134" y="1327"/>
                    <a:pt x="101" y="1193"/>
                  </a:cubicBezTo>
                  <a:cubicBezTo>
                    <a:pt x="67" y="1026"/>
                    <a:pt x="101" y="893"/>
                    <a:pt x="167" y="760"/>
                  </a:cubicBezTo>
                  <a:cubicBezTo>
                    <a:pt x="268" y="526"/>
                    <a:pt x="334" y="259"/>
                    <a:pt x="434" y="26"/>
                  </a:cubicBezTo>
                  <a:cubicBezTo>
                    <a:pt x="434" y="9"/>
                    <a:pt x="426" y="1"/>
                    <a:pt x="413"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5"/>
            <p:cNvSpPr/>
            <p:nvPr/>
          </p:nvSpPr>
          <p:spPr>
            <a:xfrm>
              <a:off x="3957039" y="1118733"/>
              <a:ext cx="85874" cy="169046"/>
            </a:xfrm>
            <a:custGeom>
              <a:avLst/>
              <a:gdLst/>
              <a:ahLst/>
              <a:cxnLst/>
              <a:rect l="l" t="t" r="r" b="b"/>
              <a:pathLst>
                <a:path w="1335" h="2628" extrusionOk="0">
                  <a:moveTo>
                    <a:pt x="217" y="1"/>
                  </a:moveTo>
                  <a:cubicBezTo>
                    <a:pt x="209" y="1"/>
                    <a:pt x="201" y="9"/>
                    <a:pt x="201" y="26"/>
                  </a:cubicBezTo>
                  <a:cubicBezTo>
                    <a:pt x="134" y="293"/>
                    <a:pt x="101" y="560"/>
                    <a:pt x="34" y="827"/>
                  </a:cubicBezTo>
                  <a:cubicBezTo>
                    <a:pt x="34" y="960"/>
                    <a:pt x="1" y="1060"/>
                    <a:pt x="34" y="1160"/>
                  </a:cubicBezTo>
                  <a:cubicBezTo>
                    <a:pt x="101" y="1294"/>
                    <a:pt x="134" y="1427"/>
                    <a:pt x="201" y="1560"/>
                  </a:cubicBezTo>
                  <a:cubicBezTo>
                    <a:pt x="267" y="1694"/>
                    <a:pt x="301" y="1827"/>
                    <a:pt x="367" y="1961"/>
                  </a:cubicBezTo>
                  <a:cubicBezTo>
                    <a:pt x="434" y="2061"/>
                    <a:pt x="534" y="2094"/>
                    <a:pt x="601" y="2161"/>
                  </a:cubicBezTo>
                  <a:cubicBezTo>
                    <a:pt x="868" y="2328"/>
                    <a:pt x="1101" y="2494"/>
                    <a:pt x="1335" y="2628"/>
                  </a:cubicBezTo>
                  <a:cubicBezTo>
                    <a:pt x="1168" y="2494"/>
                    <a:pt x="968" y="2361"/>
                    <a:pt x="768" y="2228"/>
                  </a:cubicBezTo>
                  <a:cubicBezTo>
                    <a:pt x="668" y="2161"/>
                    <a:pt x="534" y="2061"/>
                    <a:pt x="434" y="1961"/>
                  </a:cubicBezTo>
                  <a:cubicBezTo>
                    <a:pt x="367" y="1861"/>
                    <a:pt x="334" y="1727"/>
                    <a:pt x="267" y="1594"/>
                  </a:cubicBezTo>
                  <a:cubicBezTo>
                    <a:pt x="234" y="1460"/>
                    <a:pt x="167" y="1360"/>
                    <a:pt x="134" y="1227"/>
                  </a:cubicBezTo>
                  <a:cubicBezTo>
                    <a:pt x="67" y="1093"/>
                    <a:pt x="67" y="960"/>
                    <a:pt x="101" y="793"/>
                  </a:cubicBezTo>
                  <a:cubicBezTo>
                    <a:pt x="167" y="526"/>
                    <a:pt x="201" y="293"/>
                    <a:pt x="234" y="26"/>
                  </a:cubicBezTo>
                  <a:cubicBezTo>
                    <a:pt x="234" y="9"/>
                    <a:pt x="226" y="1"/>
                    <a:pt x="217"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5"/>
            <p:cNvSpPr/>
            <p:nvPr/>
          </p:nvSpPr>
          <p:spPr>
            <a:xfrm>
              <a:off x="3974213" y="1103745"/>
              <a:ext cx="105171" cy="153994"/>
            </a:xfrm>
            <a:custGeom>
              <a:avLst/>
              <a:gdLst/>
              <a:ahLst/>
              <a:cxnLst/>
              <a:rect l="l" t="t" r="r" b="b"/>
              <a:pathLst>
                <a:path w="1635" h="2394" extrusionOk="0">
                  <a:moveTo>
                    <a:pt x="50" y="0"/>
                  </a:moveTo>
                  <a:cubicBezTo>
                    <a:pt x="42" y="0"/>
                    <a:pt x="34" y="9"/>
                    <a:pt x="34" y="26"/>
                  </a:cubicBezTo>
                  <a:cubicBezTo>
                    <a:pt x="34" y="292"/>
                    <a:pt x="34" y="559"/>
                    <a:pt x="34" y="859"/>
                  </a:cubicBezTo>
                  <a:cubicBezTo>
                    <a:pt x="34" y="960"/>
                    <a:pt x="0" y="1060"/>
                    <a:pt x="67" y="1160"/>
                  </a:cubicBezTo>
                  <a:cubicBezTo>
                    <a:pt x="134" y="1293"/>
                    <a:pt x="234" y="1427"/>
                    <a:pt x="301" y="1527"/>
                  </a:cubicBezTo>
                  <a:cubicBezTo>
                    <a:pt x="401" y="1660"/>
                    <a:pt x="467" y="1760"/>
                    <a:pt x="567" y="1894"/>
                  </a:cubicBezTo>
                  <a:cubicBezTo>
                    <a:pt x="634" y="1960"/>
                    <a:pt x="734" y="1994"/>
                    <a:pt x="834" y="2027"/>
                  </a:cubicBezTo>
                  <a:cubicBezTo>
                    <a:pt x="1101" y="2160"/>
                    <a:pt x="1335" y="2260"/>
                    <a:pt x="1635" y="2394"/>
                  </a:cubicBezTo>
                  <a:cubicBezTo>
                    <a:pt x="1635" y="2394"/>
                    <a:pt x="1635" y="2394"/>
                    <a:pt x="1635" y="2361"/>
                  </a:cubicBezTo>
                  <a:cubicBezTo>
                    <a:pt x="1401" y="2260"/>
                    <a:pt x="1201" y="2160"/>
                    <a:pt x="968" y="2060"/>
                  </a:cubicBezTo>
                  <a:cubicBezTo>
                    <a:pt x="868" y="2027"/>
                    <a:pt x="734" y="1960"/>
                    <a:pt x="634" y="1894"/>
                  </a:cubicBezTo>
                  <a:cubicBezTo>
                    <a:pt x="534" y="1793"/>
                    <a:pt x="467" y="1660"/>
                    <a:pt x="401" y="1560"/>
                  </a:cubicBezTo>
                  <a:cubicBezTo>
                    <a:pt x="301" y="1427"/>
                    <a:pt x="234" y="1326"/>
                    <a:pt x="167" y="1226"/>
                  </a:cubicBezTo>
                  <a:cubicBezTo>
                    <a:pt x="67" y="1093"/>
                    <a:pt x="67" y="960"/>
                    <a:pt x="67" y="793"/>
                  </a:cubicBezTo>
                  <a:cubicBezTo>
                    <a:pt x="67" y="526"/>
                    <a:pt x="67" y="259"/>
                    <a:pt x="67" y="26"/>
                  </a:cubicBezTo>
                  <a:cubicBezTo>
                    <a:pt x="67" y="9"/>
                    <a:pt x="59" y="0"/>
                    <a:pt x="50"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5"/>
            <p:cNvSpPr/>
            <p:nvPr/>
          </p:nvSpPr>
          <p:spPr>
            <a:xfrm>
              <a:off x="3982768" y="1104388"/>
              <a:ext cx="126656" cy="134053"/>
            </a:xfrm>
            <a:custGeom>
              <a:avLst/>
              <a:gdLst/>
              <a:ahLst/>
              <a:cxnLst/>
              <a:rect l="l" t="t" r="r" b="b"/>
              <a:pathLst>
                <a:path w="1969" h="2084" extrusionOk="0">
                  <a:moveTo>
                    <a:pt x="26" y="1"/>
                  </a:moveTo>
                  <a:cubicBezTo>
                    <a:pt x="16" y="1"/>
                    <a:pt x="1" y="16"/>
                    <a:pt x="1" y="16"/>
                  </a:cubicBezTo>
                  <a:cubicBezTo>
                    <a:pt x="34" y="282"/>
                    <a:pt x="68" y="583"/>
                    <a:pt x="134" y="849"/>
                  </a:cubicBezTo>
                  <a:cubicBezTo>
                    <a:pt x="134" y="950"/>
                    <a:pt x="168" y="1050"/>
                    <a:pt x="234" y="1150"/>
                  </a:cubicBezTo>
                  <a:cubicBezTo>
                    <a:pt x="334" y="1250"/>
                    <a:pt x="434" y="1350"/>
                    <a:pt x="535" y="1483"/>
                  </a:cubicBezTo>
                  <a:cubicBezTo>
                    <a:pt x="635" y="1583"/>
                    <a:pt x="735" y="1683"/>
                    <a:pt x="835" y="1783"/>
                  </a:cubicBezTo>
                  <a:cubicBezTo>
                    <a:pt x="901" y="1850"/>
                    <a:pt x="1002" y="1850"/>
                    <a:pt x="1102" y="1884"/>
                  </a:cubicBezTo>
                  <a:cubicBezTo>
                    <a:pt x="1402" y="1950"/>
                    <a:pt x="1669" y="2017"/>
                    <a:pt x="1969" y="2084"/>
                  </a:cubicBezTo>
                  <a:cubicBezTo>
                    <a:pt x="1735" y="2017"/>
                    <a:pt x="1502" y="1950"/>
                    <a:pt x="1268" y="1884"/>
                  </a:cubicBezTo>
                  <a:cubicBezTo>
                    <a:pt x="1135" y="1850"/>
                    <a:pt x="1002" y="1817"/>
                    <a:pt x="901" y="1750"/>
                  </a:cubicBezTo>
                  <a:cubicBezTo>
                    <a:pt x="768" y="1683"/>
                    <a:pt x="701" y="1550"/>
                    <a:pt x="601" y="1483"/>
                  </a:cubicBezTo>
                  <a:cubicBezTo>
                    <a:pt x="501" y="1383"/>
                    <a:pt x="434" y="1283"/>
                    <a:pt x="334" y="1183"/>
                  </a:cubicBezTo>
                  <a:cubicBezTo>
                    <a:pt x="201" y="1050"/>
                    <a:pt x="201" y="916"/>
                    <a:pt x="168" y="783"/>
                  </a:cubicBezTo>
                  <a:cubicBezTo>
                    <a:pt x="134" y="516"/>
                    <a:pt x="68" y="282"/>
                    <a:pt x="34" y="16"/>
                  </a:cubicBezTo>
                  <a:cubicBezTo>
                    <a:pt x="34" y="4"/>
                    <a:pt x="30" y="1"/>
                    <a:pt x="26"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5"/>
            <p:cNvSpPr/>
            <p:nvPr/>
          </p:nvSpPr>
          <p:spPr>
            <a:xfrm>
              <a:off x="3948483" y="875775"/>
              <a:ext cx="109481" cy="223208"/>
            </a:xfrm>
            <a:custGeom>
              <a:avLst/>
              <a:gdLst/>
              <a:ahLst/>
              <a:cxnLst/>
              <a:rect l="l" t="t" r="r" b="b"/>
              <a:pathLst>
                <a:path w="1702" h="3470" extrusionOk="0">
                  <a:moveTo>
                    <a:pt x="0" y="3469"/>
                  </a:moveTo>
                  <a:cubicBezTo>
                    <a:pt x="0" y="2836"/>
                    <a:pt x="267" y="2102"/>
                    <a:pt x="467" y="1535"/>
                  </a:cubicBezTo>
                  <a:cubicBezTo>
                    <a:pt x="634" y="1101"/>
                    <a:pt x="834" y="534"/>
                    <a:pt x="1168" y="234"/>
                  </a:cubicBezTo>
                  <a:cubicBezTo>
                    <a:pt x="1401" y="0"/>
                    <a:pt x="1668" y="34"/>
                    <a:pt x="1668" y="367"/>
                  </a:cubicBezTo>
                  <a:cubicBezTo>
                    <a:pt x="1701" y="968"/>
                    <a:pt x="1334" y="1601"/>
                    <a:pt x="1068" y="2135"/>
                  </a:cubicBezTo>
                  <a:cubicBezTo>
                    <a:pt x="901" y="2402"/>
                    <a:pt x="734" y="2702"/>
                    <a:pt x="534" y="2969"/>
                  </a:cubicBezTo>
                  <a:cubicBezTo>
                    <a:pt x="434" y="3103"/>
                    <a:pt x="300" y="3236"/>
                    <a:pt x="200" y="3369"/>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5"/>
            <p:cNvSpPr/>
            <p:nvPr/>
          </p:nvSpPr>
          <p:spPr>
            <a:xfrm>
              <a:off x="3866920" y="903628"/>
              <a:ext cx="83751" cy="216840"/>
            </a:xfrm>
            <a:custGeom>
              <a:avLst/>
              <a:gdLst/>
              <a:ahLst/>
              <a:cxnLst/>
              <a:rect l="l" t="t" r="r" b="b"/>
              <a:pathLst>
                <a:path w="1302" h="3371" extrusionOk="0">
                  <a:moveTo>
                    <a:pt x="1235" y="3370"/>
                  </a:moveTo>
                  <a:cubicBezTo>
                    <a:pt x="834" y="2936"/>
                    <a:pt x="601" y="2269"/>
                    <a:pt x="367" y="1736"/>
                  </a:cubicBezTo>
                  <a:cubicBezTo>
                    <a:pt x="201" y="1369"/>
                    <a:pt x="1" y="835"/>
                    <a:pt x="34" y="435"/>
                  </a:cubicBezTo>
                  <a:cubicBezTo>
                    <a:pt x="67" y="134"/>
                    <a:pt x="267" y="1"/>
                    <a:pt x="468" y="234"/>
                  </a:cubicBezTo>
                  <a:cubicBezTo>
                    <a:pt x="868" y="635"/>
                    <a:pt x="1001" y="1302"/>
                    <a:pt x="1135" y="1802"/>
                  </a:cubicBezTo>
                  <a:cubicBezTo>
                    <a:pt x="1201" y="2102"/>
                    <a:pt x="1268" y="2403"/>
                    <a:pt x="1301" y="2703"/>
                  </a:cubicBezTo>
                  <a:cubicBezTo>
                    <a:pt x="1301" y="2870"/>
                    <a:pt x="1268" y="3036"/>
                    <a:pt x="1301" y="3203"/>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5"/>
            <p:cNvSpPr/>
            <p:nvPr/>
          </p:nvSpPr>
          <p:spPr>
            <a:xfrm>
              <a:off x="4019241" y="1098663"/>
              <a:ext cx="139585" cy="73009"/>
            </a:xfrm>
            <a:custGeom>
              <a:avLst/>
              <a:gdLst/>
              <a:ahLst/>
              <a:cxnLst/>
              <a:rect l="l" t="t" r="r" b="b"/>
              <a:pathLst>
                <a:path w="2170" h="1135" extrusionOk="0">
                  <a:moveTo>
                    <a:pt x="175" y="0"/>
                  </a:moveTo>
                  <a:cubicBezTo>
                    <a:pt x="127" y="0"/>
                    <a:pt x="80" y="2"/>
                    <a:pt x="34" y="4"/>
                  </a:cubicBezTo>
                  <a:lnTo>
                    <a:pt x="1" y="271"/>
                  </a:lnTo>
                  <a:cubicBezTo>
                    <a:pt x="5" y="271"/>
                    <a:pt x="9" y="271"/>
                    <a:pt x="13" y="271"/>
                  </a:cubicBezTo>
                  <a:cubicBezTo>
                    <a:pt x="302" y="271"/>
                    <a:pt x="1437" y="1135"/>
                    <a:pt x="1919" y="1135"/>
                  </a:cubicBezTo>
                  <a:cubicBezTo>
                    <a:pt x="2042" y="1135"/>
                    <a:pt x="2122" y="1079"/>
                    <a:pt x="2136" y="938"/>
                  </a:cubicBezTo>
                  <a:cubicBezTo>
                    <a:pt x="2169" y="638"/>
                    <a:pt x="1902" y="438"/>
                    <a:pt x="1702" y="338"/>
                  </a:cubicBezTo>
                  <a:cubicBezTo>
                    <a:pt x="1245" y="155"/>
                    <a:pt x="677" y="0"/>
                    <a:pt x="175" y="0"/>
                  </a:cubicBez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1" name="Google Shape;121;p5"/>
          <p:cNvSpPr/>
          <p:nvPr/>
        </p:nvSpPr>
        <p:spPr>
          <a:xfrm>
            <a:off x="7538550" y="4390913"/>
            <a:ext cx="208500" cy="208500"/>
          </a:xfrm>
          <a:custGeom>
            <a:avLst/>
            <a:gdLst/>
            <a:ahLst/>
            <a:cxnLst/>
            <a:rect l="l" t="t" r="r" b="b"/>
            <a:pathLst>
              <a:path w="8340" h="8340" extrusionOk="0">
                <a:moveTo>
                  <a:pt x="4170" y="0"/>
                </a:moveTo>
                <a:cubicBezTo>
                  <a:pt x="1868" y="0"/>
                  <a:pt x="0" y="1868"/>
                  <a:pt x="0" y="4170"/>
                </a:cubicBezTo>
                <a:cubicBezTo>
                  <a:pt x="0" y="6471"/>
                  <a:pt x="1868" y="8339"/>
                  <a:pt x="4170" y="8339"/>
                </a:cubicBezTo>
                <a:cubicBezTo>
                  <a:pt x="6472" y="8339"/>
                  <a:pt x="8340" y="6471"/>
                  <a:pt x="8340" y="4170"/>
                </a:cubicBezTo>
                <a:cubicBezTo>
                  <a:pt x="8340" y="1868"/>
                  <a:pt x="6472" y="0"/>
                  <a:pt x="417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5"/>
          <p:cNvSpPr txBox="1">
            <a:spLocks noGrp="1"/>
          </p:cNvSpPr>
          <p:nvPr>
            <p:ph type="body" idx="1"/>
          </p:nvPr>
        </p:nvSpPr>
        <p:spPr>
          <a:xfrm>
            <a:off x="713225" y="1152475"/>
            <a:ext cx="3858900" cy="34470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Clr>
                <a:schemeClr val="accent4"/>
              </a:buClr>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123" name="Google Shape;123;p5"/>
          <p:cNvSpPr txBox="1">
            <a:spLocks noGrp="1"/>
          </p:cNvSpPr>
          <p:nvPr>
            <p:ph type="body" idx="2"/>
          </p:nvPr>
        </p:nvSpPr>
        <p:spPr>
          <a:xfrm>
            <a:off x="4572125" y="1152475"/>
            <a:ext cx="3858900" cy="34470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Clr>
                <a:schemeClr val="accent4"/>
              </a:buClr>
              <a:buSzPts val="1400"/>
              <a:buChar char="●"/>
              <a:defRPr sz="16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124" name="Google Shape;124;p5"/>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380"/>
        <p:cNvGrpSpPr/>
        <p:nvPr/>
      </p:nvGrpSpPr>
      <p:grpSpPr>
        <a:xfrm>
          <a:off x="0" y="0"/>
          <a:ext cx="0" cy="0"/>
          <a:chOff x="0" y="0"/>
          <a:chExt cx="0" cy="0"/>
        </a:xfrm>
      </p:grpSpPr>
      <p:grpSp>
        <p:nvGrpSpPr>
          <p:cNvPr id="1381" name="Google Shape;1381;p42"/>
          <p:cNvGrpSpPr/>
          <p:nvPr/>
        </p:nvGrpSpPr>
        <p:grpSpPr>
          <a:xfrm rot="1346743">
            <a:off x="5486393" y="216689"/>
            <a:ext cx="3533622" cy="3455429"/>
            <a:chOff x="2615425" y="-43849"/>
            <a:chExt cx="5349585" cy="5231206"/>
          </a:xfrm>
        </p:grpSpPr>
        <p:sp>
          <p:nvSpPr>
            <p:cNvPr id="1382" name="Google Shape;1382;p42"/>
            <p:cNvSpPr/>
            <p:nvPr/>
          </p:nvSpPr>
          <p:spPr>
            <a:xfrm>
              <a:off x="2615425" y="-43849"/>
              <a:ext cx="5323250" cy="5231206"/>
            </a:xfrm>
            <a:custGeom>
              <a:avLst/>
              <a:gdLst/>
              <a:ahLst/>
              <a:cxnLst/>
              <a:rect l="l" t="t" r="r" b="b"/>
              <a:pathLst>
                <a:path w="46267" h="45467" extrusionOk="0">
                  <a:moveTo>
                    <a:pt x="25905" y="0"/>
                  </a:moveTo>
                  <a:cubicBezTo>
                    <a:pt x="23434" y="0"/>
                    <a:pt x="21026" y="1266"/>
                    <a:pt x="19681" y="3537"/>
                  </a:cubicBezTo>
                  <a:cubicBezTo>
                    <a:pt x="19447" y="3904"/>
                    <a:pt x="19247" y="4304"/>
                    <a:pt x="19114" y="4704"/>
                  </a:cubicBezTo>
                  <a:cubicBezTo>
                    <a:pt x="19080" y="4704"/>
                    <a:pt x="19047" y="4671"/>
                    <a:pt x="19014" y="4637"/>
                  </a:cubicBezTo>
                  <a:cubicBezTo>
                    <a:pt x="18571" y="4376"/>
                    <a:pt x="18082" y="4251"/>
                    <a:pt x="17599" y="4251"/>
                  </a:cubicBezTo>
                  <a:cubicBezTo>
                    <a:pt x="16660" y="4251"/>
                    <a:pt x="15739" y="4724"/>
                    <a:pt x="15211" y="5605"/>
                  </a:cubicBezTo>
                  <a:cubicBezTo>
                    <a:pt x="15078" y="5838"/>
                    <a:pt x="14978" y="6105"/>
                    <a:pt x="14911" y="6372"/>
                  </a:cubicBezTo>
                  <a:cubicBezTo>
                    <a:pt x="14431" y="6209"/>
                    <a:pt x="13936" y="6130"/>
                    <a:pt x="13444" y="6130"/>
                  </a:cubicBezTo>
                  <a:cubicBezTo>
                    <a:pt x="11919" y="6130"/>
                    <a:pt x="10431" y="6894"/>
                    <a:pt x="9574" y="8307"/>
                  </a:cubicBezTo>
                  <a:cubicBezTo>
                    <a:pt x="8640" y="9908"/>
                    <a:pt x="8806" y="11876"/>
                    <a:pt x="9841" y="13277"/>
                  </a:cubicBezTo>
                  <a:cubicBezTo>
                    <a:pt x="9336" y="13169"/>
                    <a:pt x="8826" y="13116"/>
                    <a:pt x="8318" y="13116"/>
                  </a:cubicBezTo>
                  <a:cubicBezTo>
                    <a:pt x="5839" y="13116"/>
                    <a:pt x="3425" y="14376"/>
                    <a:pt x="2068" y="16646"/>
                  </a:cubicBezTo>
                  <a:cubicBezTo>
                    <a:pt x="0" y="20082"/>
                    <a:pt x="1134" y="24552"/>
                    <a:pt x="4570" y="26586"/>
                  </a:cubicBezTo>
                  <a:cubicBezTo>
                    <a:pt x="5237" y="26987"/>
                    <a:pt x="5938" y="27254"/>
                    <a:pt x="6672" y="27420"/>
                  </a:cubicBezTo>
                  <a:cubicBezTo>
                    <a:pt x="6405" y="29188"/>
                    <a:pt x="7172" y="30990"/>
                    <a:pt x="8806" y="31957"/>
                  </a:cubicBezTo>
                  <a:cubicBezTo>
                    <a:pt x="9529" y="32374"/>
                    <a:pt x="10321" y="32582"/>
                    <a:pt x="11087" y="32582"/>
                  </a:cubicBezTo>
                  <a:cubicBezTo>
                    <a:pt x="11240" y="32582"/>
                    <a:pt x="11392" y="32574"/>
                    <a:pt x="11542" y="32557"/>
                  </a:cubicBezTo>
                  <a:cubicBezTo>
                    <a:pt x="11675" y="33325"/>
                    <a:pt x="12142" y="34058"/>
                    <a:pt x="12843" y="34492"/>
                  </a:cubicBezTo>
                  <a:cubicBezTo>
                    <a:pt x="13285" y="34761"/>
                    <a:pt x="13772" y="34887"/>
                    <a:pt x="14252" y="34887"/>
                  </a:cubicBezTo>
                  <a:cubicBezTo>
                    <a:pt x="14605" y="34887"/>
                    <a:pt x="14953" y="34819"/>
                    <a:pt x="15278" y="34692"/>
                  </a:cubicBezTo>
                  <a:cubicBezTo>
                    <a:pt x="15478" y="35259"/>
                    <a:pt x="15878" y="35793"/>
                    <a:pt x="16445" y="36127"/>
                  </a:cubicBezTo>
                  <a:cubicBezTo>
                    <a:pt x="16812" y="36327"/>
                    <a:pt x="17212" y="36460"/>
                    <a:pt x="17613" y="36494"/>
                  </a:cubicBezTo>
                  <a:cubicBezTo>
                    <a:pt x="16879" y="39496"/>
                    <a:pt x="18146" y="42765"/>
                    <a:pt x="20915" y="44433"/>
                  </a:cubicBezTo>
                  <a:cubicBezTo>
                    <a:pt x="22091" y="45134"/>
                    <a:pt x="23379" y="45467"/>
                    <a:pt x="24646" y="45467"/>
                  </a:cubicBezTo>
                  <a:cubicBezTo>
                    <a:pt x="27117" y="45467"/>
                    <a:pt x="29511" y="44202"/>
                    <a:pt x="30856" y="41931"/>
                  </a:cubicBezTo>
                  <a:cubicBezTo>
                    <a:pt x="31856" y="40263"/>
                    <a:pt x="32090" y="38395"/>
                    <a:pt x="31723" y="36627"/>
                  </a:cubicBezTo>
                  <a:lnTo>
                    <a:pt x="31723" y="36627"/>
                  </a:lnTo>
                  <a:cubicBezTo>
                    <a:pt x="32116" y="36739"/>
                    <a:pt x="32517" y="36794"/>
                    <a:pt x="32916" y="36794"/>
                  </a:cubicBezTo>
                  <a:cubicBezTo>
                    <a:pt x="34416" y="36794"/>
                    <a:pt x="35883" y="36022"/>
                    <a:pt x="36726" y="34626"/>
                  </a:cubicBezTo>
                  <a:cubicBezTo>
                    <a:pt x="37760" y="32891"/>
                    <a:pt x="37494" y="30723"/>
                    <a:pt x="36193" y="29288"/>
                  </a:cubicBezTo>
                  <a:cubicBezTo>
                    <a:pt x="37093" y="29255"/>
                    <a:pt x="37927" y="28788"/>
                    <a:pt x="38428" y="27954"/>
                  </a:cubicBezTo>
                  <a:cubicBezTo>
                    <a:pt x="39061" y="26920"/>
                    <a:pt x="38895" y="25619"/>
                    <a:pt x="38127" y="24718"/>
                  </a:cubicBezTo>
                  <a:cubicBezTo>
                    <a:pt x="40562" y="24685"/>
                    <a:pt x="42897" y="23451"/>
                    <a:pt x="44232" y="21216"/>
                  </a:cubicBezTo>
                  <a:cubicBezTo>
                    <a:pt x="46267" y="17780"/>
                    <a:pt x="45166" y="13310"/>
                    <a:pt x="41730" y="11275"/>
                  </a:cubicBezTo>
                  <a:cubicBezTo>
                    <a:pt x="40562" y="10584"/>
                    <a:pt x="39274" y="10250"/>
                    <a:pt x="38001" y="10250"/>
                  </a:cubicBezTo>
                  <a:cubicBezTo>
                    <a:pt x="37493" y="10250"/>
                    <a:pt x="36988" y="10304"/>
                    <a:pt x="36493" y="10408"/>
                  </a:cubicBezTo>
                  <a:cubicBezTo>
                    <a:pt x="36460" y="9508"/>
                    <a:pt x="35993" y="8607"/>
                    <a:pt x="35159" y="8107"/>
                  </a:cubicBezTo>
                  <a:cubicBezTo>
                    <a:pt x="34702" y="7842"/>
                    <a:pt x="34194" y="7717"/>
                    <a:pt x="33696" y="7717"/>
                  </a:cubicBezTo>
                  <a:cubicBezTo>
                    <a:pt x="33503" y="7717"/>
                    <a:pt x="33311" y="7736"/>
                    <a:pt x="33124" y="7773"/>
                  </a:cubicBezTo>
                  <a:cubicBezTo>
                    <a:pt x="33324" y="5138"/>
                    <a:pt x="32056" y="2469"/>
                    <a:pt x="29621" y="1035"/>
                  </a:cubicBezTo>
                  <a:cubicBezTo>
                    <a:pt x="28456" y="334"/>
                    <a:pt x="27172" y="0"/>
                    <a:pt x="25905" y="0"/>
                  </a:cubicBezTo>
                  <a:close/>
                </a:path>
              </a:pathLst>
            </a:custGeom>
            <a:solidFill>
              <a:srgbClr val="9FC5E8">
                <a:alpha val="3411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383" name="Google Shape;1383;p42"/>
            <p:cNvGrpSpPr/>
            <p:nvPr/>
          </p:nvGrpSpPr>
          <p:grpSpPr>
            <a:xfrm>
              <a:off x="3753856" y="4"/>
              <a:ext cx="4211154" cy="4799044"/>
              <a:chOff x="4228201" y="2970830"/>
              <a:chExt cx="1270065" cy="1447370"/>
            </a:xfrm>
          </p:grpSpPr>
          <p:sp>
            <p:nvSpPr>
              <p:cNvPr id="1384" name="Google Shape;1384;p42"/>
              <p:cNvSpPr/>
              <p:nvPr/>
            </p:nvSpPr>
            <p:spPr>
              <a:xfrm>
                <a:off x="4228201" y="4225550"/>
                <a:ext cx="133475" cy="192650"/>
              </a:xfrm>
              <a:custGeom>
                <a:avLst/>
                <a:gdLst/>
                <a:ahLst/>
                <a:cxnLst/>
                <a:rect l="l" t="t" r="r" b="b"/>
                <a:pathLst>
                  <a:path w="5339" h="7706" extrusionOk="0">
                    <a:moveTo>
                      <a:pt x="5338" y="0"/>
                    </a:moveTo>
                    <a:lnTo>
                      <a:pt x="1" y="6638"/>
                    </a:lnTo>
                    <a:lnTo>
                      <a:pt x="1502" y="7706"/>
                    </a:lnTo>
                    <a:lnTo>
                      <a:pt x="5338" y="0"/>
                    </a:lnTo>
                    <a:close/>
                  </a:path>
                </a:pathLst>
              </a:custGeom>
              <a:solidFill>
                <a:srgbClr val="9FC5E8">
                  <a:alpha val="3411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5" name="Google Shape;1385;p42"/>
              <p:cNvSpPr/>
              <p:nvPr/>
            </p:nvSpPr>
            <p:spPr>
              <a:xfrm rot="-1467804">
                <a:off x="5333134" y="3992081"/>
                <a:ext cx="130946" cy="193494"/>
              </a:xfrm>
              <a:custGeom>
                <a:avLst/>
                <a:gdLst/>
                <a:ahLst/>
                <a:cxnLst/>
                <a:rect l="l" t="t" r="r" b="b"/>
                <a:pathLst>
                  <a:path w="5238" h="7740" extrusionOk="0">
                    <a:moveTo>
                      <a:pt x="0" y="1"/>
                    </a:moveTo>
                    <a:lnTo>
                      <a:pt x="3636" y="7740"/>
                    </a:lnTo>
                    <a:lnTo>
                      <a:pt x="5237" y="6873"/>
                    </a:lnTo>
                    <a:lnTo>
                      <a:pt x="0" y="1"/>
                    </a:lnTo>
                    <a:close/>
                  </a:path>
                </a:pathLst>
              </a:custGeom>
              <a:solidFill>
                <a:srgbClr val="9FC5E8">
                  <a:alpha val="3411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6" name="Google Shape;1386;p42"/>
              <p:cNvSpPr/>
              <p:nvPr/>
            </p:nvSpPr>
            <p:spPr>
              <a:xfrm>
                <a:off x="4269925" y="2970830"/>
                <a:ext cx="91750" cy="144300"/>
              </a:xfrm>
              <a:custGeom>
                <a:avLst/>
                <a:gdLst/>
                <a:ahLst/>
                <a:cxnLst/>
                <a:rect l="l" t="t" r="r" b="b"/>
                <a:pathLst>
                  <a:path w="3670" h="5772" extrusionOk="0">
                    <a:moveTo>
                      <a:pt x="1935" y="1"/>
                    </a:moveTo>
                    <a:lnTo>
                      <a:pt x="0" y="1302"/>
                    </a:lnTo>
                    <a:lnTo>
                      <a:pt x="3669" y="5772"/>
                    </a:lnTo>
                    <a:lnTo>
                      <a:pt x="1935" y="1"/>
                    </a:lnTo>
                    <a:close/>
                  </a:path>
                </a:pathLst>
              </a:custGeom>
              <a:solidFill>
                <a:srgbClr val="9FC5E8">
                  <a:alpha val="3411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1387" name="Google Shape;1387;p42"/>
          <p:cNvGrpSpPr/>
          <p:nvPr/>
        </p:nvGrpSpPr>
        <p:grpSpPr>
          <a:xfrm flipH="1">
            <a:off x="-123832" y="2653673"/>
            <a:ext cx="9144212" cy="2489827"/>
            <a:chOff x="877800" y="1947200"/>
            <a:chExt cx="6107950" cy="1663100"/>
          </a:xfrm>
        </p:grpSpPr>
        <p:sp>
          <p:nvSpPr>
            <p:cNvPr id="1388" name="Google Shape;1388;p42"/>
            <p:cNvSpPr/>
            <p:nvPr/>
          </p:nvSpPr>
          <p:spPr>
            <a:xfrm>
              <a:off x="3921525" y="2169550"/>
              <a:ext cx="314725" cy="184400"/>
            </a:xfrm>
            <a:custGeom>
              <a:avLst/>
              <a:gdLst/>
              <a:ahLst/>
              <a:cxnLst/>
              <a:rect l="l" t="t" r="r" b="b"/>
              <a:pathLst>
                <a:path w="12589" h="7376" extrusionOk="0">
                  <a:moveTo>
                    <a:pt x="4883" y="1"/>
                  </a:moveTo>
                  <a:cubicBezTo>
                    <a:pt x="1464" y="1"/>
                    <a:pt x="0" y="3151"/>
                    <a:pt x="491" y="5088"/>
                  </a:cubicBezTo>
                  <a:cubicBezTo>
                    <a:pt x="491" y="5088"/>
                    <a:pt x="926" y="7376"/>
                    <a:pt x="4279" y="7376"/>
                  </a:cubicBezTo>
                  <a:cubicBezTo>
                    <a:pt x="4998" y="7376"/>
                    <a:pt x="5850" y="7271"/>
                    <a:pt x="6861" y="7016"/>
                  </a:cubicBezTo>
                  <a:cubicBezTo>
                    <a:pt x="12589" y="5570"/>
                    <a:pt x="9992" y="752"/>
                    <a:pt x="5871" y="83"/>
                  </a:cubicBezTo>
                  <a:cubicBezTo>
                    <a:pt x="5525" y="27"/>
                    <a:pt x="5196" y="1"/>
                    <a:pt x="4883" y="1"/>
                  </a:cubicBezTo>
                  <a:close/>
                </a:path>
              </a:pathLst>
            </a:custGeom>
            <a:solidFill>
              <a:srgbClr val="9FC5E8">
                <a:alpha val="3411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9" name="Google Shape;1389;p42"/>
            <p:cNvSpPr/>
            <p:nvPr/>
          </p:nvSpPr>
          <p:spPr>
            <a:xfrm>
              <a:off x="1439900" y="2673550"/>
              <a:ext cx="666925" cy="371800"/>
            </a:xfrm>
            <a:custGeom>
              <a:avLst/>
              <a:gdLst/>
              <a:ahLst/>
              <a:cxnLst/>
              <a:rect l="l" t="t" r="r" b="b"/>
              <a:pathLst>
                <a:path w="26677" h="14872" extrusionOk="0">
                  <a:moveTo>
                    <a:pt x="9192" y="0"/>
                  </a:moveTo>
                  <a:cubicBezTo>
                    <a:pt x="3620" y="0"/>
                    <a:pt x="212" y="4016"/>
                    <a:pt x="295" y="7278"/>
                  </a:cubicBezTo>
                  <a:cubicBezTo>
                    <a:pt x="295" y="7278"/>
                    <a:pt x="0" y="13996"/>
                    <a:pt x="13463" y="14826"/>
                  </a:cubicBezTo>
                  <a:cubicBezTo>
                    <a:pt x="13966" y="14857"/>
                    <a:pt x="14445" y="14872"/>
                    <a:pt x="14902" y="14872"/>
                  </a:cubicBezTo>
                  <a:cubicBezTo>
                    <a:pt x="26677" y="14872"/>
                    <a:pt x="23358" y="4889"/>
                    <a:pt x="14855" y="1255"/>
                  </a:cubicBezTo>
                  <a:cubicBezTo>
                    <a:pt x="12791" y="374"/>
                    <a:pt x="10891" y="0"/>
                    <a:pt x="9192" y="0"/>
                  </a:cubicBezTo>
                  <a:close/>
                </a:path>
              </a:pathLst>
            </a:custGeom>
            <a:solidFill>
              <a:srgbClr val="9FC5E8">
                <a:alpha val="3411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0" name="Google Shape;1390;p42"/>
            <p:cNvSpPr/>
            <p:nvPr/>
          </p:nvSpPr>
          <p:spPr>
            <a:xfrm>
              <a:off x="877800" y="1947200"/>
              <a:ext cx="6107950" cy="1663100"/>
            </a:xfrm>
            <a:custGeom>
              <a:avLst/>
              <a:gdLst/>
              <a:ahLst/>
              <a:cxnLst/>
              <a:rect l="l" t="t" r="r" b="b"/>
              <a:pathLst>
                <a:path w="244318" h="66524" extrusionOk="0">
                  <a:moveTo>
                    <a:pt x="189589" y="0"/>
                  </a:moveTo>
                  <a:cubicBezTo>
                    <a:pt x="165593" y="0"/>
                    <a:pt x="148224" y="15450"/>
                    <a:pt x="139396" y="25572"/>
                  </a:cubicBezTo>
                  <a:cubicBezTo>
                    <a:pt x="137128" y="28194"/>
                    <a:pt x="133888" y="29581"/>
                    <a:pt x="130598" y="29581"/>
                  </a:cubicBezTo>
                  <a:cubicBezTo>
                    <a:pt x="128649" y="29581"/>
                    <a:pt x="126682" y="29094"/>
                    <a:pt x="124889" y="28088"/>
                  </a:cubicBezTo>
                  <a:cubicBezTo>
                    <a:pt x="119720" y="25219"/>
                    <a:pt x="111954" y="22407"/>
                    <a:pt x="101377" y="22407"/>
                  </a:cubicBezTo>
                  <a:cubicBezTo>
                    <a:pt x="99523" y="22407"/>
                    <a:pt x="97582" y="22494"/>
                    <a:pt x="95554" y="22681"/>
                  </a:cubicBezTo>
                  <a:cubicBezTo>
                    <a:pt x="99409" y="18586"/>
                    <a:pt x="94751" y="12350"/>
                    <a:pt x="88194" y="11306"/>
                  </a:cubicBezTo>
                  <a:cubicBezTo>
                    <a:pt x="87501" y="11196"/>
                    <a:pt x="86840" y="11144"/>
                    <a:pt x="86211" y="11144"/>
                  </a:cubicBezTo>
                  <a:cubicBezTo>
                    <a:pt x="79217" y="11144"/>
                    <a:pt x="76213" y="17572"/>
                    <a:pt x="77220" y="21477"/>
                  </a:cubicBezTo>
                  <a:cubicBezTo>
                    <a:pt x="77220" y="21477"/>
                    <a:pt x="77782" y="24368"/>
                    <a:pt x="81342" y="25599"/>
                  </a:cubicBezTo>
                  <a:cubicBezTo>
                    <a:pt x="68227" y="30122"/>
                    <a:pt x="60598" y="38687"/>
                    <a:pt x="56450" y="45271"/>
                  </a:cubicBezTo>
                  <a:cubicBezTo>
                    <a:pt x="54263" y="48734"/>
                    <a:pt x="50483" y="50726"/>
                    <a:pt x="46547" y="50726"/>
                  </a:cubicBezTo>
                  <a:cubicBezTo>
                    <a:pt x="45280" y="50726"/>
                    <a:pt x="43997" y="50519"/>
                    <a:pt x="42746" y="50089"/>
                  </a:cubicBezTo>
                  <a:cubicBezTo>
                    <a:pt x="37877" y="48409"/>
                    <a:pt x="31655" y="46839"/>
                    <a:pt x="25399" y="46839"/>
                  </a:cubicBezTo>
                  <a:cubicBezTo>
                    <a:pt x="15010" y="46839"/>
                    <a:pt x="4528" y="51170"/>
                    <a:pt x="1" y="66523"/>
                  </a:cubicBezTo>
                  <a:lnTo>
                    <a:pt x="232139" y="66523"/>
                  </a:lnTo>
                  <a:cubicBezTo>
                    <a:pt x="232139" y="66523"/>
                    <a:pt x="244318" y="10101"/>
                    <a:pt x="201466" y="1242"/>
                  </a:cubicBezTo>
                  <a:cubicBezTo>
                    <a:pt x="197346" y="387"/>
                    <a:pt x="193384" y="0"/>
                    <a:pt x="189589" y="0"/>
                  </a:cubicBezTo>
                  <a:close/>
                </a:path>
              </a:pathLst>
            </a:custGeom>
            <a:solidFill>
              <a:srgbClr val="9FC5E8">
                <a:alpha val="3411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391" name="Google Shape;1391;p42"/>
          <p:cNvSpPr/>
          <p:nvPr/>
        </p:nvSpPr>
        <p:spPr>
          <a:xfrm>
            <a:off x="4496425" y="438438"/>
            <a:ext cx="208500" cy="208500"/>
          </a:xfrm>
          <a:custGeom>
            <a:avLst/>
            <a:gdLst/>
            <a:ahLst/>
            <a:cxnLst/>
            <a:rect l="l" t="t" r="r" b="b"/>
            <a:pathLst>
              <a:path w="8340" h="8340" extrusionOk="0">
                <a:moveTo>
                  <a:pt x="4170" y="0"/>
                </a:moveTo>
                <a:cubicBezTo>
                  <a:pt x="1868" y="0"/>
                  <a:pt x="0" y="1868"/>
                  <a:pt x="0" y="4170"/>
                </a:cubicBezTo>
                <a:cubicBezTo>
                  <a:pt x="0" y="6471"/>
                  <a:pt x="1868" y="8339"/>
                  <a:pt x="4170" y="8339"/>
                </a:cubicBezTo>
                <a:cubicBezTo>
                  <a:pt x="6472" y="8339"/>
                  <a:pt x="8340" y="6471"/>
                  <a:pt x="8340" y="4170"/>
                </a:cubicBezTo>
                <a:cubicBezTo>
                  <a:pt x="8340" y="1868"/>
                  <a:pt x="6472" y="0"/>
                  <a:pt x="4170" y="0"/>
                </a:cubicBezTo>
                <a:close/>
              </a:path>
            </a:pathLst>
          </a:cu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2" name="Google Shape;1392;p42"/>
          <p:cNvSpPr/>
          <p:nvPr/>
        </p:nvSpPr>
        <p:spPr>
          <a:xfrm flipH="1">
            <a:off x="7071563" y="595613"/>
            <a:ext cx="721375" cy="294400"/>
          </a:xfrm>
          <a:custGeom>
            <a:avLst/>
            <a:gdLst/>
            <a:ahLst/>
            <a:cxnLst/>
            <a:rect l="l" t="t" r="r" b="b"/>
            <a:pathLst>
              <a:path w="28855" h="11776" extrusionOk="0">
                <a:moveTo>
                  <a:pt x="9707" y="1"/>
                </a:moveTo>
                <a:cubicBezTo>
                  <a:pt x="4537" y="1"/>
                  <a:pt x="300" y="3670"/>
                  <a:pt x="34" y="8774"/>
                </a:cubicBezTo>
                <a:cubicBezTo>
                  <a:pt x="34" y="8907"/>
                  <a:pt x="0" y="9007"/>
                  <a:pt x="0" y="9107"/>
                </a:cubicBezTo>
                <a:cubicBezTo>
                  <a:pt x="0" y="10575"/>
                  <a:pt x="1201" y="11776"/>
                  <a:pt x="2669" y="11776"/>
                </a:cubicBezTo>
                <a:lnTo>
                  <a:pt x="26186" y="11776"/>
                </a:lnTo>
                <a:cubicBezTo>
                  <a:pt x="27653" y="11776"/>
                  <a:pt x="28854" y="10575"/>
                  <a:pt x="28854" y="9107"/>
                </a:cubicBezTo>
                <a:cubicBezTo>
                  <a:pt x="28854" y="7639"/>
                  <a:pt x="27653" y="6439"/>
                  <a:pt x="26186" y="6439"/>
                </a:cubicBezTo>
                <a:lnTo>
                  <a:pt x="18814" y="6439"/>
                </a:lnTo>
                <a:cubicBezTo>
                  <a:pt x="17479" y="2703"/>
                  <a:pt x="13910" y="1"/>
                  <a:pt x="9707" y="1"/>
                </a:cubicBezTo>
                <a:close/>
              </a:path>
            </a:pathLst>
          </a:cu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3" name="Google Shape;1393;p42"/>
          <p:cNvSpPr txBox="1">
            <a:spLocks noGrp="1"/>
          </p:cNvSpPr>
          <p:nvPr>
            <p:ph type="ctrTitle"/>
          </p:nvPr>
        </p:nvSpPr>
        <p:spPr>
          <a:xfrm flipH="1">
            <a:off x="3897175" y="685800"/>
            <a:ext cx="4457400" cy="3193200"/>
          </a:xfrm>
          <a:prstGeom prst="rect">
            <a:avLst/>
          </a:prstGeom>
          <a:noFill/>
          <a:ln>
            <a:noFill/>
          </a:ln>
        </p:spPr>
        <p:txBody>
          <a:bodyPr spcFirstLastPara="1" wrap="square" lIns="91425" tIns="91425" rIns="91425" bIns="91425" anchor="t" anchorCtr="0">
            <a:noAutofit/>
          </a:bodyPr>
          <a:lstStyle>
            <a:lvl1pPr lvl="0" algn="r">
              <a:lnSpc>
                <a:spcPct val="95000"/>
              </a:lnSpc>
              <a:spcBef>
                <a:spcPts val="0"/>
              </a:spcBef>
              <a:spcAft>
                <a:spcPts val="0"/>
              </a:spcAft>
              <a:buSzPts val="5200"/>
              <a:buNone/>
              <a:defRPr sz="63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394" name="Google Shape;1394;p42"/>
          <p:cNvSpPr txBox="1">
            <a:spLocks noGrp="1"/>
          </p:cNvSpPr>
          <p:nvPr>
            <p:ph type="subTitle" idx="1"/>
          </p:nvPr>
        </p:nvSpPr>
        <p:spPr>
          <a:xfrm flipH="1">
            <a:off x="5499750" y="3547682"/>
            <a:ext cx="2826300" cy="8106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2800"/>
              <a:buNone/>
              <a:defRPr>
                <a:solidFill>
                  <a:schemeClr val="dk1"/>
                </a:solidFill>
                <a:latin typeface="Catamaran"/>
                <a:ea typeface="Catamaran"/>
                <a:cs typeface="Catamaran"/>
                <a:sym typeface="Catamaran"/>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395"/>
        <p:cNvGrpSpPr/>
        <p:nvPr/>
      </p:nvGrpSpPr>
      <p:grpSpPr>
        <a:xfrm>
          <a:off x="0" y="0"/>
          <a:ext cx="0" cy="0"/>
          <a:chOff x="0" y="0"/>
          <a:chExt cx="0" cy="0"/>
        </a:xfrm>
      </p:grpSpPr>
      <p:sp>
        <p:nvSpPr>
          <p:cNvPr id="1396" name="Google Shape;1396;p43"/>
          <p:cNvSpPr txBox="1">
            <a:spLocks noGrp="1"/>
          </p:cNvSpPr>
          <p:nvPr>
            <p:ph type="body" idx="1"/>
          </p:nvPr>
        </p:nvSpPr>
        <p:spPr>
          <a:xfrm>
            <a:off x="713225" y="1152475"/>
            <a:ext cx="7717500" cy="3447000"/>
          </a:xfrm>
          <a:prstGeom prst="rect">
            <a:avLst/>
          </a:prstGeom>
          <a:noFill/>
          <a:ln>
            <a:noFill/>
          </a:ln>
        </p:spPr>
        <p:txBody>
          <a:bodyPr spcFirstLastPara="1" wrap="square" lIns="91425" tIns="91425" rIns="91425" bIns="91425" anchor="t" anchorCtr="0">
            <a:noAutofit/>
          </a:bodyPr>
          <a:lstStyle>
            <a:lvl1pPr marL="457200" lvl="0" indent="-304800" algn="l">
              <a:lnSpc>
                <a:spcPct val="100000"/>
              </a:lnSpc>
              <a:spcBef>
                <a:spcPts val="0"/>
              </a:spcBef>
              <a:spcAft>
                <a:spcPts val="0"/>
              </a:spcAft>
              <a:buClr>
                <a:schemeClr val="accent4"/>
              </a:buClr>
              <a:buSzPts val="1200"/>
              <a:buAutoNum type="arabicPeriod"/>
              <a:defRPr sz="1200"/>
            </a:lvl1pPr>
            <a:lvl2pPr marL="914400" lvl="1" indent="-304800" algn="l">
              <a:lnSpc>
                <a:spcPct val="100000"/>
              </a:lnSpc>
              <a:spcBef>
                <a:spcPts val="0"/>
              </a:spcBef>
              <a:spcAft>
                <a:spcPts val="0"/>
              </a:spcAft>
              <a:buClr>
                <a:srgbClr val="434343"/>
              </a:buClr>
              <a:buSzPts val="1200"/>
              <a:buFont typeface="Roboto Condensed Light"/>
              <a:buAutoNum type="alphaLcPeriod"/>
              <a:defRPr/>
            </a:lvl2pPr>
            <a:lvl3pPr marL="1371600" lvl="2" indent="-304800" algn="l">
              <a:lnSpc>
                <a:spcPct val="100000"/>
              </a:lnSpc>
              <a:spcBef>
                <a:spcPts val="0"/>
              </a:spcBef>
              <a:spcAft>
                <a:spcPts val="0"/>
              </a:spcAft>
              <a:buClr>
                <a:srgbClr val="434343"/>
              </a:buClr>
              <a:buSzPts val="1200"/>
              <a:buFont typeface="Roboto Condensed Light"/>
              <a:buAutoNum type="romanLcPeriod"/>
              <a:defRPr/>
            </a:lvl3pPr>
            <a:lvl4pPr marL="1828800" lvl="3" indent="-304800" algn="l">
              <a:lnSpc>
                <a:spcPct val="100000"/>
              </a:lnSpc>
              <a:spcBef>
                <a:spcPts val="0"/>
              </a:spcBef>
              <a:spcAft>
                <a:spcPts val="0"/>
              </a:spcAft>
              <a:buClr>
                <a:srgbClr val="434343"/>
              </a:buClr>
              <a:buSzPts val="1200"/>
              <a:buFont typeface="Roboto Condensed Light"/>
              <a:buAutoNum type="arabicPeriod"/>
              <a:defRPr/>
            </a:lvl4pPr>
            <a:lvl5pPr marL="2286000" lvl="4" indent="-304800" algn="l">
              <a:lnSpc>
                <a:spcPct val="100000"/>
              </a:lnSpc>
              <a:spcBef>
                <a:spcPts val="0"/>
              </a:spcBef>
              <a:spcAft>
                <a:spcPts val="0"/>
              </a:spcAft>
              <a:buClr>
                <a:srgbClr val="434343"/>
              </a:buClr>
              <a:buSzPts val="1200"/>
              <a:buFont typeface="Roboto Condensed Light"/>
              <a:buAutoNum type="alphaLcPeriod"/>
              <a:defRPr/>
            </a:lvl5pPr>
            <a:lvl6pPr marL="2743200" lvl="5" indent="-304800" algn="l">
              <a:lnSpc>
                <a:spcPct val="100000"/>
              </a:lnSpc>
              <a:spcBef>
                <a:spcPts val="0"/>
              </a:spcBef>
              <a:spcAft>
                <a:spcPts val="0"/>
              </a:spcAft>
              <a:buClr>
                <a:srgbClr val="434343"/>
              </a:buClr>
              <a:buSzPts val="1200"/>
              <a:buFont typeface="Roboto Condensed Light"/>
              <a:buAutoNum type="romanLcPeriod"/>
              <a:defRPr/>
            </a:lvl6pPr>
            <a:lvl7pPr marL="3200400" lvl="6" indent="-304800" algn="l">
              <a:lnSpc>
                <a:spcPct val="100000"/>
              </a:lnSpc>
              <a:spcBef>
                <a:spcPts val="0"/>
              </a:spcBef>
              <a:spcAft>
                <a:spcPts val="0"/>
              </a:spcAft>
              <a:buClr>
                <a:srgbClr val="434343"/>
              </a:buClr>
              <a:buSzPts val="1200"/>
              <a:buFont typeface="Roboto Condensed Light"/>
              <a:buAutoNum type="arabicPeriod"/>
              <a:defRPr/>
            </a:lvl7pPr>
            <a:lvl8pPr marL="3657600" lvl="7" indent="-304800" algn="l">
              <a:lnSpc>
                <a:spcPct val="100000"/>
              </a:lnSpc>
              <a:spcBef>
                <a:spcPts val="0"/>
              </a:spcBef>
              <a:spcAft>
                <a:spcPts val="0"/>
              </a:spcAft>
              <a:buClr>
                <a:srgbClr val="434343"/>
              </a:buClr>
              <a:buSzPts val="1200"/>
              <a:buFont typeface="Roboto Condensed Light"/>
              <a:buAutoNum type="alphaLcPeriod"/>
              <a:defRPr/>
            </a:lvl8pPr>
            <a:lvl9pPr marL="4114800" lvl="8" indent="-304800" algn="l">
              <a:lnSpc>
                <a:spcPct val="100000"/>
              </a:lnSpc>
              <a:spcBef>
                <a:spcPts val="0"/>
              </a:spcBef>
              <a:spcAft>
                <a:spcPts val="0"/>
              </a:spcAft>
              <a:buClr>
                <a:srgbClr val="434343"/>
              </a:buClr>
              <a:buSzPts val="1200"/>
              <a:buFont typeface="Roboto Condensed Light"/>
              <a:buAutoNum type="romanLcPeriod"/>
              <a:defRPr/>
            </a:lvl9pPr>
          </a:lstStyle>
          <a:p>
            <a:endParaRPr/>
          </a:p>
        </p:txBody>
      </p:sp>
      <p:grpSp>
        <p:nvGrpSpPr>
          <p:cNvPr id="1397" name="Google Shape;1397;p43"/>
          <p:cNvGrpSpPr/>
          <p:nvPr/>
        </p:nvGrpSpPr>
        <p:grpSpPr>
          <a:xfrm flipH="1">
            <a:off x="3415117" y="444932"/>
            <a:ext cx="4896565" cy="4489578"/>
            <a:chOff x="2958950" y="1937675"/>
            <a:chExt cx="1635350" cy="1499425"/>
          </a:xfrm>
        </p:grpSpPr>
        <p:sp>
          <p:nvSpPr>
            <p:cNvPr id="1398" name="Google Shape;1398;p43"/>
            <p:cNvSpPr/>
            <p:nvPr/>
          </p:nvSpPr>
          <p:spPr>
            <a:xfrm>
              <a:off x="3016500" y="2277900"/>
              <a:ext cx="1156675" cy="1136675"/>
            </a:xfrm>
            <a:custGeom>
              <a:avLst/>
              <a:gdLst/>
              <a:ahLst/>
              <a:cxnLst/>
              <a:rect l="l" t="t" r="r" b="b"/>
              <a:pathLst>
                <a:path w="46267" h="45467" extrusionOk="0">
                  <a:moveTo>
                    <a:pt x="25905" y="0"/>
                  </a:moveTo>
                  <a:cubicBezTo>
                    <a:pt x="23434" y="0"/>
                    <a:pt x="21026" y="1266"/>
                    <a:pt x="19681" y="3537"/>
                  </a:cubicBezTo>
                  <a:cubicBezTo>
                    <a:pt x="19447" y="3904"/>
                    <a:pt x="19247" y="4304"/>
                    <a:pt x="19114" y="4704"/>
                  </a:cubicBezTo>
                  <a:cubicBezTo>
                    <a:pt x="19080" y="4704"/>
                    <a:pt x="19047" y="4671"/>
                    <a:pt x="19014" y="4637"/>
                  </a:cubicBezTo>
                  <a:cubicBezTo>
                    <a:pt x="18571" y="4376"/>
                    <a:pt x="18082" y="4251"/>
                    <a:pt x="17599" y="4251"/>
                  </a:cubicBezTo>
                  <a:cubicBezTo>
                    <a:pt x="16660" y="4251"/>
                    <a:pt x="15739" y="4724"/>
                    <a:pt x="15211" y="5605"/>
                  </a:cubicBezTo>
                  <a:cubicBezTo>
                    <a:pt x="15078" y="5838"/>
                    <a:pt x="14978" y="6105"/>
                    <a:pt x="14911" y="6372"/>
                  </a:cubicBezTo>
                  <a:cubicBezTo>
                    <a:pt x="14431" y="6209"/>
                    <a:pt x="13936" y="6130"/>
                    <a:pt x="13444" y="6130"/>
                  </a:cubicBezTo>
                  <a:cubicBezTo>
                    <a:pt x="11919" y="6130"/>
                    <a:pt x="10431" y="6894"/>
                    <a:pt x="9574" y="8307"/>
                  </a:cubicBezTo>
                  <a:cubicBezTo>
                    <a:pt x="8640" y="9908"/>
                    <a:pt x="8806" y="11876"/>
                    <a:pt x="9841" y="13277"/>
                  </a:cubicBezTo>
                  <a:cubicBezTo>
                    <a:pt x="9336" y="13169"/>
                    <a:pt x="8826" y="13116"/>
                    <a:pt x="8318" y="13116"/>
                  </a:cubicBezTo>
                  <a:cubicBezTo>
                    <a:pt x="5839" y="13116"/>
                    <a:pt x="3425" y="14376"/>
                    <a:pt x="2068" y="16646"/>
                  </a:cubicBezTo>
                  <a:cubicBezTo>
                    <a:pt x="0" y="20082"/>
                    <a:pt x="1134" y="24552"/>
                    <a:pt x="4570" y="26586"/>
                  </a:cubicBezTo>
                  <a:cubicBezTo>
                    <a:pt x="5237" y="26987"/>
                    <a:pt x="5938" y="27254"/>
                    <a:pt x="6672" y="27420"/>
                  </a:cubicBezTo>
                  <a:cubicBezTo>
                    <a:pt x="6405" y="29188"/>
                    <a:pt x="7172" y="30990"/>
                    <a:pt x="8806" y="31957"/>
                  </a:cubicBezTo>
                  <a:cubicBezTo>
                    <a:pt x="9529" y="32374"/>
                    <a:pt x="10321" y="32582"/>
                    <a:pt x="11087" y="32582"/>
                  </a:cubicBezTo>
                  <a:cubicBezTo>
                    <a:pt x="11240" y="32582"/>
                    <a:pt x="11392" y="32574"/>
                    <a:pt x="11542" y="32557"/>
                  </a:cubicBezTo>
                  <a:cubicBezTo>
                    <a:pt x="11675" y="33325"/>
                    <a:pt x="12142" y="34058"/>
                    <a:pt x="12843" y="34492"/>
                  </a:cubicBezTo>
                  <a:cubicBezTo>
                    <a:pt x="13285" y="34761"/>
                    <a:pt x="13772" y="34887"/>
                    <a:pt x="14252" y="34887"/>
                  </a:cubicBezTo>
                  <a:cubicBezTo>
                    <a:pt x="14605" y="34887"/>
                    <a:pt x="14953" y="34819"/>
                    <a:pt x="15278" y="34692"/>
                  </a:cubicBezTo>
                  <a:cubicBezTo>
                    <a:pt x="15478" y="35259"/>
                    <a:pt x="15878" y="35793"/>
                    <a:pt x="16445" y="36127"/>
                  </a:cubicBezTo>
                  <a:cubicBezTo>
                    <a:pt x="16812" y="36327"/>
                    <a:pt x="17212" y="36460"/>
                    <a:pt x="17613" y="36494"/>
                  </a:cubicBezTo>
                  <a:cubicBezTo>
                    <a:pt x="16879" y="39496"/>
                    <a:pt x="18146" y="42765"/>
                    <a:pt x="20915" y="44433"/>
                  </a:cubicBezTo>
                  <a:cubicBezTo>
                    <a:pt x="22091" y="45134"/>
                    <a:pt x="23379" y="45467"/>
                    <a:pt x="24646" y="45467"/>
                  </a:cubicBezTo>
                  <a:cubicBezTo>
                    <a:pt x="27117" y="45467"/>
                    <a:pt x="29511" y="44202"/>
                    <a:pt x="30856" y="41931"/>
                  </a:cubicBezTo>
                  <a:cubicBezTo>
                    <a:pt x="31856" y="40263"/>
                    <a:pt x="32090" y="38395"/>
                    <a:pt x="31723" y="36627"/>
                  </a:cubicBezTo>
                  <a:lnTo>
                    <a:pt x="31723" y="36627"/>
                  </a:lnTo>
                  <a:cubicBezTo>
                    <a:pt x="32116" y="36739"/>
                    <a:pt x="32517" y="36794"/>
                    <a:pt x="32916" y="36794"/>
                  </a:cubicBezTo>
                  <a:cubicBezTo>
                    <a:pt x="34416" y="36794"/>
                    <a:pt x="35883" y="36022"/>
                    <a:pt x="36726" y="34626"/>
                  </a:cubicBezTo>
                  <a:cubicBezTo>
                    <a:pt x="37760" y="32891"/>
                    <a:pt x="37494" y="30723"/>
                    <a:pt x="36193" y="29288"/>
                  </a:cubicBezTo>
                  <a:cubicBezTo>
                    <a:pt x="37093" y="29255"/>
                    <a:pt x="37927" y="28788"/>
                    <a:pt x="38428" y="27954"/>
                  </a:cubicBezTo>
                  <a:cubicBezTo>
                    <a:pt x="39061" y="26920"/>
                    <a:pt x="38895" y="25619"/>
                    <a:pt x="38127" y="24718"/>
                  </a:cubicBezTo>
                  <a:cubicBezTo>
                    <a:pt x="40562" y="24685"/>
                    <a:pt x="42897" y="23451"/>
                    <a:pt x="44232" y="21216"/>
                  </a:cubicBezTo>
                  <a:cubicBezTo>
                    <a:pt x="46267" y="17780"/>
                    <a:pt x="45166" y="13310"/>
                    <a:pt x="41730" y="11275"/>
                  </a:cubicBezTo>
                  <a:cubicBezTo>
                    <a:pt x="40562" y="10584"/>
                    <a:pt x="39274" y="10250"/>
                    <a:pt x="38001" y="10250"/>
                  </a:cubicBezTo>
                  <a:cubicBezTo>
                    <a:pt x="37493" y="10250"/>
                    <a:pt x="36988" y="10304"/>
                    <a:pt x="36493" y="10408"/>
                  </a:cubicBezTo>
                  <a:cubicBezTo>
                    <a:pt x="36460" y="9508"/>
                    <a:pt x="35993" y="8607"/>
                    <a:pt x="35159" y="8107"/>
                  </a:cubicBezTo>
                  <a:cubicBezTo>
                    <a:pt x="34702" y="7842"/>
                    <a:pt x="34194" y="7717"/>
                    <a:pt x="33696" y="7717"/>
                  </a:cubicBezTo>
                  <a:cubicBezTo>
                    <a:pt x="33503" y="7717"/>
                    <a:pt x="33311" y="7736"/>
                    <a:pt x="33124" y="7773"/>
                  </a:cubicBezTo>
                  <a:cubicBezTo>
                    <a:pt x="33324" y="5138"/>
                    <a:pt x="32056" y="2469"/>
                    <a:pt x="29621" y="1035"/>
                  </a:cubicBezTo>
                  <a:cubicBezTo>
                    <a:pt x="28456" y="334"/>
                    <a:pt x="27172" y="0"/>
                    <a:pt x="25905" y="0"/>
                  </a:cubicBezTo>
                  <a:close/>
                </a:path>
              </a:pathLst>
            </a:custGeom>
            <a:solidFill>
              <a:srgbClr val="9FC5E8">
                <a:alpha val="3411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9" name="Google Shape;1399;p43"/>
            <p:cNvSpPr/>
            <p:nvPr/>
          </p:nvSpPr>
          <p:spPr>
            <a:xfrm>
              <a:off x="2958950" y="1937675"/>
              <a:ext cx="262725" cy="426150"/>
            </a:xfrm>
            <a:custGeom>
              <a:avLst/>
              <a:gdLst/>
              <a:ahLst/>
              <a:cxnLst/>
              <a:rect l="l" t="t" r="r" b="b"/>
              <a:pathLst>
                <a:path w="10509" h="17046" extrusionOk="0">
                  <a:moveTo>
                    <a:pt x="2803" y="0"/>
                  </a:moveTo>
                  <a:lnTo>
                    <a:pt x="1" y="1234"/>
                  </a:lnTo>
                  <a:lnTo>
                    <a:pt x="10508" y="17046"/>
                  </a:lnTo>
                  <a:lnTo>
                    <a:pt x="2803" y="0"/>
                  </a:lnTo>
                  <a:close/>
                </a:path>
              </a:pathLst>
            </a:custGeom>
            <a:solidFill>
              <a:srgbClr val="9FC5E8">
                <a:alpha val="3411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0" name="Google Shape;1400;p43"/>
            <p:cNvSpPr/>
            <p:nvPr/>
          </p:nvSpPr>
          <p:spPr>
            <a:xfrm>
              <a:off x="4081425" y="3011775"/>
              <a:ext cx="512875" cy="275200"/>
            </a:xfrm>
            <a:custGeom>
              <a:avLst/>
              <a:gdLst/>
              <a:ahLst/>
              <a:cxnLst/>
              <a:rect l="l" t="t" r="r" b="b"/>
              <a:pathLst>
                <a:path w="20515" h="11008" extrusionOk="0">
                  <a:moveTo>
                    <a:pt x="0" y="0"/>
                  </a:moveTo>
                  <a:lnTo>
                    <a:pt x="19181" y="11008"/>
                  </a:lnTo>
                  <a:lnTo>
                    <a:pt x="20515" y="8073"/>
                  </a:lnTo>
                  <a:lnTo>
                    <a:pt x="0" y="0"/>
                  </a:lnTo>
                  <a:close/>
                </a:path>
              </a:pathLst>
            </a:custGeom>
            <a:solidFill>
              <a:srgbClr val="9FC5E8">
                <a:alpha val="3411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1" name="Google Shape;1401;p43"/>
            <p:cNvSpPr/>
            <p:nvPr/>
          </p:nvSpPr>
          <p:spPr>
            <a:xfrm>
              <a:off x="4026375" y="3103500"/>
              <a:ext cx="193500" cy="333600"/>
            </a:xfrm>
            <a:custGeom>
              <a:avLst/>
              <a:gdLst/>
              <a:ahLst/>
              <a:cxnLst/>
              <a:rect l="l" t="t" r="r" b="b"/>
              <a:pathLst>
                <a:path w="7740" h="13344" extrusionOk="0">
                  <a:moveTo>
                    <a:pt x="1" y="0"/>
                  </a:moveTo>
                  <a:lnTo>
                    <a:pt x="4938" y="13343"/>
                  </a:lnTo>
                  <a:lnTo>
                    <a:pt x="7740" y="12109"/>
                  </a:lnTo>
                  <a:lnTo>
                    <a:pt x="1" y="0"/>
                  </a:lnTo>
                  <a:close/>
                </a:path>
              </a:pathLst>
            </a:custGeom>
            <a:solidFill>
              <a:srgbClr val="9FC5E8">
                <a:alpha val="3411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2" name="Google Shape;1402;p43"/>
            <p:cNvSpPr/>
            <p:nvPr/>
          </p:nvSpPr>
          <p:spPr>
            <a:xfrm>
              <a:off x="4047225" y="2869175"/>
              <a:ext cx="356950" cy="76725"/>
            </a:xfrm>
            <a:custGeom>
              <a:avLst/>
              <a:gdLst/>
              <a:ahLst/>
              <a:cxnLst/>
              <a:rect l="l" t="t" r="r" b="b"/>
              <a:pathLst>
                <a:path w="14278" h="3069" extrusionOk="0">
                  <a:moveTo>
                    <a:pt x="14277" y="0"/>
                  </a:moveTo>
                  <a:lnTo>
                    <a:pt x="1" y="1635"/>
                  </a:lnTo>
                  <a:lnTo>
                    <a:pt x="14144" y="3069"/>
                  </a:lnTo>
                  <a:lnTo>
                    <a:pt x="14277" y="0"/>
                  </a:lnTo>
                  <a:close/>
                </a:path>
              </a:pathLst>
            </a:custGeom>
            <a:solidFill>
              <a:srgbClr val="9FC5E8">
                <a:alpha val="3411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3" name="Google Shape;1403;p43"/>
            <p:cNvSpPr/>
            <p:nvPr/>
          </p:nvSpPr>
          <p:spPr>
            <a:xfrm>
              <a:off x="3857925" y="2066925"/>
              <a:ext cx="192675" cy="213500"/>
            </a:xfrm>
            <a:custGeom>
              <a:avLst/>
              <a:gdLst/>
              <a:ahLst/>
              <a:cxnLst/>
              <a:rect l="l" t="t" r="r" b="b"/>
              <a:pathLst>
                <a:path w="7707" h="8540" extrusionOk="0">
                  <a:moveTo>
                    <a:pt x="4470" y="0"/>
                  </a:moveTo>
                  <a:lnTo>
                    <a:pt x="1" y="8540"/>
                  </a:lnTo>
                  <a:lnTo>
                    <a:pt x="7706" y="2102"/>
                  </a:lnTo>
                  <a:lnTo>
                    <a:pt x="4470" y="0"/>
                  </a:lnTo>
                  <a:close/>
                </a:path>
              </a:pathLst>
            </a:custGeom>
            <a:solidFill>
              <a:srgbClr val="9FC5E8">
                <a:alpha val="3411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404" name="Google Shape;1404;p43"/>
          <p:cNvSpPr/>
          <p:nvPr/>
        </p:nvSpPr>
        <p:spPr>
          <a:xfrm flipH="1">
            <a:off x="6240550" y="633788"/>
            <a:ext cx="709700" cy="307725"/>
          </a:xfrm>
          <a:custGeom>
            <a:avLst/>
            <a:gdLst/>
            <a:ahLst/>
            <a:cxnLst/>
            <a:rect l="l" t="t" r="r" b="b"/>
            <a:pathLst>
              <a:path w="28388" h="12309" extrusionOk="0">
                <a:moveTo>
                  <a:pt x="18247" y="0"/>
                </a:moveTo>
                <a:cubicBezTo>
                  <a:pt x="13877" y="0"/>
                  <a:pt x="10141" y="2802"/>
                  <a:pt x="8740" y="6738"/>
                </a:cubicBezTo>
                <a:lnTo>
                  <a:pt x="2769" y="6738"/>
                </a:lnTo>
                <a:cubicBezTo>
                  <a:pt x="1234" y="6738"/>
                  <a:pt x="0" y="7973"/>
                  <a:pt x="0" y="9507"/>
                </a:cubicBezTo>
                <a:cubicBezTo>
                  <a:pt x="0" y="11041"/>
                  <a:pt x="1234" y="12309"/>
                  <a:pt x="2769" y="12309"/>
                </a:cubicBezTo>
                <a:lnTo>
                  <a:pt x="25585" y="12309"/>
                </a:lnTo>
                <a:cubicBezTo>
                  <a:pt x="27153" y="12309"/>
                  <a:pt x="28387" y="11041"/>
                  <a:pt x="28387" y="9507"/>
                </a:cubicBezTo>
                <a:cubicBezTo>
                  <a:pt x="28387" y="9407"/>
                  <a:pt x="28387" y="9273"/>
                  <a:pt x="28354" y="9173"/>
                </a:cubicBezTo>
                <a:cubicBezTo>
                  <a:pt x="28087" y="3836"/>
                  <a:pt x="23684" y="0"/>
                  <a:pt x="18247" y="0"/>
                </a:cubicBezTo>
                <a:close/>
              </a:path>
            </a:pathLst>
          </a:custGeom>
          <a:solidFill>
            <a:srgbClr val="F0EF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5" name="Google Shape;1405;p43"/>
          <p:cNvSpPr/>
          <p:nvPr/>
        </p:nvSpPr>
        <p:spPr>
          <a:xfrm>
            <a:off x="4224875" y="4734213"/>
            <a:ext cx="208500" cy="208500"/>
          </a:xfrm>
          <a:custGeom>
            <a:avLst/>
            <a:gdLst/>
            <a:ahLst/>
            <a:cxnLst/>
            <a:rect l="l" t="t" r="r" b="b"/>
            <a:pathLst>
              <a:path w="8340" h="8340" extrusionOk="0">
                <a:moveTo>
                  <a:pt x="4170" y="0"/>
                </a:moveTo>
                <a:cubicBezTo>
                  <a:pt x="1868" y="0"/>
                  <a:pt x="0" y="1868"/>
                  <a:pt x="0" y="4170"/>
                </a:cubicBezTo>
                <a:cubicBezTo>
                  <a:pt x="0" y="6471"/>
                  <a:pt x="1868" y="8339"/>
                  <a:pt x="4170" y="8339"/>
                </a:cubicBezTo>
                <a:cubicBezTo>
                  <a:pt x="6472" y="8339"/>
                  <a:pt x="8340" y="6471"/>
                  <a:pt x="8340" y="4170"/>
                </a:cubicBezTo>
                <a:cubicBezTo>
                  <a:pt x="8340" y="1868"/>
                  <a:pt x="6472" y="0"/>
                  <a:pt x="4170" y="0"/>
                </a:cubicBezTo>
                <a:close/>
              </a:path>
            </a:pathLst>
          </a:cu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406" name="Google Shape;1406;p43"/>
          <p:cNvGrpSpPr/>
          <p:nvPr/>
        </p:nvGrpSpPr>
        <p:grpSpPr>
          <a:xfrm>
            <a:off x="572595" y="3561770"/>
            <a:ext cx="281256" cy="357950"/>
            <a:chOff x="3828325" y="875775"/>
            <a:chExt cx="330501" cy="420623"/>
          </a:xfrm>
        </p:grpSpPr>
        <p:sp>
          <p:nvSpPr>
            <p:cNvPr id="1407" name="Google Shape;1407;p43"/>
            <p:cNvSpPr/>
            <p:nvPr/>
          </p:nvSpPr>
          <p:spPr>
            <a:xfrm>
              <a:off x="3884094" y="1119247"/>
              <a:ext cx="53711" cy="53776"/>
            </a:xfrm>
            <a:custGeom>
              <a:avLst/>
              <a:gdLst/>
              <a:ahLst/>
              <a:cxnLst/>
              <a:rect l="l" t="t" r="r" b="b"/>
              <a:pathLst>
                <a:path w="835" h="836" extrusionOk="0">
                  <a:moveTo>
                    <a:pt x="474" y="1"/>
                  </a:moveTo>
                  <a:cubicBezTo>
                    <a:pt x="323" y="1"/>
                    <a:pt x="155" y="120"/>
                    <a:pt x="100" y="285"/>
                  </a:cubicBezTo>
                  <a:cubicBezTo>
                    <a:pt x="0" y="485"/>
                    <a:pt x="67" y="719"/>
                    <a:pt x="234" y="819"/>
                  </a:cubicBezTo>
                  <a:cubicBezTo>
                    <a:pt x="269" y="830"/>
                    <a:pt x="305" y="836"/>
                    <a:pt x="340" y="836"/>
                  </a:cubicBezTo>
                  <a:cubicBezTo>
                    <a:pt x="502" y="836"/>
                    <a:pt x="652" y="716"/>
                    <a:pt x="734" y="552"/>
                  </a:cubicBezTo>
                  <a:cubicBezTo>
                    <a:pt x="834" y="352"/>
                    <a:pt x="734" y="118"/>
                    <a:pt x="567" y="18"/>
                  </a:cubicBezTo>
                  <a:cubicBezTo>
                    <a:pt x="538" y="6"/>
                    <a:pt x="506" y="1"/>
                    <a:pt x="474"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8" name="Google Shape;1408;p43"/>
            <p:cNvSpPr/>
            <p:nvPr/>
          </p:nvSpPr>
          <p:spPr>
            <a:xfrm>
              <a:off x="3918444" y="1068109"/>
              <a:ext cx="126656" cy="79699"/>
            </a:xfrm>
            <a:custGeom>
              <a:avLst/>
              <a:gdLst/>
              <a:ahLst/>
              <a:cxnLst/>
              <a:rect l="l" t="t" r="r" b="b"/>
              <a:pathLst>
                <a:path w="1969" h="1239" extrusionOk="0">
                  <a:moveTo>
                    <a:pt x="1114" y="1"/>
                  </a:moveTo>
                  <a:cubicBezTo>
                    <a:pt x="642" y="1"/>
                    <a:pt x="123" y="511"/>
                    <a:pt x="0" y="880"/>
                  </a:cubicBezTo>
                  <a:lnTo>
                    <a:pt x="0" y="1180"/>
                  </a:lnTo>
                  <a:cubicBezTo>
                    <a:pt x="43" y="1223"/>
                    <a:pt x="86" y="1238"/>
                    <a:pt x="130" y="1238"/>
                  </a:cubicBezTo>
                  <a:cubicBezTo>
                    <a:pt x="223" y="1238"/>
                    <a:pt x="320" y="1169"/>
                    <a:pt x="434" y="1147"/>
                  </a:cubicBezTo>
                  <a:cubicBezTo>
                    <a:pt x="551" y="1108"/>
                    <a:pt x="668" y="1091"/>
                    <a:pt x="785" y="1091"/>
                  </a:cubicBezTo>
                  <a:cubicBezTo>
                    <a:pt x="868" y="1091"/>
                    <a:pt x="951" y="1099"/>
                    <a:pt x="1034" y="1113"/>
                  </a:cubicBezTo>
                  <a:cubicBezTo>
                    <a:pt x="1188" y="1113"/>
                    <a:pt x="1349" y="1156"/>
                    <a:pt x="1488" y="1156"/>
                  </a:cubicBezTo>
                  <a:cubicBezTo>
                    <a:pt x="1650" y="1156"/>
                    <a:pt x="1781" y="1098"/>
                    <a:pt x="1835" y="846"/>
                  </a:cubicBezTo>
                  <a:cubicBezTo>
                    <a:pt x="1968" y="446"/>
                    <a:pt x="1601" y="113"/>
                    <a:pt x="1234" y="12"/>
                  </a:cubicBezTo>
                  <a:cubicBezTo>
                    <a:pt x="1195" y="5"/>
                    <a:pt x="1155" y="1"/>
                    <a:pt x="1114" y="1"/>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9" name="Google Shape;1409;p43"/>
            <p:cNvSpPr/>
            <p:nvPr/>
          </p:nvSpPr>
          <p:spPr>
            <a:xfrm>
              <a:off x="3828325" y="1159001"/>
              <a:ext cx="81564" cy="135211"/>
            </a:xfrm>
            <a:custGeom>
              <a:avLst/>
              <a:gdLst/>
              <a:ahLst/>
              <a:cxnLst/>
              <a:rect l="l" t="t" r="r" b="b"/>
              <a:pathLst>
                <a:path w="1268" h="2102" extrusionOk="0">
                  <a:moveTo>
                    <a:pt x="1234" y="0"/>
                  </a:moveTo>
                  <a:cubicBezTo>
                    <a:pt x="1168" y="0"/>
                    <a:pt x="1101" y="134"/>
                    <a:pt x="1068" y="167"/>
                  </a:cubicBezTo>
                  <a:cubicBezTo>
                    <a:pt x="1001" y="267"/>
                    <a:pt x="934" y="334"/>
                    <a:pt x="867" y="434"/>
                  </a:cubicBezTo>
                  <a:cubicBezTo>
                    <a:pt x="734" y="601"/>
                    <a:pt x="634" y="768"/>
                    <a:pt x="534" y="968"/>
                  </a:cubicBezTo>
                  <a:cubicBezTo>
                    <a:pt x="400" y="1135"/>
                    <a:pt x="300" y="1335"/>
                    <a:pt x="234" y="1535"/>
                  </a:cubicBezTo>
                  <a:cubicBezTo>
                    <a:pt x="134" y="1702"/>
                    <a:pt x="33" y="1902"/>
                    <a:pt x="0" y="2102"/>
                  </a:cubicBezTo>
                  <a:cubicBezTo>
                    <a:pt x="67" y="1935"/>
                    <a:pt x="134" y="1735"/>
                    <a:pt x="234" y="1568"/>
                  </a:cubicBezTo>
                  <a:cubicBezTo>
                    <a:pt x="334" y="1401"/>
                    <a:pt x="400" y="1201"/>
                    <a:pt x="500" y="1035"/>
                  </a:cubicBezTo>
                  <a:cubicBezTo>
                    <a:pt x="634" y="868"/>
                    <a:pt x="734" y="701"/>
                    <a:pt x="834" y="534"/>
                  </a:cubicBezTo>
                  <a:cubicBezTo>
                    <a:pt x="901" y="467"/>
                    <a:pt x="967" y="367"/>
                    <a:pt x="1034" y="301"/>
                  </a:cubicBezTo>
                  <a:cubicBezTo>
                    <a:pt x="1068" y="234"/>
                    <a:pt x="1101" y="201"/>
                    <a:pt x="1134" y="167"/>
                  </a:cubicBezTo>
                  <a:cubicBezTo>
                    <a:pt x="1168" y="134"/>
                    <a:pt x="1201" y="101"/>
                    <a:pt x="1234" y="67"/>
                  </a:cubicBezTo>
                  <a:cubicBezTo>
                    <a:pt x="1268" y="67"/>
                    <a:pt x="1268" y="67"/>
                    <a:pt x="1268" y="34"/>
                  </a:cubicBezTo>
                  <a:cubicBezTo>
                    <a:pt x="1268" y="34"/>
                    <a:pt x="1234" y="0"/>
                    <a:pt x="1234"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0" name="Google Shape;1410;p43"/>
            <p:cNvSpPr/>
            <p:nvPr/>
          </p:nvSpPr>
          <p:spPr>
            <a:xfrm>
              <a:off x="3839003" y="1079623"/>
              <a:ext cx="77319" cy="60144"/>
            </a:xfrm>
            <a:custGeom>
              <a:avLst/>
              <a:gdLst/>
              <a:ahLst/>
              <a:cxnLst/>
              <a:rect l="l" t="t" r="r" b="b"/>
              <a:pathLst>
                <a:path w="1202" h="935" extrusionOk="0">
                  <a:moveTo>
                    <a:pt x="1" y="0"/>
                  </a:moveTo>
                  <a:cubicBezTo>
                    <a:pt x="1" y="0"/>
                    <a:pt x="1" y="34"/>
                    <a:pt x="1" y="34"/>
                  </a:cubicBezTo>
                  <a:cubicBezTo>
                    <a:pt x="501" y="200"/>
                    <a:pt x="902" y="534"/>
                    <a:pt x="1202" y="934"/>
                  </a:cubicBezTo>
                  <a:cubicBezTo>
                    <a:pt x="935" y="501"/>
                    <a:pt x="501" y="200"/>
                    <a:pt x="1"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1" name="Google Shape;1411;p43"/>
            <p:cNvSpPr/>
            <p:nvPr/>
          </p:nvSpPr>
          <p:spPr>
            <a:xfrm>
              <a:off x="3845435" y="1103230"/>
              <a:ext cx="58021" cy="37501"/>
            </a:xfrm>
            <a:custGeom>
              <a:avLst/>
              <a:gdLst/>
              <a:ahLst/>
              <a:cxnLst/>
              <a:rect l="l" t="t" r="r" b="b"/>
              <a:pathLst>
                <a:path w="902" h="583" extrusionOk="0">
                  <a:moveTo>
                    <a:pt x="1" y="0"/>
                  </a:moveTo>
                  <a:lnTo>
                    <a:pt x="1" y="0"/>
                  </a:lnTo>
                  <a:cubicBezTo>
                    <a:pt x="301" y="167"/>
                    <a:pt x="601" y="334"/>
                    <a:pt x="868" y="567"/>
                  </a:cubicBezTo>
                  <a:cubicBezTo>
                    <a:pt x="868" y="578"/>
                    <a:pt x="872" y="582"/>
                    <a:pt x="877" y="582"/>
                  </a:cubicBezTo>
                  <a:cubicBezTo>
                    <a:pt x="887" y="582"/>
                    <a:pt x="902" y="567"/>
                    <a:pt x="902" y="567"/>
                  </a:cubicBezTo>
                  <a:cubicBezTo>
                    <a:pt x="601" y="334"/>
                    <a:pt x="335" y="134"/>
                    <a:pt x="1"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2" name="Google Shape;1412;p43"/>
            <p:cNvSpPr/>
            <p:nvPr/>
          </p:nvSpPr>
          <p:spPr>
            <a:xfrm>
              <a:off x="3939864" y="1116610"/>
              <a:ext cx="68763" cy="179788"/>
            </a:xfrm>
            <a:custGeom>
              <a:avLst/>
              <a:gdLst/>
              <a:ahLst/>
              <a:cxnLst/>
              <a:rect l="l" t="t" r="r" b="b"/>
              <a:pathLst>
                <a:path w="1069" h="2795" extrusionOk="0">
                  <a:moveTo>
                    <a:pt x="413" y="1"/>
                  </a:moveTo>
                  <a:cubicBezTo>
                    <a:pt x="401" y="1"/>
                    <a:pt x="384" y="9"/>
                    <a:pt x="368" y="26"/>
                  </a:cubicBezTo>
                  <a:cubicBezTo>
                    <a:pt x="268" y="259"/>
                    <a:pt x="201" y="526"/>
                    <a:pt x="101" y="793"/>
                  </a:cubicBezTo>
                  <a:cubicBezTo>
                    <a:pt x="67" y="893"/>
                    <a:pt x="1" y="993"/>
                    <a:pt x="34" y="1126"/>
                  </a:cubicBezTo>
                  <a:cubicBezTo>
                    <a:pt x="67" y="1260"/>
                    <a:pt x="101" y="1393"/>
                    <a:pt x="134" y="1527"/>
                  </a:cubicBezTo>
                  <a:cubicBezTo>
                    <a:pt x="167" y="1660"/>
                    <a:pt x="201" y="1827"/>
                    <a:pt x="234" y="1960"/>
                  </a:cubicBezTo>
                  <a:cubicBezTo>
                    <a:pt x="268" y="2027"/>
                    <a:pt x="368" y="2127"/>
                    <a:pt x="434" y="2194"/>
                  </a:cubicBezTo>
                  <a:cubicBezTo>
                    <a:pt x="634" y="2394"/>
                    <a:pt x="835" y="2594"/>
                    <a:pt x="1068" y="2794"/>
                  </a:cubicBezTo>
                  <a:cubicBezTo>
                    <a:pt x="1068" y="2794"/>
                    <a:pt x="1068" y="2761"/>
                    <a:pt x="1068" y="2761"/>
                  </a:cubicBezTo>
                  <a:cubicBezTo>
                    <a:pt x="901" y="2594"/>
                    <a:pt x="735" y="2427"/>
                    <a:pt x="568" y="2261"/>
                  </a:cubicBezTo>
                  <a:cubicBezTo>
                    <a:pt x="468" y="2194"/>
                    <a:pt x="368" y="2094"/>
                    <a:pt x="301" y="1960"/>
                  </a:cubicBezTo>
                  <a:cubicBezTo>
                    <a:pt x="234" y="1860"/>
                    <a:pt x="234" y="1694"/>
                    <a:pt x="201" y="1560"/>
                  </a:cubicBezTo>
                  <a:cubicBezTo>
                    <a:pt x="167" y="1460"/>
                    <a:pt x="134" y="1327"/>
                    <a:pt x="101" y="1193"/>
                  </a:cubicBezTo>
                  <a:cubicBezTo>
                    <a:pt x="67" y="1026"/>
                    <a:pt x="101" y="893"/>
                    <a:pt x="167" y="760"/>
                  </a:cubicBezTo>
                  <a:cubicBezTo>
                    <a:pt x="268" y="526"/>
                    <a:pt x="334" y="259"/>
                    <a:pt x="434" y="26"/>
                  </a:cubicBezTo>
                  <a:cubicBezTo>
                    <a:pt x="434" y="9"/>
                    <a:pt x="426" y="1"/>
                    <a:pt x="413"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3" name="Google Shape;1413;p43"/>
            <p:cNvSpPr/>
            <p:nvPr/>
          </p:nvSpPr>
          <p:spPr>
            <a:xfrm>
              <a:off x="3957039" y="1118733"/>
              <a:ext cx="85874" cy="169046"/>
            </a:xfrm>
            <a:custGeom>
              <a:avLst/>
              <a:gdLst/>
              <a:ahLst/>
              <a:cxnLst/>
              <a:rect l="l" t="t" r="r" b="b"/>
              <a:pathLst>
                <a:path w="1335" h="2628" extrusionOk="0">
                  <a:moveTo>
                    <a:pt x="217" y="1"/>
                  </a:moveTo>
                  <a:cubicBezTo>
                    <a:pt x="209" y="1"/>
                    <a:pt x="201" y="9"/>
                    <a:pt x="201" y="26"/>
                  </a:cubicBezTo>
                  <a:cubicBezTo>
                    <a:pt x="134" y="293"/>
                    <a:pt x="101" y="560"/>
                    <a:pt x="34" y="827"/>
                  </a:cubicBezTo>
                  <a:cubicBezTo>
                    <a:pt x="34" y="960"/>
                    <a:pt x="1" y="1060"/>
                    <a:pt x="34" y="1160"/>
                  </a:cubicBezTo>
                  <a:cubicBezTo>
                    <a:pt x="101" y="1294"/>
                    <a:pt x="134" y="1427"/>
                    <a:pt x="201" y="1560"/>
                  </a:cubicBezTo>
                  <a:cubicBezTo>
                    <a:pt x="267" y="1694"/>
                    <a:pt x="301" y="1827"/>
                    <a:pt x="367" y="1961"/>
                  </a:cubicBezTo>
                  <a:cubicBezTo>
                    <a:pt x="434" y="2061"/>
                    <a:pt x="534" y="2094"/>
                    <a:pt x="601" y="2161"/>
                  </a:cubicBezTo>
                  <a:cubicBezTo>
                    <a:pt x="868" y="2328"/>
                    <a:pt x="1101" y="2494"/>
                    <a:pt x="1335" y="2628"/>
                  </a:cubicBezTo>
                  <a:cubicBezTo>
                    <a:pt x="1168" y="2494"/>
                    <a:pt x="968" y="2361"/>
                    <a:pt x="768" y="2228"/>
                  </a:cubicBezTo>
                  <a:cubicBezTo>
                    <a:pt x="668" y="2161"/>
                    <a:pt x="534" y="2061"/>
                    <a:pt x="434" y="1961"/>
                  </a:cubicBezTo>
                  <a:cubicBezTo>
                    <a:pt x="367" y="1861"/>
                    <a:pt x="334" y="1727"/>
                    <a:pt x="267" y="1594"/>
                  </a:cubicBezTo>
                  <a:cubicBezTo>
                    <a:pt x="234" y="1460"/>
                    <a:pt x="167" y="1360"/>
                    <a:pt x="134" y="1227"/>
                  </a:cubicBezTo>
                  <a:cubicBezTo>
                    <a:pt x="67" y="1093"/>
                    <a:pt x="67" y="960"/>
                    <a:pt x="101" y="793"/>
                  </a:cubicBezTo>
                  <a:cubicBezTo>
                    <a:pt x="167" y="526"/>
                    <a:pt x="201" y="293"/>
                    <a:pt x="234" y="26"/>
                  </a:cubicBezTo>
                  <a:cubicBezTo>
                    <a:pt x="234" y="9"/>
                    <a:pt x="226" y="1"/>
                    <a:pt x="217"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4" name="Google Shape;1414;p43"/>
            <p:cNvSpPr/>
            <p:nvPr/>
          </p:nvSpPr>
          <p:spPr>
            <a:xfrm>
              <a:off x="3974213" y="1103745"/>
              <a:ext cx="105171" cy="153994"/>
            </a:xfrm>
            <a:custGeom>
              <a:avLst/>
              <a:gdLst/>
              <a:ahLst/>
              <a:cxnLst/>
              <a:rect l="l" t="t" r="r" b="b"/>
              <a:pathLst>
                <a:path w="1635" h="2394" extrusionOk="0">
                  <a:moveTo>
                    <a:pt x="50" y="0"/>
                  </a:moveTo>
                  <a:cubicBezTo>
                    <a:pt x="42" y="0"/>
                    <a:pt x="34" y="9"/>
                    <a:pt x="34" y="26"/>
                  </a:cubicBezTo>
                  <a:cubicBezTo>
                    <a:pt x="34" y="292"/>
                    <a:pt x="34" y="559"/>
                    <a:pt x="34" y="859"/>
                  </a:cubicBezTo>
                  <a:cubicBezTo>
                    <a:pt x="34" y="960"/>
                    <a:pt x="0" y="1060"/>
                    <a:pt x="67" y="1160"/>
                  </a:cubicBezTo>
                  <a:cubicBezTo>
                    <a:pt x="134" y="1293"/>
                    <a:pt x="234" y="1427"/>
                    <a:pt x="301" y="1527"/>
                  </a:cubicBezTo>
                  <a:cubicBezTo>
                    <a:pt x="401" y="1660"/>
                    <a:pt x="467" y="1760"/>
                    <a:pt x="567" y="1894"/>
                  </a:cubicBezTo>
                  <a:cubicBezTo>
                    <a:pt x="634" y="1960"/>
                    <a:pt x="734" y="1994"/>
                    <a:pt x="834" y="2027"/>
                  </a:cubicBezTo>
                  <a:cubicBezTo>
                    <a:pt x="1101" y="2160"/>
                    <a:pt x="1335" y="2260"/>
                    <a:pt x="1635" y="2394"/>
                  </a:cubicBezTo>
                  <a:cubicBezTo>
                    <a:pt x="1635" y="2394"/>
                    <a:pt x="1635" y="2394"/>
                    <a:pt x="1635" y="2361"/>
                  </a:cubicBezTo>
                  <a:cubicBezTo>
                    <a:pt x="1401" y="2260"/>
                    <a:pt x="1201" y="2160"/>
                    <a:pt x="968" y="2060"/>
                  </a:cubicBezTo>
                  <a:cubicBezTo>
                    <a:pt x="868" y="2027"/>
                    <a:pt x="734" y="1960"/>
                    <a:pt x="634" y="1894"/>
                  </a:cubicBezTo>
                  <a:cubicBezTo>
                    <a:pt x="534" y="1793"/>
                    <a:pt x="467" y="1660"/>
                    <a:pt x="401" y="1560"/>
                  </a:cubicBezTo>
                  <a:cubicBezTo>
                    <a:pt x="301" y="1427"/>
                    <a:pt x="234" y="1326"/>
                    <a:pt x="167" y="1226"/>
                  </a:cubicBezTo>
                  <a:cubicBezTo>
                    <a:pt x="67" y="1093"/>
                    <a:pt x="67" y="960"/>
                    <a:pt x="67" y="793"/>
                  </a:cubicBezTo>
                  <a:cubicBezTo>
                    <a:pt x="67" y="526"/>
                    <a:pt x="67" y="259"/>
                    <a:pt x="67" y="26"/>
                  </a:cubicBezTo>
                  <a:cubicBezTo>
                    <a:pt x="67" y="9"/>
                    <a:pt x="59" y="0"/>
                    <a:pt x="50"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5" name="Google Shape;1415;p43"/>
            <p:cNvSpPr/>
            <p:nvPr/>
          </p:nvSpPr>
          <p:spPr>
            <a:xfrm>
              <a:off x="3982768" y="1104388"/>
              <a:ext cx="126656" cy="134053"/>
            </a:xfrm>
            <a:custGeom>
              <a:avLst/>
              <a:gdLst/>
              <a:ahLst/>
              <a:cxnLst/>
              <a:rect l="l" t="t" r="r" b="b"/>
              <a:pathLst>
                <a:path w="1969" h="2084" extrusionOk="0">
                  <a:moveTo>
                    <a:pt x="26" y="1"/>
                  </a:moveTo>
                  <a:cubicBezTo>
                    <a:pt x="16" y="1"/>
                    <a:pt x="1" y="16"/>
                    <a:pt x="1" y="16"/>
                  </a:cubicBezTo>
                  <a:cubicBezTo>
                    <a:pt x="34" y="282"/>
                    <a:pt x="68" y="583"/>
                    <a:pt x="134" y="849"/>
                  </a:cubicBezTo>
                  <a:cubicBezTo>
                    <a:pt x="134" y="950"/>
                    <a:pt x="168" y="1050"/>
                    <a:pt x="234" y="1150"/>
                  </a:cubicBezTo>
                  <a:cubicBezTo>
                    <a:pt x="334" y="1250"/>
                    <a:pt x="434" y="1350"/>
                    <a:pt x="535" y="1483"/>
                  </a:cubicBezTo>
                  <a:cubicBezTo>
                    <a:pt x="635" y="1583"/>
                    <a:pt x="735" y="1683"/>
                    <a:pt x="835" y="1783"/>
                  </a:cubicBezTo>
                  <a:cubicBezTo>
                    <a:pt x="901" y="1850"/>
                    <a:pt x="1002" y="1850"/>
                    <a:pt x="1102" y="1884"/>
                  </a:cubicBezTo>
                  <a:cubicBezTo>
                    <a:pt x="1402" y="1950"/>
                    <a:pt x="1669" y="2017"/>
                    <a:pt x="1969" y="2084"/>
                  </a:cubicBezTo>
                  <a:cubicBezTo>
                    <a:pt x="1735" y="2017"/>
                    <a:pt x="1502" y="1950"/>
                    <a:pt x="1268" y="1884"/>
                  </a:cubicBezTo>
                  <a:cubicBezTo>
                    <a:pt x="1135" y="1850"/>
                    <a:pt x="1002" y="1817"/>
                    <a:pt x="901" y="1750"/>
                  </a:cubicBezTo>
                  <a:cubicBezTo>
                    <a:pt x="768" y="1683"/>
                    <a:pt x="701" y="1550"/>
                    <a:pt x="601" y="1483"/>
                  </a:cubicBezTo>
                  <a:cubicBezTo>
                    <a:pt x="501" y="1383"/>
                    <a:pt x="434" y="1283"/>
                    <a:pt x="334" y="1183"/>
                  </a:cubicBezTo>
                  <a:cubicBezTo>
                    <a:pt x="201" y="1050"/>
                    <a:pt x="201" y="916"/>
                    <a:pt x="168" y="783"/>
                  </a:cubicBezTo>
                  <a:cubicBezTo>
                    <a:pt x="134" y="516"/>
                    <a:pt x="68" y="282"/>
                    <a:pt x="34" y="16"/>
                  </a:cubicBezTo>
                  <a:cubicBezTo>
                    <a:pt x="34" y="4"/>
                    <a:pt x="30" y="1"/>
                    <a:pt x="26"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6" name="Google Shape;1416;p43"/>
            <p:cNvSpPr/>
            <p:nvPr/>
          </p:nvSpPr>
          <p:spPr>
            <a:xfrm>
              <a:off x="3948483" y="875775"/>
              <a:ext cx="109481" cy="223208"/>
            </a:xfrm>
            <a:custGeom>
              <a:avLst/>
              <a:gdLst/>
              <a:ahLst/>
              <a:cxnLst/>
              <a:rect l="l" t="t" r="r" b="b"/>
              <a:pathLst>
                <a:path w="1702" h="3470" extrusionOk="0">
                  <a:moveTo>
                    <a:pt x="0" y="3469"/>
                  </a:moveTo>
                  <a:cubicBezTo>
                    <a:pt x="0" y="2836"/>
                    <a:pt x="267" y="2102"/>
                    <a:pt x="467" y="1535"/>
                  </a:cubicBezTo>
                  <a:cubicBezTo>
                    <a:pt x="634" y="1101"/>
                    <a:pt x="834" y="534"/>
                    <a:pt x="1168" y="234"/>
                  </a:cubicBezTo>
                  <a:cubicBezTo>
                    <a:pt x="1401" y="0"/>
                    <a:pt x="1668" y="34"/>
                    <a:pt x="1668" y="367"/>
                  </a:cubicBezTo>
                  <a:cubicBezTo>
                    <a:pt x="1701" y="968"/>
                    <a:pt x="1334" y="1601"/>
                    <a:pt x="1068" y="2135"/>
                  </a:cubicBezTo>
                  <a:cubicBezTo>
                    <a:pt x="901" y="2402"/>
                    <a:pt x="734" y="2702"/>
                    <a:pt x="534" y="2969"/>
                  </a:cubicBezTo>
                  <a:cubicBezTo>
                    <a:pt x="434" y="3103"/>
                    <a:pt x="300" y="3236"/>
                    <a:pt x="200" y="3369"/>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7" name="Google Shape;1417;p43"/>
            <p:cNvSpPr/>
            <p:nvPr/>
          </p:nvSpPr>
          <p:spPr>
            <a:xfrm>
              <a:off x="3866920" y="903628"/>
              <a:ext cx="83751" cy="216840"/>
            </a:xfrm>
            <a:custGeom>
              <a:avLst/>
              <a:gdLst/>
              <a:ahLst/>
              <a:cxnLst/>
              <a:rect l="l" t="t" r="r" b="b"/>
              <a:pathLst>
                <a:path w="1302" h="3371" extrusionOk="0">
                  <a:moveTo>
                    <a:pt x="1235" y="3370"/>
                  </a:moveTo>
                  <a:cubicBezTo>
                    <a:pt x="834" y="2936"/>
                    <a:pt x="601" y="2269"/>
                    <a:pt x="367" y="1736"/>
                  </a:cubicBezTo>
                  <a:cubicBezTo>
                    <a:pt x="201" y="1369"/>
                    <a:pt x="1" y="835"/>
                    <a:pt x="34" y="435"/>
                  </a:cubicBezTo>
                  <a:cubicBezTo>
                    <a:pt x="67" y="134"/>
                    <a:pt x="267" y="1"/>
                    <a:pt x="468" y="234"/>
                  </a:cubicBezTo>
                  <a:cubicBezTo>
                    <a:pt x="868" y="635"/>
                    <a:pt x="1001" y="1302"/>
                    <a:pt x="1135" y="1802"/>
                  </a:cubicBezTo>
                  <a:cubicBezTo>
                    <a:pt x="1201" y="2102"/>
                    <a:pt x="1268" y="2403"/>
                    <a:pt x="1301" y="2703"/>
                  </a:cubicBezTo>
                  <a:cubicBezTo>
                    <a:pt x="1301" y="2870"/>
                    <a:pt x="1268" y="3036"/>
                    <a:pt x="1301" y="3203"/>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8" name="Google Shape;1418;p43"/>
            <p:cNvSpPr/>
            <p:nvPr/>
          </p:nvSpPr>
          <p:spPr>
            <a:xfrm>
              <a:off x="4019241" y="1098663"/>
              <a:ext cx="139585" cy="73009"/>
            </a:xfrm>
            <a:custGeom>
              <a:avLst/>
              <a:gdLst/>
              <a:ahLst/>
              <a:cxnLst/>
              <a:rect l="l" t="t" r="r" b="b"/>
              <a:pathLst>
                <a:path w="2170" h="1135" extrusionOk="0">
                  <a:moveTo>
                    <a:pt x="175" y="0"/>
                  </a:moveTo>
                  <a:cubicBezTo>
                    <a:pt x="127" y="0"/>
                    <a:pt x="80" y="2"/>
                    <a:pt x="34" y="4"/>
                  </a:cubicBezTo>
                  <a:lnTo>
                    <a:pt x="1" y="271"/>
                  </a:lnTo>
                  <a:cubicBezTo>
                    <a:pt x="5" y="271"/>
                    <a:pt x="9" y="271"/>
                    <a:pt x="13" y="271"/>
                  </a:cubicBezTo>
                  <a:cubicBezTo>
                    <a:pt x="302" y="271"/>
                    <a:pt x="1437" y="1135"/>
                    <a:pt x="1919" y="1135"/>
                  </a:cubicBezTo>
                  <a:cubicBezTo>
                    <a:pt x="2042" y="1135"/>
                    <a:pt x="2122" y="1079"/>
                    <a:pt x="2136" y="938"/>
                  </a:cubicBezTo>
                  <a:cubicBezTo>
                    <a:pt x="2169" y="638"/>
                    <a:pt x="1902" y="438"/>
                    <a:pt x="1702" y="338"/>
                  </a:cubicBezTo>
                  <a:cubicBezTo>
                    <a:pt x="1245" y="155"/>
                    <a:pt x="677" y="0"/>
                    <a:pt x="175"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419" name="Google Shape;1419;p43"/>
          <p:cNvGrpSpPr/>
          <p:nvPr/>
        </p:nvGrpSpPr>
        <p:grpSpPr>
          <a:xfrm flipH="1">
            <a:off x="7692817" y="941531"/>
            <a:ext cx="281256" cy="357950"/>
            <a:chOff x="3828325" y="875775"/>
            <a:chExt cx="330501" cy="420623"/>
          </a:xfrm>
        </p:grpSpPr>
        <p:sp>
          <p:nvSpPr>
            <p:cNvPr id="1420" name="Google Shape;1420;p43"/>
            <p:cNvSpPr/>
            <p:nvPr/>
          </p:nvSpPr>
          <p:spPr>
            <a:xfrm>
              <a:off x="3884094" y="1119247"/>
              <a:ext cx="53711" cy="53776"/>
            </a:xfrm>
            <a:custGeom>
              <a:avLst/>
              <a:gdLst/>
              <a:ahLst/>
              <a:cxnLst/>
              <a:rect l="l" t="t" r="r" b="b"/>
              <a:pathLst>
                <a:path w="835" h="836" extrusionOk="0">
                  <a:moveTo>
                    <a:pt x="474" y="1"/>
                  </a:moveTo>
                  <a:cubicBezTo>
                    <a:pt x="323" y="1"/>
                    <a:pt x="155" y="120"/>
                    <a:pt x="100" y="285"/>
                  </a:cubicBezTo>
                  <a:cubicBezTo>
                    <a:pt x="0" y="485"/>
                    <a:pt x="67" y="719"/>
                    <a:pt x="234" y="819"/>
                  </a:cubicBezTo>
                  <a:cubicBezTo>
                    <a:pt x="269" y="830"/>
                    <a:pt x="305" y="836"/>
                    <a:pt x="340" y="836"/>
                  </a:cubicBezTo>
                  <a:cubicBezTo>
                    <a:pt x="502" y="836"/>
                    <a:pt x="652" y="716"/>
                    <a:pt x="734" y="552"/>
                  </a:cubicBezTo>
                  <a:cubicBezTo>
                    <a:pt x="834" y="352"/>
                    <a:pt x="734" y="118"/>
                    <a:pt x="567" y="18"/>
                  </a:cubicBezTo>
                  <a:cubicBezTo>
                    <a:pt x="538" y="6"/>
                    <a:pt x="506" y="1"/>
                    <a:pt x="474" y="1"/>
                  </a:cubicBez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1" name="Google Shape;1421;p43"/>
            <p:cNvSpPr/>
            <p:nvPr/>
          </p:nvSpPr>
          <p:spPr>
            <a:xfrm>
              <a:off x="3918444" y="1068109"/>
              <a:ext cx="126656" cy="79699"/>
            </a:xfrm>
            <a:custGeom>
              <a:avLst/>
              <a:gdLst/>
              <a:ahLst/>
              <a:cxnLst/>
              <a:rect l="l" t="t" r="r" b="b"/>
              <a:pathLst>
                <a:path w="1969" h="1239" extrusionOk="0">
                  <a:moveTo>
                    <a:pt x="1114" y="1"/>
                  </a:moveTo>
                  <a:cubicBezTo>
                    <a:pt x="642" y="1"/>
                    <a:pt x="123" y="511"/>
                    <a:pt x="0" y="880"/>
                  </a:cubicBezTo>
                  <a:lnTo>
                    <a:pt x="0" y="1180"/>
                  </a:lnTo>
                  <a:cubicBezTo>
                    <a:pt x="43" y="1223"/>
                    <a:pt x="86" y="1238"/>
                    <a:pt x="130" y="1238"/>
                  </a:cubicBezTo>
                  <a:cubicBezTo>
                    <a:pt x="223" y="1238"/>
                    <a:pt x="320" y="1169"/>
                    <a:pt x="434" y="1147"/>
                  </a:cubicBezTo>
                  <a:cubicBezTo>
                    <a:pt x="551" y="1108"/>
                    <a:pt x="668" y="1091"/>
                    <a:pt x="785" y="1091"/>
                  </a:cubicBezTo>
                  <a:cubicBezTo>
                    <a:pt x="868" y="1091"/>
                    <a:pt x="951" y="1099"/>
                    <a:pt x="1034" y="1113"/>
                  </a:cubicBezTo>
                  <a:cubicBezTo>
                    <a:pt x="1188" y="1113"/>
                    <a:pt x="1349" y="1156"/>
                    <a:pt x="1488" y="1156"/>
                  </a:cubicBezTo>
                  <a:cubicBezTo>
                    <a:pt x="1650" y="1156"/>
                    <a:pt x="1781" y="1098"/>
                    <a:pt x="1835" y="846"/>
                  </a:cubicBezTo>
                  <a:cubicBezTo>
                    <a:pt x="1968" y="446"/>
                    <a:pt x="1601" y="113"/>
                    <a:pt x="1234" y="12"/>
                  </a:cubicBezTo>
                  <a:cubicBezTo>
                    <a:pt x="1195" y="5"/>
                    <a:pt x="1155" y="1"/>
                    <a:pt x="1114"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2" name="Google Shape;1422;p43"/>
            <p:cNvSpPr/>
            <p:nvPr/>
          </p:nvSpPr>
          <p:spPr>
            <a:xfrm>
              <a:off x="3828325" y="1159001"/>
              <a:ext cx="81564" cy="135211"/>
            </a:xfrm>
            <a:custGeom>
              <a:avLst/>
              <a:gdLst/>
              <a:ahLst/>
              <a:cxnLst/>
              <a:rect l="l" t="t" r="r" b="b"/>
              <a:pathLst>
                <a:path w="1268" h="2102" extrusionOk="0">
                  <a:moveTo>
                    <a:pt x="1234" y="0"/>
                  </a:moveTo>
                  <a:cubicBezTo>
                    <a:pt x="1168" y="0"/>
                    <a:pt x="1101" y="134"/>
                    <a:pt x="1068" y="167"/>
                  </a:cubicBezTo>
                  <a:cubicBezTo>
                    <a:pt x="1001" y="267"/>
                    <a:pt x="934" y="334"/>
                    <a:pt x="867" y="434"/>
                  </a:cubicBezTo>
                  <a:cubicBezTo>
                    <a:pt x="734" y="601"/>
                    <a:pt x="634" y="768"/>
                    <a:pt x="534" y="968"/>
                  </a:cubicBezTo>
                  <a:cubicBezTo>
                    <a:pt x="400" y="1135"/>
                    <a:pt x="300" y="1335"/>
                    <a:pt x="234" y="1535"/>
                  </a:cubicBezTo>
                  <a:cubicBezTo>
                    <a:pt x="134" y="1702"/>
                    <a:pt x="33" y="1902"/>
                    <a:pt x="0" y="2102"/>
                  </a:cubicBezTo>
                  <a:cubicBezTo>
                    <a:pt x="67" y="1935"/>
                    <a:pt x="134" y="1735"/>
                    <a:pt x="234" y="1568"/>
                  </a:cubicBezTo>
                  <a:cubicBezTo>
                    <a:pt x="334" y="1401"/>
                    <a:pt x="400" y="1201"/>
                    <a:pt x="500" y="1035"/>
                  </a:cubicBezTo>
                  <a:cubicBezTo>
                    <a:pt x="634" y="868"/>
                    <a:pt x="734" y="701"/>
                    <a:pt x="834" y="534"/>
                  </a:cubicBezTo>
                  <a:cubicBezTo>
                    <a:pt x="901" y="467"/>
                    <a:pt x="967" y="367"/>
                    <a:pt x="1034" y="301"/>
                  </a:cubicBezTo>
                  <a:cubicBezTo>
                    <a:pt x="1068" y="234"/>
                    <a:pt x="1101" y="201"/>
                    <a:pt x="1134" y="167"/>
                  </a:cubicBezTo>
                  <a:cubicBezTo>
                    <a:pt x="1168" y="134"/>
                    <a:pt x="1201" y="101"/>
                    <a:pt x="1234" y="67"/>
                  </a:cubicBezTo>
                  <a:cubicBezTo>
                    <a:pt x="1268" y="67"/>
                    <a:pt x="1268" y="67"/>
                    <a:pt x="1268" y="34"/>
                  </a:cubicBezTo>
                  <a:cubicBezTo>
                    <a:pt x="1268" y="34"/>
                    <a:pt x="1234" y="0"/>
                    <a:pt x="1234"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3" name="Google Shape;1423;p43"/>
            <p:cNvSpPr/>
            <p:nvPr/>
          </p:nvSpPr>
          <p:spPr>
            <a:xfrm>
              <a:off x="3839003" y="1079623"/>
              <a:ext cx="77319" cy="60144"/>
            </a:xfrm>
            <a:custGeom>
              <a:avLst/>
              <a:gdLst/>
              <a:ahLst/>
              <a:cxnLst/>
              <a:rect l="l" t="t" r="r" b="b"/>
              <a:pathLst>
                <a:path w="1202" h="935" extrusionOk="0">
                  <a:moveTo>
                    <a:pt x="1" y="0"/>
                  </a:moveTo>
                  <a:cubicBezTo>
                    <a:pt x="1" y="0"/>
                    <a:pt x="1" y="34"/>
                    <a:pt x="1" y="34"/>
                  </a:cubicBezTo>
                  <a:cubicBezTo>
                    <a:pt x="501" y="200"/>
                    <a:pt x="902" y="534"/>
                    <a:pt x="1202" y="934"/>
                  </a:cubicBezTo>
                  <a:cubicBezTo>
                    <a:pt x="935" y="501"/>
                    <a:pt x="501" y="200"/>
                    <a:pt x="1"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4" name="Google Shape;1424;p43"/>
            <p:cNvSpPr/>
            <p:nvPr/>
          </p:nvSpPr>
          <p:spPr>
            <a:xfrm>
              <a:off x="3845435" y="1103230"/>
              <a:ext cx="58021" cy="37501"/>
            </a:xfrm>
            <a:custGeom>
              <a:avLst/>
              <a:gdLst/>
              <a:ahLst/>
              <a:cxnLst/>
              <a:rect l="l" t="t" r="r" b="b"/>
              <a:pathLst>
                <a:path w="902" h="583" extrusionOk="0">
                  <a:moveTo>
                    <a:pt x="1" y="0"/>
                  </a:moveTo>
                  <a:lnTo>
                    <a:pt x="1" y="0"/>
                  </a:lnTo>
                  <a:cubicBezTo>
                    <a:pt x="301" y="167"/>
                    <a:pt x="601" y="334"/>
                    <a:pt x="868" y="567"/>
                  </a:cubicBezTo>
                  <a:cubicBezTo>
                    <a:pt x="868" y="578"/>
                    <a:pt x="872" y="582"/>
                    <a:pt x="877" y="582"/>
                  </a:cubicBezTo>
                  <a:cubicBezTo>
                    <a:pt x="887" y="582"/>
                    <a:pt x="902" y="567"/>
                    <a:pt x="902" y="567"/>
                  </a:cubicBezTo>
                  <a:cubicBezTo>
                    <a:pt x="601" y="334"/>
                    <a:pt x="335" y="134"/>
                    <a:pt x="1"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5" name="Google Shape;1425;p43"/>
            <p:cNvSpPr/>
            <p:nvPr/>
          </p:nvSpPr>
          <p:spPr>
            <a:xfrm>
              <a:off x="3939864" y="1116610"/>
              <a:ext cx="68763" cy="179788"/>
            </a:xfrm>
            <a:custGeom>
              <a:avLst/>
              <a:gdLst/>
              <a:ahLst/>
              <a:cxnLst/>
              <a:rect l="l" t="t" r="r" b="b"/>
              <a:pathLst>
                <a:path w="1069" h="2795" extrusionOk="0">
                  <a:moveTo>
                    <a:pt x="413" y="1"/>
                  </a:moveTo>
                  <a:cubicBezTo>
                    <a:pt x="401" y="1"/>
                    <a:pt x="384" y="9"/>
                    <a:pt x="368" y="26"/>
                  </a:cubicBezTo>
                  <a:cubicBezTo>
                    <a:pt x="268" y="259"/>
                    <a:pt x="201" y="526"/>
                    <a:pt x="101" y="793"/>
                  </a:cubicBezTo>
                  <a:cubicBezTo>
                    <a:pt x="67" y="893"/>
                    <a:pt x="1" y="993"/>
                    <a:pt x="34" y="1126"/>
                  </a:cubicBezTo>
                  <a:cubicBezTo>
                    <a:pt x="67" y="1260"/>
                    <a:pt x="101" y="1393"/>
                    <a:pt x="134" y="1527"/>
                  </a:cubicBezTo>
                  <a:cubicBezTo>
                    <a:pt x="167" y="1660"/>
                    <a:pt x="201" y="1827"/>
                    <a:pt x="234" y="1960"/>
                  </a:cubicBezTo>
                  <a:cubicBezTo>
                    <a:pt x="268" y="2027"/>
                    <a:pt x="368" y="2127"/>
                    <a:pt x="434" y="2194"/>
                  </a:cubicBezTo>
                  <a:cubicBezTo>
                    <a:pt x="634" y="2394"/>
                    <a:pt x="835" y="2594"/>
                    <a:pt x="1068" y="2794"/>
                  </a:cubicBezTo>
                  <a:cubicBezTo>
                    <a:pt x="1068" y="2794"/>
                    <a:pt x="1068" y="2761"/>
                    <a:pt x="1068" y="2761"/>
                  </a:cubicBezTo>
                  <a:cubicBezTo>
                    <a:pt x="901" y="2594"/>
                    <a:pt x="735" y="2427"/>
                    <a:pt x="568" y="2261"/>
                  </a:cubicBezTo>
                  <a:cubicBezTo>
                    <a:pt x="468" y="2194"/>
                    <a:pt x="368" y="2094"/>
                    <a:pt x="301" y="1960"/>
                  </a:cubicBezTo>
                  <a:cubicBezTo>
                    <a:pt x="234" y="1860"/>
                    <a:pt x="234" y="1694"/>
                    <a:pt x="201" y="1560"/>
                  </a:cubicBezTo>
                  <a:cubicBezTo>
                    <a:pt x="167" y="1460"/>
                    <a:pt x="134" y="1327"/>
                    <a:pt x="101" y="1193"/>
                  </a:cubicBezTo>
                  <a:cubicBezTo>
                    <a:pt x="67" y="1026"/>
                    <a:pt x="101" y="893"/>
                    <a:pt x="167" y="760"/>
                  </a:cubicBezTo>
                  <a:cubicBezTo>
                    <a:pt x="268" y="526"/>
                    <a:pt x="334" y="259"/>
                    <a:pt x="434" y="26"/>
                  </a:cubicBezTo>
                  <a:cubicBezTo>
                    <a:pt x="434" y="9"/>
                    <a:pt x="426" y="1"/>
                    <a:pt x="413"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6" name="Google Shape;1426;p43"/>
            <p:cNvSpPr/>
            <p:nvPr/>
          </p:nvSpPr>
          <p:spPr>
            <a:xfrm>
              <a:off x="3957039" y="1118733"/>
              <a:ext cx="85874" cy="169046"/>
            </a:xfrm>
            <a:custGeom>
              <a:avLst/>
              <a:gdLst/>
              <a:ahLst/>
              <a:cxnLst/>
              <a:rect l="l" t="t" r="r" b="b"/>
              <a:pathLst>
                <a:path w="1335" h="2628" extrusionOk="0">
                  <a:moveTo>
                    <a:pt x="217" y="1"/>
                  </a:moveTo>
                  <a:cubicBezTo>
                    <a:pt x="209" y="1"/>
                    <a:pt x="201" y="9"/>
                    <a:pt x="201" y="26"/>
                  </a:cubicBezTo>
                  <a:cubicBezTo>
                    <a:pt x="134" y="293"/>
                    <a:pt x="101" y="560"/>
                    <a:pt x="34" y="827"/>
                  </a:cubicBezTo>
                  <a:cubicBezTo>
                    <a:pt x="34" y="960"/>
                    <a:pt x="1" y="1060"/>
                    <a:pt x="34" y="1160"/>
                  </a:cubicBezTo>
                  <a:cubicBezTo>
                    <a:pt x="101" y="1294"/>
                    <a:pt x="134" y="1427"/>
                    <a:pt x="201" y="1560"/>
                  </a:cubicBezTo>
                  <a:cubicBezTo>
                    <a:pt x="267" y="1694"/>
                    <a:pt x="301" y="1827"/>
                    <a:pt x="367" y="1961"/>
                  </a:cubicBezTo>
                  <a:cubicBezTo>
                    <a:pt x="434" y="2061"/>
                    <a:pt x="534" y="2094"/>
                    <a:pt x="601" y="2161"/>
                  </a:cubicBezTo>
                  <a:cubicBezTo>
                    <a:pt x="868" y="2328"/>
                    <a:pt x="1101" y="2494"/>
                    <a:pt x="1335" y="2628"/>
                  </a:cubicBezTo>
                  <a:cubicBezTo>
                    <a:pt x="1168" y="2494"/>
                    <a:pt x="968" y="2361"/>
                    <a:pt x="768" y="2228"/>
                  </a:cubicBezTo>
                  <a:cubicBezTo>
                    <a:pt x="668" y="2161"/>
                    <a:pt x="534" y="2061"/>
                    <a:pt x="434" y="1961"/>
                  </a:cubicBezTo>
                  <a:cubicBezTo>
                    <a:pt x="367" y="1861"/>
                    <a:pt x="334" y="1727"/>
                    <a:pt x="267" y="1594"/>
                  </a:cubicBezTo>
                  <a:cubicBezTo>
                    <a:pt x="234" y="1460"/>
                    <a:pt x="167" y="1360"/>
                    <a:pt x="134" y="1227"/>
                  </a:cubicBezTo>
                  <a:cubicBezTo>
                    <a:pt x="67" y="1093"/>
                    <a:pt x="67" y="960"/>
                    <a:pt x="101" y="793"/>
                  </a:cubicBezTo>
                  <a:cubicBezTo>
                    <a:pt x="167" y="526"/>
                    <a:pt x="201" y="293"/>
                    <a:pt x="234" y="26"/>
                  </a:cubicBezTo>
                  <a:cubicBezTo>
                    <a:pt x="234" y="9"/>
                    <a:pt x="226" y="1"/>
                    <a:pt x="217"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7" name="Google Shape;1427;p43"/>
            <p:cNvSpPr/>
            <p:nvPr/>
          </p:nvSpPr>
          <p:spPr>
            <a:xfrm>
              <a:off x="3974213" y="1103745"/>
              <a:ext cx="105171" cy="153994"/>
            </a:xfrm>
            <a:custGeom>
              <a:avLst/>
              <a:gdLst/>
              <a:ahLst/>
              <a:cxnLst/>
              <a:rect l="l" t="t" r="r" b="b"/>
              <a:pathLst>
                <a:path w="1635" h="2394" extrusionOk="0">
                  <a:moveTo>
                    <a:pt x="50" y="0"/>
                  </a:moveTo>
                  <a:cubicBezTo>
                    <a:pt x="42" y="0"/>
                    <a:pt x="34" y="9"/>
                    <a:pt x="34" y="26"/>
                  </a:cubicBezTo>
                  <a:cubicBezTo>
                    <a:pt x="34" y="292"/>
                    <a:pt x="34" y="559"/>
                    <a:pt x="34" y="859"/>
                  </a:cubicBezTo>
                  <a:cubicBezTo>
                    <a:pt x="34" y="960"/>
                    <a:pt x="0" y="1060"/>
                    <a:pt x="67" y="1160"/>
                  </a:cubicBezTo>
                  <a:cubicBezTo>
                    <a:pt x="134" y="1293"/>
                    <a:pt x="234" y="1427"/>
                    <a:pt x="301" y="1527"/>
                  </a:cubicBezTo>
                  <a:cubicBezTo>
                    <a:pt x="401" y="1660"/>
                    <a:pt x="467" y="1760"/>
                    <a:pt x="567" y="1894"/>
                  </a:cubicBezTo>
                  <a:cubicBezTo>
                    <a:pt x="634" y="1960"/>
                    <a:pt x="734" y="1994"/>
                    <a:pt x="834" y="2027"/>
                  </a:cubicBezTo>
                  <a:cubicBezTo>
                    <a:pt x="1101" y="2160"/>
                    <a:pt x="1335" y="2260"/>
                    <a:pt x="1635" y="2394"/>
                  </a:cubicBezTo>
                  <a:cubicBezTo>
                    <a:pt x="1635" y="2394"/>
                    <a:pt x="1635" y="2394"/>
                    <a:pt x="1635" y="2361"/>
                  </a:cubicBezTo>
                  <a:cubicBezTo>
                    <a:pt x="1401" y="2260"/>
                    <a:pt x="1201" y="2160"/>
                    <a:pt x="968" y="2060"/>
                  </a:cubicBezTo>
                  <a:cubicBezTo>
                    <a:pt x="868" y="2027"/>
                    <a:pt x="734" y="1960"/>
                    <a:pt x="634" y="1894"/>
                  </a:cubicBezTo>
                  <a:cubicBezTo>
                    <a:pt x="534" y="1793"/>
                    <a:pt x="467" y="1660"/>
                    <a:pt x="401" y="1560"/>
                  </a:cubicBezTo>
                  <a:cubicBezTo>
                    <a:pt x="301" y="1427"/>
                    <a:pt x="234" y="1326"/>
                    <a:pt x="167" y="1226"/>
                  </a:cubicBezTo>
                  <a:cubicBezTo>
                    <a:pt x="67" y="1093"/>
                    <a:pt x="67" y="960"/>
                    <a:pt x="67" y="793"/>
                  </a:cubicBezTo>
                  <a:cubicBezTo>
                    <a:pt x="67" y="526"/>
                    <a:pt x="67" y="259"/>
                    <a:pt x="67" y="26"/>
                  </a:cubicBezTo>
                  <a:cubicBezTo>
                    <a:pt x="67" y="9"/>
                    <a:pt x="59" y="0"/>
                    <a:pt x="50"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8" name="Google Shape;1428;p43"/>
            <p:cNvSpPr/>
            <p:nvPr/>
          </p:nvSpPr>
          <p:spPr>
            <a:xfrm>
              <a:off x="3982768" y="1104388"/>
              <a:ext cx="126656" cy="134053"/>
            </a:xfrm>
            <a:custGeom>
              <a:avLst/>
              <a:gdLst/>
              <a:ahLst/>
              <a:cxnLst/>
              <a:rect l="l" t="t" r="r" b="b"/>
              <a:pathLst>
                <a:path w="1969" h="2084" extrusionOk="0">
                  <a:moveTo>
                    <a:pt x="26" y="1"/>
                  </a:moveTo>
                  <a:cubicBezTo>
                    <a:pt x="16" y="1"/>
                    <a:pt x="1" y="16"/>
                    <a:pt x="1" y="16"/>
                  </a:cubicBezTo>
                  <a:cubicBezTo>
                    <a:pt x="34" y="282"/>
                    <a:pt x="68" y="583"/>
                    <a:pt x="134" y="849"/>
                  </a:cubicBezTo>
                  <a:cubicBezTo>
                    <a:pt x="134" y="950"/>
                    <a:pt x="168" y="1050"/>
                    <a:pt x="234" y="1150"/>
                  </a:cubicBezTo>
                  <a:cubicBezTo>
                    <a:pt x="334" y="1250"/>
                    <a:pt x="434" y="1350"/>
                    <a:pt x="535" y="1483"/>
                  </a:cubicBezTo>
                  <a:cubicBezTo>
                    <a:pt x="635" y="1583"/>
                    <a:pt x="735" y="1683"/>
                    <a:pt x="835" y="1783"/>
                  </a:cubicBezTo>
                  <a:cubicBezTo>
                    <a:pt x="901" y="1850"/>
                    <a:pt x="1002" y="1850"/>
                    <a:pt x="1102" y="1884"/>
                  </a:cubicBezTo>
                  <a:cubicBezTo>
                    <a:pt x="1402" y="1950"/>
                    <a:pt x="1669" y="2017"/>
                    <a:pt x="1969" y="2084"/>
                  </a:cubicBezTo>
                  <a:cubicBezTo>
                    <a:pt x="1735" y="2017"/>
                    <a:pt x="1502" y="1950"/>
                    <a:pt x="1268" y="1884"/>
                  </a:cubicBezTo>
                  <a:cubicBezTo>
                    <a:pt x="1135" y="1850"/>
                    <a:pt x="1002" y="1817"/>
                    <a:pt x="901" y="1750"/>
                  </a:cubicBezTo>
                  <a:cubicBezTo>
                    <a:pt x="768" y="1683"/>
                    <a:pt x="701" y="1550"/>
                    <a:pt x="601" y="1483"/>
                  </a:cubicBezTo>
                  <a:cubicBezTo>
                    <a:pt x="501" y="1383"/>
                    <a:pt x="434" y="1283"/>
                    <a:pt x="334" y="1183"/>
                  </a:cubicBezTo>
                  <a:cubicBezTo>
                    <a:pt x="201" y="1050"/>
                    <a:pt x="201" y="916"/>
                    <a:pt x="168" y="783"/>
                  </a:cubicBezTo>
                  <a:cubicBezTo>
                    <a:pt x="134" y="516"/>
                    <a:pt x="68" y="282"/>
                    <a:pt x="34" y="16"/>
                  </a:cubicBezTo>
                  <a:cubicBezTo>
                    <a:pt x="34" y="4"/>
                    <a:pt x="30" y="1"/>
                    <a:pt x="26"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9" name="Google Shape;1429;p43"/>
            <p:cNvSpPr/>
            <p:nvPr/>
          </p:nvSpPr>
          <p:spPr>
            <a:xfrm>
              <a:off x="3948483" y="875775"/>
              <a:ext cx="109481" cy="223208"/>
            </a:xfrm>
            <a:custGeom>
              <a:avLst/>
              <a:gdLst/>
              <a:ahLst/>
              <a:cxnLst/>
              <a:rect l="l" t="t" r="r" b="b"/>
              <a:pathLst>
                <a:path w="1702" h="3470" extrusionOk="0">
                  <a:moveTo>
                    <a:pt x="0" y="3469"/>
                  </a:moveTo>
                  <a:cubicBezTo>
                    <a:pt x="0" y="2836"/>
                    <a:pt x="267" y="2102"/>
                    <a:pt x="467" y="1535"/>
                  </a:cubicBezTo>
                  <a:cubicBezTo>
                    <a:pt x="634" y="1101"/>
                    <a:pt x="834" y="534"/>
                    <a:pt x="1168" y="234"/>
                  </a:cubicBezTo>
                  <a:cubicBezTo>
                    <a:pt x="1401" y="0"/>
                    <a:pt x="1668" y="34"/>
                    <a:pt x="1668" y="367"/>
                  </a:cubicBezTo>
                  <a:cubicBezTo>
                    <a:pt x="1701" y="968"/>
                    <a:pt x="1334" y="1601"/>
                    <a:pt x="1068" y="2135"/>
                  </a:cubicBezTo>
                  <a:cubicBezTo>
                    <a:pt x="901" y="2402"/>
                    <a:pt x="734" y="2702"/>
                    <a:pt x="534" y="2969"/>
                  </a:cubicBezTo>
                  <a:cubicBezTo>
                    <a:pt x="434" y="3103"/>
                    <a:pt x="300" y="3236"/>
                    <a:pt x="200" y="3369"/>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0" name="Google Shape;1430;p43"/>
            <p:cNvSpPr/>
            <p:nvPr/>
          </p:nvSpPr>
          <p:spPr>
            <a:xfrm>
              <a:off x="3866920" y="903628"/>
              <a:ext cx="83751" cy="216840"/>
            </a:xfrm>
            <a:custGeom>
              <a:avLst/>
              <a:gdLst/>
              <a:ahLst/>
              <a:cxnLst/>
              <a:rect l="l" t="t" r="r" b="b"/>
              <a:pathLst>
                <a:path w="1302" h="3371" extrusionOk="0">
                  <a:moveTo>
                    <a:pt x="1235" y="3370"/>
                  </a:moveTo>
                  <a:cubicBezTo>
                    <a:pt x="834" y="2936"/>
                    <a:pt x="601" y="2269"/>
                    <a:pt x="367" y="1736"/>
                  </a:cubicBezTo>
                  <a:cubicBezTo>
                    <a:pt x="201" y="1369"/>
                    <a:pt x="1" y="835"/>
                    <a:pt x="34" y="435"/>
                  </a:cubicBezTo>
                  <a:cubicBezTo>
                    <a:pt x="67" y="134"/>
                    <a:pt x="267" y="1"/>
                    <a:pt x="468" y="234"/>
                  </a:cubicBezTo>
                  <a:cubicBezTo>
                    <a:pt x="868" y="635"/>
                    <a:pt x="1001" y="1302"/>
                    <a:pt x="1135" y="1802"/>
                  </a:cubicBezTo>
                  <a:cubicBezTo>
                    <a:pt x="1201" y="2102"/>
                    <a:pt x="1268" y="2403"/>
                    <a:pt x="1301" y="2703"/>
                  </a:cubicBezTo>
                  <a:cubicBezTo>
                    <a:pt x="1301" y="2870"/>
                    <a:pt x="1268" y="3036"/>
                    <a:pt x="1301" y="3203"/>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1" name="Google Shape;1431;p43"/>
            <p:cNvSpPr/>
            <p:nvPr/>
          </p:nvSpPr>
          <p:spPr>
            <a:xfrm>
              <a:off x="4019241" y="1098663"/>
              <a:ext cx="139585" cy="73009"/>
            </a:xfrm>
            <a:custGeom>
              <a:avLst/>
              <a:gdLst/>
              <a:ahLst/>
              <a:cxnLst/>
              <a:rect l="l" t="t" r="r" b="b"/>
              <a:pathLst>
                <a:path w="2170" h="1135" extrusionOk="0">
                  <a:moveTo>
                    <a:pt x="175" y="0"/>
                  </a:moveTo>
                  <a:cubicBezTo>
                    <a:pt x="127" y="0"/>
                    <a:pt x="80" y="2"/>
                    <a:pt x="34" y="4"/>
                  </a:cubicBezTo>
                  <a:lnTo>
                    <a:pt x="1" y="271"/>
                  </a:lnTo>
                  <a:cubicBezTo>
                    <a:pt x="5" y="271"/>
                    <a:pt x="9" y="271"/>
                    <a:pt x="13" y="271"/>
                  </a:cubicBezTo>
                  <a:cubicBezTo>
                    <a:pt x="302" y="271"/>
                    <a:pt x="1437" y="1135"/>
                    <a:pt x="1919" y="1135"/>
                  </a:cubicBezTo>
                  <a:cubicBezTo>
                    <a:pt x="2042" y="1135"/>
                    <a:pt x="2122" y="1079"/>
                    <a:pt x="2136" y="938"/>
                  </a:cubicBezTo>
                  <a:cubicBezTo>
                    <a:pt x="2169" y="638"/>
                    <a:pt x="1902" y="438"/>
                    <a:pt x="1702" y="338"/>
                  </a:cubicBezTo>
                  <a:cubicBezTo>
                    <a:pt x="1245" y="155"/>
                    <a:pt x="677" y="0"/>
                    <a:pt x="175"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432" name="Google Shape;1432;p43"/>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1433"/>
        <p:cNvGrpSpPr/>
        <p:nvPr/>
      </p:nvGrpSpPr>
      <p:grpSpPr>
        <a:xfrm>
          <a:off x="0" y="0"/>
          <a:ext cx="0" cy="0"/>
          <a:chOff x="0" y="0"/>
          <a:chExt cx="0" cy="0"/>
        </a:xfrm>
      </p:grpSpPr>
      <p:sp>
        <p:nvSpPr>
          <p:cNvPr id="1434" name="Google Shape;1434;p44"/>
          <p:cNvSpPr/>
          <p:nvPr/>
        </p:nvSpPr>
        <p:spPr>
          <a:xfrm>
            <a:off x="1369450" y="-1098725"/>
            <a:ext cx="7997608" cy="4716858"/>
          </a:xfrm>
          <a:custGeom>
            <a:avLst/>
            <a:gdLst/>
            <a:ahLst/>
            <a:cxnLst/>
            <a:rect l="l" t="t" r="r" b="b"/>
            <a:pathLst>
              <a:path w="113849" h="69583" extrusionOk="0">
                <a:moveTo>
                  <a:pt x="65503" y="1"/>
                </a:moveTo>
                <a:cubicBezTo>
                  <a:pt x="64705" y="1"/>
                  <a:pt x="63864" y="50"/>
                  <a:pt x="62979" y="157"/>
                </a:cubicBezTo>
                <a:cubicBezTo>
                  <a:pt x="49069" y="1825"/>
                  <a:pt x="52138" y="15568"/>
                  <a:pt x="52138" y="15568"/>
                </a:cubicBezTo>
                <a:cubicBezTo>
                  <a:pt x="41097" y="18003"/>
                  <a:pt x="39362" y="23106"/>
                  <a:pt x="40029" y="28310"/>
                </a:cubicBezTo>
                <a:cubicBezTo>
                  <a:pt x="40830" y="34281"/>
                  <a:pt x="46334" y="37950"/>
                  <a:pt x="46334" y="37950"/>
                </a:cubicBezTo>
                <a:lnTo>
                  <a:pt x="1" y="49926"/>
                </a:lnTo>
                <a:lnTo>
                  <a:pt x="47168" y="47524"/>
                </a:lnTo>
                <a:lnTo>
                  <a:pt x="47168" y="47524"/>
                </a:lnTo>
                <a:cubicBezTo>
                  <a:pt x="47168" y="47524"/>
                  <a:pt x="44499" y="64369"/>
                  <a:pt x="61445" y="68806"/>
                </a:cubicBezTo>
                <a:cubicBezTo>
                  <a:pt x="63490" y="69345"/>
                  <a:pt x="65346" y="69583"/>
                  <a:pt x="67028" y="69583"/>
                </a:cubicBezTo>
                <a:cubicBezTo>
                  <a:pt x="79276" y="69583"/>
                  <a:pt x="82293" y="56997"/>
                  <a:pt x="82293" y="56997"/>
                </a:cubicBezTo>
                <a:cubicBezTo>
                  <a:pt x="83619" y="57298"/>
                  <a:pt x="88657" y="60054"/>
                  <a:pt x="94093" y="60054"/>
                </a:cubicBezTo>
                <a:cubicBezTo>
                  <a:pt x="98911" y="60054"/>
                  <a:pt x="104042" y="57888"/>
                  <a:pt x="107177" y="49926"/>
                </a:cubicBezTo>
                <a:cubicBezTo>
                  <a:pt x="113849" y="32947"/>
                  <a:pt x="98404" y="27109"/>
                  <a:pt x="98404" y="27109"/>
                </a:cubicBezTo>
                <a:cubicBezTo>
                  <a:pt x="101740" y="24074"/>
                  <a:pt x="106477" y="12099"/>
                  <a:pt x="97871" y="6561"/>
                </a:cubicBezTo>
                <a:cubicBezTo>
                  <a:pt x="95950" y="5323"/>
                  <a:pt x="93989" y="4841"/>
                  <a:pt x="92101" y="4841"/>
                </a:cubicBezTo>
                <a:cubicBezTo>
                  <a:pt x="85500" y="4841"/>
                  <a:pt x="79791" y="10731"/>
                  <a:pt x="79791" y="10731"/>
                </a:cubicBezTo>
                <a:cubicBezTo>
                  <a:pt x="79791" y="10731"/>
                  <a:pt x="77218" y="1"/>
                  <a:pt x="65503" y="1"/>
                </a:cubicBezTo>
                <a:close/>
              </a:path>
            </a:pathLst>
          </a:custGeom>
          <a:solidFill>
            <a:srgbClr val="9FC5E8">
              <a:alpha val="3411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435" name="Google Shape;1435;p44"/>
          <p:cNvGrpSpPr/>
          <p:nvPr/>
        </p:nvGrpSpPr>
        <p:grpSpPr>
          <a:xfrm>
            <a:off x="556050" y="2300400"/>
            <a:ext cx="1418525" cy="3058700"/>
            <a:chOff x="440200" y="1992125"/>
            <a:chExt cx="1418525" cy="3058700"/>
          </a:xfrm>
        </p:grpSpPr>
        <p:sp>
          <p:nvSpPr>
            <p:cNvPr id="1436" name="Google Shape;1436;p44"/>
            <p:cNvSpPr/>
            <p:nvPr/>
          </p:nvSpPr>
          <p:spPr>
            <a:xfrm>
              <a:off x="686200" y="1992125"/>
              <a:ext cx="223525" cy="329950"/>
            </a:xfrm>
            <a:custGeom>
              <a:avLst/>
              <a:gdLst/>
              <a:ahLst/>
              <a:cxnLst/>
              <a:rect l="l" t="t" r="r" b="b"/>
              <a:pathLst>
                <a:path w="8941" h="13198" extrusionOk="0">
                  <a:moveTo>
                    <a:pt x="4033" y="1"/>
                  </a:moveTo>
                  <a:cubicBezTo>
                    <a:pt x="3674" y="1"/>
                    <a:pt x="3276" y="46"/>
                    <a:pt x="2836" y="154"/>
                  </a:cubicBezTo>
                  <a:cubicBezTo>
                    <a:pt x="468" y="721"/>
                    <a:pt x="1" y="2489"/>
                    <a:pt x="1" y="2489"/>
                  </a:cubicBezTo>
                  <a:lnTo>
                    <a:pt x="167" y="3223"/>
                  </a:lnTo>
                  <a:lnTo>
                    <a:pt x="2202" y="12463"/>
                  </a:lnTo>
                  <a:lnTo>
                    <a:pt x="2369" y="13197"/>
                  </a:lnTo>
                  <a:cubicBezTo>
                    <a:pt x="2369" y="13197"/>
                    <a:pt x="3737" y="13097"/>
                    <a:pt x="5771" y="12630"/>
                  </a:cubicBezTo>
                  <a:cubicBezTo>
                    <a:pt x="7806" y="12196"/>
                    <a:pt x="8940" y="11729"/>
                    <a:pt x="8940" y="11729"/>
                  </a:cubicBezTo>
                  <a:lnTo>
                    <a:pt x="8773" y="10996"/>
                  </a:lnTo>
                  <a:lnTo>
                    <a:pt x="6739" y="1756"/>
                  </a:lnTo>
                  <a:lnTo>
                    <a:pt x="6572" y="1055"/>
                  </a:lnTo>
                  <a:cubicBezTo>
                    <a:pt x="6572" y="1055"/>
                    <a:pt x="5770" y="1"/>
                    <a:pt x="4033" y="1"/>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7" name="Google Shape;1437;p44"/>
            <p:cNvSpPr/>
            <p:nvPr/>
          </p:nvSpPr>
          <p:spPr>
            <a:xfrm>
              <a:off x="625325" y="2174500"/>
              <a:ext cx="390125" cy="167850"/>
            </a:xfrm>
            <a:custGeom>
              <a:avLst/>
              <a:gdLst/>
              <a:ahLst/>
              <a:cxnLst/>
              <a:rect l="l" t="t" r="r" b="b"/>
              <a:pathLst>
                <a:path w="15605" h="6714" extrusionOk="0">
                  <a:moveTo>
                    <a:pt x="11040" y="1"/>
                  </a:moveTo>
                  <a:cubicBezTo>
                    <a:pt x="7409" y="1"/>
                    <a:pt x="3425" y="1179"/>
                    <a:pt x="668" y="3234"/>
                  </a:cubicBezTo>
                  <a:cubicBezTo>
                    <a:pt x="167" y="3634"/>
                    <a:pt x="0" y="4434"/>
                    <a:pt x="134" y="5001"/>
                  </a:cubicBezTo>
                  <a:cubicBezTo>
                    <a:pt x="134" y="5102"/>
                    <a:pt x="167" y="5168"/>
                    <a:pt x="167" y="5268"/>
                  </a:cubicBezTo>
                  <a:cubicBezTo>
                    <a:pt x="382" y="6211"/>
                    <a:pt x="1160" y="6713"/>
                    <a:pt x="1981" y="6713"/>
                  </a:cubicBezTo>
                  <a:cubicBezTo>
                    <a:pt x="2439" y="6713"/>
                    <a:pt x="2909" y="6558"/>
                    <a:pt x="3303" y="6236"/>
                  </a:cubicBezTo>
                  <a:cubicBezTo>
                    <a:pt x="4404" y="5335"/>
                    <a:pt x="6372" y="4901"/>
                    <a:pt x="7806" y="4568"/>
                  </a:cubicBezTo>
                  <a:cubicBezTo>
                    <a:pt x="8991" y="4341"/>
                    <a:pt x="10385" y="4019"/>
                    <a:pt x="11672" y="4019"/>
                  </a:cubicBezTo>
                  <a:cubicBezTo>
                    <a:pt x="12088" y="4019"/>
                    <a:pt x="12493" y="4053"/>
                    <a:pt x="12876" y="4134"/>
                  </a:cubicBezTo>
                  <a:cubicBezTo>
                    <a:pt x="13040" y="4170"/>
                    <a:pt x="13204" y="4187"/>
                    <a:pt x="13366" y="4187"/>
                  </a:cubicBezTo>
                  <a:cubicBezTo>
                    <a:pt x="14555" y="4187"/>
                    <a:pt x="15605" y="3254"/>
                    <a:pt x="15311" y="1933"/>
                  </a:cubicBezTo>
                  <a:cubicBezTo>
                    <a:pt x="15278" y="1866"/>
                    <a:pt x="15278" y="1766"/>
                    <a:pt x="15245" y="1666"/>
                  </a:cubicBezTo>
                  <a:cubicBezTo>
                    <a:pt x="15045" y="798"/>
                    <a:pt x="14344" y="365"/>
                    <a:pt x="13510" y="198"/>
                  </a:cubicBezTo>
                  <a:cubicBezTo>
                    <a:pt x="12720" y="65"/>
                    <a:pt x="11890" y="1"/>
                    <a:pt x="11040" y="1"/>
                  </a:cubicBezTo>
                  <a:close/>
                </a:path>
              </a:pathLst>
            </a:custGeom>
            <a:solidFill>
              <a:srgbClr val="352A3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8" name="Google Shape;1438;p44"/>
            <p:cNvSpPr/>
            <p:nvPr/>
          </p:nvSpPr>
          <p:spPr>
            <a:xfrm>
              <a:off x="469375" y="2234900"/>
              <a:ext cx="822275" cy="684075"/>
            </a:xfrm>
            <a:custGeom>
              <a:avLst/>
              <a:gdLst/>
              <a:ahLst/>
              <a:cxnLst/>
              <a:rect l="l" t="t" r="r" b="b"/>
              <a:pathLst>
                <a:path w="32891" h="27363" extrusionOk="0">
                  <a:moveTo>
                    <a:pt x="18873" y="0"/>
                  </a:moveTo>
                  <a:cubicBezTo>
                    <a:pt x="17261" y="0"/>
                    <a:pt x="15569" y="201"/>
                    <a:pt x="13844" y="584"/>
                  </a:cubicBezTo>
                  <a:cubicBezTo>
                    <a:pt x="5738" y="2352"/>
                    <a:pt x="1" y="7489"/>
                    <a:pt x="1802" y="15595"/>
                  </a:cubicBezTo>
                  <a:cubicBezTo>
                    <a:pt x="3331" y="22577"/>
                    <a:pt x="9527" y="27363"/>
                    <a:pt x="16417" y="27363"/>
                  </a:cubicBezTo>
                  <a:cubicBezTo>
                    <a:pt x="17494" y="27363"/>
                    <a:pt x="18587" y="27246"/>
                    <a:pt x="19681" y="27003"/>
                  </a:cubicBezTo>
                  <a:cubicBezTo>
                    <a:pt x="27787" y="25235"/>
                    <a:pt x="32891" y="17196"/>
                    <a:pt x="31090" y="9123"/>
                  </a:cubicBezTo>
                  <a:cubicBezTo>
                    <a:pt x="29698" y="2743"/>
                    <a:pt x="24834" y="0"/>
                    <a:pt x="18873" y="0"/>
                  </a:cubicBezTo>
                  <a:close/>
                </a:path>
              </a:pathLst>
            </a:custGeom>
            <a:solidFill>
              <a:srgbClr val="8C818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9" name="Google Shape;1439;p44"/>
            <p:cNvSpPr/>
            <p:nvPr/>
          </p:nvSpPr>
          <p:spPr>
            <a:xfrm>
              <a:off x="927750" y="4691175"/>
              <a:ext cx="930975" cy="359650"/>
            </a:xfrm>
            <a:custGeom>
              <a:avLst/>
              <a:gdLst/>
              <a:ahLst/>
              <a:cxnLst/>
              <a:rect l="l" t="t" r="r" b="b"/>
              <a:pathLst>
                <a:path w="37239" h="14386" extrusionOk="0">
                  <a:moveTo>
                    <a:pt x="35087" y="0"/>
                  </a:moveTo>
                  <a:cubicBezTo>
                    <a:pt x="34844" y="0"/>
                    <a:pt x="34600" y="85"/>
                    <a:pt x="34403" y="270"/>
                  </a:cubicBezTo>
                  <a:cubicBezTo>
                    <a:pt x="30167" y="4072"/>
                    <a:pt x="24663" y="6274"/>
                    <a:pt x="19192" y="7542"/>
                  </a:cubicBezTo>
                  <a:cubicBezTo>
                    <a:pt x="16183" y="8168"/>
                    <a:pt x="13065" y="8540"/>
                    <a:pt x="9952" y="8540"/>
                  </a:cubicBezTo>
                  <a:cubicBezTo>
                    <a:pt x="7095" y="8540"/>
                    <a:pt x="4241" y="8227"/>
                    <a:pt x="1480" y="7508"/>
                  </a:cubicBezTo>
                  <a:cubicBezTo>
                    <a:pt x="1383" y="7482"/>
                    <a:pt x="1286" y="7469"/>
                    <a:pt x="1191" y="7469"/>
                  </a:cubicBezTo>
                  <a:cubicBezTo>
                    <a:pt x="560" y="7469"/>
                    <a:pt x="1" y="8014"/>
                    <a:pt x="146" y="8709"/>
                  </a:cubicBezTo>
                  <a:cubicBezTo>
                    <a:pt x="412" y="9910"/>
                    <a:pt x="479" y="11511"/>
                    <a:pt x="1046" y="12612"/>
                  </a:cubicBezTo>
                  <a:cubicBezTo>
                    <a:pt x="1446" y="13379"/>
                    <a:pt x="2981" y="13479"/>
                    <a:pt x="3715" y="13646"/>
                  </a:cubicBezTo>
                  <a:cubicBezTo>
                    <a:pt x="6171" y="14152"/>
                    <a:pt x="8673" y="14386"/>
                    <a:pt x="11180" y="14386"/>
                  </a:cubicBezTo>
                  <a:cubicBezTo>
                    <a:pt x="14292" y="14386"/>
                    <a:pt x="17412" y="14026"/>
                    <a:pt x="20460" y="13379"/>
                  </a:cubicBezTo>
                  <a:cubicBezTo>
                    <a:pt x="25730" y="12245"/>
                    <a:pt x="30867" y="10010"/>
                    <a:pt x="35137" y="6674"/>
                  </a:cubicBezTo>
                  <a:cubicBezTo>
                    <a:pt x="35671" y="6274"/>
                    <a:pt x="36672" y="5640"/>
                    <a:pt x="36872" y="4940"/>
                  </a:cubicBezTo>
                  <a:cubicBezTo>
                    <a:pt x="37239" y="3839"/>
                    <a:pt x="36371" y="1904"/>
                    <a:pt x="36105" y="803"/>
                  </a:cubicBezTo>
                  <a:cubicBezTo>
                    <a:pt x="35996" y="302"/>
                    <a:pt x="35545" y="0"/>
                    <a:pt x="35087" y="0"/>
                  </a:cubicBezTo>
                  <a:close/>
                </a:path>
              </a:pathLst>
            </a:custGeom>
            <a:solidFill>
              <a:srgbClr val="85828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0" name="Google Shape;1440;p44"/>
            <p:cNvSpPr/>
            <p:nvPr/>
          </p:nvSpPr>
          <p:spPr>
            <a:xfrm>
              <a:off x="930550" y="4702900"/>
              <a:ext cx="928175" cy="347800"/>
            </a:xfrm>
            <a:custGeom>
              <a:avLst/>
              <a:gdLst/>
              <a:ahLst/>
              <a:cxnLst/>
              <a:rect l="l" t="t" r="r" b="b"/>
              <a:pathLst>
                <a:path w="37127" h="13912" extrusionOk="0">
                  <a:moveTo>
                    <a:pt x="35859" y="1"/>
                  </a:moveTo>
                  <a:cubicBezTo>
                    <a:pt x="35826" y="34"/>
                    <a:pt x="35826" y="101"/>
                    <a:pt x="35826" y="134"/>
                  </a:cubicBezTo>
                  <a:cubicBezTo>
                    <a:pt x="35592" y="835"/>
                    <a:pt x="34592" y="1469"/>
                    <a:pt x="34058" y="1869"/>
                  </a:cubicBezTo>
                  <a:cubicBezTo>
                    <a:pt x="29821" y="5205"/>
                    <a:pt x="24651" y="7440"/>
                    <a:pt x="19381" y="8574"/>
                  </a:cubicBezTo>
                  <a:cubicBezTo>
                    <a:pt x="16352" y="9202"/>
                    <a:pt x="13241" y="9564"/>
                    <a:pt x="10128" y="9564"/>
                  </a:cubicBezTo>
                  <a:cubicBezTo>
                    <a:pt x="7619" y="9564"/>
                    <a:pt x="5107" y="9328"/>
                    <a:pt x="2635" y="8807"/>
                  </a:cubicBezTo>
                  <a:cubicBezTo>
                    <a:pt x="1968" y="8674"/>
                    <a:pt x="501" y="8574"/>
                    <a:pt x="34" y="7873"/>
                  </a:cubicBezTo>
                  <a:cubicBezTo>
                    <a:pt x="0" y="8007"/>
                    <a:pt x="0" y="8107"/>
                    <a:pt x="34" y="8240"/>
                  </a:cubicBezTo>
                  <a:cubicBezTo>
                    <a:pt x="300" y="9441"/>
                    <a:pt x="367" y="11042"/>
                    <a:pt x="934" y="12143"/>
                  </a:cubicBezTo>
                  <a:cubicBezTo>
                    <a:pt x="1334" y="12910"/>
                    <a:pt x="2869" y="13010"/>
                    <a:pt x="3603" y="13144"/>
                  </a:cubicBezTo>
                  <a:cubicBezTo>
                    <a:pt x="6082" y="13670"/>
                    <a:pt x="8616" y="13911"/>
                    <a:pt x="11152" y="13911"/>
                  </a:cubicBezTo>
                  <a:cubicBezTo>
                    <a:pt x="14245" y="13911"/>
                    <a:pt x="17342" y="13552"/>
                    <a:pt x="20348" y="12910"/>
                  </a:cubicBezTo>
                  <a:cubicBezTo>
                    <a:pt x="25618" y="11776"/>
                    <a:pt x="30755" y="9541"/>
                    <a:pt x="35025" y="6205"/>
                  </a:cubicBezTo>
                  <a:cubicBezTo>
                    <a:pt x="35559" y="5805"/>
                    <a:pt x="36560" y="5171"/>
                    <a:pt x="36760" y="4471"/>
                  </a:cubicBezTo>
                  <a:cubicBezTo>
                    <a:pt x="37127" y="3370"/>
                    <a:pt x="36259" y="1435"/>
                    <a:pt x="36026" y="334"/>
                  </a:cubicBezTo>
                  <a:cubicBezTo>
                    <a:pt x="35993" y="201"/>
                    <a:pt x="35926" y="101"/>
                    <a:pt x="35859" y="1"/>
                  </a:cubicBezTo>
                  <a:close/>
                </a:path>
              </a:pathLst>
            </a:custGeom>
            <a:solidFill>
              <a:srgbClr val="8C818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1" name="Google Shape;1441;p44"/>
            <p:cNvSpPr/>
            <p:nvPr/>
          </p:nvSpPr>
          <p:spPr>
            <a:xfrm>
              <a:off x="466050" y="2492950"/>
              <a:ext cx="1333475" cy="2416300"/>
            </a:xfrm>
            <a:custGeom>
              <a:avLst/>
              <a:gdLst/>
              <a:ahLst/>
              <a:cxnLst/>
              <a:rect l="l" t="t" r="r" b="b"/>
              <a:pathLst>
                <a:path w="53339" h="96652" extrusionOk="0">
                  <a:moveTo>
                    <a:pt x="33703" y="1"/>
                  </a:moveTo>
                  <a:cubicBezTo>
                    <a:pt x="32424" y="1"/>
                    <a:pt x="25698" y="108"/>
                    <a:pt x="16178" y="2204"/>
                  </a:cubicBezTo>
                  <a:cubicBezTo>
                    <a:pt x="5604" y="4539"/>
                    <a:pt x="0" y="7474"/>
                    <a:pt x="0" y="7474"/>
                  </a:cubicBezTo>
                  <a:lnTo>
                    <a:pt x="1301" y="13445"/>
                  </a:lnTo>
                  <a:lnTo>
                    <a:pt x="18080" y="89466"/>
                  </a:lnTo>
                  <a:lnTo>
                    <a:pt x="19414" y="95437"/>
                  </a:lnTo>
                  <a:cubicBezTo>
                    <a:pt x="19414" y="95437"/>
                    <a:pt x="23040" y="96651"/>
                    <a:pt x="28754" y="96651"/>
                  </a:cubicBezTo>
                  <a:cubicBezTo>
                    <a:pt x="31351" y="96651"/>
                    <a:pt x="34379" y="96400"/>
                    <a:pt x="37694" y="95671"/>
                  </a:cubicBezTo>
                  <a:cubicBezTo>
                    <a:pt x="48268" y="93336"/>
                    <a:pt x="53338" y="87932"/>
                    <a:pt x="53338" y="87932"/>
                  </a:cubicBezTo>
                  <a:lnTo>
                    <a:pt x="52037" y="81961"/>
                  </a:lnTo>
                  <a:lnTo>
                    <a:pt x="35225" y="5973"/>
                  </a:lnTo>
                  <a:lnTo>
                    <a:pt x="33924" y="2"/>
                  </a:lnTo>
                  <a:cubicBezTo>
                    <a:pt x="33924" y="2"/>
                    <a:pt x="33849" y="1"/>
                    <a:pt x="33703" y="1"/>
                  </a:cubicBezTo>
                  <a:close/>
                </a:path>
              </a:pathLst>
            </a:custGeom>
            <a:solidFill>
              <a:srgbClr val="B84A5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2" name="Google Shape;1442;p44"/>
            <p:cNvSpPr/>
            <p:nvPr/>
          </p:nvSpPr>
          <p:spPr>
            <a:xfrm>
              <a:off x="635325" y="2824300"/>
              <a:ext cx="830625" cy="976900"/>
            </a:xfrm>
            <a:custGeom>
              <a:avLst/>
              <a:gdLst/>
              <a:ahLst/>
              <a:cxnLst/>
              <a:rect l="l" t="t" r="r" b="b"/>
              <a:pathLst>
                <a:path w="33225" h="39076" extrusionOk="0">
                  <a:moveTo>
                    <a:pt x="14714" y="0"/>
                  </a:moveTo>
                  <a:cubicBezTo>
                    <a:pt x="13923" y="0"/>
                    <a:pt x="13131" y="84"/>
                    <a:pt x="12343" y="258"/>
                  </a:cubicBezTo>
                  <a:cubicBezTo>
                    <a:pt x="4471" y="1993"/>
                    <a:pt x="1" y="12033"/>
                    <a:pt x="2369" y="22674"/>
                  </a:cubicBezTo>
                  <a:cubicBezTo>
                    <a:pt x="4471" y="32254"/>
                    <a:pt x="11385" y="39076"/>
                    <a:pt x="18488" y="39076"/>
                  </a:cubicBezTo>
                  <a:cubicBezTo>
                    <a:pt x="19275" y="39076"/>
                    <a:pt x="20064" y="38992"/>
                    <a:pt x="20849" y="38819"/>
                  </a:cubicBezTo>
                  <a:cubicBezTo>
                    <a:pt x="28721" y="37051"/>
                    <a:pt x="33224" y="27044"/>
                    <a:pt x="30856" y="16370"/>
                  </a:cubicBezTo>
                  <a:cubicBezTo>
                    <a:pt x="28755" y="6794"/>
                    <a:pt x="21818" y="0"/>
                    <a:pt x="14714" y="0"/>
                  </a:cubicBezTo>
                  <a:close/>
                </a:path>
              </a:pathLst>
            </a:custGeom>
            <a:solidFill>
              <a:srgbClr val="F8DEC7"/>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3" name="Google Shape;1443;p44"/>
            <p:cNvSpPr/>
            <p:nvPr/>
          </p:nvSpPr>
          <p:spPr>
            <a:xfrm>
              <a:off x="796275" y="2928300"/>
              <a:ext cx="460350" cy="778925"/>
            </a:xfrm>
            <a:custGeom>
              <a:avLst/>
              <a:gdLst/>
              <a:ahLst/>
              <a:cxnLst/>
              <a:rect l="l" t="t" r="r" b="b"/>
              <a:pathLst>
                <a:path w="18414" h="31157" extrusionOk="0">
                  <a:moveTo>
                    <a:pt x="11842" y="1"/>
                  </a:moveTo>
                  <a:lnTo>
                    <a:pt x="6939" y="1068"/>
                  </a:lnTo>
                  <a:lnTo>
                    <a:pt x="1" y="15112"/>
                  </a:lnTo>
                  <a:lnTo>
                    <a:pt x="3970" y="14211"/>
                  </a:lnTo>
                  <a:lnTo>
                    <a:pt x="10875" y="12710"/>
                  </a:lnTo>
                  <a:lnTo>
                    <a:pt x="6572" y="20616"/>
                  </a:lnTo>
                  <a:lnTo>
                    <a:pt x="4504" y="24385"/>
                  </a:lnTo>
                  <a:lnTo>
                    <a:pt x="8707" y="23451"/>
                  </a:lnTo>
                  <a:lnTo>
                    <a:pt x="10908" y="22984"/>
                  </a:lnTo>
                  <a:lnTo>
                    <a:pt x="10908" y="22984"/>
                  </a:lnTo>
                  <a:lnTo>
                    <a:pt x="8874" y="31156"/>
                  </a:lnTo>
                  <a:lnTo>
                    <a:pt x="15345" y="21183"/>
                  </a:lnTo>
                  <a:lnTo>
                    <a:pt x="17747" y="17480"/>
                  </a:lnTo>
                  <a:lnTo>
                    <a:pt x="13110" y="18481"/>
                  </a:lnTo>
                  <a:lnTo>
                    <a:pt x="12043" y="18714"/>
                  </a:lnTo>
                  <a:lnTo>
                    <a:pt x="12043" y="18714"/>
                  </a:lnTo>
                  <a:lnTo>
                    <a:pt x="16346" y="10809"/>
                  </a:lnTo>
                  <a:lnTo>
                    <a:pt x="18414" y="7039"/>
                  </a:lnTo>
                  <a:lnTo>
                    <a:pt x="14211" y="7940"/>
                  </a:lnTo>
                  <a:lnTo>
                    <a:pt x="7106" y="9508"/>
                  </a:lnTo>
                  <a:lnTo>
                    <a:pt x="11842"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4" name="Google Shape;1444;p44"/>
            <p:cNvSpPr/>
            <p:nvPr/>
          </p:nvSpPr>
          <p:spPr>
            <a:xfrm>
              <a:off x="440200" y="2462400"/>
              <a:ext cx="909275" cy="269650"/>
            </a:xfrm>
            <a:custGeom>
              <a:avLst/>
              <a:gdLst/>
              <a:ahLst/>
              <a:cxnLst/>
              <a:rect l="l" t="t" r="r" b="b"/>
              <a:pathLst>
                <a:path w="36371" h="10786" extrusionOk="0">
                  <a:moveTo>
                    <a:pt x="29215" y="1"/>
                  </a:moveTo>
                  <a:cubicBezTo>
                    <a:pt x="25025" y="1"/>
                    <a:pt x="20773" y="654"/>
                    <a:pt x="16812" y="1491"/>
                  </a:cubicBezTo>
                  <a:cubicBezTo>
                    <a:pt x="11208" y="2692"/>
                    <a:pt x="5004" y="4693"/>
                    <a:pt x="400" y="8263"/>
                  </a:cubicBezTo>
                  <a:cubicBezTo>
                    <a:pt x="100" y="8463"/>
                    <a:pt x="0" y="8930"/>
                    <a:pt x="67" y="9263"/>
                  </a:cubicBezTo>
                  <a:lnTo>
                    <a:pt x="234" y="9997"/>
                  </a:lnTo>
                  <a:cubicBezTo>
                    <a:pt x="343" y="10498"/>
                    <a:pt x="793" y="10786"/>
                    <a:pt x="1259" y="10786"/>
                  </a:cubicBezTo>
                  <a:cubicBezTo>
                    <a:pt x="1507" y="10786"/>
                    <a:pt x="1760" y="10705"/>
                    <a:pt x="1968" y="10531"/>
                  </a:cubicBezTo>
                  <a:cubicBezTo>
                    <a:pt x="3369" y="9297"/>
                    <a:pt x="5237" y="8496"/>
                    <a:pt x="6938" y="7762"/>
                  </a:cubicBezTo>
                  <a:cubicBezTo>
                    <a:pt x="10308" y="6295"/>
                    <a:pt x="13877" y="5294"/>
                    <a:pt x="17446" y="4493"/>
                  </a:cubicBezTo>
                  <a:cubicBezTo>
                    <a:pt x="21082" y="3693"/>
                    <a:pt x="24785" y="3159"/>
                    <a:pt x="28521" y="2959"/>
                  </a:cubicBezTo>
                  <a:cubicBezTo>
                    <a:pt x="29309" y="2933"/>
                    <a:pt x="30127" y="2903"/>
                    <a:pt x="30948" y="2903"/>
                  </a:cubicBezTo>
                  <a:cubicBezTo>
                    <a:pt x="32280" y="2903"/>
                    <a:pt x="33620" y="2983"/>
                    <a:pt x="34858" y="3292"/>
                  </a:cubicBezTo>
                  <a:cubicBezTo>
                    <a:pt x="34959" y="3319"/>
                    <a:pt x="35060" y="3331"/>
                    <a:pt x="35159" y="3331"/>
                  </a:cubicBezTo>
                  <a:cubicBezTo>
                    <a:pt x="35811" y="3331"/>
                    <a:pt x="36371" y="2787"/>
                    <a:pt x="36226" y="2092"/>
                  </a:cubicBezTo>
                  <a:cubicBezTo>
                    <a:pt x="36159" y="1825"/>
                    <a:pt x="36093" y="1558"/>
                    <a:pt x="36026" y="1291"/>
                  </a:cubicBezTo>
                  <a:cubicBezTo>
                    <a:pt x="35926" y="824"/>
                    <a:pt x="35559" y="557"/>
                    <a:pt x="35092" y="490"/>
                  </a:cubicBezTo>
                  <a:cubicBezTo>
                    <a:pt x="33172" y="147"/>
                    <a:pt x="31201" y="1"/>
                    <a:pt x="29215" y="1"/>
                  </a:cubicBezTo>
                  <a:close/>
                </a:path>
              </a:pathLst>
            </a:custGeom>
            <a:solidFill>
              <a:srgbClr val="352A3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5" name="Google Shape;1445;p44"/>
            <p:cNvSpPr/>
            <p:nvPr/>
          </p:nvSpPr>
          <p:spPr>
            <a:xfrm>
              <a:off x="808800" y="2036550"/>
              <a:ext cx="44200" cy="73975"/>
            </a:xfrm>
            <a:custGeom>
              <a:avLst/>
              <a:gdLst/>
              <a:ahLst/>
              <a:cxnLst/>
              <a:rect l="l" t="t" r="r" b="b"/>
              <a:pathLst>
                <a:path w="1768" h="2959" extrusionOk="0">
                  <a:moveTo>
                    <a:pt x="623" y="1"/>
                  </a:moveTo>
                  <a:cubicBezTo>
                    <a:pt x="593" y="1"/>
                    <a:pt x="563" y="5"/>
                    <a:pt x="534" y="12"/>
                  </a:cubicBezTo>
                  <a:cubicBezTo>
                    <a:pt x="167" y="79"/>
                    <a:pt x="0" y="812"/>
                    <a:pt x="167" y="1613"/>
                  </a:cubicBezTo>
                  <a:cubicBezTo>
                    <a:pt x="352" y="2386"/>
                    <a:pt x="738" y="2958"/>
                    <a:pt x="1113" y="2958"/>
                  </a:cubicBezTo>
                  <a:cubicBezTo>
                    <a:pt x="1142" y="2958"/>
                    <a:pt x="1172" y="2955"/>
                    <a:pt x="1201" y="2947"/>
                  </a:cubicBezTo>
                  <a:cubicBezTo>
                    <a:pt x="1601" y="2881"/>
                    <a:pt x="1768" y="2147"/>
                    <a:pt x="1568" y="1313"/>
                  </a:cubicBezTo>
                  <a:cubicBezTo>
                    <a:pt x="1413" y="571"/>
                    <a:pt x="1001" y="1"/>
                    <a:pt x="623" y="1"/>
                  </a:cubicBezTo>
                  <a:close/>
                </a:path>
              </a:pathLst>
            </a:custGeom>
            <a:solidFill>
              <a:srgbClr val="352A3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6" name="Google Shape;1446;p44"/>
            <p:cNvSpPr/>
            <p:nvPr/>
          </p:nvSpPr>
          <p:spPr>
            <a:xfrm>
              <a:off x="819625" y="2055775"/>
              <a:ext cx="21700" cy="35525"/>
            </a:xfrm>
            <a:custGeom>
              <a:avLst/>
              <a:gdLst/>
              <a:ahLst/>
              <a:cxnLst/>
              <a:rect l="l" t="t" r="r" b="b"/>
              <a:pathLst>
                <a:path w="868" h="1421" extrusionOk="0">
                  <a:moveTo>
                    <a:pt x="325" y="1"/>
                  </a:moveTo>
                  <a:cubicBezTo>
                    <a:pt x="306" y="1"/>
                    <a:pt x="286" y="4"/>
                    <a:pt x="268" y="10"/>
                  </a:cubicBezTo>
                  <a:cubicBezTo>
                    <a:pt x="101" y="43"/>
                    <a:pt x="1" y="377"/>
                    <a:pt x="101" y="777"/>
                  </a:cubicBezTo>
                  <a:cubicBezTo>
                    <a:pt x="191" y="1140"/>
                    <a:pt x="364" y="1420"/>
                    <a:pt x="545" y="1420"/>
                  </a:cubicBezTo>
                  <a:cubicBezTo>
                    <a:pt x="563" y="1420"/>
                    <a:pt x="582" y="1417"/>
                    <a:pt x="601" y="1411"/>
                  </a:cubicBezTo>
                  <a:cubicBezTo>
                    <a:pt x="768" y="1378"/>
                    <a:pt x="868" y="1011"/>
                    <a:pt x="768" y="644"/>
                  </a:cubicBezTo>
                  <a:cubicBezTo>
                    <a:pt x="707" y="281"/>
                    <a:pt x="510" y="1"/>
                    <a:pt x="325" y="1"/>
                  </a:cubicBezTo>
                  <a:close/>
                </a:path>
              </a:pathLst>
            </a:custGeom>
            <a:solidFill>
              <a:srgbClr val="8C818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447" name="Google Shape;1447;p44"/>
          <p:cNvGrpSpPr/>
          <p:nvPr/>
        </p:nvGrpSpPr>
        <p:grpSpPr>
          <a:xfrm>
            <a:off x="5565975" y="4338475"/>
            <a:ext cx="330501" cy="420623"/>
            <a:chOff x="3828325" y="875775"/>
            <a:chExt cx="330501" cy="420623"/>
          </a:xfrm>
        </p:grpSpPr>
        <p:sp>
          <p:nvSpPr>
            <p:cNvPr id="1448" name="Google Shape;1448;p44"/>
            <p:cNvSpPr/>
            <p:nvPr/>
          </p:nvSpPr>
          <p:spPr>
            <a:xfrm>
              <a:off x="3884094" y="1119247"/>
              <a:ext cx="53711" cy="53776"/>
            </a:xfrm>
            <a:custGeom>
              <a:avLst/>
              <a:gdLst/>
              <a:ahLst/>
              <a:cxnLst/>
              <a:rect l="l" t="t" r="r" b="b"/>
              <a:pathLst>
                <a:path w="835" h="836" extrusionOk="0">
                  <a:moveTo>
                    <a:pt x="474" y="1"/>
                  </a:moveTo>
                  <a:cubicBezTo>
                    <a:pt x="323" y="1"/>
                    <a:pt x="155" y="120"/>
                    <a:pt x="100" y="285"/>
                  </a:cubicBezTo>
                  <a:cubicBezTo>
                    <a:pt x="0" y="485"/>
                    <a:pt x="67" y="719"/>
                    <a:pt x="234" y="819"/>
                  </a:cubicBezTo>
                  <a:cubicBezTo>
                    <a:pt x="269" y="830"/>
                    <a:pt x="305" y="836"/>
                    <a:pt x="340" y="836"/>
                  </a:cubicBezTo>
                  <a:cubicBezTo>
                    <a:pt x="502" y="836"/>
                    <a:pt x="652" y="716"/>
                    <a:pt x="734" y="552"/>
                  </a:cubicBezTo>
                  <a:cubicBezTo>
                    <a:pt x="834" y="352"/>
                    <a:pt x="734" y="118"/>
                    <a:pt x="567" y="18"/>
                  </a:cubicBezTo>
                  <a:cubicBezTo>
                    <a:pt x="538" y="6"/>
                    <a:pt x="506" y="1"/>
                    <a:pt x="474" y="1"/>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9" name="Google Shape;1449;p44"/>
            <p:cNvSpPr/>
            <p:nvPr/>
          </p:nvSpPr>
          <p:spPr>
            <a:xfrm>
              <a:off x="3918444" y="1068109"/>
              <a:ext cx="126656" cy="79699"/>
            </a:xfrm>
            <a:custGeom>
              <a:avLst/>
              <a:gdLst/>
              <a:ahLst/>
              <a:cxnLst/>
              <a:rect l="l" t="t" r="r" b="b"/>
              <a:pathLst>
                <a:path w="1969" h="1239" extrusionOk="0">
                  <a:moveTo>
                    <a:pt x="1114" y="1"/>
                  </a:moveTo>
                  <a:cubicBezTo>
                    <a:pt x="642" y="1"/>
                    <a:pt x="123" y="511"/>
                    <a:pt x="0" y="880"/>
                  </a:cubicBezTo>
                  <a:lnTo>
                    <a:pt x="0" y="1180"/>
                  </a:lnTo>
                  <a:cubicBezTo>
                    <a:pt x="43" y="1223"/>
                    <a:pt x="86" y="1238"/>
                    <a:pt x="130" y="1238"/>
                  </a:cubicBezTo>
                  <a:cubicBezTo>
                    <a:pt x="223" y="1238"/>
                    <a:pt x="320" y="1169"/>
                    <a:pt x="434" y="1147"/>
                  </a:cubicBezTo>
                  <a:cubicBezTo>
                    <a:pt x="551" y="1108"/>
                    <a:pt x="668" y="1091"/>
                    <a:pt x="785" y="1091"/>
                  </a:cubicBezTo>
                  <a:cubicBezTo>
                    <a:pt x="868" y="1091"/>
                    <a:pt x="951" y="1099"/>
                    <a:pt x="1034" y="1113"/>
                  </a:cubicBezTo>
                  <a:cubicBezTo>
                    <a:pt x="1188" y="1113"/>
                    <a:pt x="1349" y="1156"/>
                    <a:pt x="1488" y="1156"/>
                  </a:cubicBezTo>
                  <a:cubicBezTo>
                    <a:pt x="1650" y="1156"/>
                    <a:pt x="1781" y="1098"/>
                    <a:pt x="1835" y="846"/>
                  </a:cubicBezTo>
                  <a:cubicBezTo>
                    <a:pt x="1968" y="446"/>
                    <a:pt x="1601" y="113"/>
                    <a:pt x="1234" y="12"/>
                  </a:cubicBezTo>
                  <a:cubicBezTo>
                    <a:pt x="1195" y="5"/>
                    <a:pt x="1155" y="1"/>
                    <a:pt x="1114"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0" name="Google Shape;1450;p44"/>
            <p:cNvSpPr/>
            <p:nvPr/>
          </p:nvSpPr>
          <p:spPr>
            <a:xfrm>
              <a:off x="3828325" y="1159001"/>
              <a:ext cx="81564" cy="135211"/>
            </a:xfrm>
            <a:custGeom>
              <a:avLst/>
              <a:gdLst/>
              <a:ahLst/>
              <a:cxnLst/>
              <a:rect l="l" t="t" r="r" b="b"/>
              <a:pathLst>
                <a:path w="1268" h="2102" extrusionOk="0">
                  <a:moveTo>
                    <a:pt x="1234" y="0"/>
                  </a:moveTo>
                  <a:cubicBezTo>
                    <a:pt x="1168" y="0"/>
                    <a:pt x="1101" y="134"/>
                    <a:pt x="1068" y="167"/>
                  </a:cubicBezTo>
                  <a:cubicBezTo>
                    <a:pt x="1001" y="267"/>
                    <a:pt x="934" y="334"/>
                    <a:pt x="867" y="434"/>
                  </a:cubicBezTo>
                  <a:cubicBezTo>
                    <a:pt x="734" y="601"/>
                    <a:pt x="634" y="768"/>
                    <a:pt x="534" y="968"/>
                  </a:cubicBezTo>
                  <a:cubicBezTo>
                    <a:pt x="400" y="1135"/>
                    <a:pt x="300" y="1335"/>
                    <a:pt x="234" y="1535"/>
                  </a:cubicBezTo>
                  <a:cubicBezTo>
                    <a:pt x="134" y="1702"/>
                    <a:pt x="33" y="1902"/>
                    <a:pt x="0" y="2102"/>
                  </a:cubicBezTo>
                  <a:cubicBezTo>
                    <a:pt x="67" y="1935"/>
                    <a:pt x="134" y="1735"/>
                    <a:pt x="234" y="1568"/>
                  </a:cubicBezTo>
                  <a:cubicBezTo>
                    <a:pt x="334" y="1401"/>
                    <a:pt x="400" y="1201"/>
                    <a:pt x="500" y="1035"/>
                  </a:cubicBezTo>
                  <a:cubicBezTo>
                    <a:pt x="634" y="868"/>
                    <a:pt x="734" y="701"/>
                    <a:pt x="834" y="534"/>
                  </a:cubicBezTo>
                  <a:cubicBezTo>
                    <a:pt x="901" y="467"/>
                    <a:pt x="967" y="367"/>
                    <a:pt x="1034" y="301"/>
                  </a:cubicBezTo>
                  <a:cubicBezTo>
                    <a:pt x="1068" y="234"/>
                    <a:pt x="1101" y="201"/>
                    <a:pt x="1134" y="167"/>
                  </a:cubicBezTo>
                  <a:cubicBezTo>
                    <a:pt x="1168" y="134"/>
                    <a:pt x="1201" y="101"/>
                    <a:pt x="1234" y="67"/>
                  </a:cubicBezTo>
                  <a:cubicBezTo>
                    <a:pt x="1268" y="67"/>
                    <a:pt x="1268" y="67"/>
                    <a:pt x="1268" y="34"/>
                  </a:cubicBezTo>
                  <a:cubicBezTo>
                    <a:pt x="1268" y="34"/>
                    <a:pt x="1234" y="0"/>
                    <a:pt x="1234"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1" name="Google Shape;1451;p44"/>
            <p:cNvSpPr/>
            <p:nvPr/>
          </p:nvSpPr>
          <p:spPr>
            <a:xfrm>
              <a:off x="3839003" y="1079623"/>
              <a:ext cx="77319" cy="60144"/>
            </a:xfrm>
            <a:custGeom>
              <a:avLst/>
              <a:gdLst/>
              <a:ahLst/>
              <a:cxnLst/>
              <a:rect l="l" t="t" r="r" b="b"/>
              <a:pathLst>
                <a:path w="1202" h="935" extrusionOk="0">
                  <a:moveTo>
                    <a:pt x="1" y="0"/>
                  </a:moveTo>
                  <a:cubicBezTo>
                    <a:pt x="1" y="0"/>
                    <a:pt x="1" y="34"/>
                    <a:pt x="1" y="34"/>
                  </a:cubicBezTo>
                  <a:cubicBezTo>
                    <a:pt x="501" y="200"/>
                    <a:pt x="902" y="534"/>
                    <a:pt x="1202" y="934"/>
                  </a:cubicBezTo>
                  <a:cubicBezTo>
                    <a:pt x="935" y="501"/>
                    <a:pt x="501" y="200"/>
                    <a:pt x="1"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2" name="Google Shape;1452;p44"/>
            <p:cNvSpPr/>
            <p:nvPr/>
          </p:nvSpPr>
          <p:spPr>
            <a:xfrm>
              <a:off x="3845435" y="1103230"/>
              <a:ext cx="58021" cy="37501"/>
            </a:xfrm>
            <a:custGeom>
              <a:avLst/>
              <a:gdLst/>
              <a:ahLst/>
              <a:cxnLst/>
              <a:rect l="l" t="t" r="r" b="b"/>
              <a:pathLst>
                <a:path w="902" h="583" extrusionOk="0">
                  <a:moveTo>
                    <a:pt x="1" y="0"/>
                  </a:moveTo>
                  <a:lnTo>
                    <a:pt x="1" y="0"/>
                  </a:lnTo>
                  <a:cubicBezTo>
                    <a:pt x="301" y="167"/>
                    <a:pt x="601" y="334"/>
                    <a:pt x="868" y="567"/>
                  </a:cubicBezTo>
                  <a:cubicBezTo>
                    <a:pt x="868" y="578"/>
                    <a:pt x="872" y="582"/>
                    <a:pt x="877" y="582"/>
                  </a:cubicBezTo>
                  <a:cubicBezTo>
                    <a:pt x="887" y="582"/>
                    <a:pt x="902" y="567"/>
                    <a:pt x="902" y="567"/>
                  </a:cubicBezTo>
                  <a:cubicBezTo>
                    <a:pt x="601" y="334"/>
                    <a:pt x="335" y="134"/>
                    <a:pt x="1"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3" name="Google Shape;1453;p44"/>
            <p:cNvSpPr/>
            <p:nvPr/>
          </p:nvSpPr>
          <p:spPr>
            <a:xfrm>
              <a:off x="3939864" y="1116610"/>
              <a:ext cx="68763" cy="179788"/>
            </a:xfrm>
            <a:custGeom>
              <a:avLst/>
              <a:gdLst/>
              <a:ahLst/>
              <a:cxnLst/>
              <a:rect l="l" t="t" r="r" b="b"/>
              <a:pathLst>
                <a:path w="1069" h="2795" extrusionOk="0">
                  <a:moveTo>
                    <a:pt x="413" y="1"/>
                  </a:moveTo>
                  <a:cubicBezTo>
                    <a:pt x="401" y="1"/>
                    <a:pt x="384" y="9"/>
                    <a:pt x="368" y="26"/>
                  </a:cubicBezTo>
                  <a:cubicBezTo>
                    <a:pt x="268" y="259"/>
                    <a:pt x="201" y="526"/>
                    <a:pt x="101" y="793"/>
                  </a:cubicBezTo>
                  <a:cubicBezTo>
                    <a:pt x="67" y="893"/>
                    <a:pt x="1" y="993"/>
                    <a:pt x="34" y="1126"/>
                  </a:cubicBezTo>
                  <a:cubicBezTo>
                    <a:pt x="67" y="1260"/>
                    <a:pt x="101" y="1393"/>
                    <a:pt x="134" y="1527"/>
                  </a:cubicBezTo>
                  <a:cubicBezTo>
                    <a:pt x="167" y="1660"/>
                    <a:pt x="201" y="1827"/>
                    <a:pt x="234" y="1960"/>
                  </a:cubicBezTo>
                  <a:cubicBezTo>
                    <a:pt x="268" y="2027"/>
                    <a:pt x="368" y="2127"/>
                    <a:pt x="434" y="2194"/>
                  </a:cubicBezTo>
                  <a:cubicBezTo>
                    <a:pt x="634" y="2394"/>
                    <a:pt x="835" y="2594"/>
                    <a:pt x="1068" y="2794"/>
                  </a:cubicBezTo>
                  <a:cubicBezTo>
                    <a:pt x="1068" y="2794"/>
                    <a:pt x="1068" y="2761"/>
                    <a:pt x="1068" y="2761"/>
                  </a:cubicBezTo>
                  <a:cubicBezTo>
                    <a:pt x="901" y="2594"/>
                    <a:pt x="735" y="2427"/>
                    <a:pt x="568" y="2261"/>
                  </a:cubicBezTo>
                  <a:cubicBezTo>
                    <a:pt x="468" y="2194"/>
                    <a:pt x="368" y="2094"/>
                    <a:pt x="301" y="1960"/>
                  </a:cubicBezTo>
                  <a:cubicBezTo>
                    <a:pt x="234" y="1860"/>
                    <a:pt x="234" y="1694"/>
                    <a:pt x="201" y="1560"/>
                  </a:cubicBezTo>
                  <a:cubicBezTo>
                    <a:pt x="167" y="1460"/>
                    <a:pt x="134" y="1327"/>
                    <a:pt x="101" y="1193"/>
                  </a:cubicBezTo>
                  <a:cubicBezTo>
                    <a:pt x="67" y="1026"/>
                    <a:pt x="101" y="893"/>
                    <a:pt x="167" y="760"/>
                  </a:cubicBezTo>
                  <a:cubicBezTo>
                    <a:pt x="268" y="526"/>
                    <a:pt x="334" y="259"/>
                    <a:pt x="434" y="26"/>
                  </a:cubicBezTo>
                  <a:cubicBezTo>
                    <a:pt x="434" y="9"/>
                    <a:pt x="426" y="1"/>
                    <a:pt x="413"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4" name="Google Shape;1454;p44"/>
            <p:cNvSpPr/>
            <p:nvPr/>
          </p:nvSpPr>
          <p:spPr>
            <a:xfrm>
              <a:off x="3957039" y="1118733"/>
              <a:ext cx="85874" cy="169046"/>
            </a:xfrm>
            <a:custGeom>
              <a:avLst/>
              <a:gdLst/>
              <a:ahLst/>
              <a:cxnLst/>
              <a:rect l="l" t="t" r="r" b="b"/>
              <a:pathLst>
                <a:path w="1335" h="2628" extrusionOk="0">
                  <a:moveTo>
                    <a:pt x="217" y="1"/>
                  </a:moveTo>
                  <a:cubicBezTo>
                    <a:pt x="209" y="1"/>
                    <a:pt x="201" y="9"/>
                    <a:pt x="201" y="26"/>
                  </a:cubicBezTo>
                  <a:cubicBezTo>
                    <a:pt x="134" y="293"/>
                    <a:pt x="101" y="560"/>
                    <a:pt x="34" y="827"/>
                  </a:cubicBezTo>
                  <a:cubicBezTo>
                    <a:pt x="34" y="960"/>
                    <a:pt x="1" y="1060"/>
                    <a:pt x="34" y="1160"/>
                  </a:cubicBezTo>
                  <a:cubicBezTo>
                    <a:pt x="101" y="1294"/>
                    <a:pt x="134" y="1427"/>
                    <a:pt x="201" y="1560"/>
                  </a:cubicBezTo>
                  <a:cubicBezTo>
                    <a:pt x="267" y="1694"/>
                    <a:pt x="301" y="1827"/>
                    <a:pt x="367" y="1961"/>
                  </a:cubicBezTo>
                  <a:cubicBezTo>
                    <a:pt x="434" y="2061"/>
                    <a:pt x="534" y="2094"/>
                    <a:pt x="601" y="2161"/>
                  </a:cubicBezTo>
                  <a:cubicBezTo>
                    <a:pt x="868" y="2328"/>
                    <a:pt x="1101" y="2494"/>
                    <a:pt x="1335" y="2628"/>
                  </a:cubicBezTo>
                  <a:cubicBezTo>
                    <a:pt x="1168" y="2494"/>
                    <a:pt x="968" y="2361"/>
                    <a:pt x="768" y="2228"/>
                  </a:cubicBezTo>
                  <a:cubicBezTo>
                    <a:pt x="668" y="2161"/>
                    <a:pt x="534" y="2061"/>
                    <a:pt x="434" y="1961"/>
                  </a:cubicBezTo>
                  <a:cubicBezTo>
                    <a:pt x="367" y="1861"/>
                    <a:pt x="334" y="1727"/>
                    <a:pt x="267" y="1594"/>
                  </a:cubicBezTo>
                  <a:cubicBezTo>
                    <a:pt x="234" y="1460"/>
                    <a:pt x="167" y="1360"/>
                    <a:pt x="134" y="1227"/>
                  </a:cubicBezTo>
                  <a:cubicBezTo>
                    <a:pt x="67" y="1093"/>
                    <a:pt x="67" y="960"/>
                    <a:pt x="101" y="793"/>
                  </a:cubicBezTo>
                  <a:cubicBezTo>
                    <a:pt x="167" y="526"/>
                    <a:pt x="201" y="293"/>
                    <a:pt x="234" y="26"/>
                  </a:cubicBezTo>
                  <a:cubicBezTo>
                    <a:pt x="234" y="9"/>
                    <a:pt x="226" y="1"/>
                    <a:pt x="217"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5" name="Google Shape;1455;p44"/>
            <p:cNvSpPr/>
            <p:nvPr/>
          </p:nvSpPr>
          <p:spPr>
            <a:xfrm>
              <a:off x="3974213" y="1103745"/>
              <a:ext cx="105171" cy="153994"/>
            </a:xfrm>
            <a:custGeom>
              <a:avLst/>
              <a:gdLst/>
              <a:ahLst/>
              <a:cxnLst/>
              <a:rect l="l" t="t" r="r" b="b"/>
              <a:pathLst>
                <a:path w="1635" h="2394" extrusionOk="0">
                  <a:moveTo>
                    <a:pt x="50" y="0"/>
                  </a:moveTo>
                  <a:cubicBezTo>
                    <a:pt x="42" y="0"/>
                    <a:pt x="34" y="9"/>
                    <a:pt x="34" y="26"/>
                  </a:cubicBezTo>
                  <a:cubicBezTo>
                    <a:pt x="34" y="292"/>
                    <a:pt x="34" y="559"/>
                    <a:pt x="34" y="859"/>
                  </a:cubicBezTo>
                  <a:cubicBezTo>
                    <a:pt x="34" y="960"/>
                    <a:pt x="0" y="1060"/>
                    <a:pt x="67" y="1160"/>
                  </a:cubicBezTo>
                  <a:cubicBezTo>
                    <a:pt x="134" y="1293"/>
                    <a:pt x="234" y="1427"/>
                    <a:pt x="301" y="1527"/>
                  </a:cubicBezTo>
                  <a:cubicBezTo>
                    <a:pt x="401" y="1660"/>
                    <a:pt x="467" y="1760"/>
                    <a:pt x="567" y="1894"/>
                  </a:cubicBezTo>
                  <a:cubicBezTo>
                    <a:pt x="634" y="1960"/>
                    <a:pt x="734" y="1994"/>
                    <a:pt x="834" y="2027"/>
                  </a:cubicBezTo>
                  <a:cubicBezTo>
                    <a:pt x="1101" y="2160"/>
                    <a:pt x="1335" y="2260"/>
                    <a:pt x="1635" y="2394"/>
                  </a:cubicBezTo>
                  <a:cubicBezTo>
                    <a:pt x="1635" y="2394"/>
                    <a:pt x="1635" y="2394"/>
                    <a:pt x="1635" y="2361"/>
                  </a:cubicBezTo>
                  <a:cubicBezTo>
                    <a:pt x="1401" y="2260"/>
                    <a:pt x="1201" y="2160"/>
                    <a:pt x="968" y="2060"/>
                  </a:cubicBezTo>
                  <a:cubicBezTo>
                    <a:pt x="868" y="2027"/>
                    <a:pt x="734" y="1960"/>
                    <a:pt x="634" y="1894"/>
                  </a:cubicBezTo>
                  <a:cubicBezTo>
                    <a:pt x="534" y="1793"/>
                    <a:pt x="467" y="1660"/>
                    <a:pt x="401" y="1560"/>
                  </a:cubicBezTo>
                  <a:cubicBezTo>
                    <a:pt x="301" y="1427"/>
                    <a:pt x="234" y="1326"/>
                    <a:pt x="167" y="1226"/>
                  </a:cubicBezTo>
                  <a:cubicBezTo>
                    <a:pt x="67" y="1093"/>
                    <a:pt x="67" y="960"/>
                    <a:pt x="67" y="793"/>
                  </a:cubicBezTo>
                  <a:cubicBezTo>
                    <a:pt x="67" y="526"/>
                    <a:pt x="67" y="259"/>
                    <a:pt x="67" y="26"/>
                  </a:cubicBezTo>
                  <a:cubicBezTo>
                    <a:pt x="67" y="9"/>
                    <a:pt x="59" y="0"/>
                    <a:pt x="50"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6" name="Google Shape;1456;p44"/>
            <p:cNvSpPr/>
            <p:nvPr/>
          </p:nvSpPr>
          <p:spPr>
            <a:xfrm>
              <a:off x="3982768" y="1104388"/>
              <a:ext cx="126656" cy="134053"/>
            </a:xfrm>
            <a:custGeom>
              <a:avLst/>
              <a:gdLst/>
              <a:ahLst/>
              <a:cxnLst/>
              <a:rect l="l" t="t" r="r" b="b"/>
              <a:pathLst>
                <a:path w="1969" h="2084" extrusionOk="0">
                  <a:moveTo>
                    <a:pt x="26" y="1"/>
                  </a:moveTo>
                  <a:cubicBezTo>
                    <a:pt x="16" y="1"/>
                    <a:pt x="1" y="16"/>
                    <a:pt x="1" y="16"/>
                  </a:cubicBezTo>
                  <a:cubicBezTo>
                    <a:pt x="34" y="282"/>
                    <a:pt x="68" y="583"/>
                    <a:pt x="134" y="849"/>
                  </a:cubicBezTo>
                  <a:cubicBezTo>
                    <a:pt x="134" y="950"/>
                    <a:pt x="168" y="1050"/>
                    <a:pt x="234" y="1150"/>
                  </a:cubicBezTo>
                  <a:cubicBezTo>
                    <a:pt x="334" y="1250"/>
                    <a:pt x="434" y="1350"/>
                    <a:pt x="535" y="1483"/>
                  </a:cubicBezTo>
                  <a:cubicBezTo>
                    <a:pt x="635" y="1583"/>
                    <a:pt x="735" y="1683"/>
                    <a:pt x="835" y="1783"/>
                  </a:cubicBezTo>
                  <a:cubicBezTo>
                    <a:pt x="901" y="1850"/>
                    <a:pt x="1002" y="1850"/>
                    <a:pt x="1102" y="1884"/>
                  </a:cubicBezTo>
                  <a:cubicBezTo>
                    <a:pt x="1402" y="1950"/>
                    <a:pt x="1669" y="2017"/>
                    <a:pt x="1969" y="2084"/>
                  </a:cubicBezTo>
                  <a:cubicBezTo>
                    <a:pt x="1735" y="2017"/>
                    <a:pt x="1502" y="1950"/>
                    <a:pt x="1268" y="1884"/>
                  </a:cubicBezTo>
                  <a:cubicBezTo>
                    <a:pt x="1135" y="1850"/>
                    <a:pt x="1002" y="1817"/>
                    <a:pt x="901" y="1750"/>
                  </a:cubicBezTo>
                  <a:cubicBezTo>
                    <a:pt x="768" y="1683"/>
                    <a:pt x="701" y="1550"/>
                    <a:pt x="601" y="1483"/>
                  </a:cubicBezTo>
                  <a:cubicBezTo>
                    <a:pt x="501" y="1383"/>
                    <a:pt x="434" y="1283"/>
                    <a:pt x="334" y="1183"/>
                  </a:cubicBezTo>
                  <a:cubicBezTo>
                    <a:pt x="201" y="1050"/>
                    <a:pt x="201" y="916"/>
                    <a:pt x="168" y="783"/>
                  </a:cubicBezTo>
                  <a:cubicBezTo>
                    <a:pt x="134" y="516"/>
                    <a:pt x="68" y="282"/>
                    <a:pt x="34" y="16"/>
                  </a:cubicBezTo>
                  <a:cubicBezTo>
                    <a:pt x="34" y="4"/>
                    <a:pt x="30" y="1"/>
                    <a:pt x="26"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7" name="Google Shape;1457;p44"/>
            <p:cNvSpPr/>
            <p:nvPr/>
          </p:nvSpPr>
          <p:spPr>
            <a:xfrm>
              <a:off x="3948483" y="875775"/>
              <a:ext cx="109481" cy="223208"/>
            </a:xfrm>
            <a:custGeom>
              <a:avLst/>
              <a:gdLst/>
              <a:ahLst/>
              <a:cxnLst/>
              <a:rect l="l" t="t" r="r" b="b"/>
              <a:pathLst>
                <a:path w="1702" h="3470" extrusionOk="0">
                  <a:moveTo>
                    <a:pt x="0" y="3469"/>
                  </a:moveTo>
                  <a:cubicBezTo>
                    <a:pt x="0" y="2836"/>
                    <a:pt x="267" y="2102"/>
                    <a:pt x="467" y="1535"/>
                  </a:cubicBezTo>
                  <a:cubicBezTo>
                    <a:pt x="634" y="1101"/>
                    <a:pt x="834" y="534"/>
                    <a:pt x="1168" y="234"/>
                  </a:cubicBezTo>
                  <a:cubicBezTo>
                    <a:pt x="1401" y="0"/>
                    <a:pt x="1668" y="34"/>
                    <a:pt x="1668" y="367"/>
                  </a:cubicBezTo>
                  <a:cubicBezTo>
                    <a:pt x="1701" y="968"/>
                    <a:pt x="1334" y="1601"/>
                    <a:pt x="1068" y="2135"/>
                  </a:cubicBezTo>
                  <a:cubicBezTo>
                    <a:pt x="901" y="2402"/>
                    <a:pt x="734" y="2702"/>
                    <a:pt x="534" y="2969"/>
                  </a:cubicBezTo>
                  <a:cubicBezTo>
                    <a:pt x="434" y="3103"/>
                    <a:pt x="300" y="3236"/>
                    <a:pt x="200" y="3369"/>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8" name="Google Shape;1458;p44"/>
            <p:cNvSpPr/>
            <p:nvPr/>
          </p:nvSpPr>
          <p:spPr>
            <a:xfrm>
              <a:off x="3866920" y="903628"/>
              <a:ext cx="83751" cy="216840"/>
            </a:xfrm>
            <a:custGeom>
              <a:avLst/>
              <a:gdLst/>
              <a:ahLst/>
              <a:cxnLst/>
              <a:rect l="l" t="t" r="r" b="b"/>
              <a:pathLst>
                <a:path w="1302" h="3371" extrusionOk="0">
                  <a:moveTo>
                    <a:pt x="1235" y="3370"/>
                  </a:moveTo>
                  <a:cubicBezTo>
                    <a:pt x="834" y="2936"/>
                    <a:pt x="601" y="2269"/>
                    <a:pt x="367" y="1736"/>
                  </a:cubicBezTo>
                  <a:cubicBezTo>
                    <a:pt x="201" y="1369"/>
                    <a:pt x="1" y="835"/>
                    <a:pt x="34" y="435"/>
                  </a:cubicBezTo>
                  <a:cubicBezTo>
                    <a:pt x="67" y="134"/>
                    <a:pt x="267" y="1"/>
                    <a:pt x="468" y="234"/>
                  </a:cubicBezTo>
                  <a:cubicBezTo>
                    <a:pt x="868" y="635"/>
                    <a:pt x="1001" y="1302"/>
                    <a:pt x="1135" y="1802"/>
                  </a:cubicBezTo>
                  <a:cubicBezTo>
                    <a:pt x="1201" y="2102"/>
                    <a:pt x="1268" y="2403"/>
                    <a:pt x="1301" y="2703"/>
                  </a:cubicBezTo>
                  <a:cubicBezTo>
                    <a:pt x="1301" y="2870"/>
                    <a:pt x="1268" y="3036"/>
                    <a:pt x="1301" y="3203"/>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9" name="Google Shape;1459;p44"/>
            <p:cNvSpPr/>
            <p:nvPr/>
          </p:nvSpPr>
          <p:spPr>
            <a:xfrm>
              <a:off x="4019241" y="1098663"/>
              <a:ext cx="139585" cy="73009"/>
            </a:xfrm>
            <a:custGeom>
              <a:avLst/>
              <a:gdLst/>
              <a:ahLst/>
              <a:cxnLst/>
              <a:rect l="l" t="t" r="r" b="b"/>
              <a:pathLst>
                <a:path w="2170" h="1135" extrusionOk="0">
                  <a:moveTo>
                    <a:pt x="175" y="0"/>
                  </a:moveTo>
                  <a:cubicBezTo>
                    <a:pt x="127" y="0"/>
                    <a:pt x="80" y="2"/>
                    <a:pt x="34" y="4"/>
                  </a:cubicBezTo>
                  <a:lnTo>
                    <a:pt x="1" y="271"/>
                  </a:lnTo>
                  <a:cubicBezTo>
                    <a:pt x="5" y="271"/>
                    <a:pt x="9" y="271"/>
                    <a:pt x="13" y="271"/>
                  </a:cubicBezTo>
                  <a:cubicBezTo>
                    <a:pt x="302" y="271"/>
                    <a:pt x="1437" y="1135"/>
                    <a:pt x="1919" y="1135"/>
                  </a:cubicBezTo>
                  <a:cubicBezTo>
                    <a:pt x="2042" y="1135"/>
                    <a:pt x="2122" y="1079"/>
                    <a:pt x="2136" y="938"/>
                  </a:cubicBezTo>
                  <a:cubicBezTo>
                    <a:pt x="2169" y="638"/>
                    <a:pt x="1902" y="438"/>
                    <a:pt x="1702" y="338"/>
                  </a:cubicBezTo>
                  <a:cubicBezTo>
                    <a:pt x="1245" y="155"/>
                    <a:pt x="677" y="0"/>
                    <a:pt x="175" y="0"/>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460" name="Google Shape;1460;p44"/>
          <p:cNvSpPr/>
          <p:nvPr/>
        </p:nvSpPr>
        <p:spPr>
          <a:xfrm>
            <a:off x="3169450" y="624950"/>
            <a:ext cx="709700" cy="307725"/>
          </a:xfrm>
          <a:custGeom>
            <a:avLst/>
            <a:gdLst/>
            <a:ahLst/>
            <a:cxnLst/>
            <a:rect l="l" t="t" r="r" b="b"/>
            <a:pathLst>
              <a:path w="28388" h="12309" extrusionOk="0">
                <a:moveTo>
                  <a:pt x="18247" y="0"/>
                </a:moveTo>
                <a:cubicBezTo>
                  <a:pt x="13877" y="0"/>
                  <a:pt x="10141" y="2802"/>
                  <a:pt x="8740" y="6738"/>
                </a:cubicBezTo>
                <a:lnTo>
                  <a:pt x="2769" y="6738"/>
                </a:lnTo>
                <a:cubicBezTo>
                  <a:pt x="1234" y="6738"/>
                  <a:pt x="0" y="7973"/>
                  <a:pt x="0" y="9507"/>
                </a:cubicBezTo>
                <a:cubicBezTo>
                  <a:pt x="0" y="11041"/>
                  <a:pt x="1234" y="12309"/>
                  <a:pt x="2769" y="12309"/>
                </a:cubicBezTo>
                <a:lnTo>
                  <a:pt x="25585" y="12309"/>
                </a:lnTo>
                <a:cubicBezTo>
                  <a:pt x="27153" y="12309"/>
                  <a:pt x="28387" y="11041"/>
                  <a:pt x="28387" y="9507"/>
                </a:cubicBezTo>
                <a:cubicBezTo>
                  <a:pt x="28387" y="9407"/>
                  <a:pt x="28387" y="9273"/>
                  <a:pt x="28354" y="9173"/>
                </a:cubicBezTo>
                <a:cubicBezTo>
                  <a:pt x="28087" y="3836"/>
                  <a:pt x="23684" y="0"/>
                  <a:pt x="18247" y="0"/>
                </a:cubicBezTo>
                <a:close/>
              </a:path>
            </a:pathLst>
          </a:custGeom>
          <a:solidFill>
            <a:srgbClr val="F0EF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1" name="Google Shape;1461;p44"/>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1462" name="Google Shape;1462;p44"/>
          <p:cNvSpPr txBox="1">
            <a:spLocks noGrp="1"/>
          </p:cNvSpPr>
          <p:nvPr>
            <p:ph type="subTitle" idx="1"/>
          </p:nvPr>
        </p:nvSpPr>
        <p:spPr>
          <a:xfrm>
            <a:off x="3558675" y="1521800"/>
            <a:ext cx="2007300" cy="4545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800"/>
              <a:buNone/>
              <a:defRPr sz="2200">
                <a:solidFill>
                  <a:schemeClr val="accent3"/>
                </a:solidFill>
                <a:latin typeface="Chivo Black"/>
                <a:ea typeface="Chivo Black"/>
                <a:cs typeface="Chivo Black"/>
                <a:sym typeface="Chivo Black"/>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63" name="Google Shape;1463;p44"/>
          <p:cNvSpPr txBox="1">
            <a:spLocks noGrp="1"/>
          </p:cNvSpPr>
          <p:nvPr>
            <p:ph type="subTitle" idx="2"/>
          </p:nvPr>
        </p:nvSpPr>
        <p:spPr>
          <a:xfrm>
            <a:off x="6427850" y="1521800"/>
            <a:ext cx="2007300" cy="4545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800"/>
              <a:buNone/>
              <a:defRPr sz="2200">
                <a:solidFill>
                  <a:schemeClr val="accent3"/>
                </a:solidFill>
                <a:latin typeface="Chivo Black"/>
                <a:ea typeface="Chivo Black"/>
                <a:cs typeface="Chivo Black"/>
                <a:sym typeface="Chivo Black"/>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64" name="Google Shape;1464;p44"/>
          <p:cNvSpPr txBox="1">
            <a:spLocks noGrp="1"/>
          </p:cNvSpPr>
          <p:nvPr>
            <p:ph type="subTitle" idx="3"/>
          </p:nvPr>
        </p:nvSpPr>
        <p:spPr>
          <a:xfrm>
            <a:off x="3558675" y="2927212"/>
            <a:ext cx="2007300" cy="4545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800"/>
              <a:buNone/>
              <a:defRPr sz="2200">
                <a:solidFill>
                  <a:schemeClr val="accent3"/>
                </a:solidFill>
                <a:latin typeface="Chivo Black"/>
                <a:ea typeface="Chivo Black"/>
                <a:cs typeface="Chivo Black"/>
                <a:sym typeface="Chivo Black"/>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65" name="Google Shape;1465;p44"/>
          <p:cNvSpPr txBox="1">
            <a:spLocks noGrp="1"/>
          </p:cNvSpPr>
          <p:nvPr>
            <p:ph type="subTitle" idx="4"/>
          </p:nvPr>
        </p:nvSpPr>
        <p:spPr>
          <a:xfrm>
            <a:off x="6427850" y="2927212"/>
            <a:ext cx="2007300" cy="4545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800"/>
              <a:buNone/>
              <a:defRPr sz="2200">
                <a:solidFill>
                  <a:schemeClr val="accent3"/>
                </a:solidFill>
                <a:latin typeface="Chivo Black"/>
                <a:ea typeface="Chivo Black"/>
                <a:cs typeface="Chivo Black"/>
                <a:sym typeface="Chivo Black"/>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66" name="Google Shape;1466;p44"/>
          <p:cNvSpPr txBox="1">
            <a:spLocks noGrp="1"/>
          </p:cNvSpPr>
          <p:nvPr>
            <p:ph type="subTitle" idx="5"/>
          </p:nvPr>
        </p:nvSpPr>
        <p:spPr>
          <a:xfrm>
            <a:off x="3558675" y="1912534"/>
            <a:ext cx="2007300" cy="10293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800"/>
              <a:buNone/>
              <a:defRPr sz="1600">
                <a:solidFill>
                  <a:schemeClr val="dk1"/>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467" name="Google Shape;1467;p44"/>
          <p:cNvSpPr txBox="1">
            <a:spLocks noGrp="1"/>
          </p:cNvSpPr>
          <p:nvPr>
            <p:ph type="subTitle" idx="6"/>
          </p:nvPr>
        </p:nvSpPr>
        <p:spPr>
          <a:xfrm>
            <a:off x="6427850" y="1912534"/>
            <a:ext cx="2007300" cy="10293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800"/>
              <a:buNone/>
              <a:defRPr sz="1600">
                <a:solidFill>
                  <a:schemeClr val="dk1"/>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468" name="Google Shape;1468;p44"/>
          <p:cNvSpPr txBox="1">
            <a:spLocks noGrp="1"/>
          </p:cNvSpPr>
          <p:nvPr>
            <p:ph type="subTitle" idx="7"/>
          </p:nvPr>
        </p:nvSpPr>
        <p:spPr>
          <a:xfrm>
            <a:off x="3558675" y="3315099"/>
            <a:ext cx="2007300" cy="10293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800"/>
              <a:buNone/>
              <a:defRPr sz="1600">
                <a:solidFill>
                  <a:schemeClr val="dk1"/>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469" name="Google Shape;1469;p44"/>
          <p:cNvSpPr txBox="1">
            <a:spLocks noGrp="1"/>
          </p:cNvSpPr>
          <p:nvPr>
            <p:ph type="subTitle" idx="8"/>
          </p:nvPr>
        </p:nvSpPr>
        <p:spPr>
          <a:xfrm>
            <a:off x="6427850" y="3315099"/>
            <a:ext cx="2007300" cy="10293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800"/>
              <a:buNone/>
              <a:defRPr sz="1600">
                <a:solidFill>
                  <a:schemeClr val="dk1"/>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470" name="Google Shape;1470;p44"/>
          <p:cNvSpPr txBox="1">
            <a:spLocks noGrp="1"/>
          </p:cNvSpPr>
          <p:nvPr>
            <p:ph type="title" idx="9"/>
          </p:nvPr>
        </p:nvSpPr>
        <p:spPr>
          <a:xfrm>
            <a:off x="2695547" y="1534975"/>
            <a:ext cx="872700" cy="4113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800"/>
              <a:buNone/>
              <a:defRPr sz="3000">
                <a:solidFill>
                  <a:schemeClr val="accent4"/>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471" name="Google Shape;1471;p44"/>
          <p:cNvSpPr txBox="1">
            <a:spLocks noGrp="1"/>
          </p:cNvSpPr>
          <p:nvPr>
            <p:ph type="title" idx="13"/>
          </p:nvPr>
        </p:nvSpPr>
        <p:spPr>
          <a:xfrm>
            <a:off x="5560547" y="1534975"/>
            <a:ext cx="872700" cy="4113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800"/>
              <a:buNone/>
              <a:defRPr sz="3000">
                <a:solidFill>
                  <a:schemeClr val="accent4"/>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472" name="Google Shape;1472;p44"/>
          <p:cNvSpPr txBox="1">
            <a:spLocks noGrp="1"/>
          </p:cNvSpPr>
          <p:nvPr>
            <p:ph type="title" idx="14"/>
          </p:nvPr>
        </p:nvSpPr>
        <p:spPr>
          <a:xfrm>
            <a:off x="2695547" y="2936737"/>
            <a:ext cx="872700" cy="4113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800"/>
              <a:buNone/>
              <a:defRPr sz="3000">
                <a:solidFill>
                  <a:schemeClr val="accent4"/>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473" name="Google Shape;1473;p44"/>
          <p:cNvSpPr txBox="1">
            <a:spLocks noGrp="1"/>
          </p:cNvSpPr>
          <p:nvPr>
            <p:ph type="title" idx="15"/>
          </p:nvPr>
        </p:nvSpPr>
        <p:spPr>
          <a:xfrm>
            <a:off x="5560547" y="2936737"/>
            <a:ext cx="872700" cy="4113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800"/>
              <a:buNone/>
              <a:defRPr sz="3000">
                <a:solidFill>
                  <a:schemeClr val="accent4"/>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474"/>
        <p:cNvGrpSpPr/>
        <p:nvPr/>
      </p:nvGrpSpPr>
      <p:grpSpPr>
        <a:xfrm>
          <a:off x="0" y="0"/>
          <a:ext cx="0" cy="0"/>
          <a:chOff x="0" y="0"/>
          <a:chExt cx="0" cy="0"/>
        </a:xfrm>
      </p:grpSpPr>
      <p:grpSp>
        <p:nvGrpSpPr>
          <p:cNvPr id="1475" name="Google Shape;1475;p45"/>
          <p:cNvGrpSpPr/>
          <p:nvPr/>
        </p:nvGrpSpPr>
        <p:grpSpPr>
          <a:xfrm>
            <a:off x="3332417" y="-403931"/>
            <a:ext cx="4392597" cy="6408568"/>
            <a:chOff x="1767275" y="2886675"/>
            <a:chExt cx="843125" cy="1230075"/>
          </a:xfrm>
        </p:grpSpPr>
        <p:sp>
          <p:nvSpPr>
            <p:cNvPr id="1476" name="Google Shape;1476;p45"/>
            <p:cNvSpPr/>
            <p:nvPr/>
          </p:nvSpPr>
          <p:spPr>
            <a:xfrm>
              <a:off x="1984925" y="3166050"/>
              <a:ext cx="625475" cy="583775"/>
            </a:xfrm>
            <a:custGeom>
              <a:avLst/>
              <a:gdLst/>
              <a:ahLst/>
              <a:cxnLst/>
              <a:rect l="l" t="t" r="r" b="b"/>
              <a:pathLst>
                <a:path w="25019" h="23351" extrusionOk="0">
                  <a:moveTo>
                    <a:pt x="8506" y="0"/>
                  </a:moveTo>
                  <a:cubicBezTo>
                    <a:pt x="6105" y="0"/>
                    <a:pt x="4170" y="1935"/>
                    <a:pt x="4170" y="4337"/>
                  </a:cubicBezTo>
                  <a:cubicBezTo>
                    <a:pt x="4170" y="4804"/>
                    <a:pt x="4237" y="5271"/>
                    <a:pt x="4370" y="5671"/>
                  </a:cubicBezTo>
                  <a:cubicBezTo>
                    <a:pt x="3403" y="6071"/>
                    <a:pt x="2702" y="7039"/>
                    <a:pt x="2702" y="8173"/>
                  </a:cubicBezTo>
                  <a:cubicBezTo>
                    <a:pt x="2702" y="8773"/>
                    <a:pt x="2902" y="9307"/>
                    <a:pt x="3236" y="9774"/>
                  </a:cubicBezTo>
                  <a:cubicBezTo>
                    <a:pt x="2869" y="10074"/>
                    <a:pt x="2636" y="10541"/>
                    <a:pt x="2636" y="11041"/>
                  </a:cubicBezTo>
                  <a:cubicBezTo>
                    <a:pt x="2636" y="11575"/>
                    <a:pt x="2902" y="12042"/>
                    <a:pt x="3269" y="12342"/>
                  </a:cubicBezTo>
                  <a:cubicBezTo>
                    <a:pt x="3036" y="12609"/>
                    <a:pt x="2902" y="12976"/>
                    <a:pt x="2902" y="13376"/>
                  </a:cubicBezTo>
                  <a:cubicBezTo>
                    <a:pt x="2902" y="13643"/>
                    <a:pt x="2969" y="13877"/>
                    <a:pt x="3069" y="14077"/>
                  </a:cubicBezTo>
                  <a:cubicBezTo>
                    <a:pt x="1268" y="14644"/>
                    <a:pt x="0" y="16278"/>
                    <a:pt x="0" y="18247"/>
                  </a:cubicBezTo>
                  <a:cubicBezTo>
                    <a:pt x="0" y="20648"/>
                    <a:pt x="1935" y="22583"/>
                    <a:pt x="4337" y="22583"/>
                  </a:cubicBezTo>
                  <a:cubicBezTo>
                    <a:pt x="5504" y="22583"/>
                    <a:pt x="6538" y="22149"/>
                    <a:pt x="7306" y="21416"/>
                  </a:cubicBezTo>
                  <a:cubicBezTo>
                    <a:pt x="7639" y="22516"/>
                    <a:pt x="8673" y="23350"/>
                    <a:pt x="9907" y="23350"/>
                  </a:cubicBezTo>
                  <a:cubicBezTo>
                    <a:pt x="11108" y="23350"/>
                    <a:pt x="12142" y="22550"/>
                    <a:pt x="12476" y="21449"/>
                  </a:cubicBezTo>
                  <a:cubicBezTo>
                    <a:pt x="12776" y="21916"/>
                    <a:pt x="13277" y="22183"/>
                    <a:pt x="13844" y="22183"/>
                  </a:cubicBezTo>
                  <a:cubicBezTo>
                    <a:pt x="14577" y="22183"/>
                    <a:pt x="15211" y="21716"/>
                    <a:pt x="15411" y="21049"/>
                  </a:cubicBezTo>
                  <a:cubicBezTo>
                    <a:pt x="16179" y="22283"/>
                    <a:pt x="17546" y="23117"/>
                    <a:pt x="19114" y="23117"/>
                  </a:cubicBezTo>
                  <a:cubicBezTo>
                    <a:pt x="21516" y="23117"/>
                    <a:pt x="23450" y="21149"/>
                    <a:pt x="23450" y="18780"/>
                  </a:cubicBezTo>
                  <a:cubicBezTo>
                    <a:pt x="23450" y="17613"/>
                    <a:pt x="23017" y="16579"/>
                    <a:pt x="22283" y="15811"/>
                  </a:cubicBezTo>
                  <a:cubicBezTo>
                    <a:pt x="22750" y="15511"/>
                    <a:pt x="23050" y="15011"/>
                    <a:pt x="23050" y="14410"/>
                  </a:cubicBezTo>
                  <a:cubicBezTo>
                    <a:pt x="23050" y="13977"/>
                    <a:pt x="22883" y="13577"/>
                    <a:pt x="22617" y="13276"/>
                  </a:cubicBezTo>
                  <a:cubicBezTo>
                    <a:pt x="24018" y="12542"/>
                    <a:pt x="25018" y="11075"/>
                    <a:pt x="25018" y="9374"/>
                  </a:cubicBezTo>
                  <a:cubicBezTo>
                    <a:pt x="25018" y="6972"/>
                    <a:pt x="23050" y="5037"/>
                    <a:pt x="20682" y="5037"/>
                  </a:cubicBezTo>
                  <a:cubicBezTo>
                    <a:pt x="20415" y="5037"/>
                    <a:pt x="20148" y="5070"/>
                    <a:pt x="19881" y="5104"/>
                  </a:cubicBezTo>
                  <a:cubicBezTo>
                    <a:pt x="19881" y="5104"/>
                    <a:pt x="19881" y="5070"/>
                    <a:pt x="19881" y="5037"/>
                  </a:cubicBezTo>
                  <a:cubicBezTo>
                    <a:pt x="19881" y="4136"/>
                    <a:pt x="19147" y="3369"/>
                    <a:pt x="18247" y="3369"/>
                  </a:cubicBezTo>
                  <a:cubicBezTo>
                    <a:pt x="18047" y="3369"/>
                    <a:pt x="17880" y="3403"/>
                    <a:pt x="17746" y="3469"/>
                  </a:cubicBezTo>
                  <a:cubicBezTo>
                    <a:pt x="17480" y="2235"/>
                    <a:pt x="16412" y="1301"/>
                    <a:pt x="15111" y="1301"/>
                  </a:cubicBezTo>
                  <a:cubicBezTo>
                    <a:pt x="13977" y="1301"/>
                    <a:pt x="13043" y="2002"/>
                    <a:pt x="12609" y="2969"/>
                  </a:cubicBezTo>
                  <a:cubicBezTo>
                    <a:pt x="12042" y="1234"/>
                    <a:pt x="10441" y="0"/>
                    <a:pt x="8506" y="0"/>
                  </a:cubicBezTo>
                  <a:close/>
                </a:path>
              </a:pathLst>
            </a:custGeom>
            <a:solidFill>
              <a:srgbClr val="9FC5E8">
                <a:alpha val="3411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7" name="Google Shape;1477;p45"/>
            <p:cNvSpPr/>
            <p:nvPr/>
          </p:nvSpPr>
          <p:spPr>
            <a:xfrm>
              <a:off x="2414400" y="2886675"/>
              <a:ext cx="160975" cy="256875"/>
            </a:xfrm>
            <a:custGeom>
              <a:avLst/>
              <a:gdLst/>
              <a:ahLst/>
              <a:cxnLst/>
              <a:rect l="l" t="t" r="r" b="b"/>
              <a:pathLst>
                <a:path w="6439" h="10275" extrusionOk="0">
                  <a:moveTo>
                    <a:pt x="4937" y="1"/>
                  </a:moveTo>
                  <a:lnTo>
                    <a:pt x="0" y="10275"/>
                  </a:lnTo>
                  <a:lnTo>
                    <a:pt x="6438" y="1068"/>
                  </a:lnTo>
                  <a:lnTo>
                    <a:pt x="4937" y="1"/>
                  </a:lnTo>
                  <a:close/>
                </a:path>
              </a:pathLst>
            </a:custGeom>
            <a:solidFill>
              <a:srgbClr val="9FC5E8">
                <a:alpha val="3411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8" name="Google Shape;1478;p45"/>
            <p:cNvSpPr/>
            <p:nvPr/>
          </p:nvSpPr>
          <p:spPr>
            <a:xfrm>
              <a:off x="1767275" y="3389525"/>
              <a:ext cx="214325" cy="59250"/>
            </a:xfrm>
            <a:custGeom>
              <a:avLst/>
              <a:gdLst/>
              <a:ahLst/>
              <a:cxnLst/>
              <a:rect l="l" t="t" r="r" b="b"/>
              <a:pathLst>
                <a:path w="8573" h="2370" extrusionOk="0">
                  <a:moveTo>
                    <a:pt x="8573" y="1"/>
                  </a:moveTo>
                  <a:lnTo>
                    <a:pt x="8549" y="8"/>
                  </a:lnTo>
                  <a:lnTo>
                    <a:pt x="8549" y="8"/>
                  </a:lnTo>
                  <a:cubicBezTo>
                    <a:pt x="8558" y="5"/>
                    <a:pt x="8566" y="3"/>
                    <a:pt x="8573" y="1"/>
                  </a:cubicBezTo>
                  <a:close/>
                  <a:moveTo>
                    <a:pt x="8549" y="8"/>
                  </a:moveTo>
                  <a:cubicBezTo>
                    <a:pt x="7765" y="211"/>
                    <a:pt x="0" y="635"/>
                    <a:pt x="0" y="635"/>
                  </a:cubicBezTo>
                  <a:lnTo>
                    <a:pt x="234" y="2369"/>
                  </a:lnTo>
                  <a:lnTo>
                    <a:pt x="8549" y="8"/>
                  </a:lnTo>
                  <a:close/>
                </a:path>
              </a:pathLst>
            </a:custGeom>
            <a:solidFill>
              <a:srgbClr val="9FC5E8">
                <a:alpha val="3411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9" name="Google Shape;1479;p45"/>
            <p:cNvSpPr/>
            <p:nvPr/>
          </p:nvSpPr>
          <p:spPr>
            <a:xfrm>
              <a:off x="2345175" y="3785650"/>
              <a:ext cx="53400" cy="331100"/>
            </a:xfrm>
            <a:custGeom>
              <a:avLst/>
              <a:gdLst/>
              <a:ahLst/>
              <a:cxnLst/>
              <a:rect l="l" t="t" r="r" b="b"/>
              <a:pathLst>
                <a:path w="2136" h="13244" extrusionOk="0">
                  <a:moveTo>
                    <a:pt x="1" y="1"/>
                  </a:moveTo>
                  <a:lnTo>
                    <a:pt x="201" y="13243"/>
                  </a:lnTo>
                  <a:lnTo>
                    <a:pt x="2136" y="13043"/>
                  </a:lnTo>
                  <a:lnTo>
                    <a:pt x="1" y="1"/>
                  </a:lnTo>
                  <a:close/>
                </a:path>
              </a:pathLst>
            </a:custGeom>
            <a:solidFill>
              <a:srgbClr val="9FC5E8">
                <a:alpha val="3411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0" name="Google Shape;1480;p45"/>
            <p:cNvSpPr/>
            <p:nvPr/>
          </p:nvSpPr>
          <p:spPr>
            <a:xfrm>
              <a:off x="2147550" y="3785650"/>
              <a:ext cx="133450" cy="191825"/>
            </a:xfrm>
            <a:custGeom>
              <a:avLst/>
              <a:gdLst/>
              <a:ahLst/>
              <a:cxnLst/>
              <a:rect l="l" t="t" r="r" b="b"/>
              <a:pathLst>
                <a:path w="5338" h="7673" extrusionOk="0">
                  <a:moveTo>
                    <a:pt x="5337" y="1"/>
                  </a:moveTo>
                  <a:lnTo>
                    <a:pt x="0" y="6605"/>
                  </a:lnTo>
                  <a:lnTo>
                    <a:pt x="1501" y="7673"/>
                  </a:lnTo>
                  <a:lnTo>
                    <a:pt x="5337" y="1"/>
                  </a:lnTo>
                  <a:close/>
                </a:path>
              </a:pathLst>
            </a:custGeom>
            <a:solidFill>
              <a:srgbClr val="9FC5E8">
                <a:alpha val="3411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1" name="Google Shape;1481;p45"/>
            <p:cNvSpPr/>
            <p:nvPr/>
          </p:nvSpPr>
          <p:spPr>
            <a:xfrm>
              <a:off x="2386875" y="3736450"/>
              <a:ext cx="130950" cy="192675"/>
            </a:xfrm>
            <a:custGeom>
              <a:avLst/>
              <a:gdLst/>
              <a:ahLst/>
              <a:cxnLst/>
              <a:rect l="l" t="t" r="r" b="b"/>
              <a:pathLst>
                <a:path w="5238" h="7707" extrusionOk="0">
                  <a:moveTo>
                    <a:pt x="1" y="1"/>
                  </a:moveTo>
                  <a:lnTo>
                    <a:pt x="3603" y="7706"/>
                  </a:lnTo>
                  <a:lnTo>
                    <a:pt x="5238" y="6839"/>
                  </a:lnTo>
                  <a:lnTo>
                    <a:pt x="1" y="1"/>
                  </a:lnTo>
                  <a:close/>
                </a:path>
              </a:pathLst>
            </a:custGeom>
            <a:solidFill>
              <a:srgbClr val="9FC5E8">
                <a:alpha val="3411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2" name="Google Shape;1482;p45"/>
            <p:cNvSpPr/>
            <p:nvPr/>
          </p:nvSpPr>
          <p:spPr>
            <a:xfrm>
              <a:off x="2024125" y="3010100"/>
              <a:ext cx="90925" cy="144300"/>
            </a:xfrm>
            <a:custGeom>
              <a:avLst/>
              <a:gdLst/>
              <a:ahLst/>
              <a:cxnLst/>
              <a:rect l="l" t="t" r="r" b="b"/>
              <a:pathLst>
                <a:path w="3637" h="5772" extrusionOk="0">
                  <a:moveTo>
                    <a:pt x="1935" y="0"/>
                  </a:moveTo>
                  <a:lnTo>
                    <a:pt x="0" y="1268"/>
                  </a:lnTo>
                  <a:lnTo>
                    <a:pt x="3636" y="5771"/>
                  </a:lnTo>
                  <a:lnTo>
                    <a:pt x="3636" y="5771"/>
                  </a:lnTo>
                  <a:lnTo>
                    <a:pt x="1935" y="0"/>
                  </a:lnTo>
                  <a:close/>
                </a:path>
              </a:pathLst>
            </a:custGeom>
            <a:solidFill>
              <a:srgbClr val="9FC5E8">
                <a:alpha val="3411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483" name="Google Shape;1483;p45"/>
          <p:cNvSpPr/>
          <p:nvPr/>
        </p:nvSpPr>
        <p:spPr>
          <a:xfrm flipH="1">
            <a:off x="2154475" y="548638"/>
            <a:ext cx="709700" cy="307725"/>
          </a:xfrm>
          <a:custGeom>
            <a:avLst/>
            <a:gdLst/>
            <a:ahLst/>
            <a:cxnLst/>
            <a:rect l="l" t="t" r="r" b="b"/>
            <a:pathLst>
              <a:path w="28388" h="12309" extrusionOk="0">
                <a:moveTo>
                  <a:pt x="18247" y="0"/>
                </a:moveTo>
                <a:cubicBezTo>
                  <a:pt x="13877" y="0"/>
                  <a:pt x="10141" y="2802"/>
                  <a:pt x="8740" y="6738"/>
                </a:cubicBezTo>
                <a:lnTo>
                  <a:pt x="2769" y="6738"/>
                </a:lnTo>
                <a:cubicBezTo>
                  <a:pt x="1234" y="6738"/>
                  <a:pt x="0" y="7973"/>
                  <a:pt x="0" y="9507"/>
                </a:cubicBezTo>
                <a:cubicBezTo>
                  <a:pt x="0" y="11041"/>
                  <a:pt x="1234" y="12309"/>
                  <a:pt x="2769" y="12309"/>
                </a:cubicBezTo>
                <a:lnTo>
                  <a:pt x="25585" y="12309"/>
                </a:lnTo>
                <a:cubicBezTo>
                  <a:pt x="27153" y="12309"/>
                  <a:pt x="28387" y="11041"/>
                  <a:pt x="28387" y="9507"/>
                </a:cubicBezTo>
                <a:cubicBezTo>
                  <a:pt x="28387" y="9407"/>
                  <a:pt x="28387" y="9273"/>
                  <a:pt x="28354" y="9173"/>
                </a:cubicBezTo>
                <a:cubicBezTo>
                  <a:pt x="28087" y="3836"/>
                  <a:pt x="23684" y="0"/>
                  <a:pt x="18247" y="0"/>
                </a:cubicBezTo>
                <a:close/>
              </a:path>
            </a:pathLst>
          </a:custGeom>
          <a:solidFill>
            <a:srgbClr val="F0EF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4" name="Google Shape;1484;p45"/>
          <p:cNvSpPr txBox="1">
            <a:spLocks noGrp="1"/>
          </p:cNvSpPr>
          <p:nvPr>
            <p:ph type="title"/>
          </p:nvPr>
        </p:nvSpPr>
        <p:spPr>
          <a:xfrm>
            <a:off x="713225" y="989575"/>
            <a:ext cx="4045200" cy="12675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200"/>
              <a:buNone/>
              <a:defRPr sz="84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1485" name="Google Shape;1485;p45"/>
          <p:cNvSpPr txBox="1">
            <a:spLocks noGrp="1"/>
          </p:cNvSpPr>
          <p:nvPr>
            <p:ph type="subTitle" idx="1"/>
          </p:nvPr>
        </p:nvSpPr>
        <p:spPr>
          <a:xfrm>
            <a:off x="713225" y="2257075"/>
            <a:ext cx="3592200" cy="8925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100"/>
              <a:buNone/>
              <a:defRPr sz="1600">
                <a:solidFill>
                  <a:schemeClr val="dk1"/>
                </a:solidFill>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Quote">
  <p:cSld name="CUSTOM_1">
    <p:spTree>
      <p:nvGrpSpPr>
        <p:cNvPr id="1" name="Shape 1486"/>
        <p:cNvGrpSpPr/>
        <p:nvPr/>
      </p:nvGrpSpPr>
      <p:grpSpPr>
        <a:xfrm>
          <a:off x="0" y="0"/>
          <a:ext cx="0" cy="0"/>
          <a:chOff x="0" y="0"/>
          <a:chExt cx="0" cy="0"/>
        </a:xfrm>
      </p:grpSpPr>
      <p:sp>
        <p:nvSpPr>
          <p:cNvPr id="1487" name="Google Shape;1487;p46"/>
          <p:cNvSpPr/>
          <p:nvPr/>
        </p:nvSpPr>
        <p:spPr>
          <a:xfrm flipH="1">
            <a:off x="473225" y="1884300"/>
            <a:ext cx="709700" cy="307725"/>
          </a:xfrm>
          <a:custGeom>
            <a:avLst/>
            <a:gdLst/>
            <a:ahLst/>
            <a:cxnLst/>
            <a:rect l="l" t="t" r="r" b="b"/>
            <a:pathLst>
              <a:path w="28388" h="12309" extrusionOk="0">
                <a:moveTo>
                  <a:pt x="18247" y="0"/>
                </a:moveTo>
                <a:cubicBezTo>
                  <a:pt x="13877" y="0"/>
                  <a:pt x="10141" y="2802"/>
                  <a:pt x="8740" y="6738"/>
                </a:cubicBezTo>
                <a:lnTo>
                  <a:pt x="2769" y="6738"/>
                </a:lnTo>
                <a:cubicBezTo>
                  <a:pt x="1234" y="6738"/>
                  <a:pt x="0" y="7973"/>
                  <a:pt x="0" y="9507"/>
                </a:cubicBezTo>
                <a:cubicBezTo>
                  <a:pt x="0" y="11041"/>
                  <a:pt x="1234" y="12309"/>
                  <a:pt x="2769" y="12309"/>
                </a:cubicBezTo>
                <a:lnTo>
                  <a:pt x="25585" y="12309"/>
                </a:lnTo>
                <a:cubicBezTo>
                  <a:pt x="27153" y="12309"/>
                  <a:pt x="28387" y="11041"/>
                  <a:pt x="28387" y="9507"/>
                </a:cubicBezTo>
                <a:cubicBezTo>
                  <a:pt x="28387" y="9407"/>
                  <a:pt x="28387" y="9273"/>
                  <a:pt x="28354" y="9173"/>
                </a:cubicBezTo>
                <a:cubicBezTo>
                  <a:pt x="28087" y="3836"/>
                  <a:pt x="23684" y="0"/>
                  <a:pt x="18247" y="0"/>
                </a:cubicBezTo>
                <a:close/>
              </a:path>
            </a:pathLst>
          </a:custGeom>
          <a:solidFill>
            <a:srgbClr val="F0EF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488" name="Google Shape;1488;p46"/>
          <p:cNvGrpSpPr/>
          <p:nvPr/>
        </p:nvGrpSpPr>
        <p:grpSpPr>
          <a:xfrm>
            <a:off x="968061" y="-35329"/>
            <a:ext cx="5265500" cy="4827849"/>
            <a:chOff x="2958950" y="1937675"/>
            <a:chExt cx="1635350" cy="1499425"/>
          </a:xfrm>
        </p:grpSpPr>
        <p:sp>
          <p:nvSpPr>
            <p:cNvPr id="1489" name="Google Shape;1489;p46"/>
            <p:cNvSpPr/>
            <p:nvPr/>
          </p:nvSpPr>
          <p:spPr>
            <a:xfrm>
              <a:off x="3016500" y="2277900"/>
              <a:ext cx="1156675" cy="1136675"/>
            </a:xfrm>
            <a:custGeom>
              <a:avLst/>
              <a:gdLst/>
              <a:ahLst/>
              <a:cxnLst/>
              <a:rect l="l" t="t" r="r" b="b"/>
              <a:pathLst>
                <a:path w="46267" h="45467" extrusionOk="0">
                  <a:moveTo>
                    <a:pt x="25905" y="0"/>
                  </a:moveTo>
                  <a:cubicBezTo>
                    <a:pt x="23434" y="0"/>
                    <a:pt x="21026" y="1266"/>
                    <a:pt x="19681" y="3537"/>
                  </a:cubicBezTo>
                  <a:cubicBezTo>
                    <a:pt x="19447" y="3904"/>
                    <a:pt x="19247" y="4304"/>
                    <a:pt x="19114" y="4704"/>
                  </a:cubicBezTo>
                  <a:cubicBezTo>
                    <a:pt x="19080" y="4704"/>
                    <a:pt x="19047" y="4671"/>
                    <a:pt x="19014" y="4637"/>
                  </a:cubicBezTo>
                  <a:cubicBezTo>
                    <a:pt x="18571" y="4376"/>
                    <a:pt x="18082" y="4251"/>
                    <a:pt x="17599" y="4251"/>
                  </a:cubicBezTo>
                  <a:cubicBezTo>
                    <a:pt x="16660" y="4251"/>
                    <a:pt x="15739" y="4724"/>
                    <a:pt x="15211" y="5605"/>
                  </a:cubicBezTo>
                  <a:cubicBezTo>
                    <a:pt x="15078" y="5838"/>
                    <a:pt x="14978" y="6105"/>
                    <a:pt x="14911" y="6372"/>
                  </a:cubicBezTo>
                  <a:cubicBezTo>
                    <a:pt x="14431" y="6209"/>
                    <a:pt x="13936" y="6130"/>
                    <a:pt x="13444" y="6130"/>
                  </a:cubicBezTo>
                  <a:cubicBezTo>
                    <a:pt x="11919" y="6130"/>
                    <a:pt x="10431" y="6894"/>
                    <a:pt x="9574" y="8307"/>
                  </a:cubicBezTo>
                  <a:cubicBezTo>
                    <a:pt x="8640" y="9908"/>
                    <a:pt x="8806" y="11876"/>
                    <a:pt x="9841" y="13277"/>
                  </a:cubicBezTo>
                  <a:cubicBezTo>
                    <a:pt x="9336" y="13169"/>
                    <a:pt x="8826" y="13116"/>
                    <a:pt x="8318" y="13116"/>
                  </a:cubicBezTo>
                  <a:cubicBezTo>
                    <a:pt x="5839" y="13116"/>
                    <a:pt x="3425" y="14376"/>
                    <a:pt x="2068" y="16646"/>
                  </a:cubicBezTo>
                  <a:cubicBezTo>
                    <a:pt x="0" y="20082"/>
                    <a:pt x="1134" y="24552"/>
                    <a:pt x="4570" y="26586"/>
                  </a:cubicBezTo>
                  <a:cubicBezTo>
                    <a:pt x="5237" y="26987"/>
                    <a:pt x="5938" y="27254"/>
                    <a:pt x="6672" y="27420"/>
                  </a:cubicBezTo>
                  <a:cubicBezTo>
                    <a:pt x="6405" y="29188"/>
                    <a:pt x="7172" y="30990"/>
                    <a:pt x="8806" y="31957"/>
                  </a:cubicBezTo>
                  <a:cubicBezTo>
                    <a:pt x="9529" y="32374"/>
                    <a:pt x="10321" y="32582"/>
                    <a:pt x="11087" y="32582"/>
                  </a:cubicBezTo>
                  <a:cubicBezTo>
                    <a:pt x="11240" y="32582"/>
                    <a:pt x="11392" y="32574"/>
                    <a:pt x="11542" y="32557"/>
                  </a:cubicBezTo>
                  <a:cubicBezTo>
                    <a:pt x="11675" y="33325"/>
                    <a:pt x="12142" y="34058"/>
                    <a:pt x="12843" y="34492"/>
                  </a:cubicBezTo>
                  <a:cubicBezTo>
                    <a:pt x="13285" y="34761"/>
                    <a:pt x="13772" y="34887"/>
                    <a:pt x="14252" y="34887"/>
                  </a:cubicBezTo>
                  <a:cubicBezTo>
                    <a:pt x="14605" y="34887"/>
                    <a:pt x="14953" y="34819"/>
                    <a:pt x="15278" y="34692"/>
                  </a:cubicBezTo>
                  <a:cubicBezTo>
                    <a:pt x="15478" y="35259"/>
                    <a:pt x="15878" y="35793"/>
                    <a:pt x="16445" y="36127"/>
                  </a:cubicBezTo>
                  <a:cubicBezTo>
                    <a:pt x="16812" y="36327"/>
                    <a:pt x="17212" y="36460"/>
                    <a:pt x="17613" y="36494"/>
                  </a:cubicBezTo>
                  <a:cubicBezTo>
                    <a:pt x="16879" y="39496"/>
                    <a:pt x="18146" y="42765"/>
                    <a:pt x="20915" y="44433"/>
                  </a:cubicBezTo>
                  <a:cubicBezTo>
                    <a:pt x="22091" y="45134"/>
                    <a:pt x="23379" y="45467"/>
                    <a:pt x="24646" y="45467"/>
                  </a:cubicBezTo>
                  <a:cubicBezTo>
                    <a:pt x="27117" y="45467"/>
                    <a:pt x="29511" y="44202"/>
                    <a:pt x="30856" y="41931"/>
                  </a:cubicBezTo>
                  <a:cubicBezTo>
                    <a:pt x="31856" y="40263"/>
                    <a:pt x="32090" y="38395"/>
                    <a:pt x="31723" y="36627"/>
                  </a:cubicBezTo>
                  <a:lnTo>
                    <a:pt x="31723" y="36627"/>
                  </a:lnTo>
                  <a:cubicBezTo>
                    <a:pt x="32116" y="36739"/>
                    <a:pt x="32517" y="36794"/>
                    <a:pt x="32916" y="36794"/>
                  </a:cubicBezTo>
                  <a:cubicBezTo>
                    <a:pt x="34416" y="36794"/>
                    <a:pt x="35883" y="36022"/>
                    <a:pt x="36726" y="34626"/>
                  </a:cubicBezTo>
                  <a:cubicBezTo>
                    <a:pt x="37760" y="32891"/>
                    <a:pt x="37494" y="30723"/>
                    <a:pt x="36193" y="29288"/>
                  </a:cubicBezTo>
                  <a:cubicBezTo>
                    <a:pt x="37093" y="29255"/>
                    <a:pt x="37927" y="28788"/>
                    <a:pt x="38428" y="27954"/>
                  </a:cubicBezTo>
                  <a:cubicBezTo>
                    <a:pt x="39061" y="26920"/>
                    <a:pt x="38895" y="25619"/>
                    <a:pt x="38127" y="24718"/>
                  </a:cubicBezTo>
                  <a:cubicBezTo>
                    <a:pt x="40562" y="24685"/>
                    <a:pt x="42897" y="23451"/>
                    <a:pt x="44232" y="21216"/>
                  </a:cubicBezTo>
                  <a:cubicBezTo>
                    <a:pt x="46267" y="17780"/>
                    <a:pt x="45166" y="13310"/>
                    <a:pt x="41730" y="11275"/>
                  </a:cubicBezTo>
                  <a:cubicBezTo>
                    <a:pt x="40562" y="10584"/>
                    <a:pt x="39274" y="10250"/>
                    <a:pt x="38001" y="10250"/>
                  </a:cubicBezTo>
                  <a:cubicBezTo>
                    <a:pt x="37493" y="10250"/>
                    <a:pt x="36988" y="10304"/>
                    <a:pt x="36493" y="10408"/>
                  </a:cubicBezTo>
                  <a:cubicBezTo>
                    <a:pt x="36460" y="9508"/>
                    <a:pt x="35993" y="8607"/>
                    <a:pt x="35159" y="8107"/>
                  </a:cubicBezTo>
                  <a:cubicBezTo>
                    <a:pt x="34702" y="7842"/>
                    <a:pt x="34194" y="7717"/>
                    <a:pt x="33696" y="7717"/>
                  </a:cubicBezTo>
                  <a:cubicBezTo>
                    <a:pt x="33503" y="7717"/>
                    <a:pt x="33311" y="7736"/>
                    <a:pt x="33124" y="7773"/>
                  </a:cubicBezTo>
                  <a:cubicBezTo>
                    <a:pt x="33324" y="5138"/>
                    <a:pt x="32056" y="2469"/>
                    <a:pt x="29621" y="1035"/>
                  </a:cubicBezTo>
                  <a:cubicBezTo>
                    <a:pt x="28456" y="334"/>
                    <a:pt x="27172" y="0"/>
                    <a:pt x="25905" y="0"/>
                  </a:cubicBezTo>
                  <a:close/>
                </a:path>
              </a:pathLst>
            </a:custGeom>
            <a:solidFill>
              <a:srgbClr val="9FC5E8">
                <a:alpha val="3411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0" name="Google Shape;1490;p46"/>
            <p:cNvSpPr/>
            <p:nvPr/>
          </p:nvSpPr>
          <p:spPr>
            <a:xfrm>
              <a:off x="2958950" y="1937675"/>
              <a:ext cx="262725" cy="426150"/>
            </a:xfrm>
            <a:custGeom>
              <a:avLst/>
              <a:gdLst/>
              <a:ahLst/>
              <a:cxnLst/>
              <a:rect l="l" t="t" r="r" b="b"/>
              <a:pathLst>
                <a:path w="10509" h="17046" extrusionOk="0">
                  <a:moveTo>
                    <a:pt x="2803" y="0"/>
                  </a:moveTo>
                  <a:lnTo>
                    <a:pt x="1" y="1234"/>
                  </a:lnTo>
                  <a:lnTo>
                    <a:pt x="10508" y="17046"/>
                  </a:lnTo>
                  <a:lnTo>
                    <a:pt x="2803" y="0"/>
                  </a:lnTo>
                  <a:close/>
                </a:path>
              </a:pathLst>
            </a:custGeom>
            <a:solidFill>
              <a:srgbClr val="9FC5E8">
                <a:alpha val="3411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1" name="Google Shape;1491;p46"/>
            <p:cNvSpPr/>
            <p:nvPr/>
          </p:nvSpPr>
          <p:spPr>
            <a:xfrm>
              <a:off x="4081425" y="3011775"/>
              <a:ext cx="512875" cy="275200"/>
            </a:xfrm>
            <a:custGeom>
              <a:avLst/>
              <a:gdLst/>
              <a:ahLst/>
              <a:cxnLst/>
              <a:rect l="l" t="t" r="r" b="b"/>
              <a:pathLst>
                <a:path w="20515" h="11008" extrusionOk="0">
                  <a:moveTo>
                    <a:pt x="0" y="0"/>
                  </a:moveTo>
                  <a:lnTo>
                    <a:pt x="19181" y="11008"/>
                  </a:lnTo>
                  <a:lnTo>
                    <a:pt x="20515" y="8073"/>
                  </a:lnTo>
                  <a:lnTo>
                    <a:pt x="0" y="0"/>
                  </a:lnTo>
                  <a:close/>
                </a:path>
              </a:pathLst>
            </a:custGeom>
            <a:solidFill>
              <a:srgbClr val="9FC5E8">
                <a:alpha val="3411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2" name="Google Shape;1492;p46"/>
            <p:cNvSpPr/>
            <p:nvPr/>
          </p:nvSpPr>
          <p:spPr>
            <a:xfrm>
              <a:off x="4026375" y="3103500"/>
              <a:ext cx="193500" cy="333600"/>
            </a:xfrm>
            <a:custGeom>
              <a:avLst/>
              <a:gdLst/>
              <a:ahLst/>
              <a:cxnLst/>
              <a:rect l="l" t="t" r="r" b="b"/>
              <a:pathLst>
                <a:path w="7740" h="13344" extrusionOk="0">
                  <a:moveTo>
                    <a:pt x="1" y="0"/>
                  </a:moveTo>
                  <a:lnTo>
                    <a:pt x="4938" y="13343"/>
                  </a:lnTo>
                  <a:lnTo>
                    <a:pt x="7740" y="12109"/>
                  </a:lnTo>
                  <a:lnTo>
                    <a:pt x="1" y="0"/>
                  </a:lnTo>
                  <a:close/>
                </a:path>
              </a:pathLst>
            </a:custGeom>
            <a:solidFill>
              <a:srgbClr val="9FC5E8">
                <a:alpha val="3411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3" name="Google Shape;1493;p46"/>
            <p:cNvSpPr/>
            <p:nvPr/>
          </p:nvSpPr>
          <p:spPr>
            <a:xfrm>
              <a:off x="4047225" y="2869175"/>
              <a:ext cx="356950" cy="76725"/>
            </a:xfrm>
            <a:custGeom>
              <a:avLst/>
              <a:gdLst/>
              <a:ahLst/>
              <a:cxnLst/>
              <a:rect l="l" t="t" r="r" b="b"/>
              <a:pathLst>
                <a:path w="14278" h="3069" extrusionOk="0">
                  <a:moveTo>
                    <a:pt x="14277" y="0"/>
                  </a:moveTo>
                  <a:lnTo>
                    <a:pt x="1" y="1635"/>
                  </a:lnTo>
                  <a:lnTo>
                    <a:pt x="14144" y="3069"/>
                  </a:lnTo>
                  <a:lnTo>
                    <a:pt x="14277" y="0"/>
                  </a:lnTo>
                  <a:close/>
                </a:path>
              </a:pathLst>
            </a:custGeom>
            <a:solidFill>
              <a:srgbClr val="9FC5E8">
                <a:alpha val="3411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4" name="Google Shape;1494;p46"/>
            <p:cNvSpPr/>
            <p:nvPr/>
          </p:nvSpPr>
          <p:spPr>
            <a:xfrm>
              <a:off x="3857925" y="2066925"/>
              <a:ext cx="192675" cy="213500"/>
            </a:xfrm>
            <a:custGeom>
              <a:avLst/>
              <a:gdLst/>
              <a:ahLst/>
              <a:cxnLst/>
              <a:rect l="l" t="t" r="r" b="b"/>
              <a:pathLst>
                <a:path w="7707" h="8540" extrusionOk="0">
                  <a:moveTo>
                    <a:pt x="4470" y="0"/>
                  </a:moveTo>
                  <a:lnTo>
                    <a:pt x="1" y="8540"/>
                  </a:lnTo>
                  <a:lnTo>
                    <a:pt x="7706" y="2102"/>
                  </a:lnTo>
                  <a:lnTo>
                    <a:pt x="4470" y="0"/>
                  </a:lnTo>
                  <a:close/>
                </a:path>
              </a:pathLst>
            </a:custGeom>
            <a:solidFill>
              <a:srgbClr val="9FC5E8">
                <a:alpha val="3411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495" name="Google Shape;1495;p46"/>
          <p:cNvGrpSpPr/>
          <p:nvPr/>
        </p:nvGrpSpPr>
        <p:grpSpPr>
          <a:xfrm>
            <a:off x="3906042" y="4362088"/>
            <a:ext cx="253593" cy="322744"/>
            <a:chOff x="3828325" y="875775"/>
            <a:chExt cx="330501" cy="420623"/>
          </a:xfrm>
        </p:grpSpPr>
        <p:sp>
          <p:nvSpPr>
            <p:cNvPr id="1496" name="Google Shape;1496;p46"/>
            <p:cNvSpPr/>
            <p:nvPr/>
          </p:nvSpPr>
          <p:spPr>
            <a:xfrm>
              <a:off x="3884094" y="1119247"/>
              <a:ext cx="53711" cy="53776"/>
            </a:xfrm>
            <a:custGeom>
              <a:avLst/>
              <a:gdLst/>
              <a:ahLst/>
              <a:cxnLst/>
              <a:rect l="l" t="t" r="r" b="b"/>
              <a:pathLst>
                <a:path w="835" h="836" extrusionOk="0">
                  <a:moveTo>
                    <a:pt x="474" y="1"/>
                  </a:moveTo>
                  <a:cubicBezTo>
                    <a:pt x="323" y="1"/>
                    <a:pt x="155" y="120"/>
                    <a:pt x="100" y="285"/>
                  </a:cubicBezTo>
                  <a:cubicBezTo>
                    <a:pt x="0" y="485"/>
                    <a:pt x="67" y="719"/>
                    <a:pt x="234" y="819"/>
                  </a:cubicBezTo>
                  <a:cubicBezTo>
                    <a:pt x="269" y="830"/>
                    <a:pt x="305" y="836"/>
                    <a:pt x="340" y="836"/>
                  </a:cubicBezTo>
                  <a:cubicBezTo>
                    <a:pt x="502" y="836"/>
                    <a:pt x="652" y="716"/>
                    <a:pt x="734" y="552"/>
                  </a:cubicBezTo>
                  <a:cubicBezTo>
                    <a:pt x="834" y="352"/>
                    <a:pt x="734" y="118"/>
                    <a:pt x="567" y="18"/>
                  </a:cubicBezTo>
                  <a:cubicBezTo>
                    <a:pt x="538" y="6"/>
                    <a:pt x="506" y="1"/>
                    <a:pt x="474"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7" name="Google Shape;1497;p46"/>
            <p:cNvSpPr/>
            <p:nvPr/>
          </p:nvSpPr>
          <p:spPr>
            <a:xfrm>
              <a:off x="3918444" y="1068109"/>
              <a:ext cx="126656" cy="79699"/>
            </a:xfrm>
            <a:custGeom>
              <a:avLst/>
              <a:gdLst/>
              <a:ahLst/>
              <a:cxnLst/>
              <a:rect l="l" t="t" r="r" b="b"/>
              <a:pathLst>
                <a:path w="1969" h="1239" extrusionOk="0">
                  <a:moveTo>
                    <a:pt x="1114" y="1"/>
                  </a:moveTo>
                  <a:cubicBezTo>
                    <a:pt x="642" y="1"/>
                    <a:pt x="123" y="511"/>
                    <a:pt x="0" y="880"/>
                  </a:cubicBezTo>
                  <a:lnTo>
                    <a:pt x="0" y="1180"/>
                  </a:lnTo>
                  <a:cubicBezTo>
                    <a:pt x="43" y="1223"/>
                    <a:pt x="86" y="1238"/>
                    <a:pt x="130" y="1238"/>
                  </a:cubicBezTo>
                  <a:cubicBezTo>
                    <a:pt x="223" y="1238"/>
                    <a:pt x="320" y="1169"/>
                    <a:pt x="434" y="1147"/>
                  </a:cubicBezTo>
                  <a:cubicBezTo>
                    <a:pt x="551" y="1108"/>
                    <a:pt x="668" y="1091"/>
                    <a:pt x="785" y="1091"/>
                  </a:cubicBezTo>
                  <a:cubicBezTo>
                    <a:pt x="868" y="1091"/>
                    <a:pt x="951" y="1099"/>
                    <a:pt x="1034" y="1113"/>
                  </a:cubicBezTo>
                  <a:cubicBezTo>
                    <a:pt x="1188" y="1113"/>
                    <a:pt x="1349" y="1156"/>
                    <a:pt x="1488" y="1156"/>
                  </a:cubicBezTo>
                  <a:cubicBezTo>
                    <a:pt x="1650" y="1156"/>
                    <a:pt x="1781" y="1098"/>
                    <a:pt x="1835" y="846"/>
                  </a:cubicBezTo>
                  <a:cubicBezTo>
                    <a:pt x="1968" y="446"/>
                    <a:pt x="1601" y="113"/>
                    <a:pt x="1234" y="12"/>
                  </a:cubicBezTo>
                  <a:cubicBezTo>
                    <a:pt x="1195" y="5"/>
                    <a:pt x="1155" y="1"/>
                    <a:pt x="1114"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8" name="Google Shape;1498;p46"/>
            <p:cNvSpPr/>
            <p:nvPr/>
          </p:nvSpPr>
          <p:spPr>
            <a:xfrm>
              <a:off x="3828325" y="1159001"/>
              <a:ext cx="81564" cy="135211"/>
            </a:xfrm>
            <a:custGeom>
              <a:avLst/>
              <a:gdLst/>
              <a:ahLst/>
              <a:cxnLst/>
              <a:rect l="l" t="t" r="r" b="b"/>
              <a:pathLst>
                <a:path w="1268" h="2102" extrusionOk="0">
                  <a:moveTo>
                    <a:pt x="1234" y="0"/>
                  </a:moveTo>
                  <a:cubicBezTo>
                    <a:pt x="1168" y="0"/>
                    <a:pt x="1101" y="134"/>
                    <a:pt x="1068" y="167"/>
                  </a:cubicBezTo>
                  <a:cubicBezTo>
                    <a:pt x="1001" y="267"/>
                    <a:pt x="934" y="334"/>
                    <a:pt x="867" y="434"/>
                  </a:cubicBezTo>
                  <a:cubicBezTo>
                    <a:pt x="734" y="601"/>
                    <a:pt x="634" y="768"/>
                    <a:pt x="534" y="968"/>
                  </a:cubicBezTo>
                  <a:cubicBezTo>
                    <a:pt x="400" y="1135"/>
                    <a:pt x="300" y="1335"/>
                    <a:pt x="234" y="1535"/>
                  </a:cubicBezTo>
                  <a:cubicBezTo>
                    <a:pt x="134" y="1702"/>
                    <a:pt x="33" y="1902"/>
                    <a:pt x="0" y="2102"/>
                  </a:cubicBezTo>
                  <a:cubicBezTo>
                    <a:pt x="67" y="1935"/>
                    <a:pt x="134" y="1735"/>
                    <a:pt x="234" y="1568"/>
                  </a:cubicBezTo>
                  <a:cubicBezTo>
                    <a:pt x="334" y="1401"/>
                    <a:pt x="400" y="1201"/>
                    <a:pt x="500" y="1035"/>
                  </a:cubicBezTo>
                  <a:cubicBezTo>
                    <a:pt x="634" y="868"/>
                    <a:pt x="734" y="701"/>
                    <a:pt x="834" y="534"/>
                  </a:cubicBezTo>
                  <a:cubicBezTo>
                    <a:pt x="901" y="467"/>
                    <a:pt x="967" y="367"/>
                    <a:pt x="1034" y="301"/>
                  </a:cubicBezTo>
                  <a:cubicBezTo>
                    <a:pt x="1068" y="234"/>
                    <a:pt x="1101" y="201"/>
                    <a:pt x="1134" y="167"/>
                  </a:cubicBezTo>
                  <a:cubicBezTo>
                    <a:pt x="1168" y="134"/>
                    <a:pt x="1201" y="101"/>
                    <a:pt x="1234" y="67"/>
                  </a:cubicBezTo>
                  <a:cubicBezTo>
                    <a:pt x="1268" y="67"/>
                    <a:pt x="1268" y="67"/>
                    <a:pt x="1268" y="34"/>
                  </a:cubicBezTo>
                  <a:cubicBezTo>
                    <a:pt x="1268" y="34"/>
                    <a:pt x="1234" y="0"/>
                    <a:pt x="1234"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9" name="Google Shape;1499;p46"/>
            <p:cNvSpPr/>
            <p:nvPr/>
          </p:nvSpPr>
          <p:spPr>
            <a:xfrm>
              <a:off x="3839003" y="1079623"/>
              <a:ext cx="77319" cy="60144"/>
            </a:xfrm>
            <a:custGeom>
              <a:avLst/>
              <a:gdLst/>
              <a:ahLst/>
              <a:cxnLst/>
              <a:rect l="l" t="t" r="r" b="b"/>
              <a:pathLst>
                <a:path w="1202" h="935" extrusionOk="0">
                  <a:moveTo>
                    <a:pt x="1" y="0"/>
                  </a:moveTo>
                  <a:cubicBezTo>
                    <a:pt x="1" y="0"/>
                    <a:pt x="1" y="34"/>
                    <a:pt x="1" y="34"/>
                  </a:cubicBezTo>
                  <a:cubicBezTo>
                    <a:pt x="501" y="200"/>
                    <a:pt x="902" y="534"/>
                    <a:pt x="1202" y="934"/>
                  </a:cubicBezTo>
                  <a:cubicBezTo>
                    <a:pt x="935" y="501"/>
                    <a:pt x="501" y="200"/>
                    <a:pt x="1"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0" name="Google Shape;1500;p46"/>
            <p:cNvSpPr/>
            <p:nvPr/>
          </p:nvSpPr>
          <p:spPr>
            <a:xfrm>
              <a:off x="3845435" y="1103230"/>
              <a:ext cx="58021" cy="37501"/>
            </a:xfrm>
            <a:custGeom>
              <a:avLst/>
              <a:gdLst/>
              <a:ahLst/>
              <a:cxnLst/>
              <a:rect l="l" t="t" r="r" b="b"/>
              <a:pathLst>
                <a:path w="902" h="583" extrusionOk="0">
                  <a:moveTo>
                    <a:pt x="1" y="0"/>
                  </a:moveTo>
                  <a:lnTo>
                    <a:pt x="1" y="0"/>
                  </a:lnTo>
                  <a:cubicBezTo>
                    <a:pt x="301" y="167"/>
                    <a:pt x="601" y="334"/>
                    <a:pt x="868" y="567"/>
                  </a:cubicBezTo>
                  <a:cubicBezTo>
                    <a:pt x="868" y="578"/>
                    <a:pt x="872" y="582"/>
                    <a:pt x="877" y="582"/>
                  </a:cubicBezTo>
                  <a:cubicBezTo>
                    <a:pt x="887" y="582"/>
                    <a:pt x="902" y="567"/>
                    <a:pt x="902" y="567"/>
                  </a:cubicBezTo>
                  <a:cubicBezTo>
                    <a:pt x="601" y="334"/>
                    <a:pt x="335" y="134"/>
                    <a:pt x="1"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1" name="Google Shape;1501;p46"/>
            <p:cNvSpPr/>
            <p:nvPr/>
          </p:nvSpPr>
          <p:spPr>
            <a:xfrm>
              <a:off x="3939864" y="1116610"/>
              <a:ext cx="68763" cy="179788"/>
            </a:xfrm>
            <a:custGeom>
              <a:avLst/>
              <a:gdLst/>
              <a:ahLst/>
              <a:cxnLst/>
              <a:rect l="l" t="t" r="r" b="b"/>
              <a:pathLst>
                <a:path w="1069" h="2795" extrusionOk="0">
                  <a:moveTo>
                    <a:pt x="413" y="1"/>
                  </a:moveTo>
                  <a:cubicBezTo>
                    <a:pt x="401" y="1"/>
                    <a:pt x="384" y="9"/>
                    <a:pt x="368" y="26"/>
                  </a:cubicBezTo>
                  <a:cubicBezTo>
                    <a:pt x="268" y="259"/>
                    <a:pt x="201" y="526"/>
                    <a:pt x="101" y="793"/>
                  </a:cubicBezTo>
                  <a:cubicBezTo>
                    <a:pt x="67" y="893"/>
                    <a:pt x="1" y="993"/>
                    <a:pt x="34" y="1126"/>
                  </a:cubicBezTo>
                  <a:cubicBezTo>
                    <a:pt x="67" y="1260"/>
                    <a:pt x="101" y="1393"/>
                    <a:pt x="134" y="1527"/>
                  </a:cubicBezTo>
                  <a:cubicBezTo>
                    <a:pt x="167" y="1660"/>
                    <a:pt x="201" y="1827"/>
                    <a:pt x="234" y="1960"/>
                  </a:cubicBezTo>
                  <a:cubicBezTo>
                    <a:pt x="268" y="2027"/>
                    <a:pt x="368" y="2127"/>
                    <a:pt x="434" y="2194"/>
                  </a:cubicBezTo>
                  <a:cubicBezTo>
                    <a:pt x="634" y="2394"/>
                    <a:pt x="835" y="2594"/>
                    <a:pt x="1068" y="2794"/>
                  </a:cubicBezTo>
                  <a:cubicBezTo>
                    <a:pt x="1068" y="2794"/>
                    <a:pt x="1068" y="2761"/>
                    <a:pt x="1068" y="2761"/>
                  </a:cubicBezTo>
                  <a:cubicBezTo>
                    <a:pt x="901" y="2594"/>
                    <a:pt x="735" y="2427"/>
                    <a:pt x="568" y="2261"/>
                  </a:cubicBezTo>
                  <a:cubicBezTo>
                    <a:pt x="468" y="2194"/>
                    <a:pt x="368" y="2094"/>
                    <a:pt x="301" y="1960"/>
                  </a:cubicBezTo>
                  <a:cubicBezTo>
                    <a:pt x="234" y="1860"/>
                    <a:pt x="234" y="1694"/>
                    <a:pt x="201" y="1560"/>
                  </a:cubicBezTo>
                  <a:cubicBezTo>
                    <a:pt x="167" y="1460"/>
                    <a:pt x="134" y="1327"/>
                    <a:pt x="101" y="1193"/>
                  </a:cubicBezTo>
                  <a:cubicBezTo>
                    <a:pt x="67" y="1026"/>
                    <a:pt x="101" y="893"/>
                    <a:pt x="167" y="760"/>
                  </a:cubicBezTo>
                  <a:cubicBezTo>
                    <a:pt x="268" y="526"/>
                    <a:pt x="334" y="259"/>
                    <a:pt x="434" y="26"/>
                  </a:cubicBezTo>
                  <a:cubicBezTo>
                    <a:pt x="434" y="9"/>
                    <a:pt x="426" y="1"/>
                    <a:pt x="413"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2" name="Google Shape;1502;p46"/>
            <p:cNvSpPr/>
            <p:nvPr/>
          </p:nvSpPr>
          <p:spPr>
            <a:xfrm>
              <a:off x="3957039" y="1118733"/>
              <a:ext cx="85874" cy="169046"/>
            </a:xfrm>
            <a:custGeom>
              <a:avLst/>
              <a:gdLst/>
              <a:ahLst/>
              <a:cxnLst/>
              <a:rect l="l" t="t" r="r" b="b"/>
              <a:pathLst>
                <a:path w="1335" h="2628" extrusionOk="0">
                  <a:moveTo>
                    <a:pt x="217" y="1"/>
                  </a:moveTo>
                  <a:cubicBezTo>
                    <a:pt x="209" y="1"/>
                    <a:pt x="201" y="9"/>
                    <a:pt x="201" y="26"/>
                  </a:cubicBezTo>
                  <a:cubicBezTo>
                    <a:pt x="134" y="293"/>
                    <a:pt x="101" y="560"/>
                    <a:pt x="34" y="827"/>
                  </a:cubicBezTo>
                  <a:cubicBezTo>
                    <a:pt x="34" y="960"/>
                    <a:pt x="1" y="1060"/>
                    <a:pt x="34" y="1160"/>
                  </a:cubicBezTo>
                  <a:cubicBezTo>
                    <a:pt x="101" y="1294"/>
                    <a:pt x="134" y="1427"/>
                    <a:pt x="201" y="1560"/>
                  </a:cubicBezTo>
                  <a:cubicBezTo>
                    <a:pt x="267" y="1694"/>
                    <a:pt x="301" y="1827"/>
                    <a:pt x="367" y="1961"/>
                  </a:cubicBezTo>
                  <a:cubicBezTo>
                    <a:pt x="434" y="2061"/>
                    <a:pt x="534" y="2094"/>
                    <a:pt x="601" y="2161"/>
                  </a:cubicBezTo>
                  <a:cubicBezTo>
                    <a:pt x="868" y="2328"/>
                    <a:pt x="1101" y="2494"/>
                    <a:pt x="1335" y="2628"/>
                  </a:cubicBezTo>
                  <a:cubicBezTo>
                    <a:pt x="1168" y="2494"/>
                    <a:pt x="968" y="2361"/>
                    <a:pt x="768" y="2228"/>
                  </a:cubicBezTo>
                  <a:cubicBezTo>
                    <a:pt x="668" y="2161"/>
                    <a:pt x="534" y="2061"/>
                    <a:pt x="434" y="1961"/>
                  </a:cubicBezTo>
                  <a:cubicBezTo>
                    <a:pt x="367" y="1861"/>
                    <a:pt x="334" y="1727"/>
                    <a:pt x="267" y="1594"/>
                  </a:cubicBezTo>
                  <a:cubicBezTo>
                    <a:pt x="234" y="1460"/>
                    <a:pt x="167" y="1360"/>
                    <a:pt x="134" y="1227"/>
                  </a:cubicBezTo>
                  <a:cubicBezTo>
                    <a:pt x="67" y="1093"/>
                    <a:pt x="67" y="960"/>
                    <a:pt x="101" y="793"/>
                  </a:cubicBezTo>
                  <a:cubicBezTo>
                    <a:pt x="167" y="526"/>
                    <a:pt x="201" y="293"/>
                    <a:pt x="234" y="26"/>
                  </a:cubicBezTo>
                  <a:cubicBezTo>
                    <a:pt x="234" y="9"/>
                    <a:pt x="226" y="1"/>
                    <a:pt x="217"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3" name="Google Shape;1503;p46"/>
            <p:cNvSpPr/>
            <p:nvPr/>
          </p:nvSpPr>
          <p:spPr>
            <a:xfrm>
              <a:off x="3974213" y="1103745"/>
              <a:ext cx="105171" cy="153994"/>
            </a:xfrm>
            <a:custGeom>
              <a:avLst/>
              <a:gdLst/>
              <a:ahLst/>
              <a:cxnLst/>
              <a:rect l="l" t="t" r="r" b="b"/>
              <a:pathLst>
                <a:path w="1635" h="2394" extrusionOk="0">
                  <a:moveTo>
                    <a:pt x="50" y="0"/>
                  </a:moveTo>
                  <a:cubicBezTo>
                    <a:pt x="42" y="0"/>
                    <a:pt x="34" y="9"/>
                    <a:pt x="34" y="26"/>
                  </a:cubicBezTo>
                  <a:cubicBezTo>
                    <a:pt x="34" y="292"/>
                    <a:pt x="34" y="559"/>
                    <a:pt x="34" y="859"/>
                  </a:cubicBezTo>
                  <a:cubicBezTo>
                    <a:pt x="34" y="960"/>
                    <a:pt x="0" y="1060"/>
                    <a:pt x="67" y="1160"/>
                  </a:cubicBezTo>
                  <a:cubicBezTo>
                    <a:pt x="134" y="1293"/>
                    <a:pt x="234" y="1427"/>
                    <a:pt x="301" y="1527"/>
                  </a:cubicBezTo>
                  <a:cubicBezTo>
                    <a:pt x="401" y="1660"/>
                    <a:pt x="467" y="1760"/>
                    <a:pt x="567" y="1894"/>
                  </a:cubicBezTo>
                  <a:cubicBezTo>
                    <a:pt x="634" y="1960"/>
                    <a:pt x="734" y="1994"/>
                    <a:pt x="834" y="2027"/>
                  </a:cubicBezTo>
                  <a:cubicBezTo>
                    <a:pt x="1101" y="2160"/>
                    <a:pt x="1335" y="2260"/>
                    <a:pt x="1635" y="2394"/>
                  </a:cubicBezTo>
                  <a:cubicBezTo>
                    <a:pt x="1635" y="2394"/>
                    <a:pt x="1635" y="2394"/>
                    <a:pt x="1635" y="2361"/>
                  </a:cubicBezTo>
                  <a:cubicBezTo>
                    <a:pt x="1401" y="2260"/>
                    <a:pt x="1201" y="2160"/>
                    <a:pt x="968" y="2060"/>
                  </a:cubicBezTo>
                  <a:cubicBezTo>
                    <a:pt x="868" y="2027"/>
                    <a:pt x="734" y="1960"/>
                    <a:pt x="634" y="1894"/>
                  </a:cubicBezTo>
                  <a:cubicBezTo>
                    <a:pt x="534" y="1793"/>
                    <a:pt x="467" y="1660"/>
                    <a:pt x="401" y="1560"/>
                  </a:cubicBezTo>
                  <a:cubicBezTo>
                    <a:pt x="301" y="1427"/>
                    <a:pt x="234" y="1326"/>
                    <a:pt x="167" y="1226"/>
                  </a:cubicBezTo>
                  <a:cubicBezTo>
                    <a:pt x="67" y="1093"/>
                    <a:pt x="67" y="960"/>
                    <a:pt x="67" y="793"/>
                  </a:cubicBezTo>
                  <a:cubicBezTo>
                    <a:pt x="67" y="526"/>
                    <a:pt x="67" y="259"/>
                    <a:pt x="67" y="26"/>
                  </a:cubicBezTo>
                  <a:cubicBezTo>
                    <a:pt x="67" y="9"/>
                    <a:pt x="59" y="0"/>
                    <a:pt x="50"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4" name="Google Shape;1504;p46"/>
            <p:cNvSpPr/>
            <p:nvPr/>
          </p:nvSpPr>
          <p:spPr>
            <a:xfrm>
              <a:off x="3982768" y="1104388"/>
              <a:ext cx="126656" cy="134053"/>
            </a:xfrm>
            <a:custGeom>
              <a:avLst/>
              <a:gdLst/>
              <a:ahLst/>
              <a:cxnLst/>
              <a:rect l="l" t="t" r="r" b="b"/>
              <a:pathLst>
                <a:path w="1969" h="2084" extrusionOk="0">
                  <a:moveTo>
                    <a:pt x="26" y="1"/>
                  </a:moveTo>
                  <a:cubicBezTo>
                    <a:pt x="16" y="1"/>
                    <a:pt x="1" y="16"/>
                    <a:pt x="1" y="16"/>
                  </a:cubicBezTo>
                  <a:cubicBezTo>
                    <a:pt x="34" y="282"/>
                    <a:pt x="68" y="583"/>
                    <a:pt x="134" y="849"/>
                  </a:cubicBezTo>
                  <a:cubicBezTo>
                    <a:pt x="134" y="950"/>
                    <a:pt x="168" y="1050"/>
                    <a:pt x="234" y="1150"/>
                  </a:cubicBezTo>
                  <a:cubicBezTo>
                    <a:pt x="334" y="1250"/>
                    <a:pt x="434" y="1350"/>
                    <a:pt x="535" y="1483"/>
                  </a:cubicBezTo>
                  <a:cubicBezTo>
                    <a:pt x="635" y="1583"/>
                    <a:pt x="735" y="1683"/>
                    <a:pt x="835" y="1783"/>
                  </a:cubicBezTo>
                  <a:cubicBezTo>
                    <a:pt x="901" y="1850"/>
                    <a:pt x="1002" y="1850"/>
                    <a:pt x="1102" y="1884"/>
                  </a:cubicBezTo>
                  <a:cubicBezTo>
                    <a:pt x="1402" y="1950"/>
                    <a:pt x="1669" y="2017"/>
                    <a:pt x="1969" y="2084"/>
                  </a:cubicBezTo>
                  <a:cubicBezTo>
                    <a:pt x="1735" y="2017"/>
                    <a:pt x="1502" y="1950"/>
                    <a:pt x="1268" y="1884"/>
                  </a:cubicBezTo>
                  <a:cubicBezTo>
                    <a:pt x="1135" y="1850"/>
                    <a:pt x="1002" y="1817"/>
                    <a:pt x="901" y="1750"/>
                  </a:cubicBezTo>
                  <a:cubicBezTo>
                    <a:pt x="768" y="1683"/>
                    <a:pt x="701" y="1550"/>
                    <a:pt x="601" y="1483"/>
                  </a:cubicBezTo>
                  <a:cubicBezTo>
                    <a:pt x="501" y="1383"/>
                    <a:pt x="434" y="1283"/>
                    <a:pt x="334" y="1183"/>
                  </a:cubicBezTo>
                  <a:cubicBezTo>
                    <a:pt x="201" y="1050"/>
                    <a:pt x="201" y="916"/>
                    <a:pt x="168" y="783"/>
                  </a:cubicBezTo>
                  <a:cubicBezTo>
                    <a:pt x="134" y="516"/>
                    <a:pt x="68" y="282"/>
                    <a:pt x="34" y="16"/>
                  </a:cubicBezTo>
                  <a:cubicBezTo>
                    <a:pt x="34" y="4"/>
                    <a:pt x="30" y="1"/>
                    <a:pt x="26"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5" name="Google Shape;1505;p46"/>
            <p:cNvSpPr/>
            <p:nvPr/>
          </p:nvSpPr>
          <p:spPr>
            <a:xfrm>
              <a:off x="3948483" y="875775"/>
              <a:ext cx="109481" cy="223208"/>
            </a:xfrm>
            <a:custGeom>
              <a:avLst/>
              <a:gdLst/>
              <a:ahLst/>
              <a:cxnLst/>
              <a:rect l="l" t="t" r="r" b="b"/>
              <a:pathLst>
                <a:path w="1702" h="3470" extrusionOk="0">
                  <a:moveTo>
                    <a:pt x="0" y="3469"/>
                  </a:moveTo>
                  <a:cubicBezTo>
                    <a:pt x="0" y="2836"/>
                    <a:pt x="267" y="2102"/>
                    <a:pt x="467" y="1535"/>
                  </a:cubicBezTo>
                  <a:cubicBezTo>
                    <a:pt x="634" y="1101"/>
                    <a:pt x="834" y="534"/>
                    <a:pt x="1168" y="234"/>
                  </a:cubicBezTo>
                  <a:cubicBezTo>
                    <a:pt x="1401" y="0"/>
                    <a:pt x="1668" y="34"/>
                    <a:pt x="1668" y="367"/>
                  </a:cubicBezTo>
                  <a:cubicBezTo>
                    <a:pt x="1701" y="968"/>
                    <a:pt x="1334" y="1601"/>
                    <a:pt x="1068" y="2135"/>
                  </a:cubicBezTo>
                  <a:cubicBezTo>
                    <a:pt x="901" y="2402"/>
                    <a:pt x="734" y="2702"/>
                    <a:pt x="534" y="2969"/>
                  </a:cubicBezTo>
                  <a:cubicBezTo>
                    <a:pt x="434" y="3103"/>
                    <a:pt x="300" y="3236"/>
                    <a:pt x="200" y="3369"/>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6" name="Google Shape;1506;p46"/>
            <p:cNvSpPr/>
            <p:nvPr/>
          </p:nvSpPr>
          <p:spPr>
            <a:xfrm>
              <a:off x="3866920" y="903628"/>
              <a:ext cx="83751" cy="216840"/>
            </a:xfrm>
            <a:custGeom>
              <a:avLst/>
              <a:gdLst/>
              <a:ahLst/>
              <a:cxnLst/>
              <a:rect l="l" t="t" r="r" b="b"/>
              <a:pathLst>
                <a:path w="1302" h="3371" extrusionOk="0">
                  <a:moveTo>
                    <a:pt x="1235" y="3370"/>
                  </a:moveTo>
                  <a:cubicBezTo>
                    <a:pt x="834" y="2936"/>
                    <a:pt x="601" y="2269"/>
                    <a:pt x="367" y="1736"/>
                  </a:cubicBezTo>
                  <a:cubicBezTo>
                    <a:pt x="201" y="1369"/>
                    <a:pt x="1" y="835"/>
                    <a:pt x="34" y="435"/>
                  </a:cubicBezTo>
                  <a:cubicBezTo>
                    <a:pt x="67" y="134"/>
                    <a:pt x="267" y="1"/>
                    <a:pt x="468" y="234"/>
                  </a:cubicBezTo>
                  <a:cubicBezTo>
                    <a:pt x="868" y="635"/>
                    <a:pt x="1001" y="1302"/>
                    <a:pt x="1135" y="1802"/>
                  </a:cubicBezTo>
                  <a:cubicBezTo>
                    <a:pt x="1201" y="2102"/>
                    <a:pt x="1268" y="2403"/>
                    <a:pt x="1301" y="2703"/>
                  </a:cubicBezTo>
                  <a:cubicBezTo>
                    <a:pt x="1301" y="2870"/>
                    <a:pt x="1268" y="3036"/>
                    <a:pt x="1301" y="3203"/>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7" name="Google Shape;1507;p46"/>
            <p:cNvSpPr/>
            <p:nvPr/>
          </p:nvSpPr>
          <p:spPr>
            <a:xfrm>
              <a:off x="4019241" y="1098663"/>
              <a:ext cx="139585" cy="73009"/>
            </a:xfrm>
            <a:custGeom>
              <a:avLst/>
              <a:gdLst/>
              <a:ahLst/>
              <a:cxnLst/>
              <a:rect l="l" t="t" r="r" b="b"/>
              <a:pathLst>
                <a:path w="2170" h="1135" extrusionOk="0">
                  <a:moveTo>
                    <a:pt x="175" y="0"/>
                  </a:moveTo>
                  <a:cubicBezTo>
                    <a:pt x="127" y="0"/>
                    <a:pt x="80" y="2"/>
                    <a:pt x="34" y="4"/>
                  </a:cubicBezTo>
                  <a:lnTo>
                    <a:pt x="1" y="271"/>
                  </a:lnTo>
                  <a:cubicBezTo>
                    <a:pt x="5" y="271"/>
                    <a:pt x="9" y="271"/>
                    <a:pt x="13" y="271"/>
                  </a:cubicBezTo>
                  <a:cubicBezTo>
                    <a:pt x="302" y="271"/>
                    <a:pt x="1437" y="1135"/>
                    <a:pt x="1919" y="1135"/>
                  </a:cubicBezTo>
                  <a:cubicBezTo>
                    <a:pt x="2042" y="1135"/>
                    <a:pt x="2122" y="1079"/>
                    <a:pt x="2136" y="938"/>
                  </a:cubicBezTo>
                  <a:cubicBezTo>
                    <a:pt x="2169" y="638"/>
                    <a:pt x="1902" y="438"/>
                    <a:pt x="1702" y="338"/>
                  </a:cubicBezTo>
                  <a:cubicBezTo>
                    <a:pt x="1245" y="155"/>
                    <a:pt x="677" y="0"/>
                    <a:pt x="175" y="0"/>
                  </a:cubicBez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508" name="Google Shape;1508;p46"/>
          <p:cNvGrpSpPr/>
          <p:nvPr/>
        </p:nvGrpSpPr>
        <p:grpSpPr>
          <a:xfrm flipH="1">
            <a:off x="5508013" y="646532"/>
            <a:ext cx="253560" cy="322660"/>
            <a:chOff x="3828325" y="875775"/>
            <a:chExt cx="330501" cy="420623"/>
          </a:xfrm>
        </p:grpSpPr>
        <p:sp>
          <p:nvSpPr>
            <p:cNvPr id="1509" name="Google Shape;1509;p46"/>
            <p:cNvSpPr/>
            <p:nvPr/>
          </p:nvSpPr>
          <p:spPr>
            <a:xfrm>
              <a:off x="3884094" y="1119247"/>
              <a:ext cx="53711" cy="53776"/>
            </a:xfrm>
            <a:custGeom>
              <a:avLst/>
              <a:gdLst/>
              <a:ahLst/>
              <a:cxnLst/>
              <a:rect l="l" t="t" r="r" b="b"/>
              <a:pathLst>
                <a:path w="835" h="836" extrusionOk="0">
                  <a:moveTo>
                    <a:pt x="474" y="1"/>
                  </a:moveTo>
                  <a:cubicBezTo>
                    <a:pt x="323" y="1"/>
                    <a:pt x="155" y="120"/>
                    <a:pt x="100" y="285"/>
                  </a:cubicBezTo>
                  <a:cubicBezTo>
                    <a:pt x="0" y="485"/>
                    <a:pt x="67" y="719"/>
                    <a:pt x="234" y="819"/>
                  </a:cubicBezTo>
                  <a:cubicBezTo>
                    <a:pt x="269" y="830"/>
                    <a:pt x="305" y="836"/>
                    <a:pt x="340" y="836"/>
                  </a:cubicBezTo>
                  <a:cubicBezTo>
                    <a:pt x="502" y="836"/>
                    <a:pt x="652" y="716"/>
                    <a:pt x="734" y="552"/>
                  </a:cubicBezTo>
                  <a:cubicBezTo>
                    <a:pt x="834" y="352"/>
                    <a:pt x="734" y="118"/>
                    <a:pt x="567" y="18"/>
                  </a:cubicBezTo>
                  <a:cubicBezTo>
                    <a:pt x="538" y="6"/>
                    <a:pt x="506" y="1"/>
                    <a:pt x="474" y="1"/>
                  </a:cubicBez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0" name="Google Shape;1510;p46"/>
            <p:cNvSpPr/>
            <p:nvPr/>
          </p:nvSpPr>
          <p:spPr>
            <a:xfrm>
              <a:off x="3918444" y="1068109"/>
              <a:ext cx="126656" cy="79699"/>
            </a:xfrm>
            <a:custGeom>
              <a:avLst/>
              <a:gdLst/>
              <a:ahLst/>
              <a:cxnLst/>
              <a:rect l="l" t="t" r="r" b="b"/>
              <a:pathLst>
                <a:path w="1969" h="1239" extrusionOk="0">
                  <a:moveTo>
                    <a:pt x="1114" y="1"/>
                  </a:moveTo>
                  <a:cubicBezTo>
                    <a:pt x="642" y="1"/>
                    <a:pt x="123" y="511"/>
                    <a:pt x="0" y="880"/>
                  </a:cubicBezTo>
                  <a:lnTo>
                    <a:pt x="0" y="1180"/>
                  </a:lnTo>
                  <a:cubicBezTo>
                    <a:pt x="43" y="1223"/>
                    <a:pt x="86" y="1238"/>
                    <a:pt x="130" y="1238"/>
                  </a:cubicBezTo>
                  <a:cubicBezTo>
                    <a:pt x="223" y="1238"/>
                    <a:pt x="320" y="1169"/>
                    <a:pt x="434" y="1147"/>
                  </a:cubicBezTo>
                  <a:cubicBezTo>
                    <a:pt x="551" y="1108"/>
                    <a:pt x="668" y="1091"/>
                    <a:pt x="785" y="1091"/>
                  </a:cubicBezTo>
                  <a:cubicBezTo>
                    <a:pt x="868" y="1091"/>
                    <a:pt x="951" y="1099"/>
                    <a:pt x="1034" y="1113"/>
                  </a:cubicBezTo>
                  <a:cubicBezTo>
                    <a:pt x="1188" y="1113"/>
                    <a:pt x="1349" y="1156"/>
                    <a:pt x="1488" y="1156"/>
                  </a:cubicBezTo>
                  <a:cubicBezTo>
                    <a:pt x="1650" y="1156"/>
                    <a:pt x="1781" y="1098"/>
                    <a:pt x="1835" y="846"/>
                  </a:cubicBezTo>
                  <a:cubicBezTo>
                    <a:pt x="1968" y="446"/>
                    <a:pt x="1601" y="113"/>
                    <a:pt x="1234" y="12"/>
                  </a:cubicBezTo>
                  <a:cubicBezTo>
                    <a:pt x="1195" y="5"/>
                    <a:pt x="1155" y="1"/>
                    <a:pt x="1114" y="1"/>
                  </a:cubicBez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1" name="Google Shape;1511;p46"/>
            <p:cNvSpPr/>
            <p:nvPr/>
          </p:nvSpPr>
          <p:spPr>
            <a:xfrm>
              <a:off x="3828325" y="1159001"/>
              <a:ext cx="81564" cy="135211"/>
            </a:xfrm>
            <a:custGeom>
              <a:avLst/>
              <a:gdLst/>
              <a:ahLst/>
              <a:cxnLst/>
              <a:rect l="l" t="t" r="r" b="b"/>
              <a:pathLst>
                <a:path w="1268" h="2102" extrusionOk="0">
                  <a:moveTo>
                    <a:pt x="1234" y="0"/>
                  </a:moveTo>
                  <a:cubicBezTo>
                    <a:pt x="1168" y="0"/>
                    <a:pt x="1101" y="134"/>
                    <a:pt x="1068" y="167"/>
                  </a:cubicBezTo>
                  <a:cubicBezTo>
                    <a:pt x="1001" y="267"/>
                    <a:pt x="934" y="334"/>
                    <a:pt x="867" y="434"/>
                  </a:cubicBezTo>
                  <a:cubicBezTo>
                    <a:pt x="734" y="601"/>
                    <a:pt x="634" y="768"/>
                    <a:pt x="534" y="968"/>
                  </a:cubicBezTo>
                  <a:cubicBezTo>
                    <a:pt x="400" y="1135"/>
                    <a:pt x="300" y="1335"/>
                    <a:pt x="234" y="1535"/>
                  </a:cubicBezTo>
                  <a:cubicBezTo>
                    <a:pt x="134" y="1702"/>
                    <a:pt x="33" y="1902"/>
                    <a:pt x="0" y="2102"/>
                  </a:cubicBezTo>
                  <a:cubicBezTo>
                    <a:pt x="67" y="1935"/>
                    <a:pt x="134" y="1735"/>
                    <a:pt x="234" y="1568"/>
                  </a:cubicBezTo>
                  <a:cubicBezTo>
                    <a:pt x="334" y="1401"/>
                    <a:pt x="400" y="1201"/>
                    <a:pt x="500" y="1035"/>
                  </a:cubicBezTo>
                  <a:cubicBezTo>
                    <a:pt x="634" y="868"/>
                    <a:pt x="734" y="701"/>
                    <a:pt x="834" y="534"/>
                  </a:cubicBezTo>
                  <a:cubicBezTo>
                    <a:pt x="901" y="467"/>
                    <a:pt x="967" y="367"/>
                    <a:pt x="1034" y="301"/>
                  </a:cubicBezTo>
                  <a:cubicBezTo>
                    <a:pt x="1068" y="234"/>
                    <a:pt x="1101" y="201"/>
                    <a:pt x="1134" y="167"/>
                  </a:cubicBezTo>
                  <a:cubicBezTo>
                    <a:pt x="1168" y="134"/>
                    <a:pt x="1201" y="101"/>
                    <a:pt x="1234" y="67"/>
                  </a:cubicBezTo>
                  <a:cubicBezTo>
                    <a:pt x="1268" y="67"/>
                    <a:pt x="1268" y="67"/>
                    <a:pt x="1268" y="34"/>
                  </a:cubicBezTo>
                  <a:cubicBezTo>
                    <a:pt x="1268" y="34"/>
                    <a:pt x="1234" y="0"/>
                    <a:pt x="1234"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2" name="Google Shape;1512;p46"/>
            <p:cNvSpPr/>
            <p:nvPr/>
          </p:nvSpPr>
          <p:spPr>
            <a:xfrm>
              <a:off x="3839003" y="1079623"/>
              <a:ext cx="77319" cy="60144"/>
            </a:xfrm>
            <a:custGeom>
              <a:avLst/>
              <a:gdLst/>
              <a:ahLst/>
              <a:cxnLst/>
              <a:rect l="l" t="t" r="r" b="b"/>
              <a:pathLst>
                <a:path w="1202" h="935" extrusionOk="0">
                  <a:moveTo>
                    <a:pt x="1" y="0"/>
                  </a:moveTo>
                  <a:cubicBezTo>
                    <a:pt x="1" y="0"/>
                    <a:pt x="1" y="34"/>
                    <a:pt x="1" y="34"/>
                  </a:cubicBezTo>
                  <a:cubicBezTo>
                    <a:pt x="501" y="200"/>
                    <a:pt x="902" y="534"/>
                    <a:pt x="1202" y="934"/>
                  </a:cubicBezTo>
                  <a:cubicBezTo>
                    <a:pt x="935" y="501"/>
                    <a:pt x="501" y="200"/>
                    <a:pt x="1"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3" name="Google Shape;1513;p46"/>
            <p:cNvSpPr/>
            <p:nvPr/>
          </p:nvSpPr>
          <p:spPr>
            <a:xfrm>
              <a:off x="3845435" y="1103230"/>
              <a:ext cx="58021" cy="37501"/>
            </a:xfrm>
            <a:custGeom>
              <a:avLst/>
              <a:gdLst/>
              <a:ahLst/>
              <a:cxnLst/>
              <a:rect l="l" t="t" r="r" b="b"/>
              <a:pathLst>
                <a:path w="902" h="583" extrusionOk="0">
                  <a:moveTo>
                    <a:pt x="1" y="0"/>
                  </a:moveTo>
                  <a:lnTo>
                    <a:pt x="1" y="0"/>
                  </a:lnTo>
                  <a:cubicBezTo>
                    <a:pt x="301" y="167"/>
                    <a:pt x="601" y="334"/>
                    <a:pt x="868" y="567"/>
                  </a:cubicBezTo>
                  <a:cubicBezTo>
                    <a:pt x="868" y="578"/>
                    <a:pt x="872" y="582"/>
                    <a:pt x="877" y="582"/>
                  </a:cubicBezTo>
                  <a:cubicBezTo>
                    <a:pt x="887" y="582"/>
                    <a:pt x="902" y="567"/>
                    <a:pt x="902" y="567"/>
                  </a:cubicBezTo>
                  <a:cubicBezTo>
                    <a:pt x="601" y="334"/>
                    <a:pt x="335" y="134"/>
                    <a:pt x="1"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4" name="Google Shape;1514;p46"/>
            <p:cNvSpPr/>
            <p:nvPr/>
          </p:nvSpPr>
          <p:spPr>
            <a:xfrm>
              <a:off x="3939864" y="1116610"/>
              <a:ext cx="68763" cy="179788"/>
            </a:xfrm>
            <a:custGeom>
              <a:avLst/>
              <a:gdLst/>
              <a:ahLst/>
              <a:cxnLst/>
              <a:rect l="l" t="t" r="r" b="b"/>
              <a:pathLst>
                <a:path w="1069" h="2795" extrusionOk="0">
                  <a:moveTo>
                    <a:pt x="413" y="1"/>
                  </a:moveTo>
                  <a:cubicBezTo>
                    <a:pt x="401" y="1"/>
                    <a:pt x="384" y="9"/>
                    <a:pt x="368" y="26"/>
                  </a:cubicBezTo>
                  <a:cubicBezTo>
                    <a:pt x="268" y="259"/>
                    <a:pt x="201" y="526"/>
                    <a:pt x="101" y="793"/>
                  </a:cubicBezTo>
                  <a:cubicBezTo>
                    <a:pt x="67" y="893"/>
                    <a:pt x="1" y="993"/>
                    <a:pt x="34" y="1126"/>
                  </a:cubicBezTo>
                  <a:cubicBezTo>
                    <a:pt x="67" y="1260"/>
                    <a:pt x="101" y="1393"/>
                    <a:pt x="134" y="1527"/>
                  </a:cubicBezTo>
                  <a:cubicBezTo>
                    <a:pt x="167" y="1660"/>
                    <a:pt x="201" y="1827"/>
                    <a:pt x="234" y="1960"/>
                  </a:cubicBezTo>
                  <a:cubicBezTo>
                    <a:pt x="268" y="2027"/>
                    <a:pt x="368" y="2127"/>
                    <a:pt x="434" y="2194"/>
                  </a:cubicBezTo>
                  <a:cubicBezTo>
                    <a:pt x="634" y="2394"/>
                    <a:pt x="835" y="2594"/>
                    <a:pt x="1068" y="2794"/>
                  </a:cubicBezTo>
                  <a:cubicBezTo>
                    <a:pt x="1068" y="2794"/>
                    <a:pt x="1068" y="2761"/>
                    <a:pt x="1068" y="2761"/>
                  </a:cubicBezTo>
                  <a:cubicBezTo>
                    <a:pt x="901" y="2594"/>
                    <a:pt x="735" y="2427"/>
                    <a:pt x="568" y="2261"/>
                  </a:cubicBezTo>
                  <a:cubicBezTo>
                    <a:pt x="468" y="2194"/>
                    <a:pt x="368" y="2094"/>
                    <a:pt x="301" y="1960"/>
                  </a:cubicBezTo>
                  <a:cubicBezTo>
                    <a:pt x="234" y="1860"/>
                    <a:pt x="234" y="1694"/>
                    <a:pt x="201" y="1560"/>
                  </a:cubicBezTo>
                  <a:cubicBezTo>
                    <a:pt x="167" y="1460"/>
                    <a:pt x="134" y="1327"/>
                    <a:pt x="101" y="1193"/>
                  </a:cubicBezTo>
                  <a:cubicBezTo>
                    <a:pt x="67" y="1026"/>
                    <a:pt x="101" y="893"/>
                    <a:pt x="167" y="760"/>
                  </a:cubicBezTo>
                  <a:cubicBezTo>
                    <a:pt x="268" y="526"/>
                    <a:pt x="334" y="259"/>
                    <a:pt x="434" y="26"/>
                  </a:cubicBezTo>
                  <a:cubicBezTo>
                    <a:pt x="434" y="9"/>
                    <a:pt x="426" y="1"/>
                    <a:pt x="413"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5" name="Google Shape;1515;p46"/>
            <p:cNvSpPr/>
            <p:nvPr/>
          </p:nvSpPr>
          <p:spPr>
            <a:xfrm>
              <a:off x="3957039" y="1118733"/>
              <a:ext cx="85874" cy="169046"/>
            </a:xfrm>
            <a:custGeom>
              <a:avLst/>
              <a:gdLst/>
              <a:ahLst/>
              <a:cxnLst/>
              <a:rect l="l" t="t" r="r" b="b"/>
              <a:pathLst>
                <a:path w="1335" h="2628" extrusionOk="0">
                  <a:moveTo>
                    <a:pt x="217" y="1"/>
                  </a:moveTo>
                  <a:cubicBezTo>
                    <a:pt x="209" y="1"/>
                    <a:pt x="201" y="9"/>
                    <a:pt x="201" y="26"/>
                  </a:cubicBezTo>
                  <a:cubicBezTo>
                    <a:pt x="134" y="293"/>
                    <a:pt x="101" y="560"/>
                    <a:pt x="34" y="827"/>
                  </a:cubicBezTo>
                  <a:cubicBezTo>
                    <a:pt x="34" y="960"/>
                    <a:pt x="1" y="1060"/>
                    <a:pt x="34" y="1160"/>
                  </a:cubicBezTo>
                  <a:cubicBezTo>
                    <a:pt x="101" y="1294"/>
                    <a:pt x="134" y="1427"/>
                    <a:pt x="201" y="1560"/>
                  </a:cubicBezTo>
                  <a:cubicBezTo>
                    <a:pt x="267" y="1694"/>
                    <a:pt x="301" y="1827"/>
                    <a:pt x="367" y="1961"/>
                  </a:cubicBezTo>
                  <a:cubicBezTo>
                    <a:pt x="434" y="2061"/>
                    <a:pt x="534" y="2094"/>
                    <a:pt x="601" y="2161"/>
                  </a:cubicBezTo>
                  <a:cubicBezTo>
                    <a:pt x="868" y="2328"/>
                    <a:pt x="1101" y="2494"/>
                    <a:pt x="1335" y="2628"/>
                  </a:cubicBezTo>
                  <a:cubicBezTo>
                    <a:pt x="1168" y="2494"/>
                    <a:pt x="968" y="2361"/>
                    <a:pt x="768" y="2228"/>
                  </a:cubicBezTo>
                  <a:cubicBezTo>
                    <a:pt x="668" y="2161"/>
                    <a:pt x="534" y="2061"/>
                    <a:pt x="434" y="1961"/>
                  </a:cubicBezTo>
                  <a:cubicBezTo>
                    <a:pt x="367" y="1861"/>
                    <a:pt x="334" y="1727"/>
                    <a:pt x="267" y="1594"/>
                  </a:cubicBezTo>
                  <a:cubicBezTo>
                    <a:pt x="234" y="1460"/>
                    <a:pt x="167" y="1360"/>
                    <a:pt x="134" y="1227"/>
                  </a:cubicBezTo>
                  <a:cubicBezTo>
                    <a:pt x="67" y="1093"/>
                    <a:pt x="67" y="960"/>
                    <a:pt x="101" y="793"/>
                  </a:cubicBezTo>
                  <a:cubicBezTo>
                    <a:pt x="167" y="526"/>
                    <a:pt x="201" y="293"/>
                    <a:pt x="234" y="26"/>
                  </a:cubicBezTo>
                  <a:cubicBezTo>
                    <a:pt x="234" y="9"/>
                    <a:pt x="226" y="1"/>
                    <a:pt x="217"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6" name="Google Shape;1516;p46"/>
            <p:cNvSpPr/>
            <p:nvPr/>
          </p:nvSpPr>
          <p:spPr>
            <a:xfrm>
              <a:off x="3974213" y="1103745"/>
              <a:ext cx="105171" cy="153994"/>
            </a:xfrm>
            <a:custGeom>
              <a:avLst/>
              <a:gdLst/>
              <a:ahLst/>
              <a:cxnLst/>
              <a:rect l="l" t="t" r="r" b="b"/>
              <a:pathLst>
                <a:path w="1635" h="2394" extrusionOk="0">
                  <a:moveTo>
                    <a:pt x="50" y="0"/>
                  </a:moveTo>
                  <a:cubicBezTo>
                    <a:pt x="42" y="0"/>
                    <a:pt x="34" y="9"/>
                    <a:pt x="34" y="26"/>
                  </a:cubicBezTo>
                  <a:cubicBezTo>
                    <a:pt x="34" y="292"/>
                    <a:pt x="34" y="559"/>
                    <a:pt x="34" y="859"/>
                  </a:cubicBezTo>
                  <a:cubicBezTo>
                    <a:pt x="34" y="960"/>
                    <a:pt x="0" y="1060"/>
                    <a:pt x="67" y="1160"/>
                  </a:cubicBezTo>
                  <a:cubicBezTo>
                    <a:pt x="134" y="1293"/>
                    <a:pt x="234" y="1427"/>
                    <a:pt x="301" y="1527"/>
                  </a:cubicBezTo>
                  <a:cubicBezTo>
                    <a:pt x="401" y="1660"/>
                    <a:pt x="467" y="1760"/>
                    <a:pt x="567" y="1894"/>
                  </a:cubicBezTo>
                  <a:cubicBezTo>
                    <a:pt x="634" y="1960"/>
                    <a:pt x="734" y="1994"/>
                    <a:pt x="834" y="2027"/>
                  </a:cubicBezTo>
                  <a:cubicBezTo>
                    <a:pt x="1101" y="2160"/>
                    <a:pt x="1335" y="2260"/>
                    <a:pt x="1635" y="2394"/>
                  </a:cubicBezTo>
                  <a:cubicBezTo>
                    <a:pt x="1635" y="2394"/>
                    <a:pt x="1635" y="2394"/>
                    <a:pt x="1635" y="2361"/>
                  </a:cubicBezTo>
                  <a:cubicBezTo>
                    <a:pt x="1401" y="2260"/>
                    <a:pt x="1201" y="2160"/>
                    <a:pt x="968" y="2060"/>
                  </a:cubicBezTo>
                  <a:cubicBezTo>
                    <a:pt x="868" y="2027"/>
                    <a:pt x="734" y="1960"/>
                    <a:pt x="634" y="1894"/>
                  </a:cubicBezTo>
                  <a:cubicBezTo>
                    <a:pt x="534" y="1793"/>
                    <a:pt x="467" y="1660"/>
                    <a:pt x="401" y="1560"/>
                  </a:cubicBezTo>
                  <a:cubicBezTo>
                    <a:pt x="301" y="1427"/>
                    <a:pt x="234" y="1326"/>
                    <a:pt x="167" y="1226"/>
                  </a:cubicBezTo>
                  <a:cubicBezTo>
                    <a:pt x="67" y="1093"/>
                    <a:pt x="67" y="960"/>
                    <a:pt x="67" y="793"/>
                  </a:cubicBezTo>
                  <a:cubicBezTo>
                    <a:pt x="67" y="526"/>
                    <a:pt x="67" y="259"/>
                    <a:pt x="67" y="26"/>
                  </a:cubicBezTo>
                  <a:cubicBezTo>
                    <a:pt x="67" y="9"/>
                    <a:pt x="59" y="0"/>
                    <a:pt x="50"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7" name="Google Shape;1517;p46"/>
            <p:cNvSpPr/>
            <p:nvPr/>
          </p:nvSpPr>
          <p:spPr>
            <a:xfrm>
              <a:off x="3982768" y="1104388"/>
              <a:ext cx="126656" cy="134053"/>
            </a:xfrm>
            <a:custGeom>
              <a:avLst/>
              <a:gdLst/>
              <a:ahLst/>
              <a:cxnLst/>
              <a:rect l="l" t="t" r="r" b="b"/>
              <a:pathLst>
                <a:path w="1969" h="2084" extrusionOk="0">
                  <a:moveTo>
                    <a:pt x="26" y="1"/>
                  </a:moveTo>
                  <a:cubicBezTo>
                    <a:pt x="16" y="1"/>
                    <a:pt x="1" y="16"/>
                    <a:pt x="1" y="16"/>
                  </a:cubicBezTo>
                  <a:cubicBezTo>
                    <a:pt x="34" y="282"/>
                    <a:pt x="68" y="583"/>
                    <a:pt x="134" y="849"/>
                  </a:cubicBezTo>
                  <a:cubicBezTo>
                    <a:pt x="134" y="950"/>
                    <a:pt x="168" y="1050"/>
                    <a:pt x="234" y="1150"/>
                  </a:cubicBezTo>
                  <a:cubicBezTo>
                    <a:pt x="334" y="1250"/>
                    <a:pt x="434" y="1350"/>
                    <a:pt x="535" y="1483"/>
                  </a:cubicBezTo>
                  <a:cubicBezTo>
                    <a:pt x="635" y="1583"/>
                    <a:pt x="735" y="1683"/>
                    <a:pt x="835" y="1783"/>
                  </a:cubicBezTo>
                  <a:cubicBezTo>
                    <a:pt x="901" y="1850"/>
                    <a:pt x="1002" y="1850"/>
                    <a:pt x="1102" y="1884"/>
                  </a:cubicBezTo>
                  <a:cubicBezTo>
                    <a:pt x="1402" y="1950"/>
                    <a:pt x="1669" y="2017"/>
                    <a:pt x="1969" y="2084"/>
                  </a:cubicBezTo>
                  <a:cubicBezTo>
                    <a:pt x="1735" y="2017"/>
                    <a:pt x="1502" y="1950"/>
                    <a:pt x="1268" y="1884"/>
                  </a:cubicBezTo>
                  <a:cubicBezTo>
                    <a:pt x="1135" y="1850"/>
                    <a:pt x="1002" y="1817"/>
                    <a:pt x="901" y="1750"/>
                  </a:cubicBezTo>
                  <a:cubicBezTo>
                    <a:pt x="768" y="1683"/>
                    <a:pt x="701" y="1550"/>
                    <a:pt x="601" y="1483"/>
                  </a:cubicBezTo>
                  <a:cubicBezTo>
                    <a:pt x="501" y="1383"/>
                    <a:pt x="434" y="1283"/>
                    <a:pt x="334" y="1183"/>
                  </a:cubicBezTo>
                  <a:cubicBezTo>
                    <a:pt x="201" y="1050"/>
                    <a:pt x="201" y="916"/>
                    <a:pt x="168" y="783"/>
                  </a:cubicBezTo>
                  <a:cubicBezTo>
                    <a:pt x="134" y="516"/>
                    <a:pt x="68" y="282"/>
                    <a:pt x="34" y="16"/>
                  </a:cubicBezTo>
                  <a:cubicBezTo>
                    <a:pt x="34" y="4"/>
                    <a:pt x="30" y="1"/>
                    <a:pt x="26"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8" name="Google Shape;1518;p46"/>
            <p:cNvSpPr/>
            <p:nvPr/>
          </p:nvSpPr>
          <p:spPr>
            <a:xfrm>
              <a:off x="3948483" y="875775"/>
              <a:ext cx="109481" cy="223208"/>
            </a:xfrm>
            <a:custGeom>
              <a:avLst/>
              <a:gdLst/>
              <a:ahLst/>
              <a:cxnLst/>
              <a:rect l="l" t="t" r="r" b="b"/>
              <a:pathLst>
                <a:path w="1702" h="3470" extrusionOk="0">
                  <a:moveTo>
                    <a:pt x="0" y="3469"/>
                  </a:moveTo>
                  <a:cubicBezTo>
                    <a:pt x="0" y="2836"/>
                    <a:pt x="267" y="2102"/>
                    <a:pt x="467" y="1535"/>
                  </a:cubicBezTo>
                  <a:cubicBezTo>
                    <a:pt x="634" y="1101"/>
                    <a:pt x="834" y="534"/>
                    <a:pt x="1168" y="234"/>
                  </a:cubicBezTo>
                  <a:cubicBezTo>
                    <a:pt x="1401" y="0"/>
                    <a:pt x="1668" y="34"/>
                    <a:pt x="1668" y="367"/>
                  </a:cubicBezTo>
                  <a:cubicBezTo>
                    <a:pt x="1701" y="968"/>
                    <a:pt x="1334" y="1601"/>
                    <a:pt x="1068" y="2135"/>
                  </a:cubicBezTo>
                  <a:cubicBezTo>
                    <a:pt x="901" y="2402"/>
                    <a:pt x="734" y="2702"/>
                    <a:pt x="534" y="2969"/>
                  </a:cubicBezTo>
                  <a:cubicBezTo>
                    <a:pt x="434" y="3103"/>
                    <a:pt x="300" y="3236"/>
                    <a:pt x="200" y="3369"/>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9" name="Google Shape;1519;p46"/>
            <p:cNvSpPr/>
            <p:nvPr/>
          </p:nvSpPr>
          <p:spPr>
            <a:xfrm>
              <a:off x="3866920" y="903628"/>
              <a:ext cx="83751" cy="216840"/>
            </a:xfrm>
            <a:custGeom>
              <a:avLst/>
              <a:gdLst/>
              <a:ahLst/>
              <a:cxnLst/>
              <a:rect l="l" t="t" r="r" b="b"/>
              <a:pathLst>
                <a:path w="1302" h="3371" extrusionOk="0">
                  <a:moveTo>
                    <a:pt x="1235" y="3370"/>
                  </a:moveTo>
                  <a:cubicBezTo>
                    <a:pt x="834" y="2936"/>
                    <a:pt x="601" y="2269"/>
                    <a:pt x="367" y="1736"/>
                  </a:cubicBezTo>
                  <a:cubicBezTo>
                    <a:pt x="201" y="1369"/>
                    <a:pt x="1" y="835"/>
                    <a:pt x="34" y="435"/>
                  </a:cubicBezTo>
                  <a:cubicBezTo>
                    <a:pt x="67" y="134"/>
                    <a:pt x="267" y="1"/>
                    <a:pt x="468" y="234"/>
                  </a:cubicBezTo>
                  <a:cubicBezTo>
                    <a:pt x="868" y="635"/>
                    <a:pt x="1001" y="1302"/>
                    <a:pt x="1135" y="1802"/>
                  </a:cubicBezTo>
                  <a:cubicBezTo>
                    <a:pt x="1201" y="2102"/>
                    <a:pt x="1268" y="2403"/>
                    <a:pt x="1301" y="2703"/>
                  </a:cubicBezTo>
                  <a:cubicBezTo>
                    <a:pt x="1301" y="2870"/>
                    <a:pt x="1268" y="3036"/>
                    <a:pt x="1301" y="3203"/>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0" name="Google Shape;1520;p46"/>
            <p:cNvSpPr/>
            <p:nvPr/>
          </p:nvSpPr>
          <p:spPr>
            <a:xfrm>
              <a:off x="4019241" y="1098663"/>
              <a:ext cx="139585" cy="73009"/>
            </a:xfrm>
            <a:custGeom>
              <a:avLst/>
              <a:gdLst/>
              <a:ahLst/>
              <a:cxnLst/>
              <a:rect l="l" t="t" r="r" b="b"/>
              <a:pathLst>
                <a:path w="2170" h="1135" extrusionOk="0">
                  <a:moveTo>
                    <a:pt x="175" y="0"/>
                  </a:moveTo>
                  <a:cubicBezTo>
                    <a:pt x="127" y="0"/>
                    <a:pt x="80" y="2"/>
                    <a:pt x="34" y="4"/>
                  </a:cubicBezTo>
                  <a:lnTo>
                    <a:pt x="1" y="271"/>
                  </a:lnTo>
                  <a:cubicBezTo>
                    <a:pt x="5" y="271"/>
                    <a:pt x="9" y="271"/>
                    <a:pt x="13" y="271"/>
                  </a:cubicBezTo>
                  <a:cubicBezTo>
                    <a:pt x="302" y="271"/>
                    <a:pt x="1437" y="1135"/>
                    <a:pt x="1919" y="1135"/>
                  </a:cubicBezTo>
                  <a:cubicBezTo>
                    <a:pt x="2042" y="1135"/>
                    <a:pt x="2122" y="1079"/>
                    <a:pt x="2136" y="938"/>
                  </a:cubicBezTo>
                  <a:cubicBezTo>
                    <a:pt x="2169" y="638"/>
                    <a:pt x="1902" y="438"/>
                    <a:pt x="1702" y="338"/>
                  </a:cubicBezTo>
                  <a:cubicBezTo>
                    <a:pt x="1245" y="155"/>
                    <a:pt x="677" y="0"/>
                    <a:pt x="175" y="0"/>
                  </a:cubicBez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521" name="Google Shape;1521;p46"/>
          <p:cNvSpPr txBox="1">
            <a:spLocks noGrp="1"/>
          </p:cNvSpPr>
          <p:nvPr>
            <p:ph type="title"/>
          </p:nvPr>
        </p:nvSpPr>
        <p:spPr>
          <a:xfrm flipH="1">
            <a:off x="3855775" y="2648950"/>
            <a:ext cx="4575000" cy="5727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Clr>
                <a:schemeClr val="accent2"/>
              </a:buClr>
              <a:buSzPts val="1800"/>
              <a:buNone/>
              <a:defRPr sz="1800"/>
            </a:lvl1pPr>
            <a:lvl2pPr lvl="1" algn="l">
              <a:lnSpc>
                <a:spcPct val="100000"/>
              </a:lnSpc>
              <a:spcBef>
                <a:spcPts val="0"/>
              </a:spcBef>
              <a:spcAft>
                <a:spcPts val="0"/>
              </a:spcAft>
              <a:buClr>
                <a:schemeClr val="accent2"/>
              </a:buClr>
              <a:buSzPts val="1800"/>
              <a:buNone/>
              <a:defRPr sz="1800">
                <a:solidFill>
                  <a:schemeClr val="accent2"/>
                </a:solidFill>
              </a:defRPr>
            </a:lvl2pPr>
            <a:lvl3pPr lvl="2" algn="l">
              <a:lnSpc>
                <a:spcPct val="100000"/>
              </a:lnSpc>
              <a:spcBef>
                <a:spcPts val="0"/>
              </a:spcBef>
              <a:spcAft>
                <a:spcPts val="0"/>
              </a:spcAft>
              <a:buClr>
                <a:schemeClr val="accent2"/>
              </a:buClr>
              <a:buSzPts val="1800"/>
              <a:buNone/>
              <a:defRPr sz="1800">
                <a:solidFill>
                  <a:schemeClr val="accent2"/>
                </a:solidFill>
              </a:defRPr>
            </a:lvl3pPr>
            <a:lvl4pPr lvl="3" algn="l">
              <a:lnSpc>
                <a:spcPct val="100000"/>
              </a:lnSpc>
              <a:spcBef>
                <a:spcPts val="0"/>
              </a:spcBef>
              <a:spcAft>
                <a:spcPts val="0"/>
              </a:spcAft>
              <a:buClr>
                <a:schemeClr val="accent2"/>
              </a:buClr>
              <a:buSzPts val="1800"/>
              <a:buNone/>
              <a:defRPr sz="1800">
                <a:solidFill>
                  <a:schemeClr val="accent2"/>
                </a:solidFill>
              </a:defRPr>
            </a:lvl4pPr>
            <a:lvl5pPr lvl="4" algn="l">
              <a:lnSpc>
                <a:spcPct val="100000"/>
              </a:lnSpc>
              <a:spcBef>
                <a:spcPts val="0"/>
              </a:spcBef>
              <a:spcAft>
                <a:spcPts val="0"/>
              </a:spcAft>
              <a:buClr>
                <a:schemeClr val="accent2"/>
              </a:buClr>
              <a:buSzPts val="1800"/>
              <a:buNone/>
              <a:defRPr sz="1800">
                <a:solidFill>
                  <a:schemeClr val="accent2"/>
                </a:solidFill>
              </a:defRPr>
            </a:lvl5pPr>
            <a:lvl6pPr lvl="5" algn="l">
              <a:lnSpc>
                <a:spcPct val="100000"/>
              </a:lnSpc>
              <a:spcBef>
                <a:spcPts val="0"/>
              </a:spcBef>
              <a:spcAft>
                <a:spcPts val="0"/>
              </a:spcAft>
              <a:buClr>
                <a:schemeClr val="accent2"/>
              </a:buClr>
              <a:buSzPts val="1800"/>
              <a:buNone/>
              <a:defRPr sz="1800">
                <a:solidFill>
                  <a:schemeClr val="accent2"/>
                </a:solidFill>
              </a:defRPr>
            </a:lvl6pPr>
            <a:lvl7pPr lvl="6" algn="l">
              <a:lnSpc>
                <a:spcPct val="100000"/>
              </a:lnSpc>
              <a:spcBef>
                <a:spcPts val="0"/>
              </a:spcBef>
              <a:spcAft>
                <a:spcPts val="0"/>
              </a:spcAft>
              <a:buClr>
                <a:schemeClr val="accent2"/>
              </a:buClr>
              <a:buSzPts val="1800"/>
              <a:buNone/>
              <a:defRPr sz="1800">
                <a:solidFill>
                  <a:schemeClr val="accent2"/>
                </a:solidFill>
              </a:defRPr>
            </a:lvl7pPr>
            <a:lvl8pPr lvl="7" algn="l">
              <a:lnSpc>
                <a:spcPct val="100000"/>
              </a:lnSpc>
              <a:spcBef>
                <a:spcPts val="0"/>
              </a:spcBef>
              <a:spcAft>
                <a:spcPts val="0"/>
              </a:spcAft>
              <a:buClr>
                <a:schemeClr val="accent2"/>
              </a:buClr>
              <a:buSzPts val="1800"/>
              <a:buNone/>
              <a:defRPr sz="1800">
                <a:solidFill>
                  <a:schemeClr val="accent2"/>
                </a:solidFill>
              </a:defRPr>
            </a:lvl8pPr>
            <a:lvl9pPr lvl="8" algn="l">
              <a:lnSpc>
                <a:spcPct val="100000"/>
              </a:lnSpc>
              <a:spcBef>
                <a:spcPts val="0"/>
              </a:spcBef>
              <a:spcAft>
                <a:spcPts val="0"/>
              </a:spcAft>
              <a:buClr>
                <a:schemeClr val="accent2"/>
              </a:buClr>
              <a:buSzPts val="1800"/>
              <a:buNone/>
              <a:defRPr sz="1800">
                <a:solidFill>
                  <a:schemeClr val="accent2"/>
                </a:solidFill>
              </a:defRPr>
            </a:lvl9pPr>
          </a:lstStyle>
          <a:p>
            <a:endParaRPr/>
          </a:p>
        </p:txBody>
      </p:sp>
      <p:sp>
        <p:nvSpPr>
          <p:cNvPr id="1522" name="Google Shape;1522;p46"/>
          <p:cNvSpPr txBox="1">
            <a:spLocks noGrp="1"/>
          </p:cNvSpPr>
          <p:nvPr>
            <p:ph type="subTitle" idx="1"/>
          </p:nvPr>
        </p:nvSpPr>
        <p:spPr>
          <a:xfrm flipH="1">
            <a:off x="3855775" y="1535850"/>
            <a:ext cx="4575000" cy="11073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1800"/>
              <a:buNone/>
              <a:defRPr sz="200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23"/>
        <p:cNvGrpSpPr/>
        <p:nvPr/>
      </p:nvGrpSpPr>
      <p:grpSpPr>
        <a:xfrm>
          <a:off x="0" y="0"/>
          <a:ext cx="0" cy="0"/>
          <a:chOff x="0" y="0"/>
          <a:chExt cx="0" cy="0"/>
        </a:xfrm>
      </p:grpSpPr>
      <p:grpSp>
        <p:nvGrpSpPr>
          <p:cNvPr id="1524" name="Google Shape;1524;p47"/>
          <p:cNvGrpSpPr/>
          <p:nvPr/>
        </p:nvGrpSpPr>
        <p:grpSpPr>
          <a:xfrm flipH="1">
            <a:off x="3606027" y="32351"/>
            <a:ext cx="5349585" cy="5231206"/>
            <a:chOff x="2615425" y="-43849"/>
            <a:chExt cx="5349585" cy="5231206"/>
          </a:xfrm>
        </p:grpSpPr>
        <p:sp>
          <p:nvSpPr>
            <p:cNvPr id="1525" name="Google Shape;1525;p47"/>
            <p:cNvSpPr/>
            <p:nvPr/>
          </p:nvSpPr>
          <p:spPr>
            <a:xfrm>
              <a:off x="2615425" y="-43849"/>
              <a:ext cx="5323250" cy="5231206"/>
            </a:xfrm>
            <a:custGeom>
              <a:avLst/>
              <a:gdLst/>
              <a:ahLst/>
              <a:cxnLst/>
              <a:rect l="l" t="t" r="r" b="b"/>
              <a:pathLst>
                <a:path w="46267" h="45467" extrusionOk="0">
                  <a:moveTo>
                    <a:pt x="25905" y="0"/>
                  </a:moveTo>
                  <a:cubicBezTo>
                    <a:pt x="23434" y="0"/>
                    <a:pt x="21026" y="1266"/>
                    <a:pt x="19681" y="3537"/>
                  </a:cubicBezTo>
                  <a:cubicBezTo>
                    <a:pt x="19447" y="3904"/>
                    <a:pt x="19247" y="4304"/>
                    <a:pt x="19114" y="4704"/>
                  </a:cubicBezTo>
                  <a:cubicBezTo>
                    <a:pt x="19080" y="4704"/>
                    <a:pt x="19047" y="4671"/>
                    <a:pt x="19014" y="4637"/>
                  </a:cubicBezTo>
                  <a:cubicBezTo>
                    <a:pt x="18571" y="4376"/>
                    <a:pt x="18082" y="4251"/>
                    <a:pt x="17599" y="4251"/>
                  </a:cubicBezTo>
                  <a:cubicBezTo>
                    <a:pt x="16660" y="4251"/>
                    <a:pt x="15739" y="4724"/>
                    <a:pt x="15211" y="5605"/>
                  </a:cubicBezTo>
                  <a:cubicBezTo>
                    <a:pt x="15078" y="5838"/>
                    <a:pt x="14978" y="6105"/>
                    <a:pt x="14911" y="6372"/>
                  </a:cubicBezTo>
                  <a:cubicBezTo>
                    <a:pt x="14431" y="6209"/>
                    <a:pt x="13936" y="6130"/>
                    <a:pt x="13444" y="6130"/>
                  </a:cubicBezTo>
                  <a:cubicBezTo>
                    <a:pt x="11919" y="6130"/>
                    <a:pt x="10431" y="6894"/>
                    <a:pt x="9574" y="8307"/>
                  </a:cubicBezTo>
                  <a:cubicBezTo>
                    <a:pt x="8640" y="9908"/>
                    <a:pt x="8806" y="11876"/>
                    <a:pt x="9841" y="13277"/>
                  </a:cubicBezTo>
                  <a:cubicBezTo>
                    <a:pt x="9336" y="13169"/>
                    <a:pt x="8826" y="13116"/>
                    <a:pt x="8318" y="13116"/>
                  </a:cubicBezTo>
                  <a:cubicBezTo>
                    <a:pt x="5839" y="13116"/>
                    <a:pt x="3425" y="14376"/>
                    <a:pt x="2068" y="16646"/>
                  </a:cubicBezTo>
                  <a:cubicBezTo>
                    <a:pt x="0" y="20082"/>
                    <a:pt x="1134" y="24552"/>
                    <a:pt x="4570" y="26586"/>
                  </a:cubicBezTo>
                  <a:cubicBezTo>
                    <a:pt x="5237" y="26987"/>
                    <a:pt x="5938" y="27254"/>
                    <a:pt x="6672" y="27420"/>
                  </a:cubicBezTo>
                  <a:cubicBezTo>
                    <a:pt x="6405" y="29188"/>
                    <a:pt x="7172" y="30990"/>
                    <a:pt x="8806" y="31957"/>
                  </a:cubicBezTo>
                  <a:cubicBezTo>
                    <a:pt x="9529" y="32374"/>
                    <a:pt x="10321" y="32582"/>
                    <a:pt x="11087" y="32582"/>
                  </a:cubicBezTo>
                  <a:cubicBezTo>
                    <a:pt x="11240" y="32582"/>
                    <a:pt x="11392" y="32574"/>
                    <a:pt x="11542" y="32557"/>
                  </a:cubicBezTo>
                  <a:cubicBezTo>
                    <a:pt x="11675" y="33325"/>
                    <a:pt x="12142" y="34058"/>
                    <a:pt x="12843" y="34492"/>
                  </a:cubicBezTo>
                  <a:cubicBezTo>
                    <a:pt x="13285" y="34761"/>
                    <a:pt x="13772" y="34887"/>
                    <a:pt x="14252" y="34887"/>
                  </a:cubicBezTo>
                  <a:cubicBezTo>
                    <a:pt x="14605" y="34887"/>
                    <a:pt x="14953" y="34819"/>
                    <a:pt x="15278" y="34692"/>
                  </a:cubicBezTo>
                  <a:cubicBezTo>
                    <a:pt x="15478" y="35259"/>
                    <a:pt x="15878" y="35793"/>
                    <a:pt x="16445" y="36127"/>
                  </a:cubicBezTo>
                  <a:cubicBezTo>
                    <a:pt x="16812" y="36327"/>
                    <a:pt x="17212" y="36460"/>
                    <a:pt x="17613" y="36494"/>
                  </a:cubicBezTo>
                  <a:cubicBezTo>
                    <a:pt x="16879" y="39496"/>
                    <a:pt x="18146" y="42765"/>
                    <a:pt x="20915" y="44433"/>
                  </a:cubicBezTo>
                  <a:cubicBezTo>
                    <a:pt x="22091" y="45134"/>
                    <a:pt x="23379" y="45467"/>
                    <a:pt x="24646" y="45467"/>
                  </a:cubicBezTo>
                  <a:cubicBezTo>
                    <a:pt x="27117" y="45467"/>
                    <a:pt x="29511" y="44202"/>
                    <a:pt x="30856" y="41931"/>
                  </a:cubicBezTo>
                  <a:cubicBezTo>
                    <a:pt x="31856" y="40263"/>
                    <a:pt x="32090" y="38395"/>
                    <a:pt x="31723" y="36627"/>
                  </a:cubicBezTo>
                  <a:lnTo>
                    <a:pt x="31723" y="36627"/>
                  </a:lnTo>
                  <a:cubicBezTo>
                    <a:pt x="32116" y="36739"/>
                    <a:pt x="32517" y="36794"/>
                    <a:pt x="32916" y="36794"/>
                  </a:cubicBezTo>
                  <a:cubicBezTo>
                    <a:pt x="34416" y="36794"/>
                    <a:pt x="35883" y="36022"/>
                    <a:pt x="36726" y="34626"/>
                  </a:cubicBezTo>
                  <a:cubicBezTo>
                    <a:pt x="37760" y="32891"/>
                    <a:pt x="37494" y="30723"/>
                    <a:pt x="36193" y="29288"/>
                  </a:cubicBezTo>
                  <a:cubicBezTo>
                    <a:pt x="37093" y="29255"/>
                    <a:pt x="37927" y="28788"/>
                    <a:pt x="38428" y="27954"/>
                  </a:cubicBezTo>
                  <a:cubicBezTo>
                    <a:pt x="39061" y="26920"/>
                    <a:pt x="38895" y="25619"/>
                    <a:pt x="38127" y="24718"/>
                  </a:cubicBezTo>
                  <a:cubicBezTo>
                    <a:pt x="40562" y="24685"/>
                    <a:pt x="42897" y="23451"/>
                    <a:pt x="44232" y="21216"/>
                  </a:cubicBezTo>
                  <a:cubicBezTo>
                    <a:pt x="46267" y="17780"/>
                    <a:pt x="45166" y="13310"/>
                    <a:pt x="41730" y="11275"/>
                  </a:cubicBezTo>
                  <a:cubicBezTo>
                    <a:pt x="40562" y="10584"/>
                    <a:pt x="39274" y="10250"/>
                    <a:pt x="38001" y="10250"/>
                  </a:cubicBezTo>
                  <a:cubicBezTo>
                    <a:pt x="37493" y="10250"/>
                    <a:pt x="36988" y="10304"/>
                    <a:pt x="36493" y="10408"/>
                  </a:cubicBezTo>
                  <a:cubicBezTo>
                    <a:pt x="36460" y="9508"/>
                    <a:pt x="35993" y="8607"/>
                    <a:pt x="35159" y="8107"/>
                  </a:cubicBezTo>
                  <a:cubicBezTo>
                    <a:pt x="34702" y="7842"/>
                    <a:pt x="34194" y="7717"/>
                    <a:pt x="33696" y="7717"/>
                  </a:cubicBezTo>
                  <a:cubicBezTo>
                    <a:pt x="33503" y="7717"/>
                    <a:pt x="33311" y="7736"/>
                    <a:pt x="33124" y="7773"/>
                  </a:cubicBezTo>
                  <a:cubicBezTo>
                    <a:pt x="33324" y="5138"/>
                    <a:pt x="32056" y="2469"/>
                    <a:pt x="29621" y="1035"/>
                  </a:cubicBezTo>
                  <a:cubicBezTo>
                    <a:pt x="28456" y="334"/>
                    <a:pt x="27172" y="0"/>
                    <a:pt x="25905" y="0"/>
                  </a:cubicBezTo>
                  <a:close/>
                </a:path>
              </a:pathLst>
            </a:custGeom>
            <a:solidFill>
              <a:srgbClr val="9FC5E8">
                <a:alpha val="3411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526" name="Google Shape;1526;p47"/>
            <p:cNvGrpSpPr/>
            <p:nvPr/>
          </p:nvGrpSpPr>
          <p:grpSpPr>
            <a:xfrm>
              <a:off x="3753856" y="4"/>
              <a:ext cx="4211154" cy="4799044"/>
              <a:chOff x="4228201" y="2970830"/>
              <a:chExt cx="1270065" cy="1447370"/>
            </a:xfrm>
          </p:grpSpPr>
          <p:sp>
            <p:nvSpPr>
              <p:cNvPr id="1527" name="Google Shape;1527;p47"/>
              <p:cNvSpPr/>
              <p:nvPr/>
            </p:nvSpPr>
            <p:spPr>
              <a:xfrm>
                <a:off x="4228201" y="4225550"/>
                <a:ext cx="133475" cy="192650"/>
              </a:xfrm>
              <a:custGeom>
                <a:avLst/>
                <a:gdLst/>
                <a:ahLst/>
                <a:cxnLst/>
                <a:rect l="l" t="t" r="r" b="b"/>
                <a:pathLst>
                  <a:path w="5339" h="7706" extrusionOk="0">
                    <a:moveTo>
                      <a:pt x="5338" y="0"/>
                    </a:moveTo>
                    <a:lnTo>
                      <a:pt x="1" y="6638"/>
                    </a:lnTo>
                    <a:lnTo>
                      <a:pt x="1502" y="7706"/>
                    </a:lnTo>
                    <a:lnTo>
                      <a:pt x="5338" y="0"/>
                    </a:lnTo>
                    <a:close/>
                  </a:path>
                </a:pathLst>
              </a:custGeom>
              <a:solidFill>
                <a:srgbClr val="9FC5E8">
                  <a:alpha val="3411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8" name="Google Shape;1528;p47"/>
              <p:cNvSpPr/>
              <p:nvPr/>
            </p:nvSpPr>
            <p:spPr>
              <a:xfrm rot="-1467804">
                <a:off x="5333134" y="3992081"/>
                <a:ext cx="130946" cy="193494"/>
              </a:xfrm>
              <a:custGeom>
                <a:avLst/>
                <a:gdLst/>
                <a:ahLst/>
                <a:cxnLst/>
                <a:rect l="l" t="t" r="r" b="b"/>
                <a:pathLst>
                  <a:path w="5238" h="7740" extrusionOk="0">
                    <a:moveTo>
                      <a:pt x="0" y="1"/>
                    </a:moveTo>
                    <a:lnTo>
                      <a:pt x="3636" y="7740"/>
                    </a:lnTo>
                    <a:lnTo>
                      <a:pt x="5237" y="6873"/>
                    </a:lnTo>
                    <a:lnTo>
                      <a:pt x="0" y="1"/>
                    </a:lnTo>
                    <a:close/>
                  </a:path>
                </a:pathLst>
              </a:custGeom>
              <a:solidFill>
                <a:srgbClr val="9FC5E8">
                  <a:alpha val="3411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9" name="Google Shape;1529;p47"/>
              <p:cNvSpPr/>
              <p:nvPr/>
            </p:nvSpPr>
            <p:spPr>
              <a:xfrm>
                <a:off x="4269925" y="2970830"/>
                <a:ext cx="91750" cy="144300"/>
              </a:xfrm>
              <a:custGeom>
                <a:avLst/>
                <a:gdLst/>
                <a:ahLst/>
                <a:cxnLst/>
                <a:rect l="l" t="t" r="r" b="b"/>
                <a:pathLst>
                  <a:path w="3670" h="5772" extrusionOk="0">
                    <a:moveTo>
                      <a:pt x="1935" y="1"/>
                    </a:moveTo>
                    <a:lnTo>
                      <a:pt x="0" y="1302"/>
                    </a:lnTo>
                    <a:lnTo>
                      <a:pt x="3669" y="5772"/>
                    </a:lnTo>
                    <a:lnTo>
                      <a:pt x="1935" y="1"/>
                    </a:lnTo>
                    <a:close/>
                  </a:path>
                </a:pathLst>
              </a:custGeom>
              <a:solidFill>
                <a:srgbClr val="9FC5E8">
                  <a:alpha val="3411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1530" name="Google Shape;1530;p47"/>
          <p:cNvSpPr/>
          <p:nvPr/>
        </p:nvSpPr>
        <p:spPr>
          <a:xfrm>
            <a:off x="7965000" y="1645438"/>
            <a:ext cx="709700" cy="307725"/>
          </a:xfrm>
          <a:custGeom>
            <a:avLst/>
            <a:gdLst/>
            <a:ahLst/>
            <a:cxnLst/>
            <a:rect l="l" t="t" r="r" b="b"/>
            <a:pathLst>
              <a:path w="28388" h="12309" extrusionOk="0">
                <a:moveTo>
                  <a:pt x="18247" y="0"/>
                </a:moveTo>
                <a:cubicBezTo>
                  <a:pt x="13877" y="0"/>
                  <a:pt x="10141" y="2802"/>
                  <a:pt x="8740" y="6738"/>
                </a:cubicBezTo>
                <a:lnTo>
                  <a:pt x="2769" y="6738"/>
                </a:lnTo>
                <a:cubicBezTo>
                  <a:pt x="1234" y="6738"/>
                  <a:pt x="0" y="7973"/>
                  <a:pt x="0" y="9507"/>
                </a:cubicBezTo>
                <a:cubicBezTo>
                  <a:pt x="0" y="11041"/>
                  <a:pt x="1234" y="12309"/>
                  <a:pt x="2769" y="12309"/>
                </a:cubicBezTo>
                <a:lnTo>
                  <a:pt x="25585" y="12309"/>
                </a:lnTo>
                <a:cubicBezTo>
                  <a:pt x="27153" y="12309"/>
                  <a:pt x="28387" y="11041"/>
                  <a:pt x="28387" y="9507"/>
                </a:cubicBezTo>
                <a:cubicBezTo>
                  <a:pt x="28387" y="9407"/>
                  <a:pt x="28387" y="9273"/>
                  <a:pt x="28354" y="9173"/>
                </a:cubicBezTo>
                <a:cubicBezTo>
                  <a:pt x="28087" y="3836"/>
                  <a:pt x="23684" y="0"/>
                  <a:pt x="18247" y="0"/>
                </a:cubicBezTo>
                <a:close/>
              </a:path>
            </a:pathLst>
          </a:custGeom>
          <a:solidFill>
            <a:srgbClr val="F0EF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1" name="Google Shape;1531;p47"/>
          <p:cNvSpPr/>
          <p:nvPr/>
        </p:nvSpPr>
        <p:spPr>
          <a:xfrm>
            <a:off x="2528975" y="4300288"/>
            <a:ext cx="208500" cy="208500"/>
          </a:xfrm>
          <a:custGeom>
            <a:avLst/>
            <a:gdLst/>
            <a:ahLst/>
            <a:cxnLst/>
            <a:rect l="l" t="t" r="r" b="b"/>
            <a:pathLst>
              <a:path w="8340" h="8340" extrusionOk="0">
                <a:moveTo>
                  <a:pt x="4170" y="0"/>
                </a:moveTo>
                <a:cubicBezTo>
                  <a:pt x="1868" y="0"/>
                  <a:pt x="0" y="1868"/>
                  <a:pt x="0" y="4170"/>
                </a:cubicBezTo>
                <a:cubicBezTo>
                  <a:pt x="0" y="6471"/>
                  <a:pt x="1868" y="8339"/>
                  <a:pt x="4170" y="8339"/>
                </a:cubicBezTo>
                <a:cubicBezTo>
                  <a:pt x="6472" y="8339"/>
                  <a:pt x="8340" y="6471"/>
                  <a:pt x="8340" y="4170"/>
                </a:cubicBezTo>
                <a:cubicBezTo>
                  <a:pt x="8340" y="1868"/>
                  <a:pt x="6472" y="0"/>
                  <a:pt x="4170" y="0"/>
                </a:cubicBezTo>
                <a:close/>
              </a:path>
            </a:pathLst>
          </a:cu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532" name="Google Shape;1532;p47"/>
          <p:cNvGrpSpPr/>
          <p:nvPr/>
        </p:nvGrpSpPr>
        <p:grpSpPr>
          <a:xfrm>
            <a:off x="4526525" y="4058700"/>
            <a:ext cx="330501" cy="420623"/>
            <a:chOff x="3828325" y="875775"/>
            <a:chExt cx="330501" cy="420623"/>
          </a:xfrm>
        </p:grpSpPr>
        <p:sp>
          <p:nvSpPr>
            <p:cNvPr id="1533" name="Google Shape;1533;p47"/>
            <p:cNvSpPr/>
            <p:nvPr/>
          </p:nvSpPr>
          <p:spPr>
            <a:xfrm>
              <a:off x="3884094" y="1119247"/>
              <a:ext cx="53711" cy="53776"/>
            </a:xfrm>
            <a:custGeom>
              <a:avLst/>
              <a:gdLst/>
              <a:ahLst/>
              <a:cxnLst/>
              <a:rect l="l" t="t" r="r" b="b"/>
              <a:pathLst>
                <a:path w="835" h="836" extrusionOk="0">
                  <a:moveTo>
                    <a:pt x="474" y="1"/>
                  </a:moveTo>
                  <a:cubicBezTo>
                    <a:pt x="323" y="1"/>
                    <a:pt x="155" y="120"/>
                    <a:pt x="100" y="285"/>
                  </a:cubicBezTo>
                  <a:cubicBezTo>
                    <a:pt x="0" y="485"/>
                    <a:pt x="67" y="719"/>
                    <a:pt x="234" y="819"/>
                  </a:cubicBezTo>
                  <a:cubicBezTo>
                    <a:pt x="269" y="830"/>
                    <a:pt x="305" y="836"/>
                    <a:pt x="340" y="836"/>
                  </a:cubicBezTo>
                  <a:cubicBezTo>
                    <a:pt x="502" y="836"/>
                    <a:pt x="652" y="716"/>
                    <a:pt x="734" y="552"/>
                  </a:cubicBezTo>
                  <a:cubicBezTo>
                    <a:pt x="834" y="352"/>
                    <a:pt x="734" y="118"/>
                    <a:pt x="567" y="18"/>
                  </a:cubicBezTo>
                  <a:cubicBezTo>
                    <a:pt x="538" y="6"/>
                    <a:pt x="506" y="1"/>
                    <a:pt x="474"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4" name="Google Shape;1534;p47"/>
            <p:cNvSpPr/>
            <p:nvPr/>
          </p:nvSpPr>
          <p:spPr>
            <a:xfrm>
              <a:off x="3918444" y="1068109"/>
              <a:ext cx="126656" cy="79699"/>
            </a:xfrm>
            <a:custGeom>
              <a:avLst/>
              <a:gdLst/>
              <a:ahLst/>
              <a:cxnLst/>
              <a:rect l="l" t="t" r="r" b="b"/>
              <a:pathLst>
                <a:path w="1969" h="1239" extrusionOk="0">
                  <a:moveTo>
                    <a:pt x="1114" y="1"/>
                  </a:moveTo>
                  <a:cubicBezTo>
                    <a:pt x="642" y="1"/>
                    <a:pt x="123" y="511"/>
                    <a:pt x="0" y="880"/>
                  </a:cubicBezTo>
                  <a:lnTo>
                    <a:pt x="0" y="1180"/>
                  </a:lnTo>
                  <a:cubicBezTo>
                    <a:pt x="43" y="1223"/>
                    <a:pt x="86" y="1238"/>
                    <a:pt x="130" y="1238"/>
                  </a:cubicBezTo>
                  <a:cubicBezTo>
                    <a:pt x="223" y="1238"/>
                    <a:pt x="320" y="1169"/>
                    <a:pt x="434" y="1147"/>
                  </a:cubicBezTo>
                  <a:cubicBezTo>
                    <a:pt x="551" y="1108"/>
                    <a:pt x="668" y="1091"/>
                    <a:pt x="785" y="1091"/>
                  </a:cubicBezTo>
                  <a:cubicBezTo>
                    <a:pt x="868" y="1091"/>
                    <a:pt x="951" y="1099"/>
                    <a:pt x="1034" y="1113"/>
                  </a:cubicBezTo>
                  <a:cubicBezTo>
                    <a:pt x="1188" y="1113"/>
                    <a:pt x="1349" y="1156"/>
                    <a:pt x="1488" y="1156"/>
                  </a:cubicBezTo>
                  <a:cubicBezTo>
                    <a:pt x="1650" y="1156"/>
                    <a:pt x="1781" y="1098"/>
                    <a:pt x="1835" y="846"/>
                  </a:cubicBezTo>
                  <a:cubicBezTo>
                    <a:pt x="1968" y="446"/>
                    <a:pt x="1601" y="113"/>
                    <a:pt x="1234" y="12"/>
                  </a:cubicBezTo>
                  <a:cubicBezTo>
                    <a:pt x="1195" y="5"/>
                    <a:pt x="1155" y="1"/>
                    <a:pt x="1114"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5" name="Google Shape;1535;p47"/>
            <p:cNvSpPr/>
            <p:nvPr/>
          </p:nvSpPr>
          <p:spPr>
            <a:xfrm>
              <a:off x="3828325" y="1159001"/>
              <a:ext cx="81564" cy="135211"/>
            </a:xfrm>
            <a:custGeom>
              <a:avLst/>
              <a:gdLst/>
              <a:ahLst/>
              <a:cxnLst/>
              <a:rect l="l" t="t" r="r" b="b"/>
              <a:pathLst>
                <a:path w="1268" h="2102" extrusionOk="0">
                  <a:moveTo>
                    <a:pt x="1234" y="0"/>
                  </a:moveTo>
                  <a:cubicBezTo>
                    <a:pt x="1168" y="0"/>
                    <a:pt x="1101" y="134"/>
                    <a:pt x="1068" y="167"/>
                  </a:cubicBezTo>
                  <a:cubicBezTo>
                    <a:pt x="1001" y="267"/>
                    <a:pt x="934" y="334"/>
                    <a:pt x="867" y="434"/>
                  </a:cubicBezTo>
                  <a:cubicBezTo>
                    <a:pt x="734" y="601"/>
                    <a:pt x="634" y="768"/>
                    <a:pt x="534" y="968"/>
                  </a:cubicBezTo>
                  <a:cubicBezTo>
                    <a:pt x="400" y="1135"/>
                    <a:pt x="300" y="1335"/>
                    <a:pt x="234" y="1535"/>
                  </a:cubicBezTo>
                  <a:cubicBezTo>
                    <a:pt x="134" y="1702"/>
                    <a:pt x="33" y="1902"/>
                    <a:pt x="0" y="2102"/>
                  </a:cubicBezTo>
                  <a:cubicBezTo>
                    <a:pt x="67" y="1935"/>
                    <a:pt x="134" y="1735"/>
                    <a:pt x="234" y="1568"/>
                  </a:cubicBezTo>
                  <a:cubicBezTo>
                    <a:pt x="334" y="1401"/>
                    <a:pt x="400" y="1201"/>
                    <a:pt x="500" y="1035"/>
                  </a:cubicBezTo>
                  <a:cubicBezTo>
                    <a:pt x="634" y="868"/>
                    <a:pt x="734" y="701"/>
                    <a:pt x="834" y="534"/>
                  </a:cubicBezTo>
                  <a:cubicBezTo>
                    <a:pt x="901" y="467"/>
                    <a:pt x="967" y="367"/>
                    <a:pt x="1034" y="301"/>
                  </a:cubicBezTo>
                  <a:cubicBezTo>
                    <a:pt x="1068" y="234"/>
                    <a:pt x="1101" y="201"/>
                    <a:pt x="1134" y="167"/>
                  </a:cubicBezTo>
                  <a:cubicBezTo>
                    <a:pt x="1168" y="134"/>
                    <a:pt x="1201" y="101"/>
                    <a:pt x="1234" y="67"/>
                  </a:cubicBezTo>
                  <a:cubicBezTo>
                    <a:pt x="1268" y="67"/>
                    <a:pt x="1268" y="67"/>
                    <a:pt x="1268" y="34"/>
                  </a:cubicBezTo>
                  <a:cubicBezTo>
                    <a:pt x="1268" y="34"/>
                    <a:pt x="1234" y="0"/>
                    <a:pt x="1234"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6" name="Google Shape;1536;p47"/>
            <p:cNvSpPr/>
            <p:nvPr/>
          </p:nvSpPr>
          <p:spPr>
            <a:xfrm>
              <a:off x="3839003" y="1079623"/>
              <a:ext cx="77319" cy="60144"/>
            </a:xfrm>
            <a:custGeom>
              <a:avLst/>
              <a:gdLst/>
              <a:ahLst/>
              <a:cxnLst/>
              <a:rect l="l" t="t" r="r" b="b"/>
              <a:pathLst>
                <a:path w="1202" h="935" extrusionOk="0">
                  <a:moveTo>
                    <a:pt x="1" y="0"/>
                  </a:moveTo>
                  <a:cubicBezTo>
                    <a:pt x="1" y="0"/>
                    <a:pt x="1" y="34"/>
                    <a:pt x="1" y="34"/>
                  </a:cubicBezTo>
                  <a:cubicBezTo>
                    <a:pt x="501" y="200"/>
                    <a:pt x="902" y="534"/>
                    <a:pt x="1202" y="934"/>
                  </a:cubicBezTo>
                  <a:cubicBezTo>
                    <a:pt x="935" y="501"/>
                    <a:pt x="501" y="200"/>
                    <a:pt x="1"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7" name="Google Shape;1537;p47"/>
            <p:cNvSpPr/>
            <p:nvPr/>
          </p:nvSpPr>
          <p:spPr>
            <a:xfrm>
              <a:off x="3845435" y="1103230"/>
              <a:ext cx="58021" cy="37501"/>
            </a:xfrm>
            <a:custGeom>
              <a:avLst/>
              <a:gdLst/>
              <a:ahLst/>
              <a:cxnLst/>
              <a:rect l="l" t="t" r="r" b="b"/>
              <a:pathLst>
                <a:path w="902" h="583" extrusionOk="0">
                  <a:moveTo>
                    <a:pt x="1" y="0"/>
                  </a:moveTo>
                  <a:lnTo>
                    <a:pt x="1" y="0"/>
                  </a:lnTo>
                  <a:cubicBezTo>
                    <a:pt x="301" y="167"/>
                    <a:pt x="601" y="334"/>
                    <a:pt x="868" y="567"/>
                  </a:cubicBezTo>
                  <a:cubicBezTo>
                    <a:pt x="868" y="578"/>
                    <a:pt x="872" y="582"/>
                    <a:pt x="877" y="582"/>
                  </a:cubicBezTo>
                  <a:cubicBezTo>
                    <a:pt x="887" y="582"/>
                    <a:pt x="902" y="567"/>
                    <a:pt x="902" y="567"/>
                  </a:cubicBezTo>
                  <a:cubicBezTo>
                    <a:pt x="601" y="334"/>
                    <a:pt x="335" y="134"/>
                    <a:pt x="1"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8" name="Google Shape;1538;p47"/>
            <p:cNvSpPr/>
            <p:nvPr/>
          </p:nvSpPr>
          <p:spPr>
            <a:xfrm>
              <a:off x="3939864" y="1116610"/>
              <a:ext cx="68763" cy="179788"/>
            </a:xfrm>
            <a:custGeom>
              <a:avLst/>
              <a:gdLst/>
              <a:ahLst/>
              <a:cxnLst/>
              <a:rect l="l" t="t" r="r" b="b"/>
              <a:pathLst>
                <a:path w="1069" h="2795" extrusionOk="0">
                  <a:moveTo>
                    <a:pt x="413" y="1"/>
                  </a:moveTo>
                  <a:cubicBezTo>
                    <a:pt x="401" y="1"/>
                    <a:pt x="384" y="9"/>
                    <a:pt x="368" y="26"/>
                  </a:cubicBezTo>
                  <a:cubicBezTo>
                    <a:pt x="268" y="259"/>
                    <a:pt x="201" y="526"/>
                    <a:pt x="101" y="793"/>
                  </a:cubicBezTo>
                  <a:cubicBezTo>
                    <a:pt x="67" y="893"/>
                    <a:pt x="1" y="993"/>
                    <a:pt x="34" y="1126"/>
                  </a:cubicBezTo>
                  <a:cubicBezTo>
                    <a:pt x="67" y="1260"/>
                    <a:pt x="101" y="1393"/>
                    <a:pt x="134" y="1527"/>
                  </a:cubicBezTo>
                  <a:cubicBezTo>
                    <a:pt x="167" y="1660"/>
                    <a:pt x="201" y="1827"/>
                    <a:pt x="234" y="1960"/>
                  </a:cubicBezTo>
                  <a:cubicBezTo>
                    <a:pt x="268" y="2027"/>
                    <a:pt x="368" y="2127"/>
                    <a:pt x="434" y="2194"/>
                  </a:cubicBezTo>
                  <a:cubicBezTo>
                    <a:pt x="634" y="2394"/>
                    <a:pt x="835" y="2594"/>
                    <a:pt x="1068" y="2794"/>
                  </a:cubicBezTo>
                  <a:cubicBezTo>
                    <a:pt x="1068" y="2794"/>
                    <a:pt x="1068" y="2761"/>
                    <a:pt x="1068" y="2761"/>
                  </a:cubicBezTo>
                  <a:cubicBezTo>
                    <a:pt x="901" y="2594"/>
                    <a:pt x="735" y="2427"/>
                    <a:pt x="568" y="2261"/>
                  </a:cubicBezTo>
                  <a:cubicBezTo>
                    <a:pt x="468" y="2194"/>
                    <a:pt x="368" y="2094"/>
                    <a:pt x="301" y="1960"/>
                  </a:cubicBezTo>
                  <a:cubicBezTo>
                    <a:pt x="234" y="1860"/>
                    <a:pt x="234" y="1694"/>
                    <a:pt x="201" y="1560"/>
                  </a:cubicBezTo>
                  <a:cubicBezTo>
                    <a:pt x="167" y="1460"/>
                    <a:pt x="134" y="1327"/>
                    <a:pt x="101" y="1193"/>
                  </a:cubicBezTo>
                  <a:cubicBezTo>
                    <a:pt x="67" y="1026"/>
                    <a:pt x="101" y="893"/>
                    <a:pt x="167" y="760"/>
                  </a:cubicBezTo>
                  <a:cubicBezTo>
                    <a:pt x="268" y="526"/>
                    <a:pt x="334" y="259"/>
                    <a:pt x="434" y="26"/>
                  </a:cubicBezTo>
                  <a:cubicBezTo>
                    <a:pt x="434" y="9"/>
                    <a:pt x="426" y="1"/>
                    <a:pt x="413"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9" name="Google Shape;1539;p47"/>
            <p:cNvSpPr/>
            <p:nvPr/>
          </p:nvSpPr>
          <p:spPr>
            <a:xfrm>
              <a:off x="3957039" y="1118733"/>
              <a:ext cx="85874" cy="169046"/>
            </a:xfrm>
            <a:custGeom>
              <a:avLst/>
              <a:gdLst/>
              <a:ahLst/>
              <a:cxnLst/>
              <a:rect l="l" t="t" r="r" b="b"/>
              <a:pathLst>
                <a:path w="1335" h="2628" extrusionOk="0">
                  <a:moveTo>
                    <a:pt x="217" y="1"/>
                  </a:moveTo>
                  <a:cubicBezTo>
                    <a:pt x="209" y="1"/>
                    <a:pt x="201" y="9"/>
                    <a:pt x="201" y="26"/>
                  </a:cubicBezTo>
                  <a:cubicBezTo>
                    <a:pt x="134" y="293"/>
                    <a:pt x="101" y="560"/>
                    <a:pt x="34" y="827"/>
                  </a:cubicBezTo>
                  <a:cubicBezTo>
                    <a:pt x="34" y="960"/>
                    <a:pt x="1" y="1060"/>
                    <a:pt x="34" y="1160"/>
                  </a:cubicBezTo>
                  <a:cubicBezTo>
                    <a:pt x="101" y="1294"/>
                    <a:pt x="134" y="1427"/>
                    <a:pt x="201" y="1560"/>
                  </a:cubicBezTo>
                  <a:cubicBezTo>
                    <a:pt x="267" y="1694"/>
                    <a:pt x="301" y="1827"/>
                    <a:pt x="367" y="1961"/>
                  </a:cubicBezTo>
                  <a:cubicBezTo>
                    <a:pt x="434" y="2061"/>
                    <a:pt x="534" y="2094"/>
                    <a:pt x="601" y="2161"/>
                  </a:cubicBezTo>
                  <a:cubicBezTo>
                    <a:pt x="868" y="2328"/>
                    <a:pt x="1101" y="2494"/>
                    <a:pt x="1335" y="2628"/>
                  </a:cubicBezTo>
                  <a:cubicBezTo>
                    <a:pt x="1168" y="2494"/>
                    <a:pt x="968" y="2361"/>
                    <a:pt x="768" y="2228"/>
                  </a:cubicBezTo>
                  <a:cubicBezTo>
                    <a:pt x="668" y="2161"/>
                    <a:pt x="534" y="2061"/>
                    <a:pt x="434" y="1961"/>
                  </a:cubicBezTo>
                  <a:cubicBezTo>
                    <a:pt x="367" y="1861"/>
                    <a:pt x="334" y="1727"/>
                    <a:pt x="267" y="1594"/>
                  </a:cubicBezTo>
                  <a:cubicBezTo>
                    <a:pt x="234" y="1460"/>
                    <a:pt x="167" y="1360"/>
                    <a:pt x="134" y="1227"/>
                  </a:cubicBezTo>
                  <a:cubicBezTo>
                    <a:pt x="67" y="1093"/>
                    <a:pt x="67" y="960"/>
                    <a:pt x="101" y="793"/>
                  </a:cubicBezTo>
                  <a:cubicBezTo>
                    <a:pt x="167" y="526"/>
                    <a:pt x="201" y="293"/>
                    <a:pt x="234" y="26"/>
                  </a:cubicBezTo>
                  <a:cubicBezTo>
                    <a:pt x="234" y="9"/>
                    <a:pt x="226" y="1"/>
                    <a:pt x="217"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0" name="Google Shape;1540;p47"/>
            <p:cNvSpPr/>
            <p:nvPr/>
          </p:nvSpPr>
          <p:spPr>
            <a:xfrm>
              <a:off x="3974213" y="1103745"/>
              <a:ext cx="105171" cy="153994"/>
            </a:xfrm>
            <a:custGeom>
              <a:avLst/>
              <a:gdLst/>
              <a:ahLst/>
              <a:cxnLst/>
              <a:rect l="l" t="t" r="r" b="b"/>
              <a:pathLst>
                <a:path w="1635" h="2394" extrusionOk="0">
                  <a:moveTo>
                    <a:pt x="50" y="0"/>
                  </a:moveTo>
                  <a:cubicBezTo>
                    <a:pt x="42" y="0"/>
                    <a:pt x="34" y="9"/>
                    <a:pt x="34" y="26"/>
                  </a:cubicBezTo>
                  <a:cubicBezTo>
                    <a:pt x="34" y="292"/>
                    <a:pt x="34" y="559"/>
                    <a:pt x="34" y="859"/>
                  </a:cubicBezTo>
                  <a:cubicBezTo>
                    <a:pt x="34" y="960"/>
                    <a:pt x="0" y="1060"/>
                    <a:pt x="67" y="1160"/>
                  </a:cubicBezTo>
                  <a:cubicBezTo>
                    <a:pt x="134" y="1293"/>
                    <a:pt x="234" y="1427"/>
                    <a:pt x="301" y="1527"/>
                  </a:cubicBezTo>
                  <a:cubicBezTo>
                    <a:pt x="401" y="1660"/>
                    <a:pt x="467" y="1760"/>
                    <a:pt x="567" y="1894"/>
                  </a:cubicBezTo>
                  <a:cubicBezTo>
                    <a:pt x="634" y="1960"/>
                    <a:pt x="734" y="1994"/>
                    <a:pt x="834" y="2027"/>
                  </a:cubicBezTo>
                  <a:cubicBezTo>
                    <a:pt x="1101" y="2160"/>
                    <a:pt x="1335" y="2260"/>
                    <a:pt x="1635" y="2394"/>
                  </a:cubicBezTo>
                  <a:cubicBezTo>
                    <a:pt x="1635" y="2394"/>
                    <a:pt x="1635" y="2394"/>
                    <a:pt x="1635" y="2361"/>
                  </a:cubicBezTo>
                  <a:cubicBezTo>
                    <a:pt x="1401" y="2260"/>
                    <a:pt x="1201" y="2160"/>
                    <a:pt x="968" y="2060"/>
                  </a:cubicBezTo>
                  <a:cubicBezTo>
                    <a:pt x="868" y="2027"/>
                    <a:pt x="734" y="1960"/>
                    <a:pt x="634" y="1894"/>
                  </a:cubicBezTo>
                  <a:cubicBezTo>
                    <a:pt x="534" y="1793"/>
                    <a:pt x="467" y="1660"/>
                    <a:pt x="401" y="1560"/>
                  </a:cubicBezTo>
                  <a:cubicBezTo>
                    <a:pt x="301" y="1427"/>
                    <a:pt x="234" y="1326"/>
                    <a:pt x="167" y="1226"/>
                  </a:cubicBezTo>
                  <a:cubicBezTo>
                    <a:pt x="67" y="1093"/>
                    <a:pt x="67" y="960"/>
                    <a:pt x="67" y="793"/>
                  </a:cubicBezTo>
                  <a:cubicBezTo>
                    <a:pt x="67" y="526"/>
                    <a:pt x="67" y="259"/>
                    <a:pt x="67" y="26"/>
                  </a:cubicBezTo>
                  <a:cubicBezTo>
                    <a:pt x="67" y="9"/>
                    <a:pt x="59" y="0"/>
                    <a:pt x="50"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1" name="Google Shape;1541;p47"/>
            <p:cNvSpPr/>
            <p:nvPr/>
          </p:nvSpPr>
          <p:spPr>
            <a:xfrm>
              <a:off x="3982768" y="1104388"/>
              <a:ext cx="126656" cy="134053"/>
            </a:xfrm>
            <a:custGeom>
              <a:avLst/>
              <a:gdLst/>
              <a:ahLst/>
              <a:cxnLst/>
              <a:rect l="l" t="t" r="r" b="b"/>
              <a:pathLst>
                <a:path w="1969" h="2084" extrusionOk="0">
                  <a:moveTo>
                    <a:pt x="26" y="1"/>
                  </a:moveTo>
                  <a:cubicBezTo>
                    <a:pt x="16" y="1"/>
                    <a:pt x="1" y="16"/>
                    <a:pt x="1" y="16"/>
                  </a:cubicBezTo>
                  <a:cubicBezTo>
                    <a:pt x="34" y="282"/>
                    <a:pt x="68" y="583"/>
                    <a:pt x="134" y="849"/>
                  </a:cubicBezTo>
                  <a:cubicBezTo>
                    <a:pt x="134" y="950"/>
                    <a:pt x="168" y="1050"/>
                    <a:pt x="234" y="1150"/>
                  </a:cubicBezTo>
                  <a:cubicBezTo>
                    <a:pt x="334" y="1250"/>
                    <a:pt x="434" y="1350"/>
                    <a:pt x="535" y="1483"/>
                  </a:cubicBezTo>
                  <a:cubicBezTo>
                    <a:pt x="635" y="1583"/>
                    <a:pt x="735" y="1683"/>
                    <a:pt x="835" y="1783"/>
                  </a:cubicBezTo>
                  <a:cubicBezTo>
                    <a:pt x="901" y="1850"/>
                    <a:pt x="1002" y="1850"/>
                    <a:pt x="1102" y="1884"/>
                  </a:cubicBezTo>
                  <a:cubicBezTo>
                    <a:pt x="1402" y="1950"/>
                    <a:pt x="1669" y="2017"/>
                    <a:pt x="1969" y="2084"/>
                  </a:cubicBezTo>
                  <a:cubicBezTo>
                    <a:pt x="1735" y="2017"/>
                    <a:pt x="1502" y="1950"/>
                    <a:pt x="1268" y="1884"/>
                  </a:cubicBezTo>
                  <a:cubicBezTo>
                    <a:pt x="1135" y="1850"/>
                    <a:pt x="1002" y="1817"/>
                    <a:pt x="901" y="1750"/>
                  </a:cubicBezTo>
                  <a:cubicBezTo>
                    <a:pt x="768" y="1683"/>
                    <a:pt x="701" y="1550"/>
                    <a:pt x="601" y="1483"/>
                  </a:cubicBezTo>
                  <a:cubicBezTo>
                    <a:pt x="501" y="1383"/>
                    <a:pt x="434" y="1283"/>
                    <a:pt x="334" y="1183"/>
                  </a:cubicBezTo>
                  <a:cubicBezTo>
                    <a:pt x="201" y="1050"/>
                    <a:pt x="201" y="916"/>
                    <a:pt x="168" y="783"/>
                  </a:cubicBezTo>
                  <a:cubicBezTo>
                    <a:pt x="134" y="516"/>
                    <a:pt x="68" y="282"/>
                    <a:pt x="34" y="16"/>
                  </a:cubicBezTo>
                  <a:cubicBezTo>
                    <a:pt x="34" y="4"/>
                    <a:pt x="30" y="1"/>
                    <a:pt x="26"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2" name="Google Shape;1542;p47"/>
            <p:cNvSpPr/>
            <p:nvPr/>
          </p:nvSpPr>
          <p:spPr>
            <a:xfrm>
              <a:off x="3948483" y="875775"/>
              <a:ext cx="109481" cy="223208"/>
            </a:xfrm>
            <a:custGeom>
              <a:avLst/>
              <a:gdLst/>
              <a:ahLst/>
              <a:cxnLst/>
              <a:rect l="l" t="t" r="r" b="b"/>
              <a:pathLst>
                <a:path w="1702" h="3470" extrusionOk="0">
                  <a:moveTo>
                    <a:pt x="0" y="3469"/>
                  </a:moveTo>
                  <a:cubicBezTo>
                    <a:pt x="0" y="2836"/>
                    <a:pt x="267" y="2102"/>
                    <a:pt x="467" y="1535"/>
                  </a:cubicBezTo>
                  <a:cubicBezTo>
                    <a:pt x="634" y="1101"/>
                    <a:pt x="834" y="534"/>
                    <a:pt x="1168" y="234"/>
                  </a:cubicBezTo>
                  <a:cubicBezTo>
                    <a:pt x="1401" y="0"/>
                    <a:pt x="1668" y="34"/>
                    <a:pt x="1668" y="367"/>
                  </a:cubicBezTo>
                  <a:cubicBezTo>
                    <a:pt x="1701" y="968"/>
                    <a:pt x="1334" y="1601"/>
                    <a:pt x="1068" y="2135"/>
                  </a:cubicBezTo>
                  <a:cubicBezTo>
                    <a:pt x="901" y="2402"/>
                    <a:pt x="734" y="2702"/>
                    <a:pt x="534" y="2969"/>
                  </a:cubicBezTo>
                  <a:cubicBezTo>
                    <a:pt x="434" y="3103"/>
                    <a:pt x="300" y="3236"/>
                    <a:pt x="200" y="3369"/>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3" name="Google Shape;1543;p47"/>
            <p:cNvSpPr/>
            <p:nvPr/>
          </p:nvSpPr>
          <p:spPr>
            <a:xfrm>
              <a:off x="3866920" y="903628"/>
              <a:ext cx="83751" cy="216840"/>
            </a:xfrm>
            <a:custGeom>
              <a:avLst/>
              <a:gdLst/>
              <a:ahLst/>
              <a:cxnLst/>
              <a:rect l="l" t="t" r="r" b="b"/>
              <a:pathLst>
                <a:path w="1302" h="3371" extrusionOk="0">
                  <a:moveTo>
                    <a:pt x="1235" y="3370"/>
                  </a:moveTo>
                  <a:cubicBezTo>
                    <a:pt x="834" y="2936"/>
                    <a:pt x="601" y="2269"/>
                    <a:pt x="367" y="1736"/>
                  </a:cubicBezTo>
                  <a:cubicBezTo>
                    <a:pt x="201" y="1369"/>
                    <a:pt x="1" y="835"/>
                    <a:pt x="34" y="435"/>
                  </a:cubicBezTo>
                  <a:cubicBezTo>
                    <a:pt x="67" y="134"/>
                    <a:pt x="267" y="1"/>
                    <a:pt x="468" y="234"/>
                  </a:cubicBezTo>
                  <a:cubicBezTo>
                    <a:pt x="868" y="635"/>
                    <a:pt x="1001" y="1302"/>
                    <a:pt x="1135" y="1802"/>
                  </a:cubicBezTo>
                  <a:cubicBezTo>
                    <a:pt x="1201" y="2102"/>
                    <a:pt x="1268" y="2403"/>
                    <a:pt x="1301" y="2703"/>
                  </a:cubicBezTo>
                  <a:cubicBezTo>
                    <a:pt x="1301" y="2870"/>
                    <a:pt x="1268" y="3036"/>
                    <a:pt x="1301" y="3203"/>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4" name="Google Shape;1544;p47"/>
            <p:cNvSpPr/>
            <p:nvPr/>
          </p:nvSpPr>
          <p:spPr>
            <a:xfrm>
              <a:off x="4019241" y="1098663"/>
              <a:ext cx="139585" cy="73009"/>
            </a:xfrm>
            <a:custGeom>
              <a:avLst/>
              <a:gdLst/>
              <a:ahLst/>
              <a:cxnLst/>
              <a:rect l="l" t="t" r="r" b="b"/>
              <a:pathLst>
                <a:path w="2170" h="1135" extrusionOk="0">
                  <a:moveTo>
                    <a:pt x="175" y="0"/>
                  </a:moveTo>
                  <a:cubicBezTo>
                    <a:pt x="127" y="0"/>
                    <a:pt x="80" y="2"/>
                    <a:pt x="34" y="4"/>
                  </a:cubicBezTo>
                  <a:lnTo>
                    <a:pt x="1" y="271"/>
                  </a:lnTo>
                  <a:cubicBezTo>
                    <a:pt x="5" y="271"/>
                    <a:pt x="9" y="271"/>
                    <a:pt x="13" y="271"/>
                  </a:cubicBezTo>
                  <a:cubicBezTo>
                    <a:pt x="302" y="271"/>
                    <a:pt x="1437" y="1135"/>
                    <a:pt x="1919" y="1135"/>
                  </a:cubicBezTo>
                  <a:cubicBezTo>
                    <a:pt x="2042" y="1135"/>
                    <a:pt x="2122" y="1079"/>
                    <a:pt x="2136" y="938"/>
                  </a:cubicBezTo>
                  <a:cubicBezTo>
                    <a:pt x="2169" y="638"/>
                    <a:pt x="1902" y="438"/>
                    <a:pt x="1702" y="338"/>
                  </a:cubicBezTo>
                  <a:cubicBezTo>
                    <a:pt x="1245" y="155"/>
                    <a:pt x="677" y="0"/>
                    <a:pt x="175"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545" name="Google Shape;1545;p47"/>
          <p:cNvGrpSpPr/>
          <p:nvPr/>
        </p:nvGrpSpPr>
        <p:grpSpPr>
          <a:xfrm flipH="1">
            <a:off x="7555463" y="620338"/>
            <a:ext cx="330501" cy="420623"/>
            <a:chOff x="3828325" y="875775"/>
            <a:chExt cx="330501" cy="420623"/>
          </a:xfrm>
        </p:grpSpPr>
        <p:sp>
          <p:nvSpPr>
            <p:cNvPr id="1546" name="Google Shape;1546;p47"/>
            <p:cNvSpPr/>
            <p:nvPr/>
          </p:nvSpPr>
          <p:spPr>
            <a:xfrm>
              <a:off x="3884094" y="1119247"/>
              <a:ext cx="53711" cy="53776"/>
            </a:xfrm>
            <a:custGeom>
              <a:avLst/>
              <a:gdLst/>
              <a:ahLst/>
              <a:cxnLst/>
              <a:rect l="l" t="t" r="r" b="b"/>
              <a:pathLst>
                <a:path w="835" h="836" extrusionOk="0">
                  <a:moveTo>
                    <a:pt x="474" y="1"/>
                  </a:moveTo>
                  <a:cubicBezTo>
                    <a:pt x="323" y="1"/>
                    <a:pt x="155" y="120"/>
                    <a:pt x="100" y="285"/>
                  </a:cubicBezTo>
                  <a:cubicBezTo>
                    <a:pt x="0" y="485"/>
                    <a:pt x="67" y="719"/>
                    <a:pt x="234" y="819"/>
                  </a:cubicBezTo>
                  <a:cubicBezTo>
                    <a:pt x="269" y="830"/>
                    <a:pt x="305" y="836"/>
                    <a:pt x="340" y="836"/>
                  </a:cubicBezTo>
                  <a:cubicBezTo>
                    <a:pt x="502" y="836"/>
                    <a:pt x="652" y="716"/>
                    <a:pt x="734" y="552"/>
                  </a:cubicBezTo>
                  <a:cubicBezTo>
                    <a:pt x="834" y="352"/>
                    <a:pt x="734" y="118"/>
                    <a:pt x="567" y="18"/>
                  </a:cubicBezTo>
                  <a:cubicBezTo>
                    <a:pt x="538" y="6"/>
                    <a:pt x="506" y="1"/>
                    <a:pt x="474" y="1"/>
                  </a:cubicBez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7" name="Google Shape;1547;p47"/>
            <p:cNvSpPr/>
            <p:nvPr/>
          </p:nvSpPr>
          <p:spPr>
            <a:xfrm>
              <a:off x="3918444" y="1068109"/>
              <a:ext cx="126656" cy="79699"/>
            </a:xfrm>
            <a:custGeom>
              <a:avLst/>
              <a:gdLst/>
              <a:ahLst/>
              <a:cxnLst/>
              <a:rect l="l" t="t" r="r" b="b"/>
              <a:pathLst>
                <a:path w="1969" h="1239" extrusionOk="0">
                  <a:moveTo>
                    <a:pt x="1114" y="1"/>
                  </a:moveTo>
                  <a:cubicBezTo>
                    <a:pt x="642" y="1"/>
                    <a:pt x="123" y="511"/>
                    <a:pt x="0" y="880"/>
                  </a:cubicBezTo>
                  <a:lnTo>
                    <a:pt x="0" y="1180"/>
                  </a:lnTo>
                  <a:cubicBezTo>
                    <a:pt x="43" y="1223"/>
                    <a:pt x="86" y="1238"/>
                    <a:pt x="130" y="1238"/>
                  </a:cubicBezTo>
                  <a:cubicBezTo>
                    <a:pt x="223" y="1238"/>
                    <a:pt x="320" y="1169"/>
                    <a:pt x="434" y="1147"/>
                  </a:cubicBezTo>
                  <a:cubicBezTo>
                    <a:pt x="551" y="1108"/>
                    <a:pt x="668" y="1091"/>
                    <a:pt x="785" y="1091"/>
                  </a:cubicBezTo>
                  <a:cubicBezTo>
                    <a:pt x="868" y="1091"/>
                    <a:pt x="951" y="1099"/>
                    <a:pt x="1034" y="1113"/>
                  </a:cubicBezTo>
                  <a:cubicBezTo>
                    <a:pt x="1188" y="1113"/>
                    <a:pt x="1349" y="1156"/>
                    <a:pt x="1488" y="1156"/>
                  </a:cubicBezTo>
                  <a:cubicBezTo>
                    <a:pt x="1650" y="1156"/>
                    <a:pt x="1781" y="1098"/>
                    <a:pt x="1835" y="846"/>
                  </a:cubicBezTo>
                  <a:cubicBezTo>
                    <a:pt x="1968" y="446"/>
                    <a:pt x="1601" y="113"/>
                    <a:pt x="1234" y="12"/>
                  </a:cubicBezTo>
                  <a:cubicBezTo>
                    <a:pt x="1195" y="5"/>
                    <a:pt x="1155" y="1"/>
                    <a:pt x="1114" y="1"/>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8" name="Google Shape;1548;p47"/>
            <p:cNvSpPr/>
            <p:nvPr/>
          </p:nvSpPr>
          <p:spPr>
            <a:xfrm>
              <a:off x="3828325" y="1159001"/>
              <a:ext cx="81564" cy="135211"/>
            </a:xfrm>
            <a:custGeom>
              <a:avLst/>
              <a:gdLst/>
              <a:ahLst/>
              <a:cxnLst/>
              <a:rect l="l" t="t" r="r" b="b"/>
              <a:pathLst>
                <a:path w="1268" h="2102" extrusionOk="0">
                  <a:moveTo>
                    <a:pt x="1234" y="0"/>
                  </a:moveTo>
                  <a:cubicBezTo>
                    <a:pt x="1168" y="0"/>
                    <a:pt x="1101" y="134"/>
                    <a:pt x="1068" y="167"/>
                  </a:cubicBezTo>
                  <a:cubicBezTo>
                    <a:pt x="1001" y="267"/>
                    <a:pt x="934" y="334"/>
                    <a:pt x="867" y="434"/>
                  </a:cubicBezTo>
                  <a:cubicBezTo>
                    <a:pt x="734" y="601"/>
                    <a:pt x="634" y="768"/>
                    <a:pt x="534" y="968"/>
                  </a:cubicBezTo>
                  <a:cubicBezTo>
                    <a:pt x="400" y="1135"/>
                    <a:pt x="300" y="1335"/>
                    <a:pt x="234" y="1535"/>
                  </a:cubicBezTo>
                  <a:cubicBezTo>
                    <a:pt x="134" y="1702"/>
                    <a:pt x="33" y="1902"/>
                    <a:pt x="0" y="2102"/>
                  </a:cubicBezTo>
                  <a:cubicBezTo>
                    <a:pt x="67" y="1935"/>
                    <a:pt x="134" y="1735"/>
                    <a:pt x="234" y="1568"/>
                  </a:cubicBezTo>
                  <a:cubicBezTo>
                    <a:pt x="334" y="1401"/>
                    <a:pt x="400" y="1201"/>
                    <a:pt x="500" y="1035"/>
                  </a:cubicBezTo>
                  <a:cubicBezTo>
                    <a:pt x="634" y="868"/>
                    <a:pt x="734" y="701"/>
                    <a:pt x="834" y="534"/>
                  </a:cubicBezTo>
                  <a:cubicBezTo>
                    <a:pt x="901" y="467"/>
                    <a:pt x="967" y="367"/>
                    <a:pt x="1034" y="301"/>
                  </a:cubicBezTo>
                  <a:cubicBezTo>
                    <a:pt x="1068" y="234"/>
                    <a:pt x="1101" y="201"/>
                    <a:pt x="1134" y="167"/>
                  </a:cubicBezTo>
                  <a:cubicBezTo>
                    <a:pt x="1168" y="134"/>
                    <a:pt x="1201" y="101"/>
                    <a:pt x="1234" y="67"/>
                  </a:cubicBezTo>
                  <a:cubicBezTo>
                    <a:pt x="1268" y="67"/>
                    <a:pt x="1268" y="67"/>
                    <a:pt x="1268" y="34"/>
                  </a:cubicBezTo>
                  <a:cubicBezTo>
                    <a:pt x="1268" y="34"/>
                    <a:pt x="1234" y="0"/>
                    <a:pt x="1234"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9" name="Google Shape;1549;p47"/>
            <p:cNvSpPr/>
            <p:nvPr/>
          </p:nvSpPr>
          <p:spPr>
            <a:xfrm>
              <a:off x="3839003" y="1079623"/>
              <a:ext cx="77319" cy="60144"/>
            </a:xfrm>
            <a:custGeom>
              <a:avLst/>
              <a:gdLst/>
              <a:ahLst/>
              <a:cxnLst/>
              <a:rect l="l" t="t" r="r" b="b"/>
              <a:pathLst>
                <a:path w="1202" h="935" extrusionOk="0">
                  <a:moveTo>
                    <a:pt x="1" y="0"/>
                  </a:moveTo>
                  <a:cubicBezTo>
                    <a:pt x="1" y="0"/>
                    <a:pt x="1" y="34"/>
                    <a:pt x="1" y="34"/>
                  </a:cubicBezTo>
                  <a:cubicBezTo>
                    <a:pt x="501" y="200"/>
                    <a:pt x="902" y="534"/>
                    <a:pt x="1202" y="934"/>
                  </a:cubicBezTo>
                  <a:cubicBezTo>
                    <a:pt x="935" y="501"/>
                    <a:pt x="501" y="200"/>
                    <a:pt x="1"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0" name="Google Shape;1550;p47"/>
            <p:cNvSpPr/>
            <p:nvPr/>
          </p:nvSpPr>
          <p:spPr>
            <a:xfrm>
              <a:off x="3845435" y="1103230"/>
              <a:ext cx="58021" cy="37501"/>
            </a:xfrm>
            <a:custGeom>
              <a:avLst/>
              <a:gdLst/>
              <a:ahLst/>
              <a:cxnLst/>
              <a:rect l="l" t="t" r="r" b="b"/>
              <a:pathLst>
                <a:path w="902" h="583" extrusionOk="0">
                  <a:moveTo>
                    <a:pt x="1" y="0"/>
                  </a:moveTo>
                  <a:lnTo>
                    <a:pt x="1" y="0"/>
                  </a:lnTo>
                  <a:cubicBezTo>
                    <a:pt x="301" y="167"/>
                    <a:pt x="601" y="334"/>
                    <a:pt x="868" y="567"/>
                  </a:cubicBezTo>
                  <a:cubicBezTo>
                    <a:pt x="868" y="578"/>
                    <a:pt x="872" y="582"/>
                    <a:pt x="877" y="582"/>
                  </a:cubicBezTo>
                  <a:cubicBezTo>
                    <a:pt x="887" y="582"/>
                    <a:pt x="902" y="567"/>
                    <a:pt x="902" y="567"/>
                  </a:cubicBezTo>
                  <a:cubicBezTo>
                    <a:pt x="601" y="334"/>
                    <a:pt x="335" y="134"/>
                    <a:pt x="1"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1" name="Google Shape;1551;p47"/>
            <p:cNvSpPr/>
            <p:nvPr/>
          </p:nvSpPr>
          <p:spPr>
            <a:xfrm>
              <a:off x="3939864" y="1116610"/>
              <a:ext cx="68763" cy="179788"/>
            </a:xfrm>
            <a:custGeom>
              <a:avLst/>
              <a:gdLst/>
              <a:ahLst/>
              <a:cxnLst/>
              <a:rect l="l" t="t" r="r" b="b"/>
              <a:pathLst>
                <a:path w="1069" h="2795" extrusionOk="0">
                  <a:moveTo>
                    <a:pt x="413" y="1"/>
                  </a:moveTo>
                  <a:cubicBezTo>
                    <a:pt x="401" y="1"/>
                    <a:pt x="384" y="9"/>
                    <a:pt x="368" y="26"/>
                  </a:cubicBezTo>
                  <a:cubicBezTo>
                    <a:pt x="268" y="259"/>
                    <a:pt x="201" y="526"/>
                    <a:pt x="101" y="793"/>
                  </a:cubicBezTo>
                  <a:cubicBezTo>
                    <a:pt x="67" y="893"/>
                    <a:pt x="1" y="993"/>
                    <a:pt x="34" y="1126"/>
                  </a:cubicBezTo>
                  <a:cubicBezTo>
                    <a:pt x="67" y="1260"/>
                    <a:pt x="101" y="1393"/>
                    <a:pt x="134" y="1527"/>
                  </a:cubicBezTo>
                  <a:cubicBezTo>
                    <a:pt x="167" y="1660"/>
                    <a:pt x="201" y="1827"/>
                    <a:pt x="234" y="1960"/>
                  </a:cubicBezTo>
                  <a:cubicBezTo>
                    <a:pt x="268" y="2027"/>
                    <a:pt x="368" y="2127"/>
                    <a:pt x="434" y="2194"/>
                  </a:cubicBezTo>
                  <a:cubicBezTo>
                    <a:pt x="634" y="2394"/>
                    <a:pt x="835" y="2594"/>
                    <a:pt x="1068" y="2794"/>
                  </a:cubicBezTo>
                  <a:cubicBezTo>
                    <a:pt x="1068" y="2794"/>
                    <a:pt x="1068" y="2761"/>
                    <a:pt x="1068" y="2761"/>
                  </a:cubicBezTo>
                  <a:cubicBezTo>
                    <a:pt x="901" y="2594"/>
                    <a:pt x="735" y="2427"/>
                    <a:pt x="568" y="2261"/>
                  </a:cubicBezTo>
                  <a:cubicBezTo>
                    <a:pt x="468" y="2194"/>
                    <a:pt x="368" y="2094"/>
                    <a:pt x="301" y="1960"/>
                  </a:cubicBezTo>
                  <a:cubicBezTo>
                    <a:pt x="234" y="1860"/>
                    <a:pt x="234" y="1694"/>
                    <a:pt x="201" y="1560"/>
                  </a:cubicBezTo>
                  <a:cubicBezTo>
                    <a:pt x="167" y="1460"/>
                    <a:pt x="134" y="1327"/>
                    <a:pt x="101" y="1193"/>
                  </a:cubicBezTo>
                  <a:cubicBezTo>
                    <a:pt x="67" y="1026"/>
                    <a:pt x="101" y="893"/>
                    <a:pt x="167" y="760"/>
                  </a:cubicBezTo>
                  <a:cubicBezTo>
                    <a:pt x="268" y="526"/>
                    <a:pt x="334" y="259"/>
                    <a:pt x="434" y="26"/>
                  </a:cubicBezTo>
                  <a:cubicBezTo>
                    <a:pt x="434" y="9"/>
                    <a:pt x="426" y="1"/>
                    <a:pt x="413"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2" name="Google Shape;1552;p47"/>
            <p:cNvSpPr/>
            <p:nvPr/>
          </p:nvSpPr>
          <p:spPr>
            <a:xfrm>
              <a:off x="3957039" y="1118733"/>
              <a:ext cx="85874" cy="169046"/>
            </a:xfrm>
            <a:custGeom>
              <a:avLst/>
              <a:gdLst/>
              <a:ahLst/>
              <a:cxnLst/>
              <a:rect l="l" t="t" r="r" b="b"/>
              <a:pathLst>
                <a:path w="1335" h="2628" extrusionOk="0">
                  <a:moveTo>
                    <a:pt x="217" y="1"/>
                  </a:moveTo>
                  <a:cubicBezTo>
                    <a:pt x="209" y="1"/>
                    <a:pt x="201" y="9"/>
                    <a:pt x="201" y="26"/>
                  </a:cubicBezTo>
                  <a:cubicBezTo>
                    <a:pt x="134" y="293"/>
                    <a:pt x="101" y="560"/>
                    <a:pt x="34" y="827"/>
                  </a:cubicBezTo>
                  <a:cubicBezTo>
                    <a:pt x="34" y="960"/>
                    <a:pt x="1" y="1060"/>
                    <a:pt x="34" y="1160"/>
                  </a:cubicBezTo>
                  <a:cubicBezTo>
                    <a:pt x="101" y="1294"/>
                    <a:pt x="134" y="1427"/>
                    <a:pt x="201" y="1560"/>
                  </a:cubicBezTo>
                  <a:cubicBezTo>
                    <a:pt x="267" y="1694"/>
                    <a:pt x="301" y="1827"/>
                    <a:pt x="367" y="1961"/>
                  </a:cubicBezTo>
                  <a:cubicBezTo>
                    <a:pt x="434" y="2061"/>
                    <a:pt x="534" y="2094"/>
                    <a:pt x="601" y="2161"/>
                  </a:cubicBezTo>
                  <a:cubicBezTo>
                    <a:pt x="868" y="2328"/>
                    <a:pt x="1101" y="2494"/>
                    <a:pt x="1335" y="2628"/>
                  </a:cubicBezTo>
                  <a:cubicBezTo>
                    <a:pt x="1168" y="2494"/>
                    <a:pt x="968" y="2361"/>
                    <a:pt x="768" y="2228"/>
                  </a:cubicBezTo>
                  <a:cubicBezTo>
                    <a:pt x="668" y="2161"/>
                    <a:pt x="534" y="2061"/>
                    <a:pt x="434" y="1961"/>
                  </a:cubicBezTo>
                  <a:cubicBezTo>
                    <a:pt x="367" y="1861"/>
                    <a:pt x="334" y="1727"/>
                    <a:pt x="267" y="1594"/>
                  </a:cubicBezTo>
                  <a:cubicBezTo>
                    <a:pt x="234" y="1460"/>
                    <a:pt x="167" y="1360"/>
                    <a:pt x="134" y="1227"/>
                  </a:cubicBezTo>
                  <a:cubicBezTo>
                    <a:pt x="67" y="1093"/>
                    <a:pt x="67" y="960"/>
                    <a:pt x="101" y="793"/>
                  </a:cubicBezTo>
                  <a:cubicBezTo>
                    <a:pt x="167" y="526"/>
                    <a:pt x="201" y="293"/>
                    <a:pt x="234" y="26"/>
                  </a:cubicBezTo>
                  <a:cubicBezTo>
                    <a:pt x="234" y="9"/>
                    <a:pt x="226" y="1"/>
                    <a:pt x="217"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3" name="Google Shape;1553;p47"/>
            <p:cNvSpPr/>
            <p:nvPr/>
          </p:nvSpPr>
          <p:spPr>
            <a:xfrm>
              <a:off x="3974213" y="1103745"/>
              <a:ext cx="105171" cy="153994"/>
            </a:xfrm>
            <a:custGeom>
              <a:avLst/>
              <a:gdLst/>
              <a:ahLst/>
              <a:cxnLst/>
              <a:rect l="l" t="t" r="r" b="b"/>
              <a:pathLst>
                <a:path w="1635" h="2394" extrusionOk="0">
                  <a:moveTo>
                    <a:pt x="50" y="0"/>
                  </a:moveTo>
                  <a:cubicBezTo>
                    <a:pt x="42" y="0"/>
                    <a:pt x="34" y="9"/>
                    <a:pt x="34" y="26"/>
                  </a:cubicBezTo>
                  <a:cubicBezTo>
                    <a:pt x="34" y="292"/>
                    <a:pt x="34" y="559"/>
                    <a:pt x="34" y="859"/>
                  </a:cubicBezTo>
                  <a:cubicBezTo>
                    <a:pt x="34" y="960"/>
                    <a:pt x="0" y="1060"/>
                    <a:pt x="67" y="1160"/>
                  </a:cubicBezTo>
                  <a:cubicBezTo>
                    <a:pt x="134" y="1293"/>
                    <a:pt x="234" y="1427"/>
                    <a:pt x="301" y="1527"/>
                  </a:cubicBezTo>
                  <a:cubicBezTo>
                    <a:pt x="401" y="1660"/>
                    <a:pt x="467" y="1760"/>
                    <a:pt x="567" y="1894"/>
                  </a:cubicBezTo>
                  <a:cubicBezTo>
                    <a:pt x="634" y="1960"/>
                    <a:pt x="734" y="1994"/>
                    <a:pt x="834" y="2027"/>
                  </a:cubicBezTo>
                  <a:cubicBezTo>
                    <a:pt x="1101" y="2160"/>
                    <a:pt x="1335" y="2260"/>
                    <a:pt x="1635" y="2394"/>
                  </a:cubicBezTo>
                  <a:cubicBezTo>
                    <a:pt x="1635" y="2394"/>
                    <a:pt x="1635" y="2394"/>
                    <a:pt x="1635" y="2361"/>
                  </a:cubicBezTo>
                  <a:cubicBezTo>
                    <a:pt x="1401" y="2260"/>
                    <a:pt x="1201" y="2160"/>
                    <a:pt x="968" y="2060"/>
                  </a:cubicBezTo>
                  <a:cubicBezTo>
                    <a:pt x="868" y="2027"/>
                    <a:pt x="734" y="1960"/>
                    <a:pt x="634" y="1894"/>
                  </a:cubicBezTo>
                  <a:cubicBezTo>
                    <a:pt x="534" y="1793"/>
                    <a:pt x="467" y="1660"/>
                    <a:pt x="401" y="1560"/>
                  </a:cubicBezTo>
                  <a:cubicBezTo>
                    <a:pt x="301" y="1427"/>
                    <a:pt x="234" y="1326"/>
                    <a:pt x="167" y="1226"/>
                  </a:cubicBezTo>
                  <a:cubicBezTo>
                    <a:pt x="67" y="1093"/>
                    <a:pt x="67" y="960"/>
                    <a:pt x="67" y="793"/>
                  </a:cubicBezTo>
                  <a:cubicBezTo>
                    <a:pt x="67" y="526"/>
                    <a:pt x="67" y="259"/>
                    <a:pt x="67" y="26"/>
                  </a:cubicBezTo>
                  <a:cubicBezTo>
                    <a:pt x="67" y="9"/>
                    <a:pt x="59" y="0"/>
                    <a:pt x="50"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4" name="Google Shape;1554;p47"/>
            <p:cNvSpPr/>
            <p:nvPr/>
          </p:nvSpPr>
          <p:spPr>
            <a:xfrm>
              <a:off x="3982768" y="1104388"/>
              <a:ext cx="126656" cy="134053"/>
            </a:xfrm>
            <a:custGeom>
              <a:avLst/>
              <a:gdLst/>
              <a:ahLst/>
              <a:cxnLst/>
              <a:rect l="l" t="t" r="r" b="b"/>
              <a:pathLst>
                <a:path w="1969" h="2084" extrusionOk="0">
                  <a:moveTo>
                    <a:pt x="26" y="1"/>
                  </a:moveTo>
                  <a:cubicBezTo>
                    <a:pt x="16" y="1"/>
                    <a:pt x="1" y="16"/>
                    <a:pt x="1" y="16"/>
                  </a:cubicBezTo>
                  <a:cubicBezTo>
                    <a:pt x="34" y="282"/>
                    <a:pt x="68" y="583"/>
                    <a:pt x="134" y="849"/>
                  </a:cubicBezTo>
                  <a:cubicBezTo>
                    <a:pt x="134" y="950"/>
                    <a:pt x="168" y="1050"/>
                    <a:pt x="234" y="1150"/>
                  </a:cubicBezTo>
                  <a:cubicBezTo>
                    <a:pt x="334" y="1250"/>
                    <a:pt x="434" y="1350"/>
                    <a:pt x="535" y="1483"/>
                  </a:cubicBezTo>
                  <a:cubicBezTo>
                    <a:pt x="635" y="1583"/>
                    <a:pt x="735" y="1683"/>
                    <a:pt x="835" y="1783"/>
                  </a:cubicBezTo>
                  <a:cubicBezTo>
                    <a:pt x="901" y="1850"/>
                    <a:pt x="1002" y="1850"/>
                    <a:pt x="1102" y="1884"/>
                  </a:cubicBezTo>
                  <a:cubicBezTo>
                    <a:pt x="1402" y="1950"/>
                    <a:pt x="1669" y="2017"/>
                    <a:pt x="1969" y="2084"/>
                  </a:cubicBezTo>
                  <a:cubicBezTo>
                    <a:pt x="1735" y="2017"/>
                    <a:pt x="1502" y="1950"/>
                    <a:pt x="1268" y="1884"/>
                  </a:cubicBezTo>
                  <a:cubicBezTo>
                    <a:pt x="1135" y="1850"/>
                    <a:pt x="1002" y="1817"/>
                    <a:pt x="901" y="1750"/>
                  </a:cubicBezTo>
                  <a:cubicBezTo>
                    <a:pt x="768" y="1683"/>
                    <a:pt x="701" y="1550"/>
                    <a:pt x="601" y="1483"/>
                  </a:cubicBezTo>
                  <a:cubicBezTo>
                    <a:pt x="501" y="1383"/>
                    <a:pt x="434" y="1283"/>
                    <a:pt x="334" y="1183"/>
                  </a:cubicBezTo>
                  <a:cubicBezTo>
                    <a:pt x="201" y="1050"/>
                    <a:pt x="201" y="916"/>
                    <a:pt x="168" y="783"/>
                  </a:cubicBezTo>
                  <a:cubicBezTo>
                    <a:pt x="134" y="516"/>
                    <a:pt x="68" y="282"/>
                    <a:pt x="34" y="16"/>
                  </a:cubicBezTo>
                  <a:cubicBezTo>
                    <a:pt x="34" y="4"/>
                    <a:pt x="30" y="1"/>
                    <a:pt x="26"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5" name="Google Shape;1555;p47"/>
            <p:cNvSpPr/>
            <p:nvPr/>
          </p:nvSpPr>
          <p:spPr>
            <a:xfrm>
              <a:off x="3948483" y="875775"/>
              <a:ext cx="109481" cy="223208"/>
            </a:xfrm>
            <a:custGeom>
              <a:avLst/>
              <a:gdLst/>
              <a:ahLst/>
              <a:cxnLst/>
              <a:rect l="l" t="t" r="r" b="b"/>
              <a:pathLst>
                <a:path w="1702" h="3470" extrusionOk="0">
                  <a:moveTo>
                    <a:pt x="0" y="3469"/>
                  </a:moveTo>
                  <a:cubicBezTo>
                    <a:pt x="0" y="2836"/>
                    <a:pt x="267" y="2102"/>
                    <a:pt x="467" y="1535"/>
                  </a:cubicBezTo>
                  <a:cubicBezTo>
                    <a:pt x="634" y="1101"/>
                    <a:pt x="834" y="534"/>
                    <a:pt x="1168" y="234"/>
                  </a:cubicBezTo>
                  <a:cubicBezTo>
                    <a:pt x="1401" y="0"/>
                    <a:pt x="1668" y="34"/>
                    <a:pt x="1668" y="367"/>
                  </a:cubicBezTo>
                  <a:cubicBezTo>
                    <a:pt x="1701" y="968"/>
                    <a:pt x="1334" y="1601"/>
                    <a:pt x="1068" y="2135"/>
                  </a:cubicBezTo>
                  <a:cubicBezTo>
                    <a:pt x="901" y="2402"/>
                    <a:pt x="734" y="2702"/>
                    <a:pt x="534" y="2969"/>
                  </a:cubicBezTo>
                  <a:cubicBezTo>
                    <a:pt x="434" y="3103"/>
                    <a:pt x="300" y="3236"/>
                    <a:pt x="200" y="3369"/>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6" name="Google Shape;1556;p47"/>
            <p:cNvSpPr/>
            <p:nvPr/>
          </p:nvSpPr>
          <p:spPr>
            <a:xfrm>
              <a:off x="3866920" y="903628"/>
              <a:ext cx="83751" cy="216840"/>
            </a:xfrm>
            <a:custGeom>
              <a:avLst/>
              <a:gdLst/>
              <a:ahLst/>
              <a:cxnLst/>
              <a:rect l="l" t="t" r="r" b="b"/>
              <a:pathLst>
                <a:path w="1302" h="3371" extrusionOk="0">
                  <a:moveTo>
                    <a:pt x="1235" y="3370"/>
                  </a:moveTo>
                  <a:cubicBezTo>
                    <a:pt x="834" y="2936"/>
                    <a:pt x="601" y="2269"/>
                    <a:pt x="367" y="1736"/>
                  </a:cubicBezTo>
                  <a:cubicBezTo>
                    <a:pt x="201" y="1369"/>
                    <a:pt x="1" y="835"/>
                    <a:pt x="34" y="435"/>
                  </a:cubicBezTo>
                  <a:cubicBezTo>
                    <a:pt x="67" y="134"/>
                    <a:pt x="267" y="1"/>
                    <a:pt x="468" y="234"/>
                  </a:cubicBezTo>
                  <a:cubicBezTo>
                    <a:pt x="868" y="635"/>
                    <a:pt x="1001" y="1302"/>
                    <a:pt x="1135" y="1802"/>
                  </a:cubicBezTo>
                  <a:cubicBezTo>
                    <a:pt x="1201" y="2102"/>
                    <a:pt x="1268" y="2403"/>
                    <a:pt x="1301" y="2703"/>
                  </a:cubicBezTo>
                  <a:cubicBezTo>
                    <a:pt x="1301" y="2870"/>
                    <a:pt x="1268" y="3036"/>
                    <a:pt x="1301" y="3203"/>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7" name="Google Shape;1557;p47"/>
            <p:cNvSpPr/>
            <p:nvPr/>
          </p:nvSpPr>
          <p:spPr>
            <a:xfrm>
              <a:off x="4019241" y="1098663"/>
              <a:ext cx="139585" cy="73009"/>
            </a:xfrm>
            <a:custGeom>
              <a:avLst/>
              <a:gdLst/>
              <a:ahLst/>
              <a:cxnLst/>
              <a:rect l="l" t="t" r="r" b="b"/>
              <a:pathLst>
                <a:path w="2170" h="1135" extrusionOk="0">
                  <a:moveTo>
                    <a:pt x="175" y="0"/>
                  </a:moveTo>
                  <a:cubicBezTo>
                    <a:pt x="127" y="0"/>
                    <a:pt x="80" y="2"/>
                    <a:pt x="34" y="4"/>
                  </a:cubicBezTo>
                  <a:lnTo>
                    <a:pt x="1" y="271"/>
                  </a:lnTo>
                  <a:cubicBezTo>
                    <a:pt x="5" y="271"/>
                    <a:pt x="9" y="271"/>
                    <a:pt x="13" y="271"/>
                  </a:cubicBezTo>
                  <a:cubicBezTo>
                    <a:pt x="302" y="271"/>
                    <a:pt x="1437" y="1135"/>
                    <a:pt x="1919" y="1135"/>
                  </a:cubicBezTo>
                  <a:cubicBezTo>
                    <a:pt x="2042" y="1135"/>
                    <a:pt x="2122" y="1079"/>
                    <a:pt x="2136" y="938"/>
                  </a:cubicBezTo>
                  <a:cubicBezTo>
                    <a:pt x="2169" y="638"/>
                    <a:pt x="1902" y="438"/>
                    <a:pt x="1702" y="338"/>
                  </a:cubicBezTo>
                  <a:cubicBezTo>
                    <a:pt x="1245" y="155"/>
                    <a:pt x="677" y="0"/>
                    <a:pt x="175"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558" name="Google Shape;1558;p47"/>
          <p:cNvSpPr/>
          <p:nvPr/>
        </p:nvSpPr>
        <p:spPr>
          <a:xfrm flipH="1">
            <a:off x="474675" y="1084813"/>
            <a:ext cx="709700" cy="307725"/>
          </a:xfrm>
          <a:custGeom>
            <a:avLst/>
            <a:gdLst/>
            <a:ahLst/>
            <a:cxnLst/>
            <a:rect l="l" t="t" r="r" b="b"/>
            <a:pathLst>
              <a:path w="28388" h="12309" extrusionOk="0">
                <a:moveTo>
                  <a:pt x="18247" y="0"/>
                </a:moveTo>
                <a:cubicBezTo>
                  <a:pt x="13877" y="0"/>
                  <a:pt x="10141" y="2802"/>
                  <a:pt x="8740" y="6738"/>
                </a:cubicBezTo>
                <a:lnTo>
                  <a:pt x="2769" y="6738"/>
                </a:lnTo>
                <a:cubicBezTo>
                  <a:pt x="1234" y="6738"/>
                  <a:pt x="0" y="7973"/>
                  <a:pt x="0" y="9507"/>
                </a:cubicBezTo>
                <a:cubicBezTo>
                  <a:pt x="0" y="11041"/>
                  <a:pt x="1234" y="12309"/>
                  <a:pt x="2769" y="12309"/>
                </a:cubicBezTo>
                <a:lnTo>
                  <a:pt x="25585" y="12309"/>
                </a:lnTo>
                <a:cubicBezTo>
                  <a:pt x="27153" y="12309"/>
                  <a:pt x="28387" y="11041"/>
                  <a:pt x="28387" y="9507"/>
                </a:cubicBezTo>
                <a:cubicBezTo>
                  <a:pt x="28387" y="9407"/>
                  <a:pt x="28387" y="9273"/>
                  <a:pt x="28354" y="9173"/>
                </a:cubicBezTo>
                <a:cubicBezTo>
                  <a:pt x="28087" y="3836"/>
                  <a:pt x="23684" y="0"/>
                  <a:pt x="18247" y="0"/>
                </a:cubicBezTo>
                <a:close/>
              </a:path>
            </a:pathLst>
          </a:custGeom>
          <a:solidFill>
            <a:srgbClr val="F0EF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9" name="Google Shape;1559;p47"/>
          <p:cNvSpPr txBox="1">
            <a:spLocks noGrp="1"/>
          </p:cNvSpPr>
          <p:nvPr>
            <p:ph type="title"/>
          </p:nvPr>
        </p:nvSpPr>
        <p:spPr>
          <a:xfrm>
            <a:off x="5015875" y="2413488"/>
            <a:ext cx="3414900" cy="841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600"/>
              <a:buNone/>
              <a:defRPr sz="52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1560" name="Google Shape;1560;p47"/>
          <p:cNvSpPr txBox="1">
            <a:spLocks noGrp="1"/>
          </p:cNvSpPr>
          <p:nvPr>
            <p:ph type="subTitle" idx="1"/>
          </p:nvPr>
        </p:nvSpPr>
        <p:spPr>
          <a:xfrm>
            <a:off x="5015875" y="3355188"/>
            <a:ext cx="3059700" cy="7035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800"/>
              <a:buNone/>
              <a:defRPr sz="160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61" name="Google Shape;1561;p47"/>
          <p:cNvSpPr txBox="1">
            <a:spLocks noGrp="1"/>
          </p:cNvSpPr>
          <p:nvPr>
            <p:ph type="title" idx="2"/>
          </p:nvPr>
        </p:nvSpPr>
        <p:spPr>
          <a:xfrm>
            <a:off x="5015875" y="1084813"/>
            <a:ext cx="1905600" cy="1239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8900"/>
              <a:buNone/>
              <a:defRPr sz="8900">
                <a:solidFill>
                  <a:schemeClr val="accent4"/>
                </a:solidFill>
              </a:defRPr>
            </a:lvl1pPr>
            <a:lvl2pPr lvl="1" algn="ctr">
              <a:lnSpc>
                <a:spcPct val="100000"/>
              </a:lnSpc>
              <a:spcBef>
                <a:spcPts val="0"/>
              </a:spcBef>
              <a:spcAft>
                <a:spcPts val="0"/>
              </a:spcAft>
              <a:buSzPts val="8900"/>
              <a:buNone/>
              <a:defRPr sz="8900"/>
            </a:lvl2pPr>
            <a:lvl3pPr lvl="2" algn="ctr">
              <a:lnSpc>
                <a:spcPct val="100000"/>
              </a:lnSpc>
              <a:spcBef>
                <a:spcPts val="0"/>
              </a:spcBef>
              <a:spcAft>
                <a:spcPts val="0"/>
              </a:spcAft>
              <a:buSzPts val="8900"/>
              <a:buNone/>
              <a:defRPr sz="8900"/>
            </a:lvl3pPr>
            <a:lvl4pPr lvl="3" algn="ctr">
              <a:lnSpc>
                <a:spcPct val="100000"/>
              </a:lnSpc>
              <a:spcBef>
                <a:spcPts val="0"/>
              </a:spcBef>
              <a:spcAft>
                <a:spcPts val="0"/>
              </a:spcAft>
              <a:buSzPts val="8900"/>
              <a:buNone/>
              <a:defRPr sz="8900"/>
            </a:lvl4pPr>
            <a:lvl5pPr lvl="4" algn="ctr">
              <a:lnSpc>
                <a:spcPct val="100000"/>
              </a:lnSpc>
              <a:spcBef>
                <a:spcPts val="0"/>
              </a:spcBef>
              <a:spcAft>
                <a:spcPts val="0"/>
              </a:spcAft>
              <a:buSzPts val="8900"/>
              <a:buNone/>
              <a:defRPr sz="8900"/>
            </a:lvl5pPr>
            <a:lvl6pPr lvl="5" algn="ctr">
              <a:lnSpc>
                <a:spcPct val="100000"/>
              </a:lnSpc>
              <a:spcBef>
                <a:spcPts val="0"/>
              </a:spcBef>
              <a:spcAft>
                <a:spcPts val="0"/>
              </a:spcAft>
              <a:buSzPts val="8900"/>
              <a:buNone/>
              <a:defRPr sz="8900"/>
            </a:lvl6pPr>
            <a:lvl7pPr lvl="6" algn="ctr">
              <a:lnSpc>
                <a:spcPct val="100000"/>
              </a:lnSpc>
              <a:spcBef>
                <a:spcPts val="0"/>
              </a:spcBef>
              <a:spcAft>
                <a:spcPts val="0"/>
              </a:spcAft>
              <a:buSzPts val="8900"/>
              <a:buNone/>
              <a:defRPr sz="8900"/>
            </a:lvl7pPr>
            <a:lvl8pPr lvl="7" algn="ctr">
              <a:lnSpc>
                <a:spcPct val="100000"/>
              </a:lnSpc>
              <a:spcBef>
                <a:spcPts val="0"/>
              </a:spcBef>
              <a:spcAft>
                <a:spcPts val="0"/>
              </a:spcAft>
              <a:buSzPts val="8900"/>
              <a:buNone/>
              <a:defRPr sz="8900"/>
            </a:lvl8pPr>
            <a:lvl9pPr lvl="8" algn="ctr">
              <a:lnSpc>
                <a:spcPct val="100000"/>
              </a:lnSpc>
              <a:spcBef>
                <a:spcPts val="0"/>
              </a:spcBef>
              <a:spcAft>
                <a:spcPts val="0"/>
              </a:spcAft>
              <a:buSzPts val="8900"/>
              <a:buNone/>
              <a:defRPr sz="8900"/>
            </a:lvl9pPr>
          </a:lstStyle>
          <a:p>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itle and list">
  <p:cSld name="CUSTOM_2">
    <p:spTree>
      <p:nvGrpSpPr>
        <p:cNvPr id="1" name="Shape 1562"/>
        <p:cNvGrpSpPr/>
        <p:nvPr/>
      </p:nvGrpSpPr>
      <p:grpSpPr>
        <a:xfrm>
          <a:off x="0" y="0"/>
          <a:ext cx="0" cy="0"/>
          <a:chOff x="0" y="0"/>
          <a:chExt cx="0" cy="0"/>
        </a:xfrm>
      </p:grpSpPr>
      <p:grpSp>
        <p:nvGrpSpPr>
          <p:cNvPr id="1563" name="Google Shape;1563;p48"/>
          <p:cNvGrpSpPr/>
          <p:nvPr/>
        </p:nvGrpSpPr>
        <p:grpSpPr>
          <a:xfrm rot="-2882640">
            <a:off x="3417774" y="228408"/>
            <a:ext cx="5080133" cy="4411631"/>
            <a:chOff x="3016500" y="2066925"/>
            <a:chExt cx="1577800" cy="1370175"/>
          </a:xfrm>
        </p:grpSpPr>
        <p:sp>
          <p:nvSpPr>
            <p:cNvPr id="1564" name="Google Shape;1564;p48"/>
            <p:cNvSpPr/>
            <p:nvPr/>
          </p:nvSpPr>
          <p:spPr>
            <a:xfrm>
              <a:off x="3016500" y="2277900"/>
              <a:ext cx="1156675" cy="1136675"/>
            </a:xfrm>
            <a:custGeom>
              <a:avLst/>
              <a:gdLst/>
              <a:ahLst/>
              <a:cxnLst/>
              <a:rect l="l" t="t" r="r" b="b"/>
              <a:pathLst>
                <a:path w="46267" h="45467" extrusionOk="0">
                  <a:moveTo>
                    <a:pt x="25905" y="0"/>
                  </a:moveTo>
                  <a:cubicBezTo>
                    <a:pt x="23434" y="0"/>
                    <a:pt x="21026" y="1266"/>
                    <a:pt x="19681" y="3537"/>
                  </a:cubicBezTo>
                  <a:cubicBezTo>
                    <a:pt x="19447" y="3904"/>
                    <a:pt x="19247" y="4304"/>
                    <a:pt x="19114" y="4704"/>
                  </a:cubicBezTo>
                  <a:cubicBezTo>
                    <a:pt x="19080" y="4704"/>
                    <a:pt x="19047" y="4671"/>
                    <a:pt x="19014" y="4637"/>
                  </a:cubicBezTo>
                  <a:cubicBezTo>
                    <a:pt x="18571" y="4376"/>
                    <a:pt x="18082" y="4251"/>
                    <a:pt x="17599" y="4251"/>
                  </a:cubicBezTo>
                  <a:cubicBezTo>
                    <a:pt x="16660" y="4251"/>
                    <a:pt x="15739" y="4724"/>
                    <a:pt x="15211" y="5605"/>
                  </a:cubicBezTo>
                  <a:cubicBezTo>
                    <a:pt x="15078" y="5838"/>
                    <a:pt x="14978" y="6105"/>
                    <a:pt x="14911" y="6372"/>
                  </a:cubicBezTo>
                  <a:cubicBezTo>
                    <a:pt x="14431" y="6209"/>
                    <a:pt x="13936" y="6130"/>
                    <a:pt x="13444" y="6130"/>
                  </a:cubicBezTo>
                  <a:cubicBezTo>
                    <a:pt x="11919" y="6130"/>
                    <a:pt x="10431" y="6894"/>
                    <a:pt x="9574" y="8307"/>
                  </a:cubicBezTo>
                  <a:cubicBezTo>
                    <a:pt x="8640" y="9908"/>
                    <a:pt x="8806" y="11876"/>
                    <a:pt x="9841" y="13277"/>
                  </a:cubicBezTo>
                  <a:cubicBezTo>
                    <a:pt x="9336" y="13169"/>
                    <a:pt x="8826" y="13116"/>
                    <a:pt x="8318" y="13116"/>
                  </a:cubicBezTo>
                  <a:cubicBezTo>
                    <a:pt x="5839" y="13116"/>
                    <a:pt x="3425" y="14376"/>
                    <a:pt x="2068" y="16646"/>
                  </a:cubicBezTo>
                  <a:cubicBezTo>
                    <a:pt x="0" y="20082"/>
                    <a:pt x="1134" y="24552"/>
                    <a:pt x="4570" y="26586"/>
                  </a:cubicBezTo>
                  <a:cubicBezTo>
                    <a:pt x="5237" y="26987"/>
                    <a:pt x="5938" y="27254"/>
                    <a:pt x="6672" y="27420"/>
                  </a:cubicBezTo>
                  <a:cubicBezTo>
                    <a:pt x="6405" y="29188"/>
                    <a:pt x="7172" y="30990"/>
                    <a:pt x="8806" y="31957"/>
                  </a:cubicBezTo>
                  <a:cubicBezTo>
                    <a:pt x="9529" y="32374"/>
                    <a:pt x="10321" y="32582"/>
                    <a:pt x="11087" y="32582"/>
                  </a:cubicBezTo>
                  <a:cubicBezTo>
                    <a:pt x="11240" y="32582"/>
                    <a:pt x="11392" y="32574"/>
                    <a:pt x="11542" y="32557"/>
                  </a:cubicBezTo>
                  <a:cubicBezTo>
                    <a:pt x="11675" y="33325"/>
                    <a:pt x="12142" y="34058"/>
                    <a:pt x="12843" y="34492"/>
                  </a:cubicBezTo>
                  <a:cubicBezTo>
                    <a:pt x="13285" y="34761"/>
                    <a:pt x="13772" y="34887"/>
                    <a:pt x="14252" y="34887"/>
                  </a:cubicBezTo>
                  <a:cubicBezTo>
                    <a:pt x="14605" y="34887"/>
                    <a:pt x="14953" y="34819"/>
                    <a:pt x="15278" y="34692"/>
                  </a:cubicBezTo>
                  <a:cubicBezTo>
                    <a:pt x="15478" y="35259"/>
                    <a:pt x="15878" y="35793"/>
                    <a:pt x="16445" y="36127"/>
                  </a:cubicBezTo>
                  <a:cubicBezTo>
                    <a:pt x="16812" y="36327"/>
                    <a:pt x="17212" y="36460"/>
                    <a:pt x="17613" y="36494"/>
                  </a:cubicBezTo>
                  <a:cubicBezTo>
                    <a:pt x="16879" y="39496"/>
                    <a:pt x="18146" y="42765"/>
                    <a:pt x="20915" y="44433"/>
                  </a:cubicBezTo>
                  <a:cubicBezTo>
                    <a:pt x="22091" y="45134"/>
                    <a:pt x="23379" y="45467"/>
                    <a:pt x="24646" y="45467"/>
                  </a:cubicBezTo>
                  <a:cubicBezTo>
                    <a:pt x="27117" y="45467"/>
                    <a:pt x="29511" y="44202"/>
                    <a:pt x="30856" y="41931"/>
                  </a:cubicBezTo>
                  <a:cubicBezTo>
                    <a:pt x="31856" y="40263"/>
                    <a:pt x="32090" y="38395"/>
                    <a:pt x="31723" y="36627"/>
                  </a:cubicBezTo>
                  <a:lnTo>
                    <a:pt x="31723" y="36627"/>
                  </a:lnTo>
                  <a:cubicBezTo>
                    <a:pt x="32116" y="36739"/>
                    <a:pt x="32517" y="36794"/>
                    <a:pt x="32916" y="36794"/>
                  </a:cubicBezTo>
                  <a:cubicBezTo>
                    <a:pt x="34416" y="36794"/>
                    <a:pt x="35883" y="36022"/>
                    <a:pt x="36726" y="34626"/>
                  </a:cubicBezTo>
                  <a:cubicBezTo>
                    <a:pt x="37760" y="32891"/>
                    <a:pt x="37494" y="30723"/>
                    <a:pt x="36193" y="29288"/>
                  </a:cubicBezTo>
                  <a:cubicBezTo>
                    <a:pt x="37093" y="29255"/>
                    <a:pt x="37927" y="28788"/>
                    <a:pt x="38428" y="27954"/>
                  </a:cubicBezTo>
                  <a:cubicBezTo>
                    <a:pt x="39061" y="26920"/>
                    <a:pt x="38895" y="25619"/>
                    <a:pt x="38127" y="24718"/>
                  </a:cubicBezTo>
                  <a:cubicBezTo>
                    <a:pt x="40562" y="24685"/>
                    <a:pt x="42897" y="23451"/>
                    <a:pt x="44232" y="21216"/>
                  </a:cubicBezTo>
                  <a:cubicBezTo>
                    <a:pt x="46267" y="17780"/>
                    <a:pt x="45166" y="13310"/>
                    <a:pt x="41730" y="11275"/>
                  </a:cubicBezTo>
                  <a:cubicBezTo>
                    <a:pt x="40562" y="10584"/>
                    <a:pt x="39274" y="10250"/>
                    <a:pt x="38001" y="10250"/>
                  </a:cubicBezTo>
                  <a:cubicBezTo>
                    <a:pt x="37493" y="10250"/>
                    <a:pt x="36988" y="10304"/>
                    <a:pt x="36493" y="10408"/>
                  </a:cubicBezTo>
                  <a:cubicBezTo>
                    <a:pt x="36460" y="9508"/>
                    <a:pt x="35993" y="8607"/>
                    <a:pt x="35159" y="8107"/>
                  </a:cubicBezTo>
                  <a:cubicBezTo>
                    <a:pt x="34702" y="7842"/>
                    <a:pt x="34194" y="7717"/>
                    <a:pt x="33696" y="7717"/>
                  </a:cubicBezTo>
                  <a:cubicBezTo>
                    <a:pt x="33503" y="7717"/>
                    <a:pt x="33311" y="7736"/>
                    <a:pt x="33124" y="7773"/>
                  </a:cubicBezTo>
                  <a:cubicBezTo>
                    <a:pt x="33324" y="5138"/>
                    <a:pt x="32056" y="2469"/>
                    <a:pt x="29621" y="1035"/>
                  </a:cubicBezTo>
                  <a:cubicBezTo>
                    <a:pt x="28456" y="334"/>
                    <a:pt x="27172" y="0"/>
                    <a:pt x="25905" y="0"/>
                  </a:cubicBezTo>
                  <a:close/>
                </a:path>
              </a:pathLst>
            </a:custGeom>
            <a:solidFill>
              <a:srgbClr val="9FC5E8">
                <a:alpha val="3411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5" name="Google Shape;1565;p48"/>
            <p:cNvSpPr/>
            <p:nvPr/>
          </p:nvSpPr>
          <p:spPr>
            <a:xfrm>
              <a:off x="4081425" y="3011775"/>
              <a:ext cx="512875" cy="275200"/>
            </a:xfrm>
            <a:custGeom>
              <a:avLst/>
              <a:gdLst/>
              <a:ahLst/>
              <a:cxnLst/>
              <a:rect l="l" t="t" r="r" b="b"/>
              <a:pathLst>
                <a:path w="20515" h="11008" extrusionOk="0">
                  <a:moveTo>
                    <a:pt x="0" y="0"/>
                  </a:moveTo>
                  <a:lnTo>
                    <a:pt x="19181" y="11008"/>
                  </a:lnTo>
                  <a:lnTo>
                    <a:pt x="20515" y="8073"/>
                  </a:lnTo>
                  <a:lnTo>
                    <a:pt x="0" y="0"/>
                  </a:lnTo>
                  <a:close/>
                </a:path>
              </a:pathLst>
            </a:custGeom>
            <a:solidFill>
              <a:srgbClr val="9FC5E8">
                <a:alpha val="3411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6" name="Google Shape;1566;p48"/>
            <p:cNvSpPr/>
            <p:nvPr/>
          </p:nvSpPr>
          <p:spPr>
            <a:xfrm>
              <a:off x="4026375" y="3103500"/>
              <a:ext cx="193500" cy="333600"/>
            </a:xfrm>
            <a:custGeom>
              <a:avLst/>
              <a:gdLst/>
              <a:ahLst/>
              <a:cxnLst/>
              <a:rect l="l" t="t" r="r" b="b"/>
              <a:pathLst>
                <a:path w="7740" h="13344" extrusionOk="0">
                  <a:moveTo>
                    <a:pt x="1" y="0"/>
                  </a:moveTo>
                  <a:lnTo>
                    <a:pt x="4938" y="13343"/>
                  </a:lnTo>
                  <a:lnTo>
                    <a:pt x="7740" y="12109"/>
                  </a:lnTo>
                  <a:lnTo>
                    <a:pt x="1" y="0"/>
                  </a:lnTo>
                  <a:close/>
                </a:path>
              </a:pathLst>
            </a:custGeom>
            <a:solidFill>
              <a:srgbClr val="9FC5E8">
                <a:alpha val="3411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7" name="Google Shape;1567;p48"/>
            <p:cNvSpPr/>
            <p:nvPr/>
          </p:nvSpPr>
          <p:spPr>
            <a:xfrm>
              <a:off x="4047225" y="2869175"/>
              <a:ext cx="356950" cy="76725"/>
            </a:xfrm>
            <a:custGeom>
              <a:avLst/>
              <a:gdLst/>
              <a:ahLst/>
              <a:cxnLst/>
              <a:rect l="l" t="t" r="r" b="b"/>
              <a:pathLst>
                <a:path w="14278" h="3069" extrusionOk="0">
                  <a:moveTo>
                    <a:pt x="14277" y="0"/>
                  </a:moveTo>
                  <a:lnTo>
                    <a:pt x="1" y="1635"/>
                  </a:lnTo>
                  <a:lnTo>
                    <a:pt x="14144" y="3069"/>
                  </a:lnTo>
                  <a:lnTo>
                    <a:pt x="14277" y="0"/>
                  </a:lnTo>
                  <a:close/>
                </a:path>
              </a:pathLst>
            </a:custGeom>
            <a:solidFill>
              <a:srgbClr val="9FC5E8">
                <a:alpha val="3411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8" name="Google Shape;1568;p48"/>
            <p:cNvSpPr/>
            <p:nvPr/>
          </p:nvSpPr>
          <p:spPr>
            <a:xfrm>
              <a:off x="3857925" y="2066925"/>
              <a:ext cx="192675" cy="213500"/>
            </a:xfrm>
            <a:custGeom>
              <a:avLst/>
              <a:gdLst/>
              <a:ahLst/>
              <a:cxnLst/>
              <a:rect l="l" t="t" r="r" b="b"/>
              <a:pathLst>
                <a:path w="7707" h="8540" extrusionOk="0">
                  <a:moveTo>
                    <a:pt x="4470" y="0"/>
                  </a:moveTo>
                  <a:lnTo>
                    <a:pt x="1" y="8540"/>
                  </a:lnTo>
                  <a:lnTo>
                    <a:pt x="7706" y="2102"/>
                  </a:lnTo>
                  <a:lnTo>
                    <a:pt x="4470" y="0"/>
                  </a:lnTo>
                  <a:close/>
                </a:path>
              </a:pathLst>
            </a:custGeom>
            <a:solidFill>
              <a:srgbClr val="9FC5E8">
                <a:alpha val="3411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569" name="Google Shape;1569;p48"/>
          <p:cNvSpPr/>
          <p:nvPr/>
        </p:nvSpPr>
        <p:spPr>
          <a:xfrm>
            <a:off x="7525550" y="310788"/>
            <a:ext cx="709700" cy="307725"/>
          </a:xfrm>
          <a:custGeom>
            <a:avLst/>
            <a:gdLst/>
            <a:ahLst/>
            <a:cxnLst/>
            <a:rect l="l" t="t" r="r" b="b"/>
            <a:pathLst>
              <a:path w="28388" h="12309" extrusionOk="0">
                <a:moveTo>
                  <a:pt x="18247" y="0"/>
                </a:moveTo>
                <a:cubicBezTo>
                  <a:pt x="13877" y="0"/>
                  <a:pt x="10141" y="2802"/>
                  <a:pt x="8740" y="6738"/>
                </a:cubicBezTo>
                <a:lnTo>
                  <a:pt x="2769" y="6738"/>
                </a:lnTo>
                <a:cubicBezTo>
                  <a:pt x="1234" y="6738"/>
                  <a:pt x="0" y="7973"/>
                  <a:pt x="0" y="9507"/>
                </a:cubicBezTo>
                <a:cubicBezTo>
                  <a:pt x="0" y="11041"/>
                  <a:pt x="1234" y="12309"/>
                  <a:pt x="2769" y="12309"/>
                </a:cubicBezTo>
                <a:lnTo>
                  <a:pt x="25585" y="12309"/>
                </a:lnTo>
                <a:cubicBezTo>
                  <a:pt x="27153" y="12309"/>
                  <a:pt x="28387" y="11041"/>
                  <a:pt x="28387" y="9507"/>
                </a:cubicBezTo>
                <a:cubicBezTo>
                  <a:pt x="28387" y="9407"/>
                  <a:pt x="28387" y="9273"/>
                  <a:pt x="28354" y="9173"/>
                </a:cubicBezTo>
                <a:cubicBezTo>
                  <a:pt x="28087" y="3836"/>
                  <a:pt x="23684" y="0"/>
                  <a:pt x="18247" y="0"/>
                </a:cubicBezTo>
                <a:close/>
              </a:path>
            </a:pathLst>
          </a:custGeom>
          <a:solidFill>
            <a:srgbClr val="F0EF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570" name="Google Shape;1570;p48"/>
          <p:cNvGrpSpPr/>
          <p:nvPr/>
        </p:nvGrpSpPr>
        <p:grpSpPr>
          <a:xfrm>
            <a:off x="6900600" y="724675"/>
            <a:ext cx="330501" cy="420623"/>
            <a:chOff x="3828325" y="875775"/>
            <a:chExt cx="330501" cy="420623"/>
          </a:xfrm>
        </p:grpSpPr>
        <p:sp>
          <p:nvSpPr>
            <p:cNvPr id="1571" name="Google Shape;1571;p48"/>
            <p:cNvSpPr/>
            <p:nvPr/>
          </p:nvSpPr>
          <p:spPr>
            <a:xfrm>
              <a:off x="3884094" y="1119247"/>
              <a:ext cx="53711" cy="53776"/>
            </a:xfrm>
            <a:custGeom>
              <a:avLst/>
              <a:gdLst/>
              <a:ahLst/>
              <a:cxnLst/>
              <a:rect l="l" t="t" r="r" b="b"/>
              <a:pathLst>
                <a:path w="835" h="836" extrusionOk="0">
                  <a:moveTo>
                    <a:pt x="474" y="1"/>
                  </a:moveTo>
                  <a:cubicBezTo>
                    <a:pt x="323" y="1"/>
                    <a:pt x="155" y="120"/>
                    <a:pt x="100" y="285"/>
                  </a:cubicBezTo>
                  <a:cubicBezTo>
                    <a:pt x="0" y="485"/>
                    <a:pt x="67" y="719"/>
                    <a:pt x="234" y="819"/>
                  </a:cubicBezTo>
                  <a:cubicBezTo>
                    <a:pt x="269" y="830"/>
                    <a:pt x="305" y="836"/>
                    <a:pt x="340" y="836"/>
                  </a:cubicBezTo>
                  <a:cubicBezTo>
                    <a:pt x="502" y="836"/>
                    <a:pt x="652" y="716"/>
                    <a:pt x="734" y="552"/>
                  </a:cubicBezTo>
                  <a:cubicBezTo>
                    <a:pt x="834" y="352"/>
                    <a:pt x="734" y="118"/>
                    <a:pt x="567" y="18"/>
                  </a:cubicBezTo>
                  <a:cubicBezTo>
                    <a:pt x="538" y="6"/>
                    <a:pt x="506" y="1"/>
                    <a:pt x="474" y="1"/>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2" name="Google Shape;1572;p48"/>
            <p:cNvSpPr/>
            <p:nvPr/>
          </p:nvSpPr>
          <p:spPr>
            <a:xfrm>
              <a:off x="3918444" y="1068109"/>
              <a:ext cx="126656" cy="79699"/>
            </a:xfrm>
            <a:custGeom>
              <a:avLst/>
              <a:gdLst/>
              <a:ahLst/>
              <a:cxnLst/>
              <a:rect l="l" t="t" r="r" b="b"/>
              <a:pathLst>
                <a:path w="1969" h="1239" extrusionOk="0">
                  <a:moveTo>
                    <a:pt x="1114" y="1"/>
                  </a:moveTo>
                  <a:cubicBezTo>
                    <a:pt x="642" y="1"/>
                    <a:pt x="123" y="511"/>
                    <a:pt x="0" y="880"/>
                  </a:cubicBezTo>
                  <a:lnTo>
                    <a:pt x="0" y="1180"/>
                  </a:lnTo>
                  <a:cubicBezTo>
                    <a:pt x="43" y="1223"/>
                    <a:pt x="86" y="1238"/>
                    <a:pt x="130" y="1238"/>
                  </a:cubicBezTo>
                  <a:cubicBezTo>
                    <a:pt x="223" y="1238"/>
                    <a:pt x="320" y="1169"/>
                    <a:pt x="434" y="1147"/>
                  </a:cubicBezTo>
                  <a:cubicBezTo>
                    <a:pt x="551" y="1108"/>
                    <a:pt x="668" y="1091"/>
                    <a:pt x="785" y="1091"/>
                  </a:cubicBezTo>
                  <a:cubicBezTo>
                    <a:pt x="868" y="1091"/>
                    <a:pt x="951" y="1099"/>
                    <a:pt x="1034" y="1113"/>
                  </a:cubicBezTo>
                  <a:cubicBezTo>
                    <a:pt x="1188" y="1113"/>
                    <a:pt x="1349" y="1156"/>
                    <a:pt x="1488" y="1156"/>
                  </a:cubicBezTo>
                  <a:cubicBezTo>
                    <a:pt x="1650" y="1156"/>
                    <a:pt x="1781" y="1098"/>
                    <a:pt x="1835" y="846"/>
                  </a:cubicBezTo>
                  <a:cubicBezTo>
                    <a:pt x="1968" y="446"/>
                    <a:pt x="1601" y="113"/>
                    <a:pt x="1234" y="12"/>
                  </a:cubicBezTo>
                  <a:cubicBezTo>
                    <a:pt x="1195" y="5"/>
                    <a:pt x="1155" y="1"/>
                    <a:pt x="1114"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3" name="Google Shape;1573;p48"/>
            <p:cNvSpPr/>
            <p:nvPr/>
          </p:nvSpPr>
          <p:spPr>
            <a:xfrm>
              <a:off x="3828325" y="1159001"/>
              <a:ext cx="81564" cy="135211"/>
            </a:xfrm>
            <a:custGeom>
              <a:avLst/>
              <a:gdLst/>
              <a:ahLst/>
              <a:cxnLst/>
              <a:rect l="l" t="t" r="r" b="b"/>
              <a:pathLst>
                <a:path w="1268" h="2102" extrusionOk="0">
                  <a:moveTo>
                    <a:pt x="1234" y="0"/>
                  </a:moveTo>
                  <a:cubicBezTo>
                    <a:pt x="1168" y="0"/>
                    <a:pt x="1101" y="134"/>
                    <a:pt x="1068" y="167"/>
                  </a:cubicBezTo>
                  <a:cubicBezTo>
                    <a:pt x="1001" y="267"/>
                    <a:pt x="934" y="334"/>
                    <a:pt x="867" y="434"/>
                  </a:cubicBezTo>
                  <a:cubicBezTo>
                    <a:pt x="734" y="601"/>
                    <a:pt x="634" y="768"/>
                    <a:pt x="534" y="968"/>
                  </a:cubicBezTo>
                  <a:cubicBezTo>
                    <a:pt x="400" y="1135"/>
                    <a:pt x="300" y="1335"/>
                    <a:pt x="234" y="1535"/>
                  </a:cubicBezTo>
                  <a:cubicBezTo>
                    <a:pt x="134" y="1702"/>
                    <a:pt x="33" y="1902"/>
                    <a:pt x="0" y="2102"/>
                  </a:cubicBezTo>
                  <a:cubicBezTo>
                    <a:pt x="67" y="1935"/>
                    <a:pt x="134" y="1735"/>
                    <a:pt x="234" y="1568"/>
                  </a:cubicBezTo>
                  <a:cubicBezTo>
                    <a:pt x="334" y="1401"/>
                    <a:pt x="400" y="1201"/>
                    <a:pt x="500" y="1035"/>
                  </a:cubicBezTo>
                  <a:cubicBezTo>
                    <a:pt x="634" y="868"/>
                    <a:pt x="734" y="701"/>
                    <a:pt x="834" y="534"/>
                  </a:cubicBezTo>
                  <a:cubicBezTo>
                    <a:pt x="901" y="467"/>
                    <a:pt x="967" y="367"/>
                    <a:pt x="1034" y="301"/>
                  </a:cubicBezTo>
                  <a:cubicBezTo>
                    <a:pt x="1068" y="234"/>
                    <a:pt x="1101" y="201"/>
                    <a:pt x="1134" y="167"/>
                  </a:cubicBezTo>
                  <a:cubicBezTo>
                    <a:pt x="1168" y="134"/>
                    <a:pt x="1201" y="101"/>
                    <a:pt x="1234" y="67"/>
                  </a:cubicBezTo>
                  <a:cubicBezTo>
                    <a:pt x="1268" y="67"/>
                    <a:pt x="1268" y="67"/>
                    <a:pt x="1268" y="34"/>
                  </a:cubicBezTo>
                  <a:cubicBezTo>
                    <a:pt x="1268" y="34"/>
                    <a:pt x="1234" y="0"/>
                    <a:pt x="1234"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4" name="Google Shape;1574;p48"/>
            <p:cNvSpPr/>
            <p:nvPr/>
          </p:nvSpPr>
          <p:spPr>
            <a:xfrm>
              <a:off x="3839003" y="1079623"/>
              <a:ext cx="77319" cy="60144"/>
            </a:xfrm>
            <a:custGeom>
              <a:avLst/>
              <a:gdLst/>
              <a:ahLst/>
              <a:cxnLst/>
              <a:rect l="l" t="t" r="r" b="b"/>
              <a:pathLst>
                <a:path w="1202" h="935" extrusionOk="0">
                  <a:moveTo>
                    <a:pt x="1" y="0"/>
                  </a:moveTo>
                  <a:cubicBezTo>
                    <a:pt x="1" y="0"/>
                    <a:pt x="1" y="34"/>
                    <a:pt x="1" y="34"/>
                  </a:cubicBezTo>
                  <a:cubicBezTo>
                    <a:pt x="501" y="200"/>
                    <a:pt x="902" y="534"/>
                    <a:pt x="1202" y="934"/>
                  </a:cubicBezTo>
                  <a:cubicBezTo>
                    <a:pt x="935" y="501"/>
                    <a:pt x="501" y="200"/>
                    <a:pt x="1"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5" name="Google Shape;1575;p48"/>
            <p:cNvSpPr/>
            <p:nvPr/>
          </p:nvSpPr>
          <p:spPr>
            <a:xfrm>
              <a:off x="3845435" y="1103230"/>
              <a:ext cx="58021" cy="37501"/>
            </a:xfrm>
            <a:custGeom>
              <a:avLst/>
              <a:gdLst/>
              <a:ahLst/>
              <a:cxnLst/>
              <a:rect l="l" t="t" r="r" b="b"/>
              <a:pathLst>
                <a:path w="902" h="583" extrusionOk="0">
                  <a:moveTo>
                    <a:pt x="1" y="0"/>
                  </a:moveTo>
                  <a:lnTo>
                    <a:pt x="1" y="0"/>
                  </a:lnTo>
                  <a:cubicBezTo>
                    <a:pt x="301" y="167"/>
                    <a:pt x="601" y="334"/>
                    <a:pt x="868" y="567"/>
                  </a:cubicBezTo>
                  <a:cubicBezTo>
                    <a:pt x="868" y="578"/>
                    <a:pt x="872" y="582"/>
                    <a:pt x="877" y="582"/>
                  </a:cubicBezTo>
                  <a:cubicBezTo>
                    <a:pt x="887" y="582"/>
                    <a:pt x="902" y="567"/>
                    <a:pt x="902" y="567"/>
                  </a:cubicBezTo>
                  <a:cubicBezTo>
                    <a:pt x="601" y="334"/>
                    <a:pt x="335" y="134"/>
                    <a:pt x="1"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6" name="Google Shape;1576;p48"/>
            <p:cNvSpPr/>
            <p:nvPr/>
          </p:nvSpPr>
          <p:spPr>
            <a:xfrm>
              <a:off x="3939864" y="1116610"/>
              <a:ext cx="68763" cy="179788"/>
            </a:xfrm>
            <a:custGeom>
              <a:avLst/>
              <a:gdLst/>
              <a:ahLst/>
              <a:cxnLst/>
              <a:rect l="l" t="t" r="r" b="b"/>
              <a:pathLst>
                <a:path w="1069" h="2795" extrusionOk="0">
                  <a:moveTo>
                    <a:pt x="413" y="1"/>
                  </a:moveTo>
                  <a:cubicBezTo>
                    <a:pt x="401" y="1"/>
                    <a:pt x="384" y="9"/>
                    <a:pt x="368" y="26"/>
                  </a:cubicBezTo>
                  <a:cubicBezTo>
                    <a:pt x="268" y="259"/>
                    <a:pt x="201" y="526"/>
                    <a:pt x="101" y="793"/>
                  </a:cubicBezTo>
                  <a:cubicBezTo>
                    <a:pt x="67" y="893"/>
                    <a:pt x="1" y="993"/>
                    <a:pt x="34" y="1126"/>
                  </a:cubicBezTo>
                  <a:cubicBezTo>
                    <a:pt x="67" y="1260"/>
                    <a:pt x="101" y="1393"/>
                    <a:pt x="134" y="1527"/>
                  </a:cubicBezTo>
                  <a:cubicBezTo>
                    <a:pt x="167" y="1660"/>
                    <a:pt x="201" y="1827"/>
                    <a:pt x="234" y="1960"/>
                  </a:cubicBezTo>
                  <a:cubicBezTo>
                    <a:pt x="268" y="2027"/>
                    <a:pt x="368" y="2127"/>
                    <a:pt x="434" y="2194"/>
                  </a:cubicBezTo>
                  <a:cubicBezTo>
                    <a:pt x="634" y="2394"/>
                    <a:pt x="835" y="2594"/>
                    <a:pt x="1068" y="2794"/>
                  </a:cubicBezTo>
                  <a:cubicBezTo>
                    <a:pt x="1068" y="2794"/>
                    <a:pt x="1068" y="2761"/>
                    <a:pt x="1068" y="2761"/>
                  </a:cubicBezTo>
                  <a:cubicBezTo>
                    <a:pt x="901" y="2594"/>
                    <a:pt x="735" y="2427"/>
                    <a:pt x="568" y="2261"/>
                  </a:cubicBezTo>
                  <a:cubicBezTo>
                    <a:pt x="468" y="2194"/>
                    <a:pt x="368" y="2094"/>
                    <a:pt x="301" y="1960"/>
                  </a:cubicBezTo>
                  <a:cubicBezTo>
                    <a:pt x="234" y="1860"/>
                    <a:pt x="234" y="1694"/>
                    <a:pt x="201" y="1560"/>
                  </a:cubicBezTo>
                  <a:cubicBezTo>
                    <a:pt x="167" y="1460"/>
                    <a:pt x="134" y="1327"/>
                    <a:pt x="101" y="1193"/>
                  </a:cubicBezTo>
                  <a:cubicBezTo>
                    <a:pt x="67" y="1026"/>
                    <a:pt x="101" y="893"/>
                    <a:pt x="167" y="760"/>
                  </a:cubicBezTo>
                  <a:cubicBezTo>
                    <a:pt x="268" y="526"/>
                    <a:pt x="334" y="259"/>
                    <a:pt x="434" y="26"/>
                  </a:cubicBezTo>
                  <a:cubicBezTo>
                    <a:pt x="434" y="9"/>
                    <a:pt x="426" y="1"/>
                    <a:pt x="413"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7" name="Google Shape;1577;p48"/>
            <p:cNvSpPr/>
            <p:nvPr/>
          </p:nvSpPr>
          <p:spPr>
            <a:xfrm>
              <a:off x="3957039" y="1118733"/>
              <a:ext cx="85874" cy="169046"/>
            </a:xfrm>
            <a:custGeom>
              <a:avLst/>
              <a:gdLst/>
              <a:ahLst/>
              <a:cxnLst/>
              <a:rect l="l" t="t" r="r" b="b"/>
              <a:pathLst>
                <a:path w="1335" h="2628" extrusionOk="0">
                  <a:moveTo>
                    <a:pt x="217" y="1"/>
                  </a:moveTo>
                  <a:cubicBezTo>
                    <a:pt x="209" y="1"/>
                    <a:pt x="201" y="9"/>
                    <a:pt x="201" y="26"/>
                  </a:cubicBezTo>
                  <a:cubicBezTo>
                    <a:pt x="134" y="293"/>
                    <a:pt x="101" y="560"/>
                    <a:pt x="34" y="827"/>
                  </a:cubicBezTo>
                  <a:cubicBezTo>
                    <a:pt x="34" y="960"/>
                    <a:pt x="1" y="1060"/>
                    <a:pt x="34" y="1160"/>
                  </a:cubicBezTo>
                  <a:cubicBezTo>
                    <a:pt x="101" y="1294"/>
                    <a:pt x="134" y="1427"/>
                    <a:pt x="201" y="1560"/>
                  </a:cubicBezTo>
                  <a:cubicBezTo>
                    <a:pt x="267" y="1694"/>
                    <a:pt x="301" y="1827"/>
                    <a:pt x="367" y="1961"/>
                  </a:cubicBezTo>
                  <a:cubicBezTo>
                    <a:pt x="434" y="2061"/>
                    <a:pt x="534" y="2094"/>
                    <a:pt x="601" y="2161"/>
                  </a:cubicBezTo>
                  <a:cubicBezTo>
                    <a:pt x="868" y="2328"/>
                    <a:pt x="1101" y="2494"/>
                    <a:pt x="1335" y="2628"/>
                  </a:cubicBezTo>
                  <a:cubicBezTo>
                    <a:pt x="1168" y="2494"/>
                    <a:pt x="968" y="2361"/>
                    <a:pt x="768" y="2228"/>
                  </a:cubicBezTo>
                  <a:cubicBezTo>
                    <a:pt x="668" y="2161"/>
                    <a:pt x="534" y="2061"/>
                    <a:pt x="434" y="1961"/>
                  </a:cubicBezTo>
                  <a:cubicBezTo>
                    <a:pt x="367" y="1861"/>
                    <a:pt x="334" y="1727"/>
                    <a:pt x="267" y="1594"/>
                  </a:cubicBezTo>
                  <a:cubicBezTo>
                    <a:pt x="234" y="1460"/>
                    <a:pt x="167" y="1360"/>
                    <a:pt x="134" y="1227"/>
                  </a:cubicBezTo>
                  <a:cubicBezTo>
                    <a:pt x="67" y="1093"/>
                    <a:pt x="67" y="960"/>
                    <a:pt x="101" y="793"/>
                  </a:cubicBezTo>
                  <a:cubicBezTo>
                    <a:pt x="167" y="526"/>
                    <a:pt x="201" y="293"/>
                    <a:pt x="234" y="26"/>
                  </a:cubicBezTo>
                  <a:cubicBezTo>
                    <a:pt x="234" y="9"/>
                    <a:pt x="226" y="1"/>
                    <a:pt x="217"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8" name="Google Shape;1578;p48"/>
            <p:cNvSpPr/>
            <p:nvPr/>
          </p:nvSpPr>
          <p:spPr>
            <a:xfrm>
              <a:off x="3974213" y="1103745"/>
              <a:ext cx="105171" cy="153994"/>
            </a:xfrm>
            <a:custGeom>
              <a:avLst/>
              <a:gdLst/>
              <a:ahLst/>
              <a:cxnLst/>
              <a:rect l="l" t="t" r="r" b="b"/>
              <a:pathLst>
                <a:path w="1635" h="2394" extrusionOk="0">
                  <a:moveTo>
                    <a:pt x="50" y="0"/>
                  </a:moveTo>
                  <a:cubicBezTo>
                    <a:pt x="42" y="0"/>
                    <a:pt x="34" y="9"/>
                    <a:pt x="34" y="26"/>
                  </a:cubicBezTo>
                  <a:cubicBezTo>
                    <a:pt x="34" y="292"/>
                    <a:pt x="34" y="559"/>
                    <a:pt x="34" y="859"/>
                  </a:cubicBezTo>
                  <a:cubicBezTo>
                    <a:pt x="34" y="960"/>
                    <a:pt x="0" y="1060"/>
                    <a:pt x="67" y="1160"/>
                  </a:cubicBezTo>
                  <a:cubicBezTo>
                    <a:pt x="134" y="1293"/>
                    <a:pt x="234" y="1427"/>
                    <a:pt x="301" y="1527"/>
                  </a:cubicBezTo>
                  <a:cubicBezTo>
                    <a:pt x="401" y="1660"/>
                    <a:pt x="467" y="1760"/>
                    <a:pt x="567" y="1894"/>
                  </a:cubicBezTo>
                  <a:cubicBezTo>
                    <a:pt x="634" y="1960"/>
                    <a:pt x="734" y="1994"/>
                    <a:pt x="834" y="2027"/>
                  </a:cubicBezTo>
                  <a:cubicBezTo>
                    <a:pt x="1101" y="2160"/>
                    <a:pt x="1335" y="2260"/>
                    <a:pt x="1635" y="2394"/>
                  </a:cubicBezTo>
                  <a:cubicBezTo>
                    <a:pt x="1635" y="2394"/>
                    <a:pt x="1635" y="2394"/>
                    <a:pt x="1635" y="2361"/>
                  </a:cubicBezTo>
                  <a:cubicBezTo>
                    <a:pt x="1401" y="2260"/>
                    <a:pt x="1201" y="2160"/>
                    <a:pt x="968" y="2060"/>
                  </a:cubicBezTo>
                  <a:cubicBezTo>
                    <a:pt x="868" y="2027"/>
                    <a:pt x="734" y="1960"/>
                    <a:pt x="634" y="1894"/>
                  </a:cubicBezTo>
                  <a:cubicBezTo>
                    <a:pt x="534" y="1793"/>
                    <a:pt x="467" y="1660"/>
                    <a:pt x="401" y="1560"/>
                  </a:cubicBezTo>
                  <a:cubicBezTo>
                    <a:pt x="301" y="1427"/>
                    <a:pt x="234" y="1326"/>
                    <a:pt x="167" y="1226"/>
                  </a:cubicBezTo>
                  <a:cubicBezTo>
                    <a:pt x="67" y="1093"/>
                    <a:pt x="67" y="960"/>
                    <a:pt x="67" y="793"/>
                  </a:cubicBezTo>
                  <a:cubicBezTo>
                    <a:pt x="67" y="526"/>
                    <a:pt x="67" y="259"/>
                    <a:pt x="67" y="26"/>
                  </a:cubicBezTo>
                  <a:cubicBezTo>
                    <a:pt x="67" y="9"/>
                    <a:pt x="59" y="0"/>
                    <a:pt x="50"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9" name="Google Shape;1579;p48"/>
            <p:cNvSpPr/>
            <p:nvPr/>
          </p:nvSpPr>
          <p:spPr>
            <a:xfrm>
              <a:off x="3982768" y="1104388"/>
              <a:ext cx="126656" cy="134053"/>
            </a:xfrm>
            <a:custGeom>
              <a:avLst/>
              <a:gdLst/>
              <a:ahLst/>
              <a:cxnLst/>
              <a:rect l="l" t="t" r="r" b="b"/>
              <a:pathLst>
                <a:path w="1969" h="2084" extrusionOk="0">
                  <a:moveTo>
                    <a:pt x="26" y="1"/>
                  </a:moveTo>
                  <a:cubicBezTo>
                    <a:pt x="16" y="1"/>
                    <a:pt x="1" y="16"/>
                    <a:pt x="1" y="16"/>
                  </a:cubicBezTo>
                  <a:cubicBezTo>
                    <a:pt x="34" y="282"/>
                    <a:pt x="68" y="583"/>
                    <a:pt x="134" y="849"/>
                  </a:cubicBezTo>
                  <a:cubicBezTo>
                    <a:pt x="134" y="950"/>
                    <a:pt x="168" y="1050"/>
                    <a:pt x="234" y="1150"/>
                  </a:cubicBezTo>
                  <a:cubicBezTo>
                    <a:pt x="334" y="1250"/>
                    <a:pt x="434" y="1350"/>
                    <a:pt x="535" y="1483"/>
                  </a:cubicBezTo>
                  <a:cubicBezTo>
                    <a:pt x="635" y="1583"/>
                    <a:pt x="735" y="1683"/>
                    <a:pt x="835" y="1783"/>
                  </a:cubicBezTo>
                  <a:cubicBezTo>
                    <a:pt x="901" y="1850"/>
                    <a:pt x="1002" y="1850"/>
                    <a:pt x="1102" y="1884"/>
                  </a:cubicBezTo>
                  <a:cubicBezTo>
                    <a:pt x="1402" y="1950"/>
                    <a:pt x="1669" y="2017"/>
                    <a:pt x="1969" y="2084"/>
                  </a:cubicBezTo>
                  <a:cubicBezTo>
                    <a:pt x="1735" y="2017"/>
                    <a:pt x="1502" y="1950"/>
                    <a:pt x="1268" y="1884"/>
                  </a:cubicBezTo>
                  <a:cubicBezTo>
                    <a:pt x="1135" y="1850"/>
                    <a:pt x="1002" y="1817"/>
                    <a:pt x="901" y="1750"/>
                  </a:cubicBezTo>
                  <a:cubicBezTo>
                    <a:pt x="768" y="1683"/>
                    <a:pt x="701" y="1550"/>
                    <a:pt x="601" y="1483"/>
                  </a:cubicBezTo>
                  <a:cubicBezTo>
                    <a:pt x="501" y="1383"/>
                    <a:pt x="434" y="1283"/>
                    <a:pt x="334" y="1183"/>
                  </a:cubicBezTo>
                  <a:cubicBezTo>
                    <a:pt x="201" y="1050"/>
                    <a:pt x="201" y="916"/>
                    <a:pt x="168" y="783"/>
                  </a:cubicBezTo>
                  <a:cubicBezTo>
                    <a:pt x="134" y="516"/>
                    <a:pt x="68" y="282"/>
                    <a:pt x="34" y="16"/>
                  </a:cubicBezTo>
                  <a:cubicBezTo>
                    <a:pt x="34" y="4"/>
                    <a:pt x="30" y="1"/>
                    <a:pt x="26"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0" name="Google Shape;1580;p48"/>
            <p:cNvSpPr/>
            <p:nvPr/>
          </p:nvSpPr>
          <p:spPr>
            <a:xfrm>
              <a:off x="3948483" y="875775"/>
              <a:ext cx="109481" cy="223208"/>
            </a:xfrm>
            <a:custGeom>
              <a:avLst/>
              <a:gdLst/>
              <a:ahLst/>
              <a:cxnLst/>
              <a:rect l="l" t="t" r="r" b="b"/>
              <a:pathLst>
                <a:path w="1702" h="3470" extrusionOk="0">
                  <a:moveTo>
                    <a:pt x="0" y="3469"/>
                  </a:moveTo>
                  <a:cubicBezTo>
                    <a:pt x="0" y="2836"/>
                    <a:pt x="267" y="2102"/>
                    <a:pt x="467" y="1535"/>
                  </a:cubicBezTo>
                  <a:cubicBezTo>
                    <a:pt x="634" y="1101"/>
                    <a:pt x="834" y="534"/>
                    <a:pt x="1168" y="234"/>
                  </a:cubicBezTo>
                  <a:cubicBezTo>
                    <a:pt x="1401" y="0"/>
                    <a:pt x="1668" y="34"/>
                    <a:pt x="1668" y="367"/>
                  </a:cubicBezTo>
                  <a:cubicBezTo>
                    <a:pt x="1701" y="968"/>
                    <a:pt x="1334" y="1601"/>
                    <a:pt x="1068" y="2135"/>
                  </a:cubicBezTo>
                  <a:cubicBezTo>
                    <a:pt x="901" y="2402"/>
                    <a:pt x="734" y="2702"/>
                    <a:pt x="534" y="2969"/>
                  </a:cubicBezTo>
                  <a:cubicBezTo>
                    <a:pt x="434" y="3103"/>
                    <a:pt x="300" y="3236"/>
                    <a:pt x="200" y="3369"/>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1" name="Google Shape;1581;p48"/>
            <p:cNvSpPr/>
            <p:nvPr/>
          </p:nvSpPr>
          <p:spPr>
            <a:xfrm>
              <a:off x="3866920" y="903628"/>
              <a:ext cx="83751" cy="216840"/>
            </a:xfrm>
            <a:custGeom>
              <a:avLst/>
              <a:gdLst/>
              <a:ahLst/>
              <a:cxnLst/>
              <a:rect l="l" t="t" r="r" b="b"/>
              <a:pathLst>
                <a:path w="1302" h="3371" extrusionOk="0">
                  <a:moveTo>
                    <a:pt x="1235" y="3370"/>
                  </a:moveTo>
                  <a:cubicBezTo>
                    <a:pt x="834" y="2936"/>
                    <a:pt x="601" y="2269"/>
                    <a:pt x="367" y="1736"/>
                  </a:cubicBezTo>
                  <a:cubicBezTo>
                    <a:pt x="201" y="1369"/>
                    <a:pt x="1" y="835"/>
                    <a:pt x="34" y="435"/>
                  </a:cubicBezTo>
                  <a:cubicBezTo>
                    <a:pt x="67" y="134"/>
                    <a:pt x="267" y="1"/>
                    <a:pt x="468" y="234"/>
                  </a:cubicBezTo>
                  <a:cubicBezTo>
                    <a:pt x="868" y="635"/>
                    <a:pt x="1001" y="1302"/>
                    <a:pt x="1135" y="1802"/>
                  </a:cubicBezTo>
                  <a:cubicBezTo>
                    <a:pt x="1201" y="2102"/>
                    <a:pt x="1268" y="2403"/>
                    <a:pt x="1301" y="2703"/>
                  </a:cubicBezTo>
                  <a:cubicBezTo>
                    <a:pt x="1301" y="2870"/>
                    <a:pt x="1268" y="3036"/>
                    <a:pt x="1301" y="3203"/>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2" name="Google Shape;1582;p48"/>
            <p:cNvSpPr/>
            <p:nvPr/>
          </p:nvSpPr>
          <p:spPr>
            <a:xfrm>
              <a:off x="4019241" y="1098663"/>
              <a:ext cx="139585" cy="73009"/>
            </a:xfrm>
            <a:custGeom>
              <a:avLst/>
              <a:gdLst/>
              <a:ahLst/>
              <a:cxnLst/>
              <a:rect l="l" t="t" r="r" b="b"/>
              <a:pathLst>
                <a:path w="2170" h="1135" extrusionOk="0">
                  <a:moveTo>
                    <a:pt x="175" y="0"/>
                  </a:moveTo>
                  <a:cubicBezTo>
                    <a:pt x="127" y="0"/>
                    <a:pt x="80" y="2"/>
                    <a:pt x="34" y="4"/>
                  </a:cubicBezTo>
                  <a:lnTo>
                    <a:pt x="1" y="271"/>
                  </a:lnTo>
                  <a:cubicBezTo>
                    <a:pt x="5" y="271"/>
                    <a:pt x="9" y="271"/>
                    <a:pt x="13" y="271"/>
                  </a:cubicBezTo>
                  <a:cubicBezTo>
                    <a:pt x="302" y="271"/>
                    <a:pt x="1437" y="1135"/>
                    <a:pt x="1919" y="1135"/>
                  </a:cubicBezTo>
                  <a:cubicBezTo>
                    <a:pt x="2042" y="1135"/>
                    <a:pt x="2122" y="1079"/>
                    <a:pt x="2136" y="938"/>
                  </a:cubicBezTo>
                  <a:cubicBezTo>
                    <a:pt x="2169" y="638"/>
                    <a:pt x="1902" y="438"/>
                    <a:pt x="1702" y="338"/>
                  </a:cubicBezTo>
                  <a:cubicBezTo>
                    <a:pt x="1245" y="155"/>
                    <a:pt x="677" y="0"/>
                    <a:pt x="175" y="0"/>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583" name="Google Shape;1583;p48"/>
          <p:cNvGrpSpPr/>
          <p:nvPr/>
        </p:nvGrpSpPr>
        <p:grpSpPr>
          <a:xfrm flipH="1">
            <a:off x="1444287" y="4338475"/>
            <a:ext cx="330501" cy="420623"/>
            <a:chOff x="3828325" y="875775"/>
            <a:chExt cx="330501" cy="420623"/>
          </a:xfrm>
        </p:grpSpPr>
        <p:sp>
          <p:nvSpPr>
            <p:cNvPr id="1584" name="Google Shape;1584;p48"/>
            <p:cNvSpPr/>
            <p:nvPr/>
          </p:nvSpPr>
          <p:spPr>
            <a:xfrm>
              <a:off x="3884094" y="1119247"/>
              <a:ext cx="53711" cy="53776"/>
            </a:xfrm>
            <a:custGeom>
              <a:avLst/>
              <a:gdLst/>
              <a:ahLst/>
              <a:cxnLst/>
              <a:rect l="l" t="t" r="r" b="b"/>
              <a:pathLst>
                <a:path w="835" h="836" extrusionOk="0">
                  <a:moveTo>
                    <a:pt x="474" y="1"/>
                  </a:moveTo>
                  <a:cubicBezTo>
                    <a:pt x="323" y="1"/>
                    <a:pt x="155" y="120"/>
                    <a:pt x="100" y="285"/>
                  </a:cubicBezTo>
                  <a:cubicBezTo>
                    <a:pt x="0" y="485"/>
                    <a:pt x="67" y="719"/>
                    <a:pt x="234" y="819"/>
                  </a:cubicBezTo>
                  <a:cubicBezTo>
                    <a:pt x="269" y="830"/>
                    <a:pt x="305" y="836"/>
                    <a:pt x="340" y="836"/>
                  </a:cubicBezTo>
                  <a:cubicBezTo>
                    <a:pt x="502" y="836"/>
                    <a:pt x="652" y="716"/>
                    <a:pt x="734" y="552"/>
                  </a:cubicBezTo>
                  <a:cubicBezTo>
                    <a:pt x="834" y="352"/>
                    <a:pt x="734" y="118"/>
                    <a:pt x="567" y="18"/>
                  </a:cubicBezTo>
                  <a:cubicBezTo>
                    <a:pt x="538" y="6"/>
                    <a:pt x="506" y="1"/>
                    <a:pt x="474" y="1"/>
                  </a:cubicBezTo>
                  <a:close/>
                </a:path>
              </a:pathLst>
            </a:cu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5" name="Google Shape;1585;p48"/>
            <p:cNvSpPr/>
            <p:nvPr/>
          </p:nvSpPr>
          <p:spPr>
            <a:xfrm>
              <a:off x="3918444" y="1068109"/>
              <a:ext cx="126656" cy="79699"/>
            </a:xfrm>
            <a:custGeom>
              <a:avLst/>
              <a:gdLst/>
              <a:ahLst/>
              <a:cxnLst/>
              <a:rect l="l" t="t" r="r" b="b"/>
              <a:pathLst>
                <a:path w="1969" h="1239" extrusionOk="0">
                  <a:moveTo>
                    <a:pt x="1114" y="1"/>
                  </a:moveTo>
                  <a:cubicBezTo>
                    <a:pt x="642" y="1"/>
                    <a:pt x="123" y="511"/>
                    <a:pt x="0" y="880"/>
                  </a:cubicBezTo>
                  <a:lnTo>
                    <a:pt x="0" y="1180"/>
                  </a:lnTo>
                  <a:cubicBezTo>
                    <a:pt x="43" y="1223"/>
                    <a:pt x="86" y="1238"/>
                    <a:pt x="130" y="1238"/>
                  </a:cubicBezTo>
                  <a:cubicBezTo>
                    <a:pt x="223" y="1238"/>
                    <a:pt x="320" y="1169"/>
                    <a:pt x="434" y="1147"/>
                  </a:cubicBezTo>
                  <a:cubicBezTo>
                    <a:pt x="551" y="1108"/>
                    <a:pt x="668" y="1091"/>
                    <a:pt x="785" y="1091"/>
                  </a:cubicBezTo>
                  <a:cubicBezTo>
                    <a:pt x="868" y="1091"/>
                    <a:pt x="951" y="1099"/>
                    <a:pt x="1034" y="1113"/>
                  </a:cubicBezTo>
                  <a:cubicBezTo>
                    <a:pt x="1188" y="1113"/>
                    <a:pt x="1349" y="1156"/>
                    <a:pt x="1488" y="1156"/>
                  </a:cubicBezTo>
                  <a:cubicBezTo>
                    <a:pt x="1650" y="1156"/>
                    <a:pt x="1781" y="1098"/>
                    <a:pt x="1835" y="846"/>
                  </a:cubicBezTo>
                  <a:cubicBezTo>
                    <a:pt x="1968" y="446"/>
                    <a:pt x="1601" y="113"/>
                    <a:pt x="1234" y="12"/>
                  </a:cubicBezTo>
                  <a:cubicBezTo>
                    <a:pt x="1195" y="5"/>
                    <a:pt x="1155" y="1"/>
                    <a:pt x="1114"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6" name="Google Shape;1586;p48"/>
            <p:cNvSpPr/>
            <p:nvPr/>
          </p:nvSpPr>
          <p:spPr>
            <a:xfrm>
              <a:off x="3828325" y="1159001"/>
              <a:ext cx="81564" cy="135211"/>
            </a:xfrm>
            <a:custGeom>
              <a:avLst/>
              <a:gdLst/>
              <a:ahLst/>
              <a:cxnLst/>
              <a:rect l="l" t="t" r="r" b="b"/>
              <a:pathLst>
                <a:path w="1268" h="2102" extrusionOk="0">
                  <a:moveTo>
                    <a:pt x="1234" y="0"/>
                  </a:moveTo>
                  <a:cubicBezTo>
                    <a:pt x="1168" y="0"/>
                    <a:pt x="1101" y="134"/>
                    <a:pt x="1068" y="167"/>
                  </a:cubicBezTo>
                  <a:cubicBezTo>
                    <a:pt x="1001" y="267"/>
                    <a:pt x="934" y="334"/>
                    <a:pt x="867" y="434"/>
                  </a:cubicBezTo>
                  <a:cubicBezTo>
                    <a:pt x="734" y="601"/>
                    <a:pt x="634" y="768"/>
                    <a:pt x="534" y="968"/>
                  </a:cubicBezTo>
                  <a:cubicBezTo>
                    <a:pt x="400" y="1135"/>
                    <a:pt x="300" y="1335"/>
                    <a:pt x="234" y="1535"/>
                  </a:cubicBezTo>
                  <a:cubicBezTo>
                    <a:pt x="134" y="1702"/>
                    <a:pt x="33" y="1902"/>
                    <a:pt x="0" y="2102"/>
                  </a:cubicBezTo>
                  <a:cubicBezTo>
                    <a:pt x="67" y="1935"/>
                    <a:pt x="134" y="1735"/>
                    <a:pt x="234" y="1568"/>
                  </a:cubicBezTo>
                  <a:cubicBezTo>
                    <a:pt x="334" y="1401"/>
                    <a:pt x="400" y="1201"/>
                    <a:pt x="500" y="1035"/>
                  </a:cubicBezTo>
                  <a:cubicBezTo>
                    <a:pt x="634" y="868"/>
                    <a:pt x="734" y="701"/>
                    <a:pt x="834" y="534"/>
                  </a:cubicBezTo>
                  <a:cubicBezTo>
                    <a:pt x="901" y="467"/>
                    <a:pt x="967" y="367"/>
                    <a:pt x="1034" y="301"/>
                  </a:cubicBezTo>
                  <a:cubicBezTo>
                    <a:pt x="1068" y="234"/>
                    <a:pt x="1101" y="201"/>
                    <a:pt x="1134" y="167"/>
                  </a:cubicBezTo>
                  <a:cubicBezTo>
                    <a:pt x="1168" y="134"/>
                    <a:pt x="1201" y="101"/>
                    <a:pt x="1234" y="67"/>
                  </a:cubicBezTo>
                  <a:cubicBezTo>
                    <a:pt x="1268" y="67"/>
                    <a:pt x="1268" y="67"/>
                    <a:pt x="1268" y="34"/>
                  </a:cubicBezTo>
                  <a:cubicBezTo>
                    <a:pt x="1268" y="34"/>
                    <a:pt x="1234" y="0"/>
                    <a:pt x="1234"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7" name="Google Shape;1587;p48"/>
            <p:cNvSpPr/>
            <p:nvPr/>
          </p:nvSpPr>
          <p:spPr>
            <a:xfrm>
              <a:off x="3839003" y="1079623"/>
              <a:ext cx="77319" cy="60144"/>
            </a:xfrm>
            <a:custGeom>
              <a:avLst/>
              <a:gdLst/>
              <a:ahLst/>
              <a:cxnLst/>
              <a:rect l="l" t="t" r="r" b="b"/>
              <a:pathLst>
                <a:path w="1202" h="935" extrusionOk="0">
                  <a:moveTo>
                    <a:pt x="1" y="0"/>
                  </a:moveTo>
                  <a:cubicBezTo>
                    <a:pt x="1" y="0"/>
                    <a:pt x="1" y="34"/>
                    <a:pt x="1" y="34"/>
                  </a:cubicBezTo>
                  <a:cubicBezTo>
                    <a:pt x="501" y="200"/>
                    <a:pt x="902" y="534"/>
                    <a:pt x="1202" y="934"/>
                  </a:cubicBezTo>
                  <a:cubicBezTo>
                    <a:pt x="935" y="501"/>
                    <a:pt x="501" y="200"/>
                    <a:pt x="1"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8" name="Google Shape;1588;p48"/>
            <p:cNvSpPr/>
            <p:nvPr/>
          </p:nvSpPr>
          <p:spPr>
            <a:xfrm>
              <a:off x="3845435" y="1103230"/>
              <a:ext cx="58021" cy="37501"/>
            </a:xfrm>
            <a:custGeom>
              <a:avLst/>
              <a:gdLst/>
              <a:ahLst/>
              <a:cxnLst/>
              <a:rect l="l" t="t" r="r" b="b"/>
              <a:pathLst>
                <a:path w="902" h="583" extrusionOk="0">
                  <a:moveTo>
                    <a:pt x="1" y="0"/>
                  </a:moveTo>
                  <a:lnTo>
                    <a:pt x="1" y="0"/>
                  </a:lnTo>
                  <a:cubicBezTo>
                    <a:pt x="301" y="167"/>
                    <a:pt x="601" y="334"/>
                    <a:pt x="868" y="567"/>
                  </a:cubicBezTo>
                  <a:cubicBezTo>
                    <a:pt x="868" y="578"/>
                    <a:pt x="872" y="582"/>
                    <a:pt x="877" y="582"/>
                  </a:cubicBezTo>
                  <a:cubicBezTo>
                    <a:pt x="887" y="582"/>
                    <a:pt x="902" y="567"/>
                    <a:pt x="902" y="567"/>
                  </a:cubicBezTo>
                  <a:cubicBezTo>
                    <a:pt x="601" y="334"/>
                    <a:pt x="335" y="134"/>
                    <a:pt x="1"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9" name="Google Shape;1589;p48"/>
            <p:cNvSpPr/>
            <p:nvPr/>
          </p:nvSpPr>
          <p:spPr>
            <a:xfrm>
              <a:off x="3939864" y="1116610"/>
              <a:ext cx="68763" cy="179788"/>
            </a:xfrm>
            <a:custGeom>
              <a:avLst/>
              <a:gdLst/>
              <a:ahLst/>
              <a:cxnLst/>
              <a:rect l="l" t="t" r="r" b="b"/>
              <a:pathLst>
                <a:path w="1069" h="2795" extrusionOk="0">
                  <a:moveTo>
                    <a:pt x="413" y="1"/>
                  </a:moveTo>
                  <a:cubicBezTo>
                    <a:pt x="401" y="1"/>
                    <a:pt x="384" y="9"/>
                    <a:pt x="368" y="26"/>
                  </a:cubicBezTo>
                  <a:cubicBezTo>
                    <a:pt x="268" y="259"/>
                    <a:pt x="201" y="526"/>
                    <a:pt x="101" y="793"/>
                  </a:cubicBezTo>
                  <a:cubicBezTo>
                    <a:pt x="67" y="893"/>
                    <a:pt x="1" y="993"/>
                    <a:pt x="34" y="1126"/>
                  </a:cubicBezTo>
                  <a:cubicBezTo>
                    <a:pt x="67" y="1260"/>
                    <a:pt x="101" y="1393"/>
                    <a:pt x="134" y="1527"/>
                  </a:cubicBezTo>
                  <a:cubicBezTo>
                    <a:pt x="167" y="1660"/>
                    <a:pt x="201" y="1827"/>
                    <a:pt x="234" y="1960"/>
                  </a:cubicBezTo>
                  <a:cubicBezTo>
                    <a:pt x="268" y="2027"/>
                    <a:pt x="368" y="2127"/>
                    <a:pt x="434" y="2194"/>
                  </a:cubicBezTo>
                  <a:cubicBezTo>
                    <a:pt x="634" y="2394"/>
                    <a:pt x="835" y="2594"/>
                    <a:pt x="1068" y="2794"/>
                  </a:cubicBezTo>
                  <a:cubicBezTo>
                    <a:pt x="1068" y="2794"/>
                    <a:pt x="1068" y="2761"/>
                    <a:pt x="1068" y="2761"/>
                  </a:cubicBezTo>
                  <a:cubicBezTo>
                    <a:pt x="901" y="2594"/>
                    <a:pt x="735" y="2427"/>
                    <a:pt x="568" y="2261"/>
                  </a:cubicBezTo>
                  <a:cubicBezTo>
                    <a:pt x="468" y="2194"/>
                    <a:pt x="368" y="2094"/>
                    <a:pt x="301" y="1960"/>
                  </a:cubicBezTo>
                  <a:cubicBezTo>
                    <a:pt x="234" y="1860"/>
                    <a:pt x="234" y="1694"/>
                    <a:pt x="201" y="1560"/>
                  </a:cubicBezTo>
                  <a:cubicBezTo>
                    <a:pt x="167" y="1460"/>
                    <a:pt x="134" y="1327"/>
                    <a:pt x="101" y="1193"/>
                  </a:cubicBezTo>
                  <a:cubicBezTo>
                    <a:pt x="67" y="1026"/>
                    <a:pt x="101" y="893"/>
                    <a:pt x="167" y="760"/>
                  </a:cubicBezTo>
                  <a:cubicBezTo>
                    <a:pt x="268" y="526"/>
                    <a:pt x="334" y="259"/>
                    <a:pt x="434" y="26"/>
                  </a:cubicBezTo>
                  <a:cubicBezTo>
                    <a:pt x="434" y="9"/>
                    <a:pt x="426" y="1"/>
                    <a:pt x="413"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0" name="Google Shape;1590;p48"/>
            <p:cNvSpPr/>
            <p:nvPr/>
          </p:nvSpPr>
          <p:spPr>
            <a:xfrm>
              <a:off x="3957039" y="1118733"/>
              <a:ext cx="85874" cy="169046"/>
            </a:xfrm>
            <a:custGeom>
              <a:avLst/>
              <a:gdLst/>
              <a:ahLst/>
              <a:cxnLst/>
              <a:rect l="l" t="t" r="r" b="b"/>
              <a:pathLst>
                <a:path w="1335" h="2628" extrusionOk="0">
                  <a:moveTo>
                    <a:pt x="217" y="1"/>
                  </a:moveTo>
                  <a:cubicBezTo>
                    <a:pt x="209" y="1"/>
                    <a:pt x="201" y="9"/>
                    <a:pt x="201" y="26"/>
                  </a:cubicBezTo>
                  <a:cubicBezTo>
                    <a:pt x="134" y="293"/>
                    <a:pt x="101" y="560"/>
                    <a:pt x="34" y="827"/>
                  </a:cubicBezTo>
                  <a:cubicBezTo>
                    <a:pt x="34" y="960"/>
                    <a:pt x="1" y="1060"/>
                    <a:pt x="34" y="1160"/>
                  </a:cubicBezTo>
                  <a:cubicBezTo>
                    <a:pt x="101" y="1294"/>
                    <a:pt x="134" y="1427"/>
                    <a:pt x="201" y="1560"/>
                  </a:cubicBezTo>
                  <a:cubicBezTo>
                    <a:pt x="267" y="1694"/>
                    <a:pt x="301" y="1827"/>
                    <a:pt x="367" y="1961"/>
                  </a:cubicBezTo>
                  <a:cubicBezTo>
                    <a:pt x="434" y="2061"/>
                    <a:pt x="534" y="2094"/>
                    <a:pt x="601" y="2161"/>
                  </a:cubicBezTo>
                  <a:cubicBezTo>
                    <a:pt x="868" y="2328"/>
                    <a:pt x="1101" y="2494"/>
                    <a:pt x="1335" y="2628"/>
                  </a:cubicBezTo>
                  <a:cubicBezTo>
                    <a:pt x="1168" y="2494"/>
                    <a:pt x="968" y="2361"/>
                    <a:pt x="768" y="2228"/>
                  </a:cubicBezTo>
                  <a:cubicBezTo>
                    <a:pt x="668" y="2161"/>
                    <a:pt x="534" y="2061"/>
                    <a:pt x="434" y="1961"/>
                  </a:cubicBezTo>
                  <a:cubicBezTo>
                    <a:pt x="367" y="1861"/>
                    <a:pt x="334" y="1727"/>
                    <a:pt x="267" y="1594"/>
                  </a:cubicBezTo>
                  <a:cubicBezTo>
                    <a:pt x="234" y="1460"/>
                    <a:pt x="167" y="1360"/>
                    <a:pt x="134" y="1227"/>
                  </a:cubicBezTo>
                  <a:cubicBezTo>
                    <a:pt x="67" y="1093"/>
                    <a:pt x="67" y="960"/>
                    <a:pt x="101" y="793"/>
                  </a:cubicBezTo>
                  <a:cubicBezTo>
                    <a:pt x="167" y="526"/>
                    <a:pt x="201" y="293"/>
                    <a:pt x="234" y="26"/>
                  </a:cubicBezTo>
                  <a:cubicBezTo>
                    <a:pt x="234" y="9"/>
                    <a:pt x="226" y="1"/>
                    <a:pt x="217"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1" name="Google Shape;1591;p48"/>
            <p:cNvSpPr/>
            <p:nvPr/>
          </p:nvSpPr>
          <p:spPr>
            <a:xfrm>
              <a:off x="3974213" y="1103745"/>
              <a:ext cx="105171" cy="153994"/>
            </a:xfrm>
            <a:custGeom>
              <a:avLst/>
              <a:gdLst/>
              <a:ahLst/>
              <a:cxnLst/>
              <a:rect l="l" t="t" r="r" b="b"/>
              <a:pathLst>
                <a:path w="1635" h="2394" extrusionOk="0">
                  <a:moveTo>
                    <a:pt x="50" y="0"/>
                  </a:moveTo>
                  <a:cubicBezTo>
                    <a:pt x="42" y="0"/>
                    <a:pt x="34" y="9"/>
                    <a:pt x="34" y="26"/>
                  </a:cubicBezTo>
                  <a:cubicBezTo>
                    <a:pt x="34" y="292"/>
                    <a:pt x="34" y="559"/>
                    <a:pt x="34" y="859"/>
                  </a:cubicBezTo>
                  <a:cubicBezTo>
                    <a:pt x="34" y="960"/>
                    <a:pt x="0" y="1060"/>
                    <a:pt x="67" y="1160"/>
                  </a:cubicBezTo>
                  <a:cubicBezTo>
                    <a:pt x="134" y="1293"/>
                    <a:pt x="234" y="1427"/>
                    <a:pt x="301" y="1527"/>
                  </a:cubicBezTo>
                  <a:cubicBezTo>
                    <a:pt x="401" y="1660"/>
                    <a:pt x="467" y="1760"/>
                    <a:pt x="567" y="1894"/>
                  </a:cubicBezTo>
                  <a:cubicBezTo>
                    <a:pt x="634" y="1960"/>
                    <a:pt x="734" y="1994"/>
                    <a:pt x="834" y="2027"/>
                  </a:cubicBezTo>
                  <a:cubicBezTo>
                    <a:pt x="1101" y="2160"/>
                    <a:pt x="1335" y="2260"/>
                    <a:pt x="1635" y="2394"/>
                  </a:cubicBezTo>
                  <a:cubicBezTo>
                    <a:pt x="1635" y="2394"/>
                    <a:pt x="1635" y="2394"/>
                    <a:pt x="1635" y="2361"/>
                  </a:cubicBezTo>
                  <a:cubicBezTo>
                    <a:pt x="1401" y="2260"/>
                    <a:pt x="1201" y="2160"/>
                    <a:pt x="968" y="2060"/>
                  </a:cubicBezTo>
                  <a:cubicBezTo>
                    <a:pt x="868" y="2027"/>
                    <a:pt x="734" y="1960"/>
                    <a:pt x="634" y="1894"/>
                  </a:cubicBezTo>
                  <a:cubicBezTo>
                    <a:pt x="534" y="1793"/>
                    <a:pt x="467" y="1660"/>
                    <a:pt x="401" y="1560"/>
                  </a:cubicBezTo>
                  <a:cubicBezTo>
                    <a:pt x="301" y="1427"/>
                    <a:pt x="234" y="1326"/>
                    <a:pt x="167" y="1226"/>
                  </a:cubicBezTo>
                  <a:cubicBezTo>
                    <a:pt x="67" y="1093"/>
                    <a:pt x="67" y="960"/>
                    <a:pt x="67" y="793"/>
                  </a:cubicBezTo>
                  <a:cubicBezTo>
                    <a:pt x="67" y="526"/>
                    <a:pt x="67" y="259"/>
                    <a:pt x="67" y="26"/>
                  </a:cubicBezTo>
                  <a:cubicBezTo>
                    <a:pt x="67" y="9"/>
                    <a:pt x="59" y="0"/>
                    <a:pt x="50"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2" name="Google Shape;1592;p48"/>
            <p:cNvSpPr/>
            <p:nvPr/>
          </p:nvSpPr>
          <p:spPr>
            <a:xfrm>
              <a:off x="3982768" y="1104388"/>
              <a:ext cx="126656" cy="134053"/>
            </a:xfrm>
            <a:custGeom>
              <a:avLst/>
              <a:gdLst/>
              <a:ahLst/>
              <a:cxnLst/>
              <a:rect l="l" t="t" r="r" b="b"/>
              <a:pathLst>
                <a:path w="1969" h="2084" extrusionOk="0">
                  <a:moveTo>
                    <a:pt x="26" y="1"/>
                  </a:moveTo>
                  <a:cubicBezTo>
                    <a:pt x="16" y="1"/>
                    <a:pt x="1" y="16"/>
                    <a:pt x="1" y="16"/>
                  </a:cubicBezTo>
                  <a:cubicBezTo>
                    <a:pt x="34" y="282"/>
                    <a:pt x="68" y="583"/>
                    <a:pt x="134" y="849"/>
                  </a:cubicBezTo>
                  <a:cubicBezTo>
                    <a:pt x="134" y="950"/>
                    <a:pt x="168" y="1050"/>
                    <a:pt x="234" y="1150"/>
                  </a:cubicBezTo>
                  <a:cubicBezTo>
                    <a:pt x="334" y="1250"/>
                    <a:pt x="434" y="1350"/>
                    <a:pt x="535" y="1483"/>
                  </a:cubicBezTo>
                  <a:cubicBezTo>
                    <a:pt x="635" y="1583"/>
                    <a:pt x="735" y="1683"/>
                    <a:pt x="835" y="1783"/>
                  </a:cubicBezTo>
                  <a:cubicBezTo>
                    <a:pt x="901" y="1850"/>
                    <a:pt x="1002" y="1850"/>
                    <a:pt x="1102" y="1884"/>
                  </a:cubicBezTo>
                  <a:cubicBezTo>
                    <a:pt x="1402" y="1950"/>
                    <a:pt x="1669" y="2017"/>
                    <a:pt x="1969" y="2084"/>
                  </a:cubicBezTo>
                  <a:cubicBezTo>
                    <a:pt x="1735" y="2017"/>
                    <a:pt x="1502" y="1950"/>
                    <a:pt x="1268" y="1884"/>
                  </a:cubicBezTo>
                  <a:cubicBezTo>
                    <a:pt x="1135" y="1850"/>
                    <a:pt x="1002" y="1817"/>
                    <a:pt x="901" y="1750"/>
                  </a:cubicBezTo>
                  <a:cubicBezTo>
                    <a:pt x="768" y="1683"/>
                    <a:pt x="701" y="1550"/>
                    <a:pt x="601" y="1483"/>
                  </a:cubicBezTo>
                  <a:cubicBezTo>
                    <a:pt x="501" y="1383"/>
                    <a:pt x="434" y="1283"/>
                    <a:pt x="334" y="1183"/>
                  </a:cubicBezTo>
                  <a:cubicBezTo>
                    <a:pt x="201" y="1050"/>
                    <a:pt x="201" y="916"/>
                    <a:pt x="168" y="783"/>
                  </a:cubicBezTo>
                  <a:cubicBezTo>
                    <a:pt x="134" y="516"/>
                    <a:pt x="68" y="282"/>
                    <a:pt x="34" y="16"/>
                  </a:cubicBezTo>
                  <a:cubicBezTo>
                    <a:pt x="34" y="4"/>
                    <a:pt x="30" y="1"/>
                    <a:pt x="26"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3" name="Google Shape;1593;p48"/>
            <p:cNvSpPr/>
            <p:nvPr/>
          </p:nvSpPr>
          <p:spPr>
            <a:xfrm>
              <a:off x="3948483" y="875775"/>
              <a:ext cx="109481" cy="223208"/>
            </a:xfrm>
            <a:custGeom>
              <a:avLst/>
              <a:gdLst/>
              <a:ahLst/>
              <a:cxnLst/>
              <a:rect l="l" t="t" r="r" b="b"/>
              <a:pathLst>
                <a:path w="1702" h="3470" extrusionOk="0">
                  <a:moveTo>
                    <a:pt x="0" y="3469"/>
                  </a:moveTo>
                  <a:cubicBezTo>
                    <a:pt x="0" y="2836"/>
                    <a:pt x="267" y="2102"/>
                    <a:pt x="467" y="1535"/>
                  </a:cubicBezTo>
                  <a:cubicBezTo>
                    <a:pt x="634" y="1101"/>
                    <a:pt x="834" y="534"/>
                    <a:pt x="1168" y="234"/>
                  </a:cubicBezTo>
                  <a:cubicBezTo>
                    <a:pt x="1401" y="0"/>
                    <a:pt x="1668" y="34"/>
                    <a:pt x="1668" y="367"/>
                  </a:cubicBezTo>
                  <a:cubicBezTo>
                    <a:pt x="1701" y="968"/>
                    <a:pt x="1334" y="1601"/>
                    <a:pt x="1068" y="2135"/>
                  </a:cubicBezTo>
                  <a:cubicBezTo>
                    <a:pt x="901" y="2402"/>
                    <a:pt x="734" y="2702"/>
                    <a:pt x="534" y="2969"/>
                  </a:cubicBezTo>
                  <a:cubicBezTo>
                    <a:pt x="434" y="3103"/>
                    <a:pt x="300" y="3236"/>
                    <a:pt x="200" y="3369"/>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4" name="Google Shape;1594;p48"/>
            <p:cNvSpPr/>
            <p:nvPr/>
          </p:nvSpPr>
          <p:spPr>
            <a:xfrm>
              <a:off x="3866920" y="903628"/>
              <a:ext cx="83751" cy="216840"/>
            </a:xfrm>
            <a:custGeom>
              <a:avLst/>
              <a:gdLst/>
              <a:ahLst/>
              <a:cxnLst/>
              <a:rect l="l" t="t" r="r" b="b"/>
              <a:pathLst>
                <a:path w="1302" h="3371" extrusionOk="0">
                  <a:moveTo>
                    <a:pt x="1235" y="3370"/>
                  </a:moveTo>
                  <a:cubicBezTo>
                    <a:pt x="834" y="2936"/>
                    <a:pt x="601" y="2269"/>
                    <a:pt x="367" y="1736"/>
                  </a:cubicBezTo>
                  <a:cubicBezTo>
                    <a:pt x="201" y="1369"/>
                    <a:pt x="1" y="835"/>
                    <a:pt x="34" y="435"/>
                  </a:cubicBezTo>
                  <a:cubicBezTo>
                    <a:pt x="67" y="134"/>
                    <a:pt x="267" y="1"/>
                    <a:pt x="468" y="234"/>
                  </a:cubicBezTo>
                  <a:cubicBezTo>
                    <a:pt x="868" y="635"/>
                    <a:pt x="1001" y="1302"/>
                    <a:pt x="1135" y="1802"/>
                  </a:cubicBezTo>
                  <a:cubicBezTo>
                    <a:pt x="1201" y="2102"/>
                    <a:pt x="1268" y="2403"/>
                    <a:pt x="1301" y="2703"/>
                  </a:cubicBezTo>
                  <a:cubicBezTo>
                    <a:pt x="1301" y="2870"/>
                    <a:pt x="1268" y="3036"/>
                    <a:pt x="1301" y="3203"/>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5" name="Google Shape;1595;p48"/>
            <p:cNvSpPr/>
            <p:nvPr/>
          </p:nvSpPr>
          <p:spPr>
            <a:xfrm>
              <a:off x="4019241" y="1098663"/>
              <a:ext cx="139585" cy="73009"/>
            </a:xfrm>
            <a:custGeom>
              <a:avLst/>
              <a:gdLst/>
              <a:ahLst/>
              <a:cxnLst/>
              <a:rect l="l" t="t" r="r" b="b"/>
              <a:pathLst>
                <a:path w="2170" h="1135" extrusionOk="0">
                  <a:moveTo>
                    <a:pt x="175" y="0"/>
                  </a:moveTo>
                  <a:cubicBezTo>
                    <a:pt x="127" y="0"/>
                    <a:pt x="80" y="2"/>
                    <a:pt x="34" y="4"/>
                  </a:cubicBezTo>
                  <a:lnTo>
                    <a:pt x="1" y="271"/>
                  </a:lnTo>
                  <a:cubicBezTo>
                    <a:pt x="5" y="271"/>
                    <a:pt x="9" y="271"/>
                    <a:pt x="13" y="271"/>
                  </a:cubicBezTo>
                  <a:cubicBezTo>
                    <a:pt x="302" y="271"/>
                    <a:pt x="1437" y="1135"/>
                    <a:pt x="1919" y="1135"/>
                  </a:cubicBezTo>
                  <a:cubicBezTo>
                    <a:pt x="2042" y="1135"/>
                    <a:pt x="2122" y="1079"/>
                    <a:pt x="2136" y="938"/>
                  </a:cubicBezTo>
                  <a:cubicBezTo>
                    <a:pt x="2169" y="638"/>
                    <a:pt x="1902" y="438"/>
                    <a:pt x="1702" y="338"/>
                  </a:cubicBezTo>
                  <a:cubicBezTo>
                    <a:pt x="1245" y="155"/>
                    <a:pt x="677" y="0"/>
                    <a:pt x="175" y="0"/>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596" name="Google Shape;1596;p48"/>
          <p:cNvSpPr txBox="1">
            <a:spLocks noGrp="1"/>
          </p:cNvSpPr>
          <p:nvPr>
            <p:ph type="title"/>
          </p:nvPr>
        </p:nvSpPr>
        <p:spPr>
          <a:xfrm>
            <a:off x="713225" y="445025"/>
            <a:ext cx="3597000" cy="1088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1597" name="Google Shape;1597;p48"/>
          <p:cNvSpPr txBox="1">
            <a:spLocks noGrp="1"/>
          </p:cNvSpPr>
          <p:nvPr>
            <p:ph type="subTitle" idx="1"/>
          </p:nvPr>
        </p:nvSpPr>
        <p:spPr>
          <a:xfrm>
            <a:off x="713225" y="1643850"/>
            <a:ext cx="3597000" cy="2584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4"/>
              </a:buClr>
              <a:buSzPts val="1600"/>
              <a:buFont typeface="Nunito"/>
              <a:buNone/>
              <a:defRPr sz="1600"/>
            </a:lvl1pPr>
            <a:lvl2pPr lvl="1" algn="l">
              <a:lnSpc>
                <a:spcPct val="100000"/>
              </a:lnSpc>
              <a:spcBef>
                <a:spcPts val="0"/>
              </a:spcBef>
              <a:spcAft>
                <a:spcPts val="0"/>
              </a:spcAft>
              <a:buClr>
                <a:schemeClr val="lt1"/>
              </a:buClr>
              <a:buSzPts val="1600"/>
              <a:buFont typeface="Nunito"/>
              <a:buNone/>
              <a:defRPr/>
            </a:lvl2pPr>
            <a:lvl3pPr lvl="2" algn="l">
              <a:lnSpc>
                <a:spcPct val="100000"/>
              </a:lnSpc>
              <a:spcBef>
                <a:spcPts val="0"/>
              </a:spcBef>
              <a:spcAft>
                <a:spcPts val="0"/>
              </a:spcAft>
              <a:buClr>
                <a:schemeClr val="lt1"/>
              </a:buClr>
              <a:buSzPts val="1600"/>
              <a:buFont typeface="Nunito"/>
              <a:buNone/>
              <a:defRPr/>
            </a:lvl3pPr>
            <a:lvl4pPr lvl="3" algn="l">
              <a:lnSpc>
                <a:spcPct val="100000"/>
              </a:lnSpc>
              <a:spcBef>
                <a:spcPts val="0"/>
              </a:spcBef>
              <a:spcAft>
                <a:spcPts val="0"/>
              </a:spcAft>
              <a:buClr>
                <a:schemeClr val="lt1"/>
              </a:buClr>
              <a:buSzPts val="1600"/>
              <a:buFont typeface="Nunito"/>
              <a:buNone/>
              <a:defRPr/>
            </a:lvl4pPr>
            <a:lvl5pPr lvl="4" algn="l">
              <a:lnSpc>
                <a:spcPct val="100000"/>
              </a:lnSpc>
              <a:spcBef>
                <a:spcPts val="0"/>
              </a:spcBef>
              <a:spcAft>
                <a:spcPts val="0"/>
              </a:spcAft>
              <a:buClr>
                <a:schemeClr val="lt1"/>
              </a:buClr>
              <a:buSzPts val="1600"/>
              <a:buFont typeface="Nunito"/>
              <a:buNone/>
              <a:defRPr/>
            </a:lvl5pPr>
            <a:lvl6pPr lvl="5" algn="l">
              <a:lnSpc>
                <a:spcPct val="100000"/>
              </a:lnSpc>
              <a:spcBef>
                <a:spcPts val="0"/>
              </a:spcBef>
              <a:spcAft>
                <a:spcPts val="0"/>
              </a:spcAft>
              <a:buClr>
                <a:schemeClr val="lt1"/>
              </a:buClr>
              <a:buSzPts val="1600"/>
              <a:buFont typeface="Nunito"/>
              <a:buNone/>
              <a:defRPr/>
            </a:lvl6pPr>
            <a:lvl7pPr lvl="6" algn="l">
              <a:lnSpc>
                <a:spcPct val="100000"/>
              </a:lnSpc>
              <a:spcBef>
                <a:spcPts val="0"/>
              </a:spcBef>
              <a:spcAft>
                <a:spcPts val="0"/>
              </a:spcAft>
              <a:buClr>
                <a:schemeClr val="lt1"/>
              </a:buClr>
              <a:buSzPts val="1600"/>
              <a:buFont typeface="Nunito"/>
              <a:buNone/>
              <a:defRPr/>
            </a:lvl7pPr>
            <a:lvl8pPr lvl="7" algn="l">
              <a:lnSpc>
                <a:spcPct val="100000"/>
              </a:lnSpc>
              <a:spcBef>
                <a:spcPts val="0"/>
              </a:spcBef>
              <a:spcAft>
                <a:spcPts val="0"/>
              </a:spcAft>
              <a:buClr>
                <a:schemeClr val="lt1"/>
              </a:buClr>
              <a:buSzPts val="1600"/>
              <a:buFont typeface="Nunito"/>
              <a:buNone/>
              <a:defRPr/>
            </a:lvl8pPr>
            <a:lvl9pPr lvl="8" algn="l">
              <a:lnSpc>
                <a:spcPct val="100000"/>
              </a:lnSpc>
              <a:spcBef>
                <a:spcPts val="0"/>
              </a:spcBef>
              <a:spcAft>
                <a:spcPts val="0"/>
              </a:spcAft>
              <a:buClr>
                <a:schemeClr val="lt1"/>
              </a:buClr>
              <a:buSzPts val="1600"/>
              <a:buFont typeface="Nunito"/>
              <a:buNone/>
              <a:defRPr/>
            </a:lvl9pPr>
          </a:lstStyle>
          <a:p>
            <a:endParaRPr/>
          </a:p>
        </p:txBody>
      </p:sp>
      <p:sp>
        <p:nvSpPr>
          <p:cNvPr id="1598" name="Google Shape;1598;p48"/>
          <p:cNvSpPr/>
          <p:nvPr/>
        </p:nvSpPr>
        <p:spPr>
          <a:xfrm>
            <a:off x="3474275" y="4495163"/>
            <a:ext cx="208500" cy="208500"/>
          </a:xfrm>
          <a:custGeom>
            <a:avLst/>
            <a:gdLst/>
            <a:ahLst/>
            <a:cxnLst/>
            <a:rect l="l" t="t" r="r" b="b"/>
            <a:pathLst>
              <a:path w="8340" h="8340" extrusionOk="0">
                <a:moveTo>
                  <a:pt x="4170" y="0"/>
                </a:moveTo>
                <a:cubicBezTo>
                  <a:pt x="1868" y="0"/>
                  <a:pt x="0" y="1868"/>
                  <a:pt x="0" y="4170"/>
                </a:cubicBezTo>
                <a:cubicBezTo>
                  <a:pt x="0" y="6471"/>
                  <a:pt x="1868" y="8339"/>
                  <a:pt x="4170" y="8339"/>
                </a:cubicBezTo>
                <a:cubicBezTo>
                  <a:pt x="6472" y="8339"/>
                  <a:pt x="8340" y="6471"/>
                  <a:pt x="8340" y="4170"/>
                </a:cubicBezTo>
                <a:cubicBezTo>
                  <a:pt x="8340" y="1868"/>
                  <a:pt x="6472" y="0"/>
                  <a:pt x="4170" y="0"/>
                </a:cubicBezTo>
                <a:close/>
              </a:path>
            </a:pathLst>
          </a:cu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itle and two columns 1">
  <p:cSld name="CUSTOM_3">
    <p:spTree>
      <p:nvGrpSpPr>
        <p:cNvPr id="1" name="Shape 1599"/>
        <p:cNvGrpSpPr/>
        <p:nvPr/>
      </p:nvGrpSpPr>
      <p:grpSpPr>
        <a:xfrm>
          <a:off x="0" y="0"/>
          <a:ext cx="0" cy="0"/>
          <a:chOff x="0" y="0"/>
          <a:chExt cx="0" cy="0"/>
        </a:xfrm>
      </p:grpSpPr>
      <p:grpSp>
        <p:nvGrpSpPr>
          <p:cNvPr id="1600" name="Google Shape;1600;p49"/>
          <p:cNvGrpSpPr/>
          <p:nvPr/>
        </p:nvGrpSpPr>
        <p:grpSpPr>
          <a:xfrm rot="-4351734">
            <a:off x="2537071" y="1908581"/>
            <a:ext cx="4263993" cy="4169637"/>
            <a:chOff x="2615425" y="-43849"/>
            <a:chExt cx="5349585" cy="5231206"/>
          </a:xfrm>
        </p:grpSpPr>
        <p:sp>
          <p:nvSpPr>
            <p:cNvPr id="1601" name="Google Shape;1601;p49"/>
            <p:cNvSpPr/>
            <p:nvPr/>
          </p:nvSpPr>
          <p:spPr>
            <a:xfrm>
              <a:off x="2615425" y="-43849"/>
              <a:ext cx="5323250" cy="5231206"/>
            </a:xfrm>
            <a:custGeom>
              <a:avLst/>
              <a:gdLst/>
              <a:ahLst/>
              <a:cxnLst/>
              <a:rect l="l" t="t" r="r" b="b"/>
              <a:pathLst>
                <a:path w="46267" h="45467" extrusionOk="0">
                  <a:moveTo>
                    <a:pt x="25905" y="0"/>
                  </a:moveTo>
                  <a:cubicBezTo>
                    <a:pt x="23434" y="0"/>
                    <a:pt x="21026" y="1266"/>
                    <a:pt x="19681" y="3537"/>
                  </a:cubicBezTo>
                  <a:cubicBezTo>
                    <a:pt x="19447" y="3904"/>
                    <a:pt x="19247" y="4304"/>
                    <a:pt x="19114" y="4704"/>
                  </a:cubicBezTo>
                  <a:cubicBezTo>
                    <a:pt x="19080" y="4704"/>
                    <a:pt x="19047" y="4671"/>
                    <a:pt x="19014" y="4637"/>
                  </a:cubicBezTo>
                  <a:cubicBezTo>
                    <a:pt x="18571" y="4376"/>
                    <a:pt x="18082" y="4251"/>
                    <a:pt x="17599" y="4251"/>
                  </a:cubicBezTo>
                  <a:cubicBezTo>
                    <a:pt x="16660" y="4251"/>
                    <a:pt x="15739" y="4724"/>
                    <a:pt x="15211" y="5605"/>
                  </a:cubicBezTo>
                  <a:cubicBezTo>
                    <a:pt x="15078" y="5838"/>
                    <a:pt x="14978" y="6105"/>
                    <a:pt x="14911" y="6372"/>
                  </a:cubicBezTo>
                  <a:cubicBezTo>
                    <a:pt x="14431" y="6209"/>
                    <a:pt x="13936" y="6130"/>
                    <a:pt x="13444" y="6130"/>
                  </a:cubicBezTo>
                  <a:cubicBezTo>
                    <a:pt x="11919" y="6130"/>
                    <a:pt x="10431" y="6894"/>
                    <a:pt x="9574" y="8307"/>
                  </a:cubicBezTo>
                  <a:cubicBezTo>
                    <a:pt x="8640" y="9908"/>
                    <a:pt x="8806" y="11876"/>
                    <a:pt x="9841" y="13277"/>
                  </a:cubicBezTo>
                  <a:cubicBezTo>
                    <a:pt x="9336" y="13169"/>
                    <a:pt x="8826" y="13116"/>
                    <a:pt x="8318" y="13116"/>
                  </a:cubicBezTo>
                  <a:cubicBezTo>
                    <a:pt x="5839" y="13116"/>
                    <a:pt x="3425" y="14376"/>
                    <a:pt x="2068" y="16646"/>
                  </a:cubicBezTo>
                  <a:cubicBezTo>
                    <a:pt x="0" y="20082"/>
                    <a:pt x="1134" y="24552"/>
                    <a:pt x="4570" y="26586"/>
                  </a:cubicBezTo>
                  <a:cubicBezTo>
                    <a:pt x="5237" y="26987"/>
                    <a:pt x="5938" y="27254"/>
                    <a:pt x="6672" y="27420"/>
                  </a:cubicBezTo>
                  <a:cubicBezTo>
                    <a:pt x="6405" y="29188"/>
                    <a:pt x="7172" y="30990"/>
                    <a:pt x="8806" y="31957"/>
                  </a:cubicBezTo>
                  <a:cubicBezTo>
                    <a:pt x="9529" y="32374"/>
                    <a:pt x="10321" y="32582"/>
                    <a:pt x="11087" y="32582"/>
                  </a:cubicBezTo>
                  <a:cubicBezTo>
                    <a:pt x="11240" y="32582"/>
                    <a:pt x="11392" y="32574"/>
                    <a:pt x="11542" y="32557"/>
                  </a:cubicBezTo>
                  <a:cubicBezTo>
                    <a:pt x="11675" y="33325"/>
                    <a:pt x="12142" y="34058"/>
                    <a:pt x="12843" y="34492"/>
                  </a:cubicBezTo>
                  <a:cubicBezTo>
                    <a:pt x="13285" y="34761"/>
                    <a:pt x="13772" y="34887"/>
                    <a:pt x="14252" y="34887"/>
                  </a:cubicBezTo>
                  <a:cubicBezTo>
                    <a:pt x="14605" y="34887"/>
                    <a:pt x="14953" y="34819"/>
                    <a:pt x="15278" y="34692"/>
                  </a:cubicBezTo>
                  <a:cubicBezTo>
                    <a:pt x="15478" y="35259"/>
                    <a:pt x="15878" y="35793"/>
                    <a:pt x="16445" y="36127"/>
                  </a:cubicBezTo>
                  <a:cubicBezTo>
                    <a:pt x="16812" y="36327"/>
                    <a:pt x="17212" y="36460"/>
                    <a:pt x="17613" y="36494"/>
                  </a:cubicBezTo>
                  <a:cubicBezTo>
                    <a:pt x="16879" y="39496"/>
                    <a:pt x="18146" y="42765"/>
                    <a:pt x="20915" y="44433"/>
                  </a:cubicBezTo>
                  <a:cubicBezTo>
                    <a:pt x="22091" y="45134"/>
                    <a:pt x="23379" y="45467"/>
                    <a:pt x="24646" y="45467"/>
                  </a:cubicBezTo>
                  <a:cubicBezTo>
                    <a:pt x="27117" y="45467"/>
                    <a:pt x="29511" y="44202"/>
                    <a:pt x="30856" y="41931"/>
                  </a:cubicBezTo>
                  <a:cubicBezTo>
                    <a:pt x="31856" y="40263"/>
                    <a:pt x="32090" y="38395"/>
                    <a:pt x="31723" y="36627"/>
                  </a:cubicBezTo>
                  <a:lnTo>
                    <a:pt x="31723" y="36627"/>
                  </a:lnTo>
                  <a:cubicBezTo>
                    <a:pt x="32116" y="36739"/>
                    <a:pt x="32517" y="36794"/>
                    <a:pt x="32916" y="36794"/>
                  </a:cubicBezTo>
                  <a:cubicBezTo>
                    <a:pt x="34416" y="36794"/>
                    <a:pt x="35883" y="36022"/>
                    <a:pt x="36726" y="34626"/>
                  </a:cubicBezTo>
                  <a:cubicBezTo>
                    <a:pt x="37760" y="32891"/>
                    <a:pt x="37494" y="30723"/>
                    <a:pt x="36193" y="29288"/>
                  </a:cubicBezTo>
                  <a:cubicBezTo>
                    <a:pt x="37093" y="29255"/>
                    <a:pt x="37927" y="28788"/>
                    <a:pt x="38428" y="27954"/>
                  </a:cubicBezTo>
                  <a:cubicBezTo>
                    <a:pt x="39061" y="26920"/>
                    <a:pt x="38895" y="25619"/>
                    <a:pt x="38127" y="24718"/>
                  </a:cubicBezTo>
                  <a:cubicBezTo>
                    <a:pt x="40562" y="24685"/>
                    <a:pt x="42897" y="23451"/>
                    <a:pt x="44232" y="21216"/>
                  </a:cubicBezTo>
                  <a:cubicBezTo>
                    <a:pt x="46267" y="17780"/>
                    <a:pt x="45166" y="13310"/>
                    <a:pt x="41730" y="11275"/>
                  </a:cubicBezTo>
                  <a:cubicBezTo>
                    <a:pt x="40562" y="10584"/>
                    <a:pt x="39274" y="10250"/>
                    <a:pt x="38001" y="10250"/>
                  </a:cubicBezTo>
                  <a:cubicBezTo>
                    <a:pt x="37493" y="10250"/>
                    <a:pt x="36988" y="10304"/>
                    <a:pt x="36493" y="10408"/>
                  </a:cubicBezTo>
                  <a:cubicBezTo>
                    <a:pt x="36460" y="9508"/>
                    <a:pt x="35993" y="8607"/>
                    <a:pt x="35159" y="8107"/>
                  </a:cubicBezTo>
                  <a:cubicBezTo>
                    <a:pt x="34702" y="7842"/>
                    <a:pt x="34194" y="7717"/>
                    <a:pt x="33696" y="7717"/>
                  </a:cubicBezTo>
                  <a:cubicBezTo>
                    <a:pt x="33503" y="7717"/>
                    <a:pt x="33311" y="7736"/>
                    <a:pt x="33124" y="7773"/>
                  </a:cubicBezTo>
                  <a:cubicBezTo>
                    <a:pt x="33324" y="5138"/>
                    <a:pt x="32056" y="2469"/>
                    <a:pt x="29621" y="1035"/>
                  </a:cubicBezTo>
                  <a:cubicBezTo>
                    <a:pt x="28456" y="334"/>
                    <a:pt x="27172" y="0"/>
                    <a:pt x="25905" y="0"/>
                  </a:cubicBezTo>
                  <a:close/>
                </a:path>
              </a:pathLst>
            </a:custGeom>
            <a:solidFill>
              <a:srgbClr val="9FC5E8">
                <a:alpha val="3411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602" name="Google Shape;1602;p49"/>
            <p:cNvGrpSpPr/>
            <p:nvPr/>
          </p:nvGrpSpPr>
          <p:grpSpPr>
            <a:xfrm>
              <a:off x="3753856" y="4"/>
              <a:ext cx="4211154" cy="4799044"/>
              <a:chOff x="4228201" y="2970830"/>
              <a:chExt cx="1270065" cy="1447370"/>
            </a:xfrm>
          </p:grpSpPr>
          <p:sp>
            <p:nvSpPr>
              <p:cNvPr id="1603" name="Google Shape;1603;p49"/>
              <p:cNvSpPr/>
              <p:nvPr/>
            </p:nvSpPr>
            <p:spPr>
              <a:xfrm>
                <a:off x="4228201" y="4225550"/>
                <a:ext cx="133475" cy="192650"/>
              </a:xfrm>
              <a:custGeom>
                <a:avLst/>
                <a:gdLst/>
                <a:ahLst/>
                <a:cxnLst/>
                <a:rect l="l" t="t" r="r" b="b"/>
                <a:pathLst>
                  <a:path w="5339" h="7706" extrusionOk="0">
                    <a:moveTo>
                      <a:pt x="5338" y="0"/>
                    </a:moveTo>
                    <a:lnTo>
                      <a:pt x="1" y="6638"/>
                    </a:lnTo>
                    <a:lnTo>
                      <a:pt x="1502" y="7706"/>
                    </a:lnTo>
                    <a:lnTo>
                      <a:pt x="5338" y="0"/>
                    </a:lnTo>
                    <a:close/>
                  </a:path>
                </a:pathLst>
              </a:custGeom>
              <a:solidFill>
                <a:srgbClr val="9FC5E8">
                  <a:alpha val="3411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4" name="Google Shape;1604;p49"/>
              <p:cNvSpPr/>
              <p:nvPr/>
            </p:nvSpPr>
            <p:spPr>
              <a:xfrm rot="-1467804">
                <a:off x="5333134" y="3992081"/>
                <a:ext cx="130946" cy="193494"/>
              </a:xfrm>
              <a:custGeom>
                <a:avLst/>
                <a:gdLst/>
                <a:ahLst/>
                <a:cxnLst/>
                <a:rect l="l" t="t" r="r" b="b"/>
                <a:pathLst>
                  <a:path w="5238" h="7740" extrusionOk="0">
                    <a:moveTo>
                      <a:pt x="0" y="1"/>
                    </a:moveTo>
                    <a:lnTo>
                      <a:pt x="3636" y="7740"/>
                    </a:lnTo>
                    <a:lnTo>
                      <a:pt x="5237" y="6873"/>
                    </a:lnTo>
                    <a:lnTo>
                      <a:pt x="0" y="1"/>
                    </a:lnTo>
                    <a:close/>
                  </a:path>
                </a:pathLst>
              </a:custGeom>
              <a:solidFill>
                <a:srgbClr val="9FC5E8">
                  <a:alpha val="3411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5" name="Google Shape;1605;p49"/>
              <p:cNvSpPr/>
              <p:nvPr/>
            </p:nvSpPr>
            <p:spPr>
              <a:xfrm>
                <a:off x="4269925" y="2970830"/>
                <a:ext cx="91750" cy="144300"/>
              </a:xfrm>
              <a:custGeom>
                <a:avLst/>
                <a:gdLst/>
                <a:ahLst/>
                <a:cxnLst/>
                <a:rect l="l" t="t" r="r" b="b"/>
                <a:pathLst>
                  <a:path w="3670" h="5772" extrusionOk="0">
                    <a:moveTo>
                      <a:pt x="1935" y="1"/>
                    </a:moveTo>
                    <a:lnTo>
                      <a:pt x="0" y="1302"/>
                    </a:lnTo>
                    <a:lnTo>
                      <a:pt x="3669" y="5772"/>
                    </a:lnTo>
                    <a:lnTo>
                      <a:pt x="1935" y="1"/>
                    </a:lnTo>
                    <a:close/>
                  </a:path>
                </a:pathLst>
              </a:custGeom>
              <a:solidFill>
                <a:srgbClr val="9FC5E8">
                  <a:alpha val="3411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1606" name="Google Shape;1606;p49"/>
          <p:cNvSpPr/>
          <p:nvPr/>
        </p:nvSpPr>
        <p:spPr>
          <a:xfrm flipH="1">
            <a:off x="485750" y="1302988"/>
            <a:ext cx="709700" cy="307725"/>
          </a:xfrm>
          <a:custGeom>
            <a:avLst/>
            <a:gdLst/>
            <a:ahLst/>
            <a:cxnLst/>
            <a:rect l="l" t="t" r="r" b="b"/>
            <a:pathLst>
              <a:path w="28388" h="12309" extrusionOk="0">
                <a:moveTo>
                  <a:pt x="18247" y="0"/>
                </a:moveTo>
                <a:cubicBezTo>
                  <a:pt x="13877" y="0"/>
                  <a:pt x="10141" y="2802"/>
                  <a:pt x="8740" y="6738"/>
                </a:cubicBezTo>
                <a:lnTo>
                  <a:pt x="2769" y="6738"/>
                </a:lnTo>
                <a:cubicBezTo>
                  <a:pt x="1234" y="6738"/>
                  <a:pt x="0" y="7973"/>
                  <a:pt x="0" y="9507"/>
                </a:cubicBezTo>
                <a:cubicBezTo>
                  <a:pt x="0" y="11041"/>
                  <a:pt x="1234" y="12309"/>
                  <a:pt x="2769" y="12309"/>
                </a:cubicBezTo>
                <a:lnTo>
                  <a:pt x="25585" y="12309"/>
                </a:lnTo>
                <a:cubicBezTo>
                  <a:pt x="27153" y="12309"/>
                  <a:pt x="28387" y="11041"/>
                  <a:pt x="28387" y="9507"/>
                </a:cubicBezTo>
                <a:cubicBezTo>
                  <a:pt x="28387" y="9407"/>
                  <a:pt x="28387" y="9273"/>
                  <a:pt x="28354" y="9173"/>
                </a:cubicBezTo>
                <a:cubicBezTo>
                  <a:pt x="28087" y="3836"/>
                  <a:pt x="23684" y="0"/>
                  <a:pt x="18247" y="0"/>
                </a:cubicBezTo>
                <a:close/>
              </a:path>
            </a:pathLst>
          </a:custGeom>
          <a:solidFill>
            <a:srgbClr val="F0EF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7" name="Google Shape;1607;p49"/>
          <p:cNvSpPr/>
          <p:nvPr/>
        </p:nvSpPr>
        <p:spPr>
          <a:xfrm>
            <a:off x="8075925" y="3843513"/>
            <a:ext cx="709700" cy="307725"/>
          </a:xfrm>
          <a:custGeom>
            <a:avLst/>
            <a:gdLst/>
            <a:ahLst/>
            <a:cxnLst/>
            <a:rect l="l" t="t" r="r" b="b"/>
            <a:pathLst>
              <a:path w="28388" h="12309" extrusionOk="0">
                <a:moveTo>
                  <a:pt x="18247" y="0"/>
                </a:moveTo>
                <a:cubicBezTo>
                  <a:pt x="13877" y="0"/>
                  <a:pt x="10141" y="2802"/>
                  <a:pt x="8740" y="6738"/>
                </a:cubicBezTo>
                <a:lnTo>
                  <a:pt x="2769" y="6738"/>
                </a:lnTo>
                <a:cubicBezTo>
                  <a:pt x="1234" y="6738"/>
                  <a:pt x="0" y="7973"/>
                  <a:pt x="0" y="9507"/>
                </a:cubicBezTo>
                <a:cubicBezTo>
                  <a:pt x="0" y="11041"/>
                  <a:pt x="1234" y="12309"/>
                  <a:pt x="2769" y="12309"/>
                </a:cubicBezTo>
                <a:lnTo>
                  <a:pt x="25585" y="12309"/>
                </a:lnTo>
                <a:cubicBezTo>
                  <a:pt x="27153" y="12309"/>
                  <a:pt x="28387" y="11041"/>
                  <a:pt x="28387" y="9507"/>
                </a:cubicBezTo>
                <a:cubicBezTo>
                  <a:pt x="28387" y="9407"/>
                  <a:pt x="28387" y="9273"/>
                  <a:pt x="28354" y="9173"/>
                </a:cubicBezTo>
                <a:cubicBezTo>
                  <a:pt x="28087" y="3836"/>
                  <a:pt x="23684" y="0"/>
                  <a:pt x="18247" y="0"/>
                </a:cubicBezTo>
                <a:close/>
              </a:path>
            </a:pathLst>
          </a:custGeom>
          <a:solidFill>
            <a:srgbClr val="F0EF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8" name="Google Shape;1608;p49"/>
          <p:cNvSpPr txBox="1">
            <a:spLocks noGrp="1"/>
          </p:cNvSpPr>
          <p:nvPr>
            <p:ph type="title"/>
          </p:nvPr>
        </p:nvSpPr>
        <p:spPr>
          <a:xfrm>
            <a:off x="713250" y="445025"/>
            <a:ext cx="7717500" cy="746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1609" name="Google Shape;1609;p49"/>
          <p:cNvSpPr txBox="1">
            <a:spLocks noGrp="1"/>
          </p:cNvSpPr>
          <p:nvPr>
            <p:ph type="subTitle" idx="1"/>
          </p:nvPr>
        </p:nvSpPr>
        <p:spPr>
          <a:xfrm>
            <a:off x="713237" y="2239175"/>
            <a:ext cx="2809500" cy="4545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800"/>
              <a:buNone/>
              <a:defRPr sz="2200">
                <a:solidFill>
                  <a:schemeClr val="accent3"/>
                </a:solidFill>
                <a:latin typeface="Inter"/>
                <a:ea typeface="Inter"/>
                <a:cs typeface="Inter"/>
                <a:sym typeface="Inter"/>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10" name="Google Shape;1610;p49"/>
          <p:cNvSpPr txBox="1">
            <a:spLocks noGrp="1"/>
          </p:cNvSpPr>
          <p:nvPr>
            <p:ph type="subTitle" idx="2"/>
          </p:nvPr>
        </p:nvSpPr>
        <p:spPr>
          <a:xfrm>
            <a:off x="5587763" y="2239175"/>
            <a:ext cx="2809500" cy="4545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800"/>
              <a:buNone/>
              <a:defRPr sz="2200">
                <a:solidFill>
                  <a:schemeClr val="accent3"/>
                </a:solidFill>
                <a:latin typeface="Inter"/>
                <a:ea typeface="Inter"/>
                <a:cs typeface="Inter"/>
                <a:sym typeface="Inter"/>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11" name="Google Shape;1611;p49"/>
          <p:cNvSpPr txBox="1">
            <a:spLocks noGrp="1"/>
          </p:cNvSpPr>
          <p:nvPr>
            <p:ph type="subTitle" idx="3"/>
          </p:nvPr>
        </p:nvSpPr>
        <p:spPr>
          <a:xfrm>
            <a:off x="713238" y="2629901"/>
            <a:ext cx="2809500" cy="746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800"/>
              <a:buNone/>
              <a:defRPr sz="1600">
                <a:solidFill>
                  <a:schemeClr val="dk1"/>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612" name="Google Shape;1612;p49"/>
          <p:cNvSpPr txBox="1">
            <a:spLocks noGrp="1"/>
          </p:cNvSpPr>
          <p:nvPr>
            <p:ph type="subTitle" idx="4"/>
          </p:nvPr>
        </p:nvSpPr>
        <p:spPr>
          <a:xfrm>
            <a:off x="5587763" y="2629922"/>
            <a:ext cx="2809500" cy="746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800"/>
              <a:buNone/>
              <a:defRPr sz="1600">
                <a:solidFill>
                  <a:schemeClr val="dk1"/>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Title and three columns ">
  <p:cSld name="CUSTOM_4">
    <p:spTree>
      <p:nvGrpSpPr>
        <p:cNvPr id="1" name="Shape 1613"/>
        <p:cNvGrpSpPr/>
        <p:nvPr/>
      </p:nvGrpSpPr>
      <p:grpSpPr>
        <a:xfrm>
          <a:off x="0" y="0"/>
          <a:ext cx="0" cy="0"/>
          <a:chOff x="0" y="0"/>
          <a:chExt cx="0" cy="0"/>
        </a:xfrm>
      </p:grpSpPr>
      <p:grpSp>
        <p:nvGrpSpPr>
          <p:cNvPr id="1614" name="Google Shape;1614;p50"/>
          <p:cNvGrpSpPr/>
          <p:nvPr/>
        </p:nvGrpSpPr>
        <p:grpSpPr>
          <a:xfrm rot="-1074791">
            <a:off x="622478" y="263205"/>
            <a:ext cx="4436571" cy="4602955"/>
            <a:chOff x="2958950" y="1937675"/>
            <a:chExt cx="1445225" cy="1499425"/>
          </a:xfrm>
        </p:grpSpPr>
        <p:sp>
          <p:nvSpPr>
            <p:cNvPr id="1615" name="Google Shape;1615;p50"/>
            <p:cNvSpPr/>
            <p:nvPr/>
          </p:nvSpPr>
          <p:spPr>
            <a:xfrm>
              <a:off x="3016500" y="2277900"/>
              <a:ext cx="1156675" cy="1136675"/>
            </a:xfrm>
            <a:custGeom>
              <a:avLst/>
              <a:gdLst/>
              <a:ahLst/>
              <a:cxnLst/>
              <a:rect l="l" t="t" r="r" b="b"/>
              <a:pathLst>
                <a:path w="46267" h="45467" extrusionOk="0">
                  <a:moveTo>
                    <a:pt x="25905" y="0"/>
                  </a:moveTo>
                  <a:cubicBezTo>
                    <a:pt x="23434" y="0"/>
                    <a:pt x="21026" y="1266"/>
                    <a:pt x="19681" y="3537"/>
                  </a:cubicBezTo>
                  <a:cubicBezTo>
                    <a:pt x="19447" y="3904"/>
                    <a:pt x="19247" y="4304"/>
                    <a:pt x="19114" y="4704"/>
                  </a:cubicBezTo>
                  <a:cubicBezTo>
                    <a:pt x="19080" y="4704"/>
                    <a:pt x="19047" y="4671"/>
                    <a:pt x="19014" y="4637"/>
                  </a:cubicBezTo>
                  <a:cubicBezTo>
                    <a:pt x="18571" y="4376"/>
                    <a:pt x="18082" y="4251"/>
                    <a:pt x="17599" y="4251"/>
                  </a:cubicBezTo>
                  <a:cubicBezTo>
                    <a:pt x="16660" y="4251"/>
                    <a:pt x="15739" y="4724"/>
                    <a:pt x="15211" y="5605"/>
                  </a:cubicBezTo>
                  <a:cubicBezTo>
                    <a:pt x="15078" y="5838"/>
                    <a:pt x="14978" y="6105"/>
                    <a:pt x="14911" y="6372"/>
                  </a:cubicBezTo>
                  <a:cubicBezTo>
                    <a:pt x="14431" y="6209"/>
                    <a:pt x="13936" y="6130"/>
                    <a:pt x="13444" y="6130"/>
                  </a:cubicBezTo>
                  <a:cubicBezTo>
                    <a:pt x="11919" y="6130"/>
                    <a:pt x="10431" y="6894"/>
                    <a:pt x="9574" y="8307"/>
                  </a:cubicBezTo>
                  <a:cubicBezTo>
                    <a:pt x="8640" y="9908"/>
                    <a:pt x="8806" y="11876"/>
                    <a:pt x="9841" y="13277"/>
                  </a:cubicBezTo>
                  <a:cubicBezTo>
                    <a:pt x="9336" y="13169"/>
                    <a:pt x="8826" y="13116"/>
                    <a:pt x="8318" y="13116"/>
                  </a:cubicBezTo>
                  <a:cubicBezTo>
                    <a:pt x="5839" y="13116"/>
                    <a:pt x="3425" y="14376"/>
                    <a:pt x="2068" y="16646"/>
                  </a:cubicBezTo>
                  <a:cubicBezTo>
                    <a:pt x="0" y="20082"/>
                    <a:pt x="1134" y="24552"/>
                    <a:pt x="4570" y="26586"/>
                  </a:cubicBezTo>
                  <a:cubicBezTo>
                    <a:pt x="5237" y="26987"/>
                    <a:pt x="5938" y="27254"/>
                    <a:pt x="6672" y="27420"/>
                  </a:cubicBezTo>
                  <a:cubicBezTo>
                    <a:pt x="6405" y="29188"/>
                    <a:pt x="7172" y="30990"/>
                    <a:pt x="8806" y="31957"/>
                  </a:cubicBezTo>
                  <a:cubicBezTo>
                    <a:pt x="9529" y="32374"/>
                    <a:pt x="10321" y="32582"/>
                    <a:pt x="11087" y="32582"/>
                  </a:cubicBezTo>
                  <a:cubicBezTo>
                    <a:pt x="11240" y="32582"/>
                    <a:pt x="11392" y="32574"/>
                    <a:pt x="11542" y="32557"/>
                  </a:cubicBezTo>
                  <a:cubicBezTo>
                    <a:pt x="11675" y="33325"/>
                    <a:pt x="12142" y="34058"/>
                    <a:pt x="12843" y="34492"/>
                  </a:cubicBezTo>
                  <a:cubicBezTo>
                    <a:pt x="13285" y="34761"/>
                    <a:pt x="13772" y="34887"/>
                    <a:pt x="14252" y="34887"/>
                  </a:cubicBezTo>
                  <a:cubicBezTo>
                    <a:pt x="14605" y="34887"/>
                    <a:pt x="14953" y="34819"/>
                    <a:pt x="15278" y="34692"/>
                  </a:cubicBezTo>
                  <a:cubicBezTo>
                    <a:pt x="15478" y="35259"/>
                    <a:pt x="15878" y="35793"/>
                    <a:pt x="16445" y="36127"/>
                  </a:cubicBezTo>
                  <a:cubicBezTo>
                    <a:pt x="16812" y="36327"/>
                    <a:pt x="17212" y="36460"/>
                    <a:pt x="17613" y="36494"/>
                  </a:cubicBezTo>
                  <a:cubicBezTo>
                    <a:pt x="16879" y="39496"/>
                    <a:pt x="18146" y="42765"/>
                    <a:pt x="20915" y="44433"/>
                  </a:cubicBezTo>
                  <a:cubicBezTo>
                    <a:pt x="22091" y="45134"/>
                    <a:pt x="23379" y="45467"/>
                    <a:pt x="24646" y="45467"/>
                  </a:cubicBezTo>
                  <a:cubicBezTo>
                    <a:pt x="27117" y="45467"/>
                    <a:pt x="29511" y="44202"/>
                    <a:pt x="30856" y="41931"/>
                  </a:cubicBezTo>
                  <a:cubicBezTo>
                    <a:pt x="31856" y="40263"/>
                    <a:pt x="32090" y="38395"/>
                    <a:pt x="31723" y="36627"/>
                  </a:cubicBezTo>
                  <a:lnTo>
                    <a:pt x="31723" y="36627"/>
                  </a:lnTo>
                  <a:cubicBezTo>
                    <a:pt x="32116" y="36739"/>
                    <a:pt x="32517" y="36794"/>
                    <a:pt x="32916" y="36794"/>
                  </a:cubicBezTo>
                  <a:cubicBezTo>
                    <a:pt x="34416" y="36794"/>
                    <a:pt x="35883" y="36022"/>
                    <a:pt x="36726" y="34626"/>
                  </a:cubicBezTo>
                  <a:cubicBezTo>
                    <a:pt x="37760" y="32891"/>
                    <a:pt x="37494" y="30723"/>
                    <a:pt x="36193" y="29288"/>
                  </a:cubicBezTo>
                  <a:cubicBezTo>
                    <a:pt x="37093" y="29255"/>
                    <a:pt x="37927" y="28788"/>
                    <a:pt x="38428" y="27954"/>
                  </a:cubicBezTo>
                  <a:cubicBezTo>
                    <a:pt x="39061" y="26920"/>
                    <a:pt x="38895" y="25619"/>
                    <a:pt x="38127" y="24718"/>
                  </a:cubicBezTo>
                  <a:cubicBezTo>
                    <a:pt x="40562" y="24685"/>
                    <a:pt x="42897" y="23451"/>
                    <a:pt x="44232" y="21216"/>
                  </a:cubicBezTo>
                  <a:cubicBezTo>
                    <a:pt x="46267" y="17780"/>
                    <a:pt x="45166" y="13310"/>
                    <a:pt x="41730" y="11275"/>
                  </a:cubicBezTo>
                  <a:cubicBezTo>
                    <a:pt x="40562" y="10584"/>
                    <a:pt x="39274" y="10250"/>
                    <a:pt x="38001" y="10250"/>
                  </a:cubicBezTo>
                  <a:cubicBezTo>
                    <a:pt x="37493" y="10250"/>
                    <a:pt x="36988" y="10304"/>
                    <a:pt x="36493" y="10408"/>
                  </a:cubicBezTo>
                  <a:cubicBezTo>
                    <a:pt x="36460" y="9508"/>
                    <a:pt x="35993" y="8607"/>
                    <a:pt x="35159" y="8107"/>
                  </a:cubicBezTo>
                  <a:cubicBezTo>
                    <a:pt x="34702" y="7842"/>
                    <a:pt x="34194" y="7717"/>
                    <a:pt x="33696" y="7717"/>
                  </a:cubicBezTo>
                  <a:cubicBezTo>
                    <a:pt x="33503" y="7717"/>
                    <a:pt x="33311" y="7736"/>
                    <a:pt x="33124" y="7773"/>
                  </a:cubicBezTo>
                  <a:cubicBezTo>
                    <a:pt x="33324" y="5138"/>
                    <a:pt x="32056" y="2469"/>
                    <a:pt x="29621" y="1035"/>
                  </a:cubicBezTo>
                  <a:cubicBezTo>
                    <a:pt x="28456" y="334"/>
                    <a:pt x="27172" y="0"/>
                    <a:pt x="25905" y="0"/>
                  </a:cubicBezTo>
                  <a:close/>
                </a:path>
              </a:pathLst>
            </a:custGeom>
            <a:solidFill>
              <a:srgbClr val="9FC5E8">
                <a:alpha val="3411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6" name="Google Shape;1616;p50"/>
            <p:cNvSpPr/>
            <p:nvPr/>
          </p:nvSpPr>
          <p:spPr>
            <a:xfrm>
              <a:off x="2958950" y="1937675"/>
              <a:ext cx="262725" cy="426150"/>
            </a:xfrm>
            <a:custGeom>
              <a:avLst/>
              <a:gdLst/>
              <a:ahLst/>
              <a:cxnLst/>
              <a:rect l="l" t="t" r="r" b="b"/>
              <a:pathLst>
                <a:path w="10509" h="17046" extrusionOk="0">
                  <a:moveTo>
                    <a:pt x="2803" y="0"/>
                  </a:moveTo>
                  <a:lnTo>
                    <a:pt x="1" y="1234"/>
                  </a:lnTo>
                  <a:lnTo>
                    <a:pt x="10508" y="17046"/>
                  </a:lnTo>
                  <a:lnTo>
                    <a:pt x="2803" y="0"/>
                  </a:lnTo>
                  <a:close/>
                </a:path>
              </a:pathLst>
            </a:custGeom>
            <a:solidFill>
              <a:srgbClr val="9FC5E8">
                <a:alpha val="3411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7" name="Google Shape;1617;p50"/>
            <p:cNvSpPr/>
            <p:nvPr/>
          </p:nvSpPr>
          <p:spPr>
            <a:xfrm>
              <a:off x="4026375" y="3103500"/>
              <a:ext cx="193500" cy="333600"/>
            </a:xfrm>
            <a:custGeom>
              <a:avLst/>
              <a:gdLst/>
              <a:ahLst/>
              <a:cxnLst/>
              <a:rect l="l" t="t" r="r" b="b"/>
              <a:pathLst>
                <a:path w="7740" h="13344" extrusionOk="0">
                  <a:moveTo>
                    <a:pt x="1" y="0"/>
                  </a:moveTo>
                  <a:lnTo>
                    <a:pt x="4938" y="13343"/>
                  </a:lnTo>
                  <a:lnTo>
                    <a:pt x="7740" y="12109"/>
                  </a:lnTo>
                  <a:lnTo>
                    <a:pt x="1" y="0"/>
                  </a:lnTo>
                  <a:close/>
                </a:path>
              </a:pathLst>
            </a:custGeom>
            <a:solidFill>
              <a:srgbClr val="9FC5E8">
                <a:alpha val="3411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8" name="Google Shape;1618;p50"/>
            <p:cNvSpPr/>
            <p:nvPr/>
          </p:nvSpPr>
          <p:spPr>
            <a:xfrm>
              <a:off x="4047225" y="2869175"/>
              <a:ext cx="356950" cy="76725"/>
            </a:xfrm>
            <a:custGeom>
              <a:avLst/>
              <a:gdLst/>
              <a:ahLst/>
              <a:cxnLst/>
              <a:rect l="l" t="t" r="r" b="b"/>
              <a:pathLst>
                <a:path w="14278" h="3069" extrusionOk="0">
                  <a:moveTo>
                    <a:pt x="14277" y="0"/>
                  </a:moveTo>
                  <a:lnTo>
                    <a:pt x="1" y="1635"/>
                  </a:lnTo>
                  <a:lnTo>
                    <a:pt x="14144" y="3069"/>
                  </a:lnTo>
                  <a:lnTo>
                    <a:pt x="14277" y="0"/>
                  </a:lnTo>
                  <a:close/>
                </a:path>
              </a:pathLst>
            </a:custGeom>
            <a:solidFill>
              <a:srgbClr val="9FC5E8">
                <a:alpha val="3411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9" name="Google Shape;1619;p50"/>
            <p:cNvSpPr/>
            <p:nvPr/>
          </p:nvSpPr>
          <p:spPr>
            <a:xfrm>
              <a:off x="3857925" y="2066925"/>
              <a:ext cx="192675" cy="213500"/>
            </a:xfrm>
            <a:custGeom>
              <a:avLst/>
              <a:gdLst/>
              <a:ahLst/>
              <a:cxnLst/>
              <a:rect l="l" t="t" r="r" b="b"/>
              <a:pathLst>
                <a:path w="7707" h="8540" extrusionOk="0">
                  <a:moveTo>
                    <a:pt x="4470" y="0"/>
                  </a:moveTo>
                  <a:lnTo>
                    <a:pt x="1" y="8540"/>
                  </a:lnTo>
                  <a:lnTo>
                    <a:pt x="7706" y="2102"/>
                  </a:lnTo>
                  <a:lnTo>
                    <a:pt x="4470" y="0"/>
                  </a:lnTo>
                  <a:close/>
                </a:path>
              </a:pathLst>
            </a:custGeom>
            <a:solidFill>
              <a:srgbClr val="9FC5E8">
                <a:alpha val="3411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620" name="Google Shape;1620;p50"/>
          <p:cNvGrpSpPr/>
          <p:nvPr/>
        </p:nvGrpSpPr>
        <p:grpSpPr>
          <a:xfrm>
            <a:off x="856892" y="4085888"/>
            <a:ext cx="253593" cy="322744"/>
            <a:chOff x="3828325" y="875775"/>
            <a:chExt cx="330501" cy="420623"/>
          </a:xfrm>
        </p:grpSpPr>
        <p:sp>
          <p:nvSpPr>
            <p:cNvPr id="1621" name="Google Shape;1621;p50"/>
            <p:cNvSpPr/>
            <p:nvPr/>
          </p:nvSpPr>
          <p:spPr>
            <a:xfrm>
              <a:off x="3884094" y="1119247"/>
              <a:ext cx="53711" cy="53776"/>
            </a:xfrm>
            <a:custGeom>
              <a:avLst/>
              <a:gdLst/>
              <a:ahLst/>
              <a:cxnLst/>
              <a:rect l="l" t="t" r="r" b="b"/>
              <a:pathLst>
                <a:path w="835" h="836" extrusionOk="0">
                  <a:moveTo>
                    <a:pt x="474" y="1"/>
                  </a:moveTo>
                  <a:cubicBezTo>
                    <a:pt x="323" y="1"/>
                    <a:pt x="155" y="120"/>
                    <a:pt x="100" y="285"/>
                  </a:cubicBezTo>
                  <a:cubicBezTo>
                    <a:pt x="0" y="485"/>
                    <a:pt x="67" y="719"/>
                    <a:pt x="234" y="819"/>
                  </a:cubicBezTo>
                  <a:cubicBezTo>
                    <a:pt x="269" y="830"/>
                    <a:pt x="305" y="836"/>
                    <a:pt x="340" y="836"/>
                  </a:cubicBezTo>
                  <a:cubicBezTo>
                    <a:pt x="502" y="836"/>
                    <a:pt x="652" y="716"/>
                    <a:pt x="734" y="552"/>
                  </a:cubicBezTo>
                  <a:cubicBezTo>
                    <a:pt x="834" y="352"/>
                    <a:pt x="734" y="118"/>
                    <a:pt x="567" y="18"/>
                  </a:cubicBezTo>
                  <a:cubicBezTo>
                    <a:pt x="538" y="6"/>
                    <a:pt x="506" y="1"/>
                    <a:pt x="474"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2" name="Google Shape;1622;p50"/>
            <p:cNvSpPr/>
            <p:nvPr/>
          </p:nvSpPr>
          <p:spPr>
            <a:xfrm>
              <a:off x="3918444" y="1068109"/>
              <a:ext cx="126656" cy="79699"/>
            </a:xfrm>
            <a:custGeom>
              <a:avLst/>
              <a:gdLst/>
              <a:ahLst/>
              <a:cxnLst/>
              <a:rect l="l" t="t" r="r" b="b"/>
              <a:pathLst>
                <a:path w="1969" h="1239" extrusionOk="0">
                  <a:moveTo>
                    <a:pt x="1114" y="1"/>
                  </a:moveTo>
                  <a:cubicBezTo>
                    <a:pt x="642" y="1"/>
                    <a:pt x="123" y="511"/>
                    <a:pt x="0" y="880"/>
                  </a:cubicBezTo>
                  <a:lnTo>
                    <a:pt x="0" y="1180"/>
                  </a:lnTo>
                  <a:cubicBezTo>
                    <a:pt x="43" y="1223"/>
                    <a:pt x="86" y="1238"/>
                    <a:pt x="130" y="1238"/>
                  </a:cubicBezTo>
                  <a:cubicBezTo>
                    <a:pt x="223" y="1238"/>
                    <a:pt x="320" y="1169"/>
                    <a:pt x="434" y="1147"/>
                  </a:cubicBezTo>
                  <a:cubicBezTo>
                    <a:pt x="551" y="1108"/>
                    <a:pt x="668" y="1091"/>
                    <a:pt x="785" y="1091"/>
                  </a:cubicBezTo>
                  <a:cubicBezTo>
                    <a:pt x="868" y="1091"/>
                    <a:pt x="951" y="1099"/>
                    <a:pt x="1034" y="1113"/>
                  </a:cubicBezTo>
                  <a:cubicBezTo>
                    <a:pt x="1188" y="1113"/>
                    <a:pt x="1349" y="1156"/>
                    <a:pt x="1488" y="1156"/>
                  </a:cubicBezTo>
                  <a:cubicBezTo>
                    <a:pt x="1650" y="1156"/>
                    <a:pt x="1781" y="1098"/>
                    <a:pt x="1835" y="846"/>
                  </a:cubicBezTo>
                  <a:cubicBezTo>
                    <a:pt x="1968" y="446"/>
                    <a:pt x="1601" y="113"/>
                    <a:pt x="1234" y="12"/>
                  </a:cubicBezTo>
                  <a:cubicBezTo>
                    <a:pt x="1195" y="5"/>
                    <a:pt x="1155" y="1"/>
                    <a:pt x="1114"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3" name="Google Shape;1623;p50"/>
            <p:cNvSpPr/>
            <p:nvPr/>
          </p:nvSpPr>
          <p:spPr>
            <a:xfrm>
              <a:off x="3828325" y="1159001"/>
              <a:ext cx="81564" cy="135211"/>
            </a:xfrm>
            <a:custGeom>
              <a:avLst/>
              <a:gdLst/>
              <a:ahLst/>
              <a:cxnLst/>
              <a:rect l="l" t="t" r="r" b="b"/>
              <a:pathLst>
                <a:path w="1268" h="2102" extrusionOk="0">
                  <a:moveTo>
                    <a:pt x="1234" y="0"/>
                  </a:moveTo>
                  <a:cubicBezTo>
                    <a:pt x="1168" y="0"/>
                    <a:pt x="1101" y="134"/>
                    <a:pt x="1068" y="167"/>
                  </a:cubicBezTo>
                  <a:cubicBezTo>
                    <a:pt x="1001" y="267"/>
                    <a:pt x="934" y="334"/>
                    <a:pt x="867" y="434"/>
                  </a:cubicBezTo>
                  <a:cubicBezTo>
                    <a:pt x="734" y="601"/>
                    <a:pt x="634" y="768"/>
                    <a:pt x="534" y="968"/>
                  </a:cubicBezTo>
                  <a:cubicBezTo>
                    <a:pt x="400" y="1135"/>
                    <a:pt x="300" y="1335"/>
                    <a:pt x="234" y="1535"/>
                  </a:cubicBezTo>
                  <a:cubicBezTo>
                    <a:pt x="134" y="1702"/>
                    <a:pt x="33" y="1902"/>
                    <a:pt x="0" y="2102"/>
                  </a:cubicBezTo>
                  <a:cubicBezTo>
                    <a:pt x="67" y="1935"/>
                    <a:pt x="134" y="1735"/>
                    <a:pt x="234" y="1568"/>
                  </a:cubicBezTo>
                  <a:cubicBezTo>
                    <a:pt x="334" y="1401"/>
                    <a:pt x="400" y="1201"/>
                    <a:pt x="500" y="1035"/>
                  </a:cubicBezTo>
                  <a:cubicBezTo>
                    <a:pt x="634" y="868"/>
                    <a:pt x="734" y="701"/>
                    <a:pt x="834" y="534"/>
                  </a:cubicBezTo>
                  <a:cubicBezTo>
                    <a:pt x="901" y="467"/>
                    <a:pt x="967" y="367"/>
                    <a:pt x="1034" y="301"/>
                  </a:cubicBezTo>
                  <a:cubicBezTo>
                    <a:pt x="1068" y="234"/>
                    <a:pt x="1101" y="201"/>
                    <a:pt x="1134" y="167"/>
                  </a:cubicBezTo>
                  <a:cubicBezTo>
                    <a:pt x="1168" y="134"/>
                    <a:pt x="1201" y="101"/>
                    <a:pt x="1234" y="67"/>
                  </a:cubicBezTo>
                  <a:cubicBezTo>
                    <a:pt x="1268" y="67"/>
                    <a:pt x="1268" y="67"/>
                    <a:pt x="1268" y="34"/>
                  </a:cubicBezTo>
                  <a:cubicBezTo>
                    <a:pt x="1268" y="34"/>
                    <a:pt x="1234" y="0"/>
                    <a:pt x="1234"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4" name="Google Shape;1624;p50"/>
            <p:cNvSpPr/>
            <p:nvPr/>
          </p:nvSpPr>
          <p:spPr>
            <a:xfrm>
              <a:off x="3839003" y="1079623"/>
              <a:ext cx="77319" cy="60144"/>
            </a:xfrm>
            <a:custGeom>
              <a:avLst/>
              <a:gdLst/>
              <a:ahLst/>
              <a:cxnLst/>
              <a:rect l="l" t="t" r="r" b="b"/>
              <a:pathLst>
                <a:path w="1202" h="935" extrusionOk="0">
                  <a:moveTo>
                    <a:pt x="1" y="0"/>
                  </a:moveTo>
                  <a:cubicBezTo>
                    <a:pt x="1" y="0"/>
                    <a:pt x="1" y="34"/>
                    <a:pt x="1" y="34"/>
                  </a:cubicBezTo>
                  <a:cubicBezTo>
                    <a:pt x="501" y="200"/>
                    <a:pt x="902" y="534"/>
                    <a:pt x="1202" y="934"/>
                  </a:cubicBezTo>
                  <a:cubicBezTo>
                    <a:pt x="935" y="501"/>
                    <a:pt x="501" y="200"/>
                    <a:pt x="1"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5" name="Google Shape;1625;p50"/>
            <p:cNvSpPr/>
            <p:nvPr/>
          </p:nvSpPr>
          <p:spPr>
            <a:xfrm>
              <a:off x="3845435" y="1103230"/>
              <a:ext cx="58021" cy="37501"/>
            </a:xfrm>
            <a:custGeom>
              <a:avLst/>
              <a:gdLst/>
              <a:ahLst/>
              <a:cxnLst/>
              <a:rect l="l" t="t" r="r" b="b"/>
              <a:pathLst>
                <a:path w="902" h="583" extrusionOk="0">
                  <a:moveTo>
                    <a:pt x="1" y="0"/>
                  </a:moveTo>
                  <a:lnTo>
                    <a:pt x="1" y="0"/>
                  </a:lnTo>
                  <a:cubicBezTo>
                    <a:pt x="301" y="167"/>
                    <a:pt x="601" y="334"/>
                    <a:pt x="868" y="567"/>
                  </a:cubicBezTo>
                  <a:cubicBezTo>
                    <a:pt x="868" y="578"/>
                    <a:pt x="872" y="582"/>
                    <a:pt x="877" y="582"/>
                  </a:cubicBezTo>
                  <a:cubicBezTo>
                    <a:pt x="887" y="582"/>
                    <a:pt x="902" y="567"/>
                    <a:pt x="902" y="567"/>
                  </a:cubicBezTo>
                  <a:cubicBezTo>
                    <a:pt x="601" y="334"/>
                    <a:pt x="335" y="134"/>
                    <a:pt x="1"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6" name="Google Shape;1626;p50"/>
            <p:cNvSpPr/>
            <p:nvPr/>
          </p:nvSpPr>
          <p:spPr>
            <a:xfrm>
              <a:off x="3939864" y="1116610"/>
              <a:ext cx="68763" cy="179788"/>
            </a:xfrm>
            <a:custGeom>
              <a:avLst/>
              <a:gdLst/>
              <a:ahLst/>
              <a:cxnLst/>
              <a:rect l="l" t="t" r="r" b="b"/>
              <a:pathLst>
                <a:path w="1069" h="2795" extrusionOk="0">
                  <a:moveTo>
                    <a:pt x="413" y="1"/>
                  </a:moveTo>
                  <a:cubicBezTo>
                    <a:pt x="401" y="1"/>
                    <a:pt x="384" y="9"/>
                    <a:pt x="368" y="26"/>
                  </a:cubicBezTo>
                  <a:cubicBezTo>
                    <a:pt x="268" y="259"/>
                    <a:pt x="201" y="526"/>
                    <a:pt x="101" y="793"/>
                  </a:cubicBezTo>
                  <a:cubicBezTo>
                    <a:pt x="67" y="893"/>
                    <a:pt x="1" y="993"/>
                    <a:pt x="34" y="1126"/>
                  </a:cubicBezTo>
                  <a:cubicBezTo>
                    <a:pt x="67" y="1260"/>
                    <a:pt x="101" y="1393"/>
                    <a:pt x="134" y="1527"/>
                  </a:cubicBezTo>
                  <a:cubicBezTo>
                    <a:pt x="167" y="1660"/>
                    <a:pt x="201" y="1827"/>
                    <a:pt x="234" y="1960"/>
                  </a:cubicBezTo>
                  <a:cubicBezTo>
                    <a:pt x="268" y="2027"/>
                    <a:pt x="368" y="2127"/>
                    <a:pt x="434" y="2194"/>
                  </a:cubicBezTo>
                  <a:cubicBezTo>
                    <a:pt x="634" y="2394"/>
                    <a:pt x="835" y="2594"/>
                    <a:pt x="1068" y="2794"/>
                  </a:cubicBezTo>
                  <a:cubicBezTo>
                    <a:pt x="1068" y="2794"/>
                    <a:pt x="1068" y="2761"/>
                    <a:pt x="1068" y="2761"/>
                  </a:cubicBezTo>
                  <a:cubicBezTo>
                    <a:pt x="901" y="2594"/>
                    <a:pt x="735" y="2427"/>
                    <a:pt x="568" y="2261"/>
                  </a:cubicBezTo>
                  <a:cubicBezTo>
                    <a:pt x="468" y="2194"/>
                    <a:pt x="368" y="2094"/>
                    <a:pt x="301" y="1960"/>
                  </a:cubicBezTo>
                  <a:cubicBezTo>
                    <a:pt x="234" y="1860"/>
                    <a:pt x="234" y="1694"/>
                    <a:pt x="201" y="1560"/>
                  </a:cubicBezTo>
                  <a:cubicBezTo>
                    <a:pt x="167" y="1460"/>
                    <a:pt x="134" y="1327"/>
                    <a:pt x="101" y="1193"/>
                  </a:cubicBezTo>
                  <a:cubicBezTo>
                    <a:pt x="67" y="1026"/>
                    <a:pt x="101" y="893"/>
                    <a:pt x="167" y="760"/>
                  </a:cubicBezTo>
                  <a:cubicBezTo>
                    <a:pt x="268" y="526"/>
                    <a:pt x="334" y="259"/>
                    <a:pt x="434" y="26"/>
                  </a:cubicBezTo>
                  <a:cubicBezTo>
                    <a:pt x="434" y="9"/>
                    <a:pt x="426" y="1"/>
                    <a:pt x="413"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7" name="Google Shape;1627;p50"/>
            <p:cNvSpPr/>
            <p:nvPr/>
          </p:nvSpPr>
          <p:spPr>
            <a:xfrm>
              <a:off x="3957039" y="1118733"/>
              <a:ext cx="85874" cy="169046"/>
            </a:xfrm>
            <a:custGeom>
              <a:avLst/>
              <a:gdLst/>
              <a:ahLst/>
              <a:cxnLst/>
              <a:rect l="l" t="t" r="r" b="b"/>
              <a:pathLst>
                <a:path w="1335" h="2628" extrusionOk="0">
                  <a:moveTo>
                    <a:pt x="217" y="1"/>
                  </a:moveTo>
                  <a:cubicBezTo>
                    <a:pt x="209" y="1"/>
                    <a:pt x="201" y="9"/>
                    <a:pt x="201" y="26"/>
                  </a:cubicBezTo>
                  <a:cubicBezTo>
                    <a:pt x="134" y="293"/>
                    <a:pt x="101" y="560"/>
                    <a:pt x="34" y="827"/>
                  </a:cubicBezTo>
                  <a:cubicBezTo>
                    <a:pt x="34" y="960"/>
                    <a:pt x="1" y="1060"/>
                    <a:pt x="34" y="1160"/>
                  </a:cubicBezTo>
                  <a:cubicBezTo>
                    <a:pt x="101" y="1294"/>
                    <a:pt x="134" y="1427"/>
                    <a:pt x="201" y="1560"/>
                  </a:cubicBezTo>
                  <a:cubicBezTo>
                    <a:pt x="267" y="1694"/>
                    <a:pt x="301" y="1827"/>
                    <a:pt x="367" y="1961"/>
                  </a:cubicBezTo>
                  <a:cubicBezTo>
                    <a:pt x="434" y="2061"/>
                    <a:pt x="534" y="2094"/>
                    <a:pt x="601" y="2161"/>
                  </a:cubicBezTo>
                  <a:cubicBezTo>
                    <a:pt x="868" y="2328"/>
                    <a:pt x="1101" y="2494"/>
                    <a:pt x="1335" y="2628"/>
                  </a:cubicBezTo>
                  <a:cubicBezTo>
                    <a:pt x="1168" y="2494"/>
                    <a:pt x="968" y="2361"/>
                    <a:pt x="768" y="2228"/>
                  </a:cubicBezTo>
                  <a:cubicBezTo>
                    <a:pt x="668" y="2161"/>
                    <a:pt x="534" y="2061"/>
                    <a:pt x="434" y="1961"/>
                  </a:cubicBezTo>
                  <a:cubicBezTo>
                    <a:pt x="367" y="1861"/>
                    <a:pt x="334" y="1727"/>
                    <a:pt x="267" y="1594"/>
                  </a:cubicBezTo>
                  <a:cubicBezTo>
                    <a:pt x="234" y="1460"/>
                    <a:pt x="167" y="1360"/>
                    <a:pt x="134" y="1227"/>
                  </a:cubicBezTo>
                  <a:cubicBezTo>
                    <a:pt x="67" y="1093"/>
                    <a:pt x="67" y="960"/>
                    <a:pt x="101" y="793"/>
                  </a:cubicBezTo>
                  <a:cubicBezTo>
                    <a:pt x="167" y="526"/>
                    <a:pt x="201" y="293"/>
                    <a:pt x="234" y="26"/>
                  </a:cubicBezTo>
                  <a:cubicBezTo>
                    <a:pt x="234" y="9"/>
                    <a:pt x="226" y="1"/>
                    <a:pt x="217"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8" name="Google Shape;1628;p50"/>
            <p:cNvSpPr/>
            <p:nvPr/>
          </p:nvSpPr>
          <p:spPr>
            <a:xfrm>
              <a:off x="3974213" y="1103745"/>
              <a:ext cx="105171" cy="153994"/>
            </a:xfrm>
            <a:custGeom>
              <a:avLst/>
              <a:gdLst/>
              <a:ahLst/>
              <a:cxnLst/>
              <a:rect l="l" t="t" r="r" b="b"/>
              <a:pathLst>
                <a:path w="1635" h="2394" extrusionOk="0">
                  <a:moveTo>
                    <a:pt x="50" y="0"/>
                  </a:moveTo>
                  <a:cubicBezTo>
                    <a:pt x="42" y="0"/>
                    <a:pt x="34" y="9"/>
                    <a:pt x="34" y="26"/>
                  </a:cubicBezTo>
                  <a:cubicBezTo>
                    <a:pt x="34" y="292"/>
                    <a:pt x="34" y="559"/>
                    <a:pt x="34" y="859"/>
                  </a:cubicBezTo>
                  <a:cubicBezTo>
                    <a:pt x="34" y="960"/>
                    <a:pt x="0" y="1060"/>
                    <a:pt x="67" y="1160"/>
                  </a:cubicBezTo>
                  <a:cubicBezTo>
                    <a:pt x="134" y="1293"/>
                    <a:pt x="234" y="1427"/>
                    <a:pt x="301" y="1527"/>
                  </a:cubicBezTo>
                  <a:cubicBezTo>
                    <a:pt x="401" y="1660"/>
                    <a:pt x="467" y="1760"/>
                    <a:pt x="567" y="1894"/>
                  </a:cubicBezTo>
                  <a:cubicBezTo>
                    <a:pt x="634" y="1960"/>
                    <a:pt x="734" y="1994"/>
                    <a:pt x="834" y="2027"/>
                  </a:cubicBezTo>
                  <a:cubicBezTo>
                    <a:pt x="1101" y="2160"/>
                    <a:pt x="1335" y="2260"/>
                    <a:pt x="1635" y="2394"/>
                  </a:cubicBezTo>
                  <a:cubicBezTo>
                    <a:pt x="1635" y="2394"/>
                    <a:pt x="1635" y="2394"/>
                    <a:pt x="1635" y="2361"/>
                  </a:cubicBezTo>
                  <a:cubicBezTo>
                    <a:pt x="1401" y="2260"/>
                    <a:pt x="1201" y="2160"/>
                    <a:pt x="968" y="2060"/>
                  </a:cubicBezTo>
                  <a:cubicBezTo>
                    <a:pt x="868" y="2027"/>
                    <a:pt x="734" y="1960"/>
                    <a:pt x="634" y="1894"/>
                  </a:cubicBezTo>
                  <a:cubicBezTo>
                    <a:pt x="534" y="1793"/>
                    <a:pt x="467" y="1660"/>
                    <a:pt x="401" y="1560"/>
                  </a:cubicBezTo>
                  <a:cubicBezTo>
                    <a:pt x="301" y="1427"/>
                    <a:pt x="234" y="1326"/>
                    <a:pt x="167" y="1226"/>
                  </a:cubicBezTo>
                  <a:cubicBezTo>
                    <a:pt x="67" y="1093"/>
                    <a:pt x="67" y="960"/>
                    <a:pt x="67" y="793"/>
                  </a:cubicBezTo>
                  <a:cubicBezTo>
                    <a:pt x="67" y="526"/>
                    <a:pt x="67" y="259"/>
                    <a:pt x="67" y="26"/>
                  </a:cubicBezTo>
                  <a:cubicBezTo>
                    <a:pt x="67" y="9"/>
                    <a:pt x="59" y="0"/>
                    <a:pt x="50"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9" name="Google Shape;1629;p50"/>
            <p:cNvSpPr/>
            <p:nvPr/>
          </p:nvSpPr>
          <p:spPr>
            <a:xfrm>
              <a:off x="3982768" y="1104388"/>
              <a:ext cx="126656" cy="134053"/>
            </a:xfrm>
            <a:custGeom>
              <a:avLst/>
              <a:gdLst/>
              <a:ahLst/>
              <a:cxnLst/>
              <a:rect l="l" t="t" r="r" b="b"/>
              <a:pathLst>
                <a:path w="1969" h="2084" extrusionOk="0">
                  <a:moveTo>
                    <a:pt x="26" y="1"/>
                  </a:moveTo>
                  <a:cubicBezTo>
                    <a:pt x="16" y="1"/>
                    <a:pt x="1" y="16"/>
                    <a:pt x="1" y="16"/>
                  </a:cubicBezTo>
                  <a:cubicBezTo>
                    <a:pt x="34" y="282"/>
                    <a:pt x="68" y="583"/>
                    <a:pt x="134" y="849"/>
                  </a:cubicBezTo>
                  <a:cubicBezTo>
                    <a:pt x="134" y="950"/>
                    <a:pt x="168" y="1050"/>
                    <a:pt x="234" y="1150"/>
                  </a:cubicBezTo>
                  <a:cubicBezTo>
                    <a:pt x="334" y="1250"/>
                    <a:pt x="434" y="1350"/>
                    <a:pt x="535" y="1483"/>
                  </a:cubicBezTo>
                  <a:cubicBezTo>
                    <a:pt x="635" y="1583"/>
                    <a:pt x="735" y="1683"/>
                    <a:pt x="835" y="1783"/>
                  </a:cubicBezTo>
                  <a:cubicBezTo>
                    <a:pt x="901" y="1850"/>
                    <a:pt x="1002" y="1850"/>
                    <a:pt x="1102" y="1884"/>
                  </a:cubicBezTo>
                  <a:cubicBezTo>
                    <a:pt x="1402" y="1950"/>
                    <a:pt x="1669" y="2017"/>
                    <a:pt x="1969" y="2084"/>
                  </a:cubicBezTo>
                  <a:cubicBezTo>
                    <a:pt x="1735" y="2017"/>
                    <a:pt x="1502" y="1950"/>
                    <a:pt x="1268" y="1884"/>
                  </a:cubicBezTo>
                  <a:cubicBezTo>
                    <a:pt x="1135" y="1850"/>
                    <a:pt x="1002" y="1817"/>
                    <a:pt x="901" y="1750"/>
                  </a:cubicBezTo>
                  <a:cubicBezTo>
                    <a:pt x="768" y="1683"/>
                    <a:pt x="701" y="1550"/>
                    <a:pt x="601" y="1483"/>
                  </a:cubicBezTo>
                  <a:cubicBezTo>
                    <a:pt x="501" y="1383"/>
                    <a:pt x="434" y="1283"/>
                    <a:pt x="334" y="1183"/>
                  </a:cubicBezTo>
                  <a:cubicBezTo>
                    <a:pt x="201" y="1050"/>
                    <a:pt x="201" y="916"/>
                    <a:pt x="168" y="783"/>
                  </a:cubicBezTo>
                  <a:cubicBezTo>
                    <a:pt x="134" y="516"/>
                    <a:pt x="68" y="282"/>
                    <a:pt x="34" y="16"/>
                  </a:cubicBezTo>
                  <a:cubicBezTo>
                    <a:pt x="34" y="4"/>
                    <a:pt x="30" y="1"/>
                    <a:pt x="26"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0" name="Google Shape;1630;p50"/>
            <p:cNvSpPr/>
            <p:nvPr/>
          </p:nvSpPr>
          <p:spPr>
            <a:xfrm>
              <a:off x="3948483" y="875775"/>
              <a:ext cx="109481" cy="223208"/>
            </a:xfrm>
            <a:custGeom>
              <a:avLst/>
              <a:gdLst/>
              <a:ahLst/>
              <a:cxnLst/>
              <a:rect l="l" t="t" r="r" b="b"/>
              <a:pathLst>
                <a:path w="1702" h="3470" extrusionOk="0">
                  <a:moveTo>
                    <a:pt x="0" y="3469"/>
                  </a:moveTo>
                  <a:cubicBezTo>
                    <a:pt x="0" y="2836"/>
                    <a:pt x="267" y="2102"/>
                    <a:pt x="467" y="1535"/>
                  </a:cubicBezTo>
                  <a:cubicBezTo>
                    <a:pt x="634" y="1101"/>
                    <a:pt x="834" y="534"/>
                    <a:pt x="1168" y="234"/>
                  </a:cubicBezTo>
                  <a:cubicBezTo>
                    <a:pt x="1401" y="0"/>
                    <a:pt x="1668" y="34"/>
                    <a:pt x="1668" y="367"/>
                  </a:cubicBezTo>
                  <a:cubicBezTo>
                    <a:pt x="1701" y="968"/>
                    <a:pt x="1334" y="1601"/>
                    <a:pt x="1068" y="2135"/>
                  </a:cubicBezTo>
                  <a:cubicBezTo>
                    <a:pt x="901" y="2402"/>
                    <a:pt x="734" y="2702"/>
                    <a:pt x="534" y="2969"/>
                  </a:cubicBezTo>
                  <a:cubicBezTo>
                    <a:pt x="434" y="3103"/>
                    <a:pt x="300" y="3236"/>
                    <a:pt x="200" y="3369"/>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1" name="Google Shape;1631;p50"/>
            <p:cNvSpPr/>
            <p:nvPr/>
          </p:nvSpPr>
          <p:spPr>
            <a:xfrm>
              <a:off x="3866920" y="903628"/>
              <a:ext cx="83751" cy="216840"/>
            </a:xfrm>
            <a:custGeom>
              <a:avLst/>
              <a:gdLst/>
              <a:ahLst/>
              <a:cxnLst/>
              <a:rect l="l" t="t" r="r" b="b"/>
              <a:pathLst>
                <a:path w="1302" h="3371" extrusionOk="0">
                  <a:moveTo>
                    <a:pt x="1235" y="3370"/>
                  </a:moveTo>
                  <a:cubicBezTo>
                    <a:pt x="834" y="2936"/>
                    <a:pt x="601" y="2269"/>
                    <a:pt x="367" y="1736"/>
                  </a:cubicBezTo>
                  <a:cubicBezTo>
                    <a:pt x="201" y="1369"/>
                    <a:pt x="1" y="835"/>
                    <a:pt x="34" y="435"/>
                  </a:cubicBezTo>
                  <a:cubicBezTo>
                    <a:pt x="67" y="134"/>
                    <a:pt x="267" y="1"/>
                    <a:pt x="468" y="234"/>
                  </a:cubicBezTo>
                  <a:cubicBezTo>
                    <a:pt x="868" y="635"/>
                    <a:pt x="1001" y="1302"/>
                    <a:pt x="1135" y="1802"/>
                  </a:cubicBezTo>
                  <a:cubicBezTo>
                    <a:pt x="1201" y="2102"/>
                    <a:pt x="1268" y="2403"/>
                    <a:pt x="1301" y="2703"/>
                  </a:cubicBezTo>
                  <a:cubicBezTo>
                    <a:pt x="1301" y="2870"/>
                    <a:pt x="1268" y="3036"/>
                    <a:pt x="1301" y="3203"/>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2" name="Google Shape;1632;p50"/>
            <p:cNvSpPr/>
            <p:nvPr/>
          </p:nvSpPr>
          <p:spPr>
            <a:xfrm>
              <a:off x="4019241" y="1098663"/>
              <a:ext cx="139585" cy="73009"/>
            </a:xfrm>
            <a:custGeom>
              <a:avLst/>
              <a:gdLst/>
              <a:ahLst/>
              <a:cxnLst/>
              <a:rect l="l" t="t" r="r" b="b"/>
              <a:pathLst>
                <a:path w="2170" h="1135" extrusionOk="0">
                  <a:moveTo>
                    <a:pt x="175" y="0"/>
                  </a:moveTo>
                  <a:cubicBezTo>
                    <a:pt x="127" y="0"/>
                    <a:pt x="80" y="2"/>
                    <a:pt x="34" y="4"/>
                  </a:cubicBezTo>
                  <a:lnTo>
                    <a:pt x="1" y="271"/>
                  </a:lnTo>
                  <a:cubicBezTo>
                    <a:pt x="5" y="271"/>
                    <a:pt x="9" y="271"/>
                    <a:pt x="13" y="271"/>
                  </a:cubicBezTo>
                  <a:cubicBezTo>
                    <a:pt x="302" y="271"/>
                    <a:pt x="1437" y="1135"/>
                    <a:pt x="1919" y="1135"/>
                  </a:cubicBezTo>
                  <a:cubicBezTo>
                    <a:pt x="2042" y="1135"/>
                    <a:pt x="2122" y="1079"/>
                    <a:pt x="2136" y="938"/>
                  </a:cubicBezTo>
                  <a:cubicBezTo>
                    <a:pt x="2169" y="638"/>
                    <a:pt x="1902" y="438"/>
                    <a:pt x="1702" y="338"/>
                  </a:cubicBezTo>
                  <a:cubicBezTo>
                    <a:pt x="1245" y="155"/>
                    <a:pt x="677" y="0"/>
                    <a:pt x="175" y="0"/>
                  </a:cubicBez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633" name="Google Shape;1633;p50"/>
          <p:cNvSpPr/>
          <p:nvPr/>
        </p:nvSpPr>
        <p:spPr>
          <a:xfrm flipH="1">
            <a:off x="400775" y="497413"/>
            <a:ext cx="709700" cy="307725"/>
          </a:xfrm>
          <a:custGeom>
            <a:avLst/>
            <a:gdLst/>
            <a:ahLst/>
            <a:cxnLst/>
            <a:rect l="l" t="t" r="r" b="b"/>
            <a:pathLst>
              <a:path w="28388" h="12309" extrusionOk="0">
                <a:moveTo>
                  <a:pt x="18247" y="0"/>
                </a:moveTo>
                <a:cubicBezTo>
                  <a:pt x="13877" y="0"/>
                  <a:pt x="10141" y="2802"/>
                  <a:pt x="8740" y="6738"/>
                </a:cubicBezTo>
                <a:lnTo>
                  <a:pt x="2769" y="6738"/>
                </a:lnTo>
                <a:cubicBezTo>
                  <a:pt x="1234" y="6738"/>
                  <a:pt x="0" y="7973"/>
                  <a:pt x="0" y="9507"/>
                </a:cubicBezTo>
                <a:cubicBezTo>
                  <a:pt x="0" y="11041"/>
                  <a:pt x="1234" y="12309"/>
                  <a:pt x="2769" y="12309"/>
                </a:cubicBezTo>
                <a:lnTo>
                  <a:pt x="25585" y="12309"/>
                </a:lnTo>
                <a:cubicBezTo>
                  <a:pt x="27153" y="12309"/>
                  <a:pt x="28387" y="11041"/>
                  <a:pt x="28387" y="9507"/>
                </a:cubicBezTo>
                <a:cubicBezTo>
                  <a:pt x="28387" y="9407"/>
                  <a:pt x="28387" y="9273"/>
                  <a:pt x="28354" y="9173"/>
                </a:cubicBezTo>
                <a:cubicBezTo>
                  <a:pt x="28087" y="3836"/>
                  <a:pt x="23684" y="0"/>
                  <a:pt x="18247" y="0"/>
                </a:cubicBezTo>
                <a:close/>
              </a:path>
            </a:pathLst>
          </a:custGeom>
          <a:solidFill>
            <a:srgbClr val="F0EF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4" name="Google Shape;1634;p50"/>
          <p:cNvSpPr/>
          <p:nvPr/>
        </p:nvSpPr>
        <p:spPr>
          <a:xfrm>
            <a:off x="4116925" y="4314725"/>
            <a:ext cx="208500" cy="208500"/>
          </a:xfrm>
          <a:custGeom>
            <a:avLst/>
            <a:gdLst/>
            <a:ahLst/>
            <a:cxnLst/>
            <a:rect l="l" t="t" r="r" b="b"/>
            <a:pathLst>
              <a:path w="8340" h="8340" extrusionOk="0">
                <a:moveTo>
                  <a:pt x="4170" y="0"/>
                </a:moveTo>
                <a:cubicBezTo>
                  <a:pt x="1868" y="0"/>
                  <a:pt x="0" y="1868"/>
                  <a:pt x="0" y="4170"/>
                </a:cubicBezTo>
                <a:cubicBezTo>
                  <a:pt x="0" y="6471"/>
                  <a:pt x="1868" y="8339"/>
                  <a:pt x="4170" y="8339"/>
                </a:cubicBezTo>
                <a:cubicBezTo>
                  <a:pt x="6472" y="8339"/>
                  <a:pt x="8340" y="6471"/>
                  <a:pt x="8340" y="4170"/>
                </a:cubicBezTo>
                <a:cubicBezTo>
                  <a:pt x="8340" y="1868"/>
                  <a:pt x="6472" y="0"/>
                  <a:pt x="4170" y="0"/>
                </a:cubicBezTo>
                <a:close/>
              </a:path>
            </a:pathLst>
          </a:cu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5" name="Google Shape;1635;p50"/>
          <p:cNvSpPr txBox="1">
            <a:spLocks noGrp="1"/>
          </p:cNvSpPr>
          <p:nvPr>
            <p:ph type="subTitle" idx="1"/>
          </p:nvPr>
        </p:nvSpPr>
        <p:spPr>
          <a:xfrm>
            <a:off x="4116925" y="3631400"/>
            <a:ext cx="4331700" cy="4545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1800"/>
              <a:buNone/>
              <a:defRPr sz="2200">
                <a:solidFill>
                  <a:schemeClr val="accent3"/>
                </a:solidFill>
                <a:latin typeface="Inter"/>
                <a:ea typeface="Inter"/>
                <a:cs typeface="Inter"/>
                <a:sym typeface="Inter"/>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36" name="Google Shape;1636;p50"/>
          <p:cNvSpPr txBox="1">
            <a:spLocks noGrp="1"/>
          </p:cNvSpPr>
          <p:nvPr>
            <p:ph type="subTitle" idx="2"/>
          </p:nvPr>
        </p:nvSpPr>
        <p:spPr>
          <a:xfrm>
            <a:off x="4116925" y="2576450"/>
            <a:ext cx="4331700" cy="4545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1800"/>
              <a:buNone/>
              <a:defRPr sz="2200">
                <a:solidFill>
                  <a:schemeClr val="accent3"/>
                </a:solidFill>
                <a:latin typeface="Inter"/>
                <a:ea typeface="Inter"/>
                <a:cs typeface="Inter"/>
                <a:sym typeface="Inter"/>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37" name="Google Shape;1637;p50"/>
          <p:cNvSpPr txBox="1">
            <a:spLocks noGrp="1"/>
          </p:cNvSpPr>
          <p:nvPr>
            <p:ph type="subTitle" idx="3"/>
          </p:nvPr>
        </p:nvSpPr>
        <p:spPr>
          <a:xfrm>
            <a:off x="4116925" y="4022125"/>
            <a:ext cx="4331700" cy="5880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1800"/>
              <a:buNone/>
              <a:defRPr sz="1600">
                <a:solidFill>
                  <a:schemeClr val="dk1"/>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638" name="Google Shape;1638;p50"/>
          <p:cNvSpPr txBox="1">
            <a:spLocks noGrp="1"/>
          </p:cNvSpPr>
          <p:nvPr>
            <p:ph type="subTitle" idx="4"/>
          </p:nvPr>
        </p:nvSpPr>
        <p:spPr>
          <a:xfrm>
            <a:off x="4116925" y="2967200"/>
            <a:ext cx="4331700" cy="5880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1800"/>
              <a:buNone/>
              <a:defRPr sz="1600">
                <a:solidFill>
                  <a:schemeClr val="dk1"/>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639" name="Google Shape;1639;p50"/>
          <p:cNvSpPr txBox="1">
            <a:spLocks noGrp="1"/>
          </p:cNvSpPr>
          <p:nvPr>
            <p:ph type="subTitle" idx="5"/>
          </p:nvPr>
        </p:nvSpPr>
        <p:spPr>
          <a:xfrm>
            <a:off x="4116850" y="1521500"/>
            <a:ext cx="4331700" cy="4545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1800"/>
              <a:buNone/>
              <a:defRPr sz="2200">
                <a:solidFill>
                  <a:schemeClr val="accent3"/>
                </a:solidFill>
                <a:latin typeface="Inter"/>
                <a:ea typeface="Inter"/>
                <a:cs typeface="Inter"/>
                <a:sym typeface="Inter"/>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40" name="Google Shape;1640;p50"/>
          <p:cNvSpPr txBox="1">
            <a:spLocks noGrp="1"/>
          </p:cNvSpPr>
          <p:nvPr>
            <p:ph type="subTitle" idx="6"/>
          </p:nvPr>
        </p:nvSpPr>
        <p:spPr>
          <a:xfrm>
            <a:off x="4116850" y="1912250"/>
            <a:ext cx="4331700" cy="5880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1800"/>
              <a:buNone/>
              <a:defRPr sz="1600">
                <a:solidFill>
                  <a:schemeClr val="dk1"/>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641" name="Google Shape;1641;p50"/>
          <p:cNvSpPr txBox="1">
            <a:spLocks noGrp="1"/>
          </p:cNvSpPr>
          <p:nvPr>
            <p:ph type="title"/>
          </p:nvPr>
        </p:nvSpPr>
        <p:spPr>
          <a:xfrm>
            <a:off x="2238100" y="445025"/>
            <a:ext cx="6192600" cy="10335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Section header 1">
  <p:cSld name="CUSTOM_5">
    <p:spTree>
      <p:nvGrpSpPr>
        <p:cNvPr id="1" name="Shape 1642"/>
        <p:cNvGrpSpPr/>
        <p:nvPr/>
      </p:nvGrpSpPr>
      <p:grpSpPr>
        <a:xfrm>
          <a:off x="0" y="0"/>
          <a:ext cx="0" cy="0"/>
          <a:chOff x="0" y="0"/>
          <a:chExt cx="0" cy="0"/>
        </a:xfrm>
      </p:grpSpPr>
      <p:grpSp>
        <p:nvGrpSpPr>
          <p:cNvPr id="1643" name="Google Shape;1643;p51"/>
          <p:cNvGrpSpPr/>
          <p:nvPr/>
        </p:nvGrpSpPr>
        <p:grpSpPr>
          <a:xfrm rot="-4886887">
            <a:off x="206622" y="88713"/>
            <a:ext cx="5080199" cy="4411688"/>
            <a:chOff x="3016500" y="2066925"/>
            <a:chExt cx="1577800" cy="1370175"/>
          </a:xfrm>
        </p:grpSpPr>
        <p:sp>
          <p:nvSpPr>
            <p:cNvPr id="1644" name="Google Shape;1644;p51"/>
            <p:cNvSpPr/>
            <p:nvPr/>
          </p:nvSpPr>
          <p:spPr>
            <a:xfrm>
              <a:off x="3016500" y="2277900"/>
              <a:ext cx="1156675" cy="1136675"/>
            </a:xfrm>
            <a:custGeom>
              <a:avLst/>
              <a:gdLst/>
              <a:ahLst/>
              <a:cxnLst/>
              <a:rect l="l" t="t" r="r" b="b"/>
              <a:pathLst>
                <a:path w="46267" h="45467" extrusionOk="0">
                  <a:moveTo>
                    <a:pt x="25905" y="0"/>
                  </a:moveTo>
                  <a:cubicBezTo>
                    <a:pt x="23434" y="0"/>
                    <a:pt x="21026" y="1266"/>
                    <a:pt x="19681" y="3537"/>
                  </a:cubicBezTo>
                  <a:cubicBezTo>
                    <a:pt x="19447" y="3904"/>
                    <a:pt x="19247" y="4304"/>
                    <a:pt x="19114" y="4704"/>
                  </a:cubicBezTo>
                  <a:cubicBezTo>
                    <a:pt x="19080" y="4704"/>
                    <a:pt x="19047" y="4671"/>
                    <a:pt x="19014" y="4637"/>
                  </a:cubicBezTo>
                  <a:cubicBezTo>
                    <a:pt x="18571" y="4376"/>
                    <a:pt x="18082" y="4251"/>
                    <a:pt x="17599" y="4251"/>
                  </a:cubicBezTo>
                  <a:cubicBezTo>
                    <a:pt x="16660" y="4251"/>
                    <a:pt x="15739" y="4724"/>
                    <a:pt x="15211" y="5605"/>
                  </a:cubicBezTo>
                  <a:cubicBezTo>
                    <a:pt x="15078" y="5838"/>
                    <a:pt x="14978" y="6105"/>
                    <a:pt x="14911" y="6372"/>
                  </a:cubicBezTo>
                  <a:cubicBezTo>
                    <a:pt x="14431" y="6209"/>
                    <a:pt x="13936" y="6130"/>
                    <a:pt x="13444" y="6130"/>
                  </a:cubicBezTo>
                  <a:cubicBezTo>
                    <a:pt x="11919" y="6130"/>
                    <a:pt x="10431" y="6894"/>
                    <a:pt x="9574" y="8307"/>
                  </a:cubicBezTo>
                  <a:cubicBezTo>
                    <a:pt x="8640" y="9908"/>
                    <a:pt x="8806" y="11876"/>
                    <a:pt x="9841" y="13277"/>
                  </a:cubicBezTo>
                  <a:cubicBezTo>
                    <a:pt x="9336" y="13169"/>
                    <a:pt x="8826" y="13116"/>
                    <a:pt x="8318" y="13116"/>
                  </a:cubicBezTo>
                  <a:cubicBezTo>
                    <a:pt x="5839" y="13116"/>
                    <a:pt x="3425" y="14376"/>
                    <a:pt x="2068" y="16646"/>
                  </a:cubicBezTo>
                  <a:cubicBezTo>
                    <a:pt x="0" y="20082"/>
                    <a:pt x="1134" y="24552"/>
                    <a:pt x="4570" y="26586"/>
                  </a:cubicBezTo>
                  <a:cubicBezTo>
                    <a:pt x="5237" y="26987"/>
                    <a:pt x="5938" y="27254"/>
                    <a:pt x="6672" y="27420"/>
                  </a:cubicBezTo>
                  <a:cubicBezTo>
                    <a:pt x="6405" y="29188"/>
                    <a:pt x="7172" y="30990"/>
                    <a:pt x="8806" y="31957"/>
                  </a:cubicBezTo>
                  <a:cubicBezTo>
                    <a:pt x="9529" y="32374"/>
                    <a:pt x="10321" y="32582"/>
                    <a:pt x="11087" y="32582"/>
                  </a:cubicBezTo>
                  <a:cubicBezTo>
                    <a:pt x="11240" y="32582"/>
                    <a:pt x="11392" y="32574"/>
                    <a:pt x="11542" y="32557"/>
                  </a:cubicBezTo>
                  <a:cubicBezTo>
                    <a:pt x="11675" y="33325"/>
                    <a:pt x="12142" y="34058"/>
                    <a:pt x="12843" y="34492"/>
                  </a:cubicBezTo>
                  <a:cubicBezTo>
                    <a:pt x="13285" y="34761"/>
                    <a:pt x="13772" y="34887"/>
                    <a:pt x="14252" y="34887"/>
                  </a:cubicBezTo>
                  <a:cubicBezTo>
                    <a:pt x="14605" y="34887"/>
                    <a:pt x="14953" y="34819"/>
                    <a:pt x="15278" y="34692"/>
                  </a:cubicBezTo>
                  <a:cubicBezTo>
                    <a:pt x="15478" y="35259"/>
                    <a:pt x="15878" y="35793"/>
                    <a:pt x="16445" y="36127"/>
                  </a:cubicBezTo>
                  <a:cubicBezTo>
                    <a:pt x="16812" y="36327"/>
                    <a:pt x="17212" y="36460"/>
                    <a:pt x="17613" y="36494"/>
                  </a:cubicBezTo>
                  <a:cubicBezTo>
                    <a:pt x="16879" y="39496"/>
                    <a:pt x="18146" y="42765"/>
                    <a:pt x="20915" y="44433"/>
                  </a:cubicBezTo>
                  <a:cubicBezTo>
                    <a:pt x="22091" y="45134"/>
                    <a:pt x="23379" y="45467"/>
                    <a:pt x="24646" y="45467"/>
                  </a:cubicBezTo>
                  <a:cubicBezTo>
                    <a:pt x="27117" y="45467"/>
                    <a:pt x="29511" y="44202"/>
                    <a:pt x="30856" y="41931"/>
                  </a:cubicBezTo>
                  <a:cubicBezTo>
                    <a:pt x="31856" y="40263"/>
                    <a:pt x="32090" y="38395"/>
                    <a:pt x="31723" y="36627"/>
                  </a:cubicBezTo>
                  <a:lnTo>
                    <a:pt x="31723" y="36627"/>
                  </a:lnTo>
                  <a:cubicBezTo>
                    <a:pt x="32116" y="36739"/>
                    <a:pt x="32517" y="36794"/>
                    <a:pt x="32916" y="36794"/>
                  </a:cubicBezTo>
                  <a:cubicBezTo>
                    <a:pt x="34416" y="36794"/>
                    <a:pt x="35883" y="36022"/>
                    <a:pt x="36726" y="34626"/>
                  </a:cubicBezTo>
                  <a:cubicBezTo>
                    <a:pt x="37760" y="32891"/>
                    <a:pt x="37494" y="30723"/>
                    <a:pt x="36193" y="29288"/>
                  </a:cubicBezTo>
                  <a:cubicBezTo>
                    <a:pt x="37093" y="29255"/>
                    <a:pt x="37927" y="28788"/>
                    <a:pt x="38428" y="27954"/>
                  </a:cubicBezTo>
                  <a:cubicBezTo>
                    <a:pt x="39061" y="26920"/>
                    <a:pt x="38895" y="25619"/>
                    <a:pt x="38127" y="24718"/>
                  </a:cubicBezTo>
                  <a:cubicBezTo>
                    <a:pt x="40562" y="24685"/>
                    <a:pt x="42897" y="23451"/>
                    <a:pt x="44232" y="21216"/>
                  </a:cubicBezTo>
                  <a:cubicBezTo>
                    <a:pt x="46267" y="17780"/>
                    <a:pt x="45166" y="13310"/>
                    <a:pt x="41730" y="11275"/>
                  </a:cubicBezTo>
                  <a:cubicBezTo>
                    <a:pt x="40562" y="10584"/>
                    <a:pt x="39274" y="10250"/>
                    <a:pt x="38001" y="10250"/>
                  </a:cubicBezTo>
                  <a:cubicBezTo>
                    <a:pt x="37493" y="10250"/>
                    <a:pt x="36988" y="10304"/>
                    <a:pt x="36493" y="10408"/>
                  </a:cubicBezTo>
                  <a:cubicBezTo>
                    <a:pt x="36460" y="9508"/>
                    <a:pt x="35993" y="8607"/>
                    <a:pt x="35159" y="8107"/>
                  </a:cubicBezTo>
                  <a:cubicBezTo>
                    <a:pt x="34702" y="7842"/>
                    <a:pt x="34194" y="7717"/>
                    <a:pt x="33696" y="7717"/>
                  </a:cubicBezTo>
                  <a:cubicBezTo>
                    <a:pt x="33503" y="7717"/>
                    <a:pt x="33311" y="7736"/>
                    <a:pt x="33124" y="7773"/>
                  </a:cubicBezTo>
                  <a:cubicBezTo>
                    <a:pt x="33324" y="5138"/>
                    <a:pt x="32056" y="2469"/>
                    <a:pt x="29621" y="1035"/>
                  </a:cubicBezTo>
                  <a:cubicBezTo>
                    <a:pt x="28456" y="334"/>
                    <a:pt x="27172" y="0"/>
                    <a:pt x="25905" y="0"/>
                  </a:cubicBezTo>
                  <a:close/>
                </a:path>
              </a:pathLst>
            </a:custGeom>
            <a:solidFill>
              <a:srgbClr val="9FC5E8">
                <a:alpha val="3411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5" name="Google Shape;1645;p51"/>
            <p:cNvSpPr/>
            <p:nvPr/>
          </p:nvSpPr>
          <p:spPr>
            <a:xfrm>
              <a:off x="4081425" y="3011775"/>
              <a:ext cx="512875" cy="275200"/>
            </a:xfrm>
            <a:custGeom>
              <a:avLst/>
              <a:gdLst/>
              <a:ahLst/>
              <a:cxnLst/>
              <a:rect l="l" t="t" r="r" b="b"/>
              <a:pathLst>
                <a:path w="20515" h="11008" extrusionOk="0">
                  <a:moveTo>
                    <a:pt x="0" y="0"/>
                  </a:moveTo>
                  <a:lnTo>
                    <a:pt x="19181" y="11008"/>
                  </a:lnTo>
                  <a:lnTo>
                    <a:pt x="20515" y="8073"/>
                  </a:lnTo>
                  <a:lnTo>
                    <a:pt x="0" y="0"/>
                  </a:lnTo>
                  <a:close/>
                </a:path>
              </a:pathLst>
            </a:custGeom>
            <a:solidFill>
              <a:srgbClr val="9FC5E8">
                <a:alpha val="3411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6" name="Google Shape;1646;p51"/>
            <p:cNvSpPr/>
            <p:nvPr/>
          </p:nvSpPr>
          <p:spPr>
            <a:xfrm>
              <a:off x="4026375" y="3103500"/>
              <a:ext cx="193500" cy="333600"/>
            </a:xfrm>
            <a:custGeom>
              <a:avLst/>
              <a:gdLst/>
              <a:ahLst/>
              <a:cxnLst/>
              <a:rect l="l" t="t" r="r" b="b"/>
              <a:pathLst>
                <a:path w="7740" h="13344" extrusionOk="0">
                  <a:moveTo>
                    <a:pt x="1" y="0"/>
                  </a:moveTo>
                  <a:lnTo>
                    <a:pt x="4938" y="13343"/>
                  </a:lnTo>
                  <a:lnTo>
                    <a:pt x="7740" y="12109"/>
                  </a:lnTo>
                  <a:lnTo>
                    <a:pt x="1" y="0"/>
                  </a:lnTo>
                  <a:close/>
                </a:path>
              </a:pathLst>
            </a:custGeom>
            <a:solidFill>
              <a:srgbClr val="9FC5E8">
                <a:alpha val="3411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7" name="Google Shape;1647;p51"/>
            <p:cNvSpPr/>
            <p:nvPr/>
          </p:nvSpPr>
          <p:spPr>
            <a:xfrm>
              <a:off x="4047225" y="2869175"/>
              <a:ext cx="356950" cy="76725"/>
            </a:xfrm>
            <a:custGeom>
              <a:avLst/>
              <a:gdLst/>
              <a:ahLst/>
              <a:cxnLst/>
              <a:rect l="l" t="t" r="r" b="b"/>
              <a:pathLst>
                <a:path w="14278" h="3069" extrusionOk="0">
                  <a:moveTo>
                    <a:pt x="14277" y="0"/>
                  </a:moveTo>
                  <a:lnTo>
                    <a:pt x="1" y="1635"/>
                  </a:lnTo>
                  <a:lnTo>
                    <a:pt x="14144" y="3069"/>
                  </a:lnTo>
                  <a:lnTo>
                    <a:pt x="14277" y="0"/>
                  </a:lnTo>
                  <a:close/>
                </a:path>
              </a:pathLst>
            </a:custGeom>
            <a:solidFill>
              <a:srgbClr val="9FC5E8">
                <a:alpha val="3411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8" name="Google Shape;1648;p51"/>
            <p:cNvSpPr/>
            <p:nvPr/>
          </p:nvSpPr>
          <p:spPr>
            <a:xfrm>
              <a:off x="3857925" y="2066925"/>
              <a:ext cx="192675" cy="213500"/>
            </a:xfrm>
            <a:custGeom>
              <a:avLst/>
              <a:gdLst/>
              <a:ahLst/>
              <a:cxnLst/>
              <a:rect l="l" t="t" r="r" b="b"/>
              <a:pathLst>
                <a:path w="7707" h="8540" extrusionOk="0">
                  <a:moveTo>
                    <a:pt x="4470" y="0"/>
                  </a:moveTo>
                  <a:lnTo>
                    <a:pt x="1" y="8540"/>
                  </a:lnTo>
                  <a:lnTo>
                    <a:pt x="7706" y="2102"/>
                  </a:lnTo>
                  <a:lnTo>
                    <a:pt x="4470" y="0"/>
                  </a:lnTo>
                  <a:close/>
                </a:path>
              </a:pathLst>
            </a:custGeom>
            <a:solidFill>
              <a:srgbClr val="9FC5E8">
                <a:alpha val="3411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649" name="Google Shape;1649;p51"/>
          <p:cNvSpPr/>
          <p:nvPr/>
        </p:nvSpPr>
        <p:spPr>
          <a:xfrm flipH="1">
            <a:off x="358375" y="2093688"/>
            <a:ext cx="709700" cy="307725"/>
          </a:xfrm>
          <a:custGeom>
            <a:avLst/>
            <a:gdLst/>
            <a:ahLst/>
            <a:cxnLst/>
            <a:rect l="l" t="t" r="r" b="b"/>
            <a:pathLst>
              <a:path w="28388" h="12309" extrusionOk="0">
                <a:moveTo>
                  <a:pt x="18247" y="0"/>
                </a:moveTo>
                <a:cubicBezTo>
                  <a:pt x="13877" y="0"/>
                  <a:pt x="10141" y="2802"/>
                  <a:pt x="8740" y="6738"/>
                </a:cubicBezTo>
                <a:lnTo>
                  <a:pt x="2769" y="6738"/>
                </a:lnTo>
                <a:cubicBezTo>
                  <a:pt x="1234" y="6738"/>
                  <a:pt x="0" y="7973"/>
                  <a:pt x="0" y="9507"/>
                </a:cubicBezTo>
                <a:cubicBezTo>
                  <a:pt x="0" y="11041"/>
                  <a:pt x="1234" y="12309"/>
                  <a:pt x="2769" y="12309"/>
                </a:cubicBezTo>
                <a:lnTo>
                  <a:pt x="25585" y="12309"/>
                </a:lnTo>
                <a:cubicBezTo>
                  <a:pt x="27153" y="12309"/>
                  <a:pt x="28387" y="11041"/>
                  <a:pt x="28387" y="9507"/>
                </a:cubicBezTo>
                <a:cubicBezTo>
                  <a:pt x="28387" y="9407"/>
                  <a:pt x="28387" y="9273"/>
                  <a:pt x="28354" y="9173"/>
                </a:cubicBezTo>
                <a:cubicBezTo>
                  <a:pt x="28087" y="3836"/>
                  <a:pt x="23684" y="0"/>
                  <a:pt x="18247" y="0"/>
                </a:cubicBezTo>
                <a:close/>
              </a:path>
            </a:pathLst>
          </a:custGeom>
          <a:solidFill>
            <a:srgbClr val="F0EF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0" name="Google Shape;1650;p51"/>
          <p:cNvSpPr/>
          <p:nvPr/>
        </p:nvSpPr>
        <p:spPr>
          <a:xfrm>
            <a:off x="7902625" y="777088"/>
            <a:ext cx="709700" cy="307725"/>
          </a:xfrm>
          <a:custGeom>
            <a:avLst/>
            <a:gdLst/>
            <a:ahLst/>
            <a:cxnLst/>
            <a:rect l="l" t="t" r="r" b="b"/>
            <a:pathLst>
              <a:path w="28388" h="12309" extrusionOk="0">
                <a:moveTo>
                  <a:pt x="18247" y="0"/>
                </a:moveTo>
                <a:cubicBezTo>
                  <a:pt x="13877" y="0"/>
                  <a:pt x="10141" y="2802"/>
                  <a:pt x="8740" y="6738"/>
                </a:cubicBezTo>
                <a:lnTo>
                  <a:pt x="2769" y="6738"/>
                </a:lnTo>
                <a:cubicBezTo>
                  <a:pt x="1234" y="6738"/>
                  <a:pt x="0" y="7973"/>
                  <a:pt x="0" y="9507"/>
                </a:cubicBezTo>
                <a:cubicBezTo>
                  <a:pt x="0" y="11041"/>
                  <a:pt x="1234" y="12309"/>
                  <a:pt x="2769" y="12309"/>
                </a:cubicBezTo>
                <a:lnTo>
                  <a:pt x="25585" y="12309"/>
                </a:lnTo>
                <a:cubicBezTo>
                  <a:pt x="27153" y="12309"/>
                  <a:pt x="28387" y="11041"/>
                  <a:pt x="28387" y="9507"/>
                </a:cubicBezTo>
                <a:cubicBezTo>
                  <a:pt x="28387" y="9407"/>
                  <a:pt x="28387" y="9273"/>
                  <a:pt x="28354" y="9173"/>
                </a:cubicBezTo>
                <a:cubicBezTo>
                  <a:pt x="28087" y="3836"/>
                  <a:pt x="23684" y="0"/>
                  <a:pt x="18247" y="0"/>
                </a:cubicBezTo>
                <a:close/>
              </a:path>
            </a:pathLst>
          </a:custGeom>
          <a:solidFill>
            <a:srgbClr val="F0EF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1" name="Google Shape;1651;p51"/>
          <p:cNvSpPr/>
          <p:nvPr/>
        </p:nvSpPr>
        <p:spPr>
          <a:xfrm>
            <a:off x="2494025" y="548650"/>
            <a:ext cx="208500" cy="208500"/>
          </a:xfrm>
          <a:custGeom>
            <a:avLst/>
            <a:gdLst/>
            <a:ahLst/>
            <a:cxnLst/>
            <a:rect l="l" t="t" r="r" b="b"/>
            <a:pathLst>
              <a:path w="8340" h="8340" extrusionOk="0">
                <a:moveTo>
                  <a:pt x="4170" y="0"/>
                </a:moveTo>
                <a:cubicBezTo>
                  <a:pt x="1868" y="0"/>
                  <a:pt x="0" y="1868"/>
                  <a:pt x="0" y="4170"/>
                </a:cubicBezTo>
                <a:cubicBezTo>
                  <a:pt x="0" y="6471"/>
                  <a:pt x="1868" y="8339"/>
                  <a:pt x="4170" y="8339"/>
                </a:cubicBezTo>
                <a:cubicBezTo>
                  <a:pt x="6472" y="8339"/>
                  <a:pt x="8340" y="6471"/>
                  <a:pt x="8340" y="4170"/>
                </a:cubicBezTo>
                <a:cubicBezTo>
                  <a:pt x="8340" y="1868"/>
                  <a:pt x="6472" y="0"/>
                  <a:pt x="4170" y="0"/>
                </a:cubicBezTo>
                <a:close/>
              </a:path>
            </a:pathLst>
          </a:cu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652" name="Google Shape;1652;p51"/>
          <p:cNvGrpSpPr/>
          <p:nvPr/>
        </p:nvGrpSpPr>
        <p:grpSpPr>
          <a:xfrm>
            <a:off x="6643825" y="548650"/>
            <a:ext cx="330501" cy="420623"/>
            <a:chOff x="3828325" y="875775"/>
            <a:chExt cx="330501" cy="420623"/>
          </a:xfrm>
        </p:grpSpPr>
        <p:sp>
          <p:nvSpPr>
            <p:cNvPr id="1653" name="Google Shape;1653;p51"/>
            <p:cNvSpPr/>
            <p:nvPr/>
          </p:nvSpPr>
          <p:spPr>
            <a:xfrm>
              <a:off x="3884094" y="1119247"/>
              <a:ext cx="53711" cy="53776"/>
            </a:xfrm>
            <a:custGeom>
              <a:avLst/>
              <a:gdLst/>
              <a:ahLst/>
              <a:cxnLst/>
              <a:rect l="l" t="t" r="r" b="b"/>
              <a:pathLst>
                <a:path w="835" h="836" extrusionOk="0">
                  <a:moveTo>
                    <a:pt x="474" y="1"/>
                  </a:moveTo>
                  <a:cubicBezTo>
                    <a:pt x="323" y="1"/>
                    <a:pt x="155" y="120"/>
                    <a:pt x="100" y="285"/>
                  </a:cubicBezTo>
                  <a:cubicBezTo>
                    <a:pt x="0" y="485"/>
                    <a:pt x="67" y="719"/>
                    <a:pt x="234" y="819"/>
                  </a:cubicBezTo>
                  <a:cubicBezTo>
                    <a:pt x="269" y="830"/>
                    <a:pt x="305" y="836"/>
                    <a:pt x="340" y="836"/>
                  </a:cubicBezTo>
                  <a:cubicBezTo>
                    <a:pt x="502" y="836"/>
                    <a:pt x="652" y="716"/>
                    <a:pt x="734" y="552"/>
                  </a:cubicBezTo>
                  <a:cubicBezTo>
                    <a:pt x="834" y="352"/>
                    <a:pt x="734" y="118"/>
                    <a:pt x="567" y="18"/>
                  </a:cubicBezTo>
                  <a:cubicBezTo>
                    <a:pt x="538" y="6"/>
                    <a:pt x="506" y="1"/>
                    <a:pt x="474" y="1"/>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4" name="Google Shape;1654;p51"/>
            <p:cNvSpPr/>
            <p:nvPr/>
          </p:nvSpPr>
          <p:spPr>
            <a:xfrm>
              <a:off x="3918444" y="1068109"/>
              <a:ext cx="126656" cy="79699"/>
            </a:xfrm>
            <a:custGeom>
              <a:avLst/>
              <a:gdLst/>
              <a:ahLst/>
              <a:cxnLst/>
              <a:rect l="l" t="t" r="r" b="b"/>
              <a:pathLst>
                <a:path w="1969" h="1239" extrusionOk="0">
                  <a:moveTo>
                    <a:pt x="1114" y="1"/>
                  </a:moveTo>
                  <a:cubicBezTo>
                    <a:pt x="642" y="1"/>
                    <a:pt x="123" y="511"/>
                    <a:pt x="0" y="880"/>
                  </a:cubicBezTo>
                  <a:lnTo>
                    <a:pt x="0" y="1180"/>
                  </a:lnTo>
                  <a:cubicBezTo>
                    <a:pt x="43" y="1223"/>
                    <a:pt x="86" y="1238"/>
                    <a:pt x="130" y="1238"/>
                  </a:cubicBezTo>
                  <a:cubicBezTo>
                    <a:pt x="223" y="1238"/>
                    <a:pt x="320" y="1169"/>
                    <a:pt x="434" y="1147"/>
                  </a:cubicBezTo>
                  <a:cubicBezTo>
                    <a:pt x="551" y="1108"/>
                    <a:pt x="668" y="1091"/>
                    <a:pt x="785" y="1091"/>
                  </a:cubicBezTo>
                  <a:cubicBezTo>
                    <a:pt x="868" y="1091"/>
                    <a:pt x="951" y="1099"/>
                    <a:pt x="1034" y="1113"/>
                  </a:cubicBezTo>
                  <a:cubicBezTo>
                    <a:pt x="1188" y="1113"/>
                    <a:pt x="1349" y="1156"/>
                    <a:pt x="1488" y="1156"/>
                  </a:cubicBezTo>
                  <a:cubicBezTo>
                    <a:pt x="1650" y="1156"/>
                    <a:pt x="1781" y="1098"/>
                    <a:pt x="1835" y="846"/>
                  </a:cubicBezTo>
                  <a:cubicBezTo>
                    <a:pt x="1968" y="446"/>
                    <a:pt x="1601" y="113"/>
                    <a:pt x="1234" y="12"/>
                  </a:cubicBezTo>
                  <a:cubicBezTo>
                    <a:pt x="1195" y="5"/>
                    <a:pt x="1155" y="1"/>
                    <a:pt x="1114"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5" name="Google Shape;1655;p51"/>
            <p:cNvSpPr/>
            <p:nvPr/>
          </p:nvSpPr>
          <p:spPr>
            <a:xfrm>
              <a:off x="3828325" y="1159001"/>
              <a:ext cx="81564" cy="135211"/>
            </a:xfrm>
            <a:custGeom>
              <a:avLst/>
              <a:gdLst/>
              <a:ahLst/>
              <a:cxnLst/>
              <a:rect l="l" t="t" r="r" b="b"/>
              <a:pathLst>
                <a:path w="1268" h="2102" extrusionOk="0">
                  <a:moveTo>
                    <a:pt x="1234" y="0"/>
                  </a:moveTo>
                  <a:cubicBezTo>
                    <a:pt x="1168" y="0"/>
                    <a:pt x="1101" y="134"/>
                    <a:pt x="1068" y="167"/>
                  </a:cubicBezTo>
                  <a:cubicBezTo>
                    <a:pt x="1001" y="267"/>
                    <a:pt x="934" y="334"/>
                    <a:pt x="867" y="434"/>
                  </a:cubicBezTo>
                  <a:cubicBezTo>
                    <a:pt x="734" y="601"/>
                    <a:pt x="634" y="768"/>
                    <a:pt x="534" y="968"/>
                  </a:cubicBezTo>
                  <a:cubicBezTo>
                    <a:pt x="400" y="1135"/>
                    <a:pt x="300" y="1335"/>
                    <a:pt x="234" y="1535"/>
                  </a:cubicBezTo>
                  <a:cubicBezTo>
                    <a:pt x="134" y="1702"/>
                    <a:pt x="33" y="1902"/>
                    <a:pt x="0" y="2102"/>
                  </a:cubicBezTo>
                  <a:cubicBezTo>
                    <a:pt x="67" y="1935"/>
                    <a:pt x="134" y="1735"/>
                    <a:pt x="234" y="1568"/>
                  </a:cubicBezTo>
                  <a:cubicBezTo>
                    <a:pt x="334" y="1401"/>
                    <a:pt x="400" y="1201"/>
                    <a:pt x="500" y="1035"/>
                  </a:cubicBezTo>
                  <a:cubicBezTo>
                    <a:pt x="634" y="868"/>
                    <a:pt x="734" y="701"/>
                    <a:pt x="834" y="534"/>
                  </a:cubicBezTo>
                  <a:cubicBezTo>
                    <a:pt x="901" y="467"/>
                    <a:pt x="967" y="367"/>
                    <a:pt x="1034" y="301"/>
                  </a:cubicBezTo>
                  <a:cubicBezTo>
                    <a:pt x="1068" y="234"/>
                    <a:pt x="1101" y="201"/>
                    <a:pt x="1134" y="167"/>
                  </a:cubicBezTo>
                  <a:cubicBezTo>
                    <a:pt x="1168" y="134"/>
                    <a:pt x="1201" y="101"/>
                    <a:pt x="1234" y="67"/>
                  </a:cubicBezTo>
                  <a:cubicBezTo>
                    <a:pt x="1268" y="67"/>
                    <a:pt x="1268" y="67"/>
                    <a:pt x="1268" y="34"/>
                  </a:cubicBezTo>
                  <a:cubicBezTo>
                    <a:pt x="1268" y="34"/>
                    <a:pt x="1234" y="0"/>
                    <a:pt x="1234"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6" name="Google Shape;1656;p51"/>
            <p:cNvSpPr/>
            <p:nvPr/>
          </p:nvSpPr>
          <p:spPr>
            <a:xfrm>
              <a:off x="3839003" y="1079623"/>
              <a:ext cx="77319" cy="60144"/>
            </a:xfrm>
            <a:custGeom>
              <a:avLst/>
              <a:gdLst/>
              <a:ahLst/>
              <a:cxnLst/>
              <a:rect l="l" t="t" r="r" b="b"/>
              <a:pathLst>
                <a:path w="1202" h="935" extrusionOk="0">
                  <a:moveTo>
                    <a:pt x="1" y="0"/>
                  </a:moveTo>
                  <a:cubicBezTo>
                    <a:pt x="1" y="0"/>
                    <a:pt x="1" y="34"/>
                    <a:pt x="1" y="34"/>
                  </a:cubicBezTo>
                  <a:cubicBezTo>
                    <a:pt x="501" y="200"/>
                    <a:pt x="902" y="534"/>
                    <a:pt x="1202" y="934"/>
                  </a:cubicBezTo>
                  <a:cubicBezTo>
                    <a:pt x="935" y="501"/>
                    <a:pt x="501" y="200"/>
                    <a:pt x="1"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7" name="Google Shape;1657;p51"/>
            <p:cNvSpPr/>
            <p:nvPr/>
          </p:nvSpPr>
          <p:spPr>
            <a:xfrm>
              <a:off x="3845435" y="1103230"/>
              <a:ext cx="58021" cy="37501"/>
            </a:xfrm>
            <a:custGeom>
              <a:avLst/>
              <a:gdLst/>
              <a:ahLst/>
              <a:cxnLst/>
              <a:rect l="l" t="t" r="r" b="b"/>
              <a:pathLst>
                <a:path w="902" h="583" extrusionOk="0">
                  <a:moveTo>
                    <a:pt x="1" y="0"/>
                  </a:moveTo>
                  <a:lnTo>
                    <a:pt x="1" y="0"/>
                  </a:lnTo>
                  <a:cubicBezTo>
                    <a:pt x="301" y="167"/>
                    <a:pt x="601" y="334"/>
                    <a:pt x="868" y="567"/>
                  </a:cubicBezTo>
                  <a:cubicBezTo>
                    <a:pt x="868" y="578"/>
                    <a:pt x="872" y="582"/>
                    <a:pt x="877" y="582"/>
                  </a:cubicBezTo>
                  <a:cubicBezTo>
                    <a:pt x="887" y="582"/>
                    <a:pt x="902" y="567"/>
                    <a:pt x="902" y="567"/>
                  </a:cubicBezTo>
                  <a:cubicBezTo>
                    <a:pt x="601" y="334"/>
                    <a:pt x="335" y="134"/>
                    <a:pt x="1"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8" name="Google Shape;1658;p51"/>
            <p:cNvSpPr/>
            <p:nvPr/>
          </p:nvSpPr>
          <p:spPr>
            <a:xfrm>
              <a:off x="3939864" y="1116610"/>
              <a:ext cx="68763" cy="179788"/>
            </a:xfrm>
            <a:custGeom>
              <a:avLst/>
              <a:gdLst/>
              <a:ahLst/>
              <a:cxnLst/>
              <a:rect l="l" t="t" r="r" b="b"/>
              <a:pathLst>
                <a:path w="1069" h="2795" extrusionOk="0">
                  <a:moveTo>
                    <a:pt x="413" y="1"/>
                  </a:moveTo>
                  <a:cubicBezTo>
                    <a:pt x="401" y="1"/>
                    <a:pt x="384" y="9"/>
                    <a:pt x="368" y="26"/>
                  </a:cubicBezTo>
                  <a:cubicBezTo>
                    <a:pt x="268" y="259"/>
                    <a:pt x="201" y="526"/>
                    <a:pt x="101" y="793"/>
                  </a:cubicBezTo>
                  <a:cubicBezTo>
                    <a:pt x="67" y="893"/>
                    <a:pt x="1" y="993"/>
                    <a:pt x="34" y="1126"/>
                  </a:cubicBezTo>
                  <a:cubicBezTo>
                    <a:pt x="67" y="1260"/>
                    <a:pt x="101" y="1393"/>
                    <a:pt x="134" y="1527"/>
                  </a:cubicBezTo>
                  <a:cubicBezTo>
                    <a:pt x="167" y="1660"/>
                    <a:pt x="201" y="1827"/>
                    <a:pt x="234" y="1960"/>
                  </a:cubicBezTo>
                  <a:cubicBezTo>
                    <a:pt x="268" y="2027"/>
                    <a:pt x="368" y="2127"/>
                    <a:pt x="434" y="2194"/>
                  </a:cubicBezTo>
                  <a:cubicBezTo>
                    <a:pt x="634" y="2394"/>
                    <a:pt x="835" y="2594"/>
                    <a:pt x="1068" y="2794"/>
                  </a:cubicBezTo>
                  <a:cubicBezTo>
                    <a:pt x="1068" y="2794"/>
                    <a:pt x="1068" y="2761"/>
                    <a:pt x="1068" y="2761"/>
                  </a:cubicBezTo>
                  <a:cubicBezTo>
                    <a:pt x="901" y="2594"/>
                    <a:pt x="735" y="2427"/>
                    <a:pt x="568" y="2261"/>
                  </a:cubicBezTo>
                  <a:cubicBezTo>
                    <a:pt x="468" y="2194"/>
                    <a:pt x="368" y="2094"/>
                    <a:pt x="301" y="1960"/>
                  </a:cubicBezTo>
                  <a:cubicBezTo>
                    <a:pt x="234" y="1860"/>
                    <a:pt x="234" y="1694"/>
                    <a:pt x="201" y="1560"/>
                  </a:cubicBezTo>
                  <a:cubicBezTo>
                    <a:pt x="167" y="1460"/>
                    <a:pt x="134" y="1327"/>
                    <a:pt x="101" y="1193"/>
                  </a:cubicBezTo>
                  <a:cubicBezTo>
                    <a:pt x="67" y="1026"/>
                    <a:pt x="101" y="893"/>
                    <a:pt x="167" y="760"/>
                  </a:cubicBezTo>
                  <a:cubicBezTo>
                    <a:pt x="268" y="526"/>
                    <a:pt x="334" y="259"/>
                    <a:pt x="434" y="26"/>
                  </a:cubicBezTo>
                  <a:cubicBezTo>
                    <a:pt x="434" y="9"/>
                    <a:pt x="426" y="1"/>
                    <a:pt x="413"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9" name="Google Shape;1659;p51"/>
            <p:cNvSpPr/>
            <p:nvPr/>
          </p:nvSpPr>
          <p:spPr>
            <a:xfrm>
              <a:off x="3957039" y="1118733"/>
              <a:ext cx="85874" cy="169046"/>
            </a:xfrm>
            <a:custGeom>
              <a:avLst/>
              <a:gdLst/>
              <a:ahLst/>
              <a:cxnLst/>
              <a:rect l="l" t="t" r="r" b="b"/>
              <a:pathLst>
                <a:path w="1335" h="2628" extrusionOk="0">
                  <a:moveTo>
                    <a:pt x="217" y="1"/>
                  </a:moveTo>
                  <a:cubicBezTo>
                    <a:pt x="209" y="1"/>
                    <a:pt x="201" y="9"/>
                    <a:pt x="201" y="26"/>
                  </a:cubicBezTo>
                  <a:cubicBezTo>
                    <a:pt x="134" y="293"/>
                    <a:pt x="101" y="560"/>
                    <a:pt x="34" y="827"/>
                  </a:cubicBezTo>
                  <a:cubicBezTo>
                    <a:pt x="34" y="960"/>
                    <a:pt x="1" y="1060"/>
                    <a:pt x="34" y="1160"/>
                  </a:cubicBezTo>
                  <a:cubicBezTo>
                    <a:pt x="101" y="1294"/>
                    <a:pt x="134" y="1427"/>
                    <a:pt x="201" y="1560"/>
                  </a:cubicBezTo>
                  <a:cubicBezTo>
                    <a:pt x="267" y="1694"/>
                    <a:pt x="301" y="1827"/>
                    <a:pt x="367" y="1961"/>
                  </a:cubicBezTo>
                  <a:cubicBezTo>
                    <a:pt x="434" y="2061"/>
                    <a:pt x="534" y="2094"/>
                    <a:pt x="601" y="2161"/>
                  </a:cubicBezTo>
                  <a:cubicBezTo>
                    <a:pt x="868" y="2328"/>
                    <a:pt x="1101" y="2494"/>
                    <a:pt x="1335" y="2628"/>
                  </a:cubicBezTo>
                  <a:cubicBezTo>
                    <a:pt x="1168" y="2494"/>
                    <a:pt x="968" y="2361"/>
                    <a:pt x="768" y="2228"/>
                  </a:cubicBezTo>
                  <a:cubicBezTo>
                    <a:pt x="668" y="2161"/>
                    <a:pt x="534" y="2061"/>
                    <a:pt x="434" y="1961"/>
                  </a:cubicBezTo>
                  <a:cubicBezTo>
                    <a:pt x="367" y="1861"/>
                    <a:pt x="334" y="1727"/>
                    <a:pt x="267" y="1594"/>
                  </a:cubicBezTo>
                  <a:cubicBezTo>
                    <a:pt x="234" y="1460"/>
                    <a:pt x="167" y="1360"/>
                    <a:pt x="134" y="1227"/>
                  </a:cubicBezTo>
                  <a:cubicBezTo>
                    <a:pt x="67" y="1093"/>
                    <a:pt x="67" y="960"/>
                    <a:pt x="101" y="793"/>
                  </a:cubicBezTo>
                  <a:cubicBezTo>
                    <a:pt x="167" y="526"/>
                    <a:pt x="201" y="293"/>
                    <a:pt x="234" y="26"/>
                  </a:cubicBezTo>
                  <a:cubicBezTo>
                    <a:pt x="234" y="9"/>
                    <a:pt x="226" y="1"/>
                    <a:pt x="217"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0" name="Google Shape;1660;p51"/>
            <p:cNvSpPr/>
            <p:nvPr/>
          </p:nvSpPr>
          <p:spPr>
            <a:xfrm>
              <a:off x="3974213" y="1103745"/>
              <a:ext cx="105171" cy="153994"/>
            </a:xfrm>
            <a:custGeom>
              <a:avLst/>
              <a:gdLst/>
              <a:ahLst/>
              <a:cxnLst/>
              <a:rect l="l" t="t" r="r" b="b"/>
              <a:pathLst>
                <a:path w="1635" h="2394" extrusionOk="0">
                  <a:moveTo>
                    <a:pt x="50" y="0"/>
                  </a:moveTo>
                  <a:cubicBezTo>
                    <a:pt x="42" y="0"/>
                    <a:pt x="34" y="9"/>
                    <a:pt x="34" y="26"/>
                  </a:cubicBezTo>
                  <a:cubicBezTo>
                    <a:pt x="34" y="292"/>
                    <a:pt x="34" y="559"/>
                    <a:pt x="34" y="859"/>
                  </a:cubicBezTo>
                  <a:cubicBezTo>
                    <a:pt x="34" y="960"/>
                    <a:pt x="0" y="1060"/>
                    <a:pt x="67" y="1160"/>
                  </a:cubicBezTo>
                  <a:cubicBezTo>
                    <a:pt x="134" y="1293"/>
                    <a:pt x="234" y="1427"/>
                    <a:pt x="301" y="1527"/>
                  </a:cubicBezTo>
                  <a:cubicBezTo>
                    <a:pt x="401" y="1660"/>
                    <a:pt x="467" y="1760"/>
                    <a:pt x="567" y="1894"/>
                  </a:cubicBezTo>
                  <a:cubicBezTo>
                    <a:pt x="634" y="1960"/>
                    <a:pt x="734" y="1994"/>
                    <a:pt x="834" y="2027"/>
                  </a:cubicBezTo>
                  <a:cubicBezTo>
                    <a:pt x="1101" y="2160"/>
                    <a:pt x="1335" y="2260"/>
                    <a:pt x="1635" y="2394"/>
                  </a:cubicBezTo>
                  <a:cubicBezTo>
                    <a:pt x="1635" y="2394"/>
                    <a:pt x="1635" y="2394"/>
                    <a:pt x="1635" y="2361"/>
                  </a:cubicBezTo>
                  <a:cubicBezTo>
                    <a:pt x="1401" y="2260"/>
                    <a:pt x="1201" y="2160"/>
                    <a:pt x="968" y="2060"/>
                  </a:cubicBezTo>
                  <a:cubicBezTo>
                    <a:pt x="868" y="2027"/>
                    <a:pt x="734" y="1960"/>
                    <a:pt x="634" y="1894"/>
                  </a:cubicBezTo>
                  <a:cubicBezTo>
                    <a:pt x="534" y="1793"/>
                    <a:pt x="467" y="1660"/>
                    <a:pt x="401" y="1560"/>
                  </a:cubicBezTo>
                  <a:cubicBezTo>
                    <a:pt x="301" y="1427"/>
                    <a:pt x="234" y="1326"/>
                    <a:pt x="167" y="1226"/>
                  </a:cubicBezTo>
                  <a:cubicBezTo>
                    <a:pt x="67" y="1093"/>
                    <a:pt x="67" y="960"/>
                    <a:pt x="67" y="793"/>
                  </a:cubicBezTo>
                  <a:cubicBezTo>
                    <a:pt x="67" y="526"/>
                    <a:pt x="67" y="259"/>
                    <a:pt x="67" y="26"/>
                  </a:cubicBezTo>
                  <a:cubicBezTo>
                    <a:pt x="67" y="9"/>
                    <a:pt x="59" y="0"/>
                    <a:pt x="50"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1" name="Google Shape;1661;p51"/>
            <p:cNvSpPr/>
            <p:nvPr/>
          </p:nvSpPr>
          <p:spPr>
            <a:xfrm>
              <a:off x="3982768" y="1104388"/>
              <a:ext cx="126656" cy="134053"/>
            </a:xfrm>
            <a:custGeom>
              <a:avLst/>
              <a:gdLst/>
              <a:ahLst/>
              <a:cxnLst/>
              <a:rect l="l" t="t" r="r" b="b"/>
              <a:pathLst>
                <a:path w="1969" h="2084" extrusionOk="0">
                  <a:moveTo>
                    <a:pt x="26" y="1"/>
                  </a:moveTo>
                  <a:cubicBezTo>
                    <a:pt x="16" y="1"/>
                    <a:pt x="1" y="16"/>
                    <a:pt x="1" y="16"/>
                  </a:cubicBezTo>
                  <a:cubicBezTo>
                    <a:pt x="34" y="282"/>
                    <a:pt x="68" y="583"/>
                    <a:pt x="134" y="849"/>
                  </a:cubicBezTo>
                  <a:cubicBezTo>
                    <a:pt x="134" y="950"/>
                    <a:pt x="168" y="1050"/>
                    <a:pt x="234" y="1150"/>
                  </a:cubicBezTo>
                  <a:cubicBezTo>
                    <a:pt x="334" y="1250"/>
                    <a:pt x="434" y="1350"/>
                    <a:pt x="535" y="1483"/>
                  </a:cubicBezTo>
                  <a:cubicBezTo>
                    <a:pt x="635" y="1583"/>
                    <a:pt x="735" y="1683"/>
                    <a:pt x="835" y="1783"/>
                  </a:cubicBezTo>
                  <a:cubicBezTo>
                    <a:pt x="901" y="1850"/>
                    <a:pt x="1002" y="1850"/>
                    <a:pt x="1102" y="1884"/>
                  </a:cubicBezTo>
                  <a:cubicBezTo>
                    <a:pt x="1402" y="1950"/>
                    <a:pt x="1669" y="2017"/>
                    <a:pt x="1969" y="2084"/>
                  </a:cubicBezTo>
                  <a:cubicBezTo>
                    <a:pt x="1735" y="2017"/>
                    <a:pt x="1502" y="1950"/>
                    <a:pt x="1268" y="1884"/>
                  </a:cubicBezTo>
                  <a:cubicBezTo>
                    <a:pt x="1135" y="1850"/>
                    <a:pt x="1002" y="1817"/>
                    <a:pt x="901" y="1750"/>
                  </a:cubicBezTo>
                  <a:cubicBezTo>
                    <a:pt x="768" y="1683"/>
                    <a:pt x="701" y="1550"/>
                    <a:pt x="601" y="1483"/>
                  </a:cubicBezTo>
                  <a:cubicBezTo>
                    <a:pt x="501" y="1383"/>
                    <a:pt x="434" y="1283"/>
                    <a:pt x="334" y="1183"/>
                  </a:cubicBezTo>
                  <a:cubicBezTo>
                    <a:pt x="201" y="1050"/>
                    <a:pt x="201" y="916"/>
                    <a:pt x="168" y="783"/>
                  </a:cubicBezTo>
                  <a:cubicBezTo>
                    <a:pt x="134" y="516"/>
                    <a:pt x="68" y="282"/>
                    <a:pt x="34" y="16"/>
                  </a:cubicBezTo>
                  <a:cubicBezTo>
                    <a:pt x="34" y="4"/>
                    <a:pt x="30" y="1"/>
                    <a:pt x="26"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2" name="Google Shape;1662;p51"/>
            <p:cNvSpPr/>
            <p:nvPr/>
          </p:nvSpPr>
          <p:spPr>
            <a:xfrm>
              <a:off x="3948483" y="875775"/>
              <a:ext cx="109481" cy="223208"/>
            </a:xfrm>
            <a:custGeom>
              <a:avLst/>
              <a:gdLst/>
              <a:ahLst/>
              <a:cxnLst/>
              <a:rect l="l" t="t" r="r" b="b"/>
              <a:pathLst>
                <a:path w="1702" h="3470" extrusionOk="0">
                  <a:moveTo>
                    <a:pt x="0" y="3469"/>
                  </a:moveTo>
                  <a:cubicBezTo>
                    <a:pt x="0" y="2836"/>
                    <a:pt x="267" y="2102"/>
                    <a:pt x="467" y="1535"/>
                  </a:cubicBezTo>
                  <a:cubicBezTo>
                    <a:pt x="634" y="1101"/>
                    <a:pt x="834" y="534"/>
                    <a:pt x="1168" y="234"/>
                  </a:cubicBezTo>
                  <a:cubicBezTo>
                    <a:pt x="1401" y="0"/>
                    <a:pt x="1668" y="34"/>
                    <a:pt x="1668" y="367"/>
                  </a:cubicBezTo>
                  <a:cubicBezTo>
                    <a:pt x="1701" y="968"/>
                    <a:pt x="1334" y="1601"/>
                    <a:pt x="1068" y="2135"/>
                  </a:cubicBezTo>
                  <a:cubicBezTo>
                    <a:pt x="901" y="2402"/>
                    <a:pt x="734" y="2702"/>
                    <a:pt x="534" y="2969"/>
                  </a:cubicBezTo>
                  <a:cubicBezTo>
                    <a:pt x="434" y="3103"/>
                    <a:pt x="300" y="3236"/>
                    <a:pt x="200" y="3369"/>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3" name="Google Shape;1663;p51"/>
            <p:cNvSpPr/>
            <p:nvPr/>
          </p:nvSpPr>
          <p:spPr>
            <a:xfrm>
              <a:off x="3866920" y="903628"/>
              <a:ext cx="83751" cy="216840"/>
            </a:xfrm>
            <a:custGeom>
              <a:avLst/>
              <a:gdLst/>
              <a:ahLst/>
              <a:cxnLst/>
              <a:rect l="l" t="t" r="r" b="b"/>
              <a:pathLst>
                <a:path w="1302" h="3371" extrusionOk="0">
                  <a:moveTo>
                    <a:pt x="1235" y="3370"/>
                  </a:moveTo>
                  <a:cubicBezTo>
                    <a:pt x="834" y="2936"/>
                    <a:pt x="601" y="2269"/>
                    <a:pt x="367" y="1736"/>
                  </a:cubicBezTo>
                  <a:cubicBezTo>
                    <a:pt x="201" y="1369"/>
                    <a:pt x="1" y="835"/>
                    <a:pt x="34" y="435"/>
                  </a:cubicBezTo>
                  <a:cubicBezTo>
                    <a:pt x="67" y="134"/>
                    <a:pt x="267" y="1"/>
                    <a:pt x="468" y="234"/>
                  </a:cubicBezTo>
                  <a:cubicBezTo>
                    <a:pt x="868" y="635"/>
                    <a:pt x="1001" y="1302"/>
                    <a:pt x="1135" y="1802"/>
                  </a:cubicBezTo>
                  <a:cubicBezTo>
                    <a:pt x="1201" y="2102"/>
                    <a:pt x="1268" y="2403"/>
                    <a:pt x="1301" y="2703"/>
                  </a:cubicBezTo>
                  <a:cubicBezTo>
                    <a:pt x="1301" y="2870"/>
                    <a:pt x="1268" y="3036"/>
                    <a:pt x="1301" y="3203"/>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4" name="Google Shape;1664;p51"/>
            <p:cNvSpPr/>
            <p:nvPr/>
          </p:nvSpPr>
          <p:spPr>
            <a:xfrm>
              <a:off x="4019241" y="1098663"/>
              <a:ext cx="139585" cy="73009"/>
            </a:xfrm>
            <a:custGeom>
              <a:avLst/>
              <a:gdLst/>
              <a:ahLst/>
              <a:cxnLst/>
              <a:rect l="l" t="t" r="r" b="b"/>
              <a:pathLst>
                <a:path w="2170" h="1135" extrusionOk="0">
                  <a:moveTo>
                    <a:pt x="175" y="0"/>
                  </a:moveTo>
                  <a:cubicBezTo>
                    <a:pt x="127" y="0"/>
                    <a:pt x="80" y="2"/>
                    <a:pt x="34" y="4"/>
                  </a:cubicBezTo>
                  <a:lnTo>
                    <a:pt x="1" y="271"/>
                  </a:lnTo>
                  <a:cubicBezTo>
                    <a:pt x="5" y="271"/>
                    <a:pt x="9" y="271"/>
                    <a:pt x="13" y="271"/>
                  </a:cubicBezTo>
                  <a:cubicBezTo>
                    <a:pt x="302" y="271"/>
                    <a:pt x="1437" y="1135"/>
                    <a:pt x="1919" y="1135"/>
                  </a:cubicBezTo>
                  <a:cubicBezTo>
                    <a:pt x="2042" y="1135"/>
                    <a:pt x="2122" y="1079"/>
                    <a:pt x="2136" y="938"/>
                  </a:cubicBezTo>
                  <a:cubicBezTo>
                    <a:pt x="2169" y="638"/>
                    <a:pt x="1902" y="438"/>
                    <a:pt x="1702" y="338"/>
                  </a:cubicBezTo>
                  <a:cubicBezTo>
                    <a:pt x="1245" y="155"/>
                    <a:pt x="677" y="0"/>
                    <a:pt x="175" y="0"/>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665" name="Google Shape;1665;p51"/>
          <p:cNvGrpSpPr/>
          <p:nvPr/>
        </p:nvGrpSpPr>
        <p:grpSpPr>
          <a:xfrm flipH="1">
            <a:off x="1832387" y="4287150"/>
            <a:ext cx="330501" cy="420623"/>
            <a:chOff x="3828325" y="875775"/>
            <a:chExt cx="330501" cy="420623"/>
          </a:xfrm>
        </p:grpSpPr>
        <p:sp>
          <p:nvSpPr>
            <p:cNvPr id="1666" name="Google Shape;1666;p51"/>
            <p:cNvSpPr/>
            <p:nvPr/>
          </p:nvSpPr>
          <p:spPr>
            <a:xfrm>
              <a:off x="3884094" y="1119247"/>
              <a:ext cx="53711" cy="53776"/>
            </a:xfrm>
            <a:custGeom>
              <a:avLst/>
              <a:gdLst/>
              <a:ahLst/>
              <a:cxnLst/>
              <a:rect l="l" t="t" r="r" b="b"/>
              <a:pathLst>
                <a:path w="835" h="836" extrusionOk="0">
                  <a:moveTo>
                    <a:pt x="474" y="1"/>
                  </a:moveTo>
                  <a:cubicBezTo>
                    <a:pt x="323" y="1"/>
                    <a:pt x="155" y="120"/>
                    <a:pt x="100" y="285"/>
                  </a:cubicBezTo>
                  <a:cubicBezTo>
                    <a:pt x="0" y="485"/>
                    <a:pt x="67" y="719"/>
                    <a:pt x="234" y="819"/>
                  </a:cubicBezTo>
                  <a:cubicBezTo>
                    <a:pt x="269" y="830"/>
                    <a:pt x="305" y="836"/>
                    <a:pt x="340" y="836"/>
                  </a:cubicBezTo>
                  <a:cubicBezTo>
                    <a:pt x="502" y="836"/>
                    <a:pt x="652" y="716"/>
                    <a:pt x="734" y="552"/>
                  </a:cubicBezTo>
                  <a:cubicBezTo>
                    <a:pt x="834" y="352"/>
                    <a:pt x="734" y="118"/>
                    <a:pt x="567" y="18"/>
                  </a:cubicBezTo>
                  <a:cubicBezTo>
                    <a:pt x="538" y="6"/>
                    <a:pt x="506" y="1"/>
                    <a:pt x="474" y="1"/>
                  </a:cubicBezTo>
                  <a:close/>
                </a:path>
              </a:pathLst>
            </a:cu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7" name="Google Shape;1667;p51"/>
            <p:cNvSpPr/>
            <p:nvPr/>
          </p:nvSpPr>
          <p:spPr>
            <a:xfrm>
              <a:off x="3918444" y="1068109"/>
              <a:ext cx="126656" cy="79699"/>
            </a:xfrm>
            <a:custGeom>
              <a:avLst/>
              <a:gdLst/>
              <a:ahLst/>
              <a:cxnLst/>
              <a:rect l="l" t="t" r="r" b="b"/>
              <a:pathLst>
                <a:path w="1969" h="1239" extrusionOk="0">
                  <a:moveTo>
                    <a:pt x="1114" y="1"/>
                  </a:moveTo>
                  <a:cubicBezTo>
                    <a:pt x="642" y="1"/>
                    <a:pt x="123" y="511"/>
                    <a:pt x="0" y="880"/>
                  </a:cubicBezTo>
                  <a:lnTo>
                    <a:pt x="0" y="1180"/>
                  </a:lnTo>
                  <a:cubicBezTo>
                    <a:pt x="43" y="1223"/>
                    <a:pt x="86" y="1238"/>
                    <a:pt x="130" y="1238"/>
                  </a:cubicBezTo>
                  <a:cubicBezTo>
                    <a:pt x="223" y="1238"/>
                    <a:pt x="320" y="1169"/>
                    <a:pt x="434" y="1147"/>
                  </a:cubicBezTo>
                  <a:cubicBezTo>
                    <a:pt x="551" y="1108"/>
                    <a:pt x="668" y="1091"/>
                    <a:pt x="785" y="1091"/>
                  </a:cubicBezTo>
                  <a:cubicBezTo>
                    <a:pt x="868" y="1091"/>
                    <a:pt x="951" y="1099"/>
                    <a:pt x="1034" y="1113"/>
                  </a:cubicBezTo>
                  <a:cubicBezTo>
                    <a:pt x="1188" y="1113"/>
                    <a:pt x="1349" y="1156"/>
                    <a:pt x="1488" y="1156"/>
                  </a:cubicBezTo>
                  <a:cubicBezTo>
                    <a:pt x="1650" y="1156"/>
                    <a:pt x="1781" y="1098"/>
                    <a:pt x="1835" y="846"/>
                  </a:cubicBezTo>
                  <a:cubicBezTo>
                    <a:pt x="1968" y="446"/>
                    <a:pt x="1601" y="113"/>
                    <a:pt x="1234" y="12"/>
                  </a:cubicBezTo>
                  <a:cubicBezTo>
                    <a:pt x="1195" y="5"/>
                    <a:pt x="1155" y="1"/>
                    <a:pt x="1114"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8" name="Google Shape;1668;p51"/>
            <p:cNvSpPr/>
            <p:nvPr/>
          </p:nvSpPr>
          <p:spPr>
            <a:xfrm>
              <a:off x="3828325" y="1159001"/>
              <a:ext cx="81564" cy="135211"/>
            </a:xfrm>
            <a:custGeom>
              <a:avLst/>
              <a:gdLst/>
              <a:ahLst/>
              <a:cxnLst/>
              <a:rect l="l" t="t" r="r" b="b"/>
              <a:pathLst>
                <a:path w="1268" h="2102" extrusionOk="0">
                  <a:moveTo>
                    <a:pt x="1234" y="0"/>
                  </a:moveTo>
                  <a:cubicBezTo>
                    <a:pt x="1168" y="0"/>
                    <a:pt x="1101" y="134"/>
                    <a:pt x="1068" y="167"/>
                  </a:cubicBezTo>
                  <a:cubicBezTo>
                    <a:pt x="1001" y="267"/>
                    <a:pt x="934" y="334"/>
                    <a:pt x="867" y="434"/>
                  </a:cubicBezTo>
                  <a:cubicBezTo>
                    <a:pt x="734" y="601"/>
                    <a:pt x="634" y="768"/>
                    <a:pt x="534" y="968"/>
                  </a:cubicBezTo>
                  <a:cubicBezTo>
                    <a:pt x="400" y="1135"/>
                    <a:pt x="300" y="1335"/>
                    <a:pt x="234" y="1535"/>
                  </a:cubicBezTo>
                  <a:cubicBezTo>
                    <a:pt x="134" y="1702"/>
                    <a:pt x="33" y="1902"/>
                    <a:pt x="0" y="2102"/>
                  </a:cubicBezTo>
                  <a:cubicBezTo>
                    <a:pt x="67" y="1935"/>
                    <a:pt x="134" y="1735"/>
                    <a:pt x="234" y="1568"/>
                  </a:cubicBezTo>
                  <a:cubicBezTo>
                    <a:pt x="334" y="1401"/>
                    <a:pt x="400" y="1201"/>
                    <a:pt x="500" y="1035"/>
                  </a:cubicBezTo>
                  <a:cubicBezTo>
                    <a:pt x="634" y="868"/>
                    <a:pt x="734" y="701"/>
                    <a:pt x="834" y="534"/>
                  </a:cubicBezTo>
                  <a:cubicBezTo>
                    <a:pt x="901" y="467"/>
                    <a:pt x="967" y="367"/>
                    <a:pt x="1034" y="301"/>
                  </a:cubicBezTo>
                  <a:cubicBezTo>
                    <a:pt x="1068" y="234"/>
                    <a:pt x="1101" y="201"/>
                    <a:pt x="1134" y="167"/>
                  </a:cubicBezTo>
                  <a:cubicBezTo>
                    <a:pt x="1168" y="134"/>
                    <a:pt x="1201" y="101"/>
                    <a:pt x="1234" y="67"/>
                  </a:cubicBezTo>
                  <a:cubicBezTo>
                    <a:pt x="1268" y="67"/>
                    <a:pt x="1268" y="67"/>
                    <a:pt x="1268" y="34"/>
                  </a:cubicBezTo>
                  <a:cubicBezTo>
                    <a:pt x="1268" y="34"/>
                    <a:pt x="1234" y="0"/>
                    <a:pt x="1234"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9" name="Google Shape;1669;p51"/>
            <p:cNvSpPr/>
            <p:nvPr/>
          </p:nvSpPr>
          <p:spPr>
            <a:xfrm>
              <a:off x="3839003" y="1079623"/>
              <a:ext cx="77319" cy="60144"/>
            </a:xfrm>
            <a:custGeom>
              <a:avLst/>
              <a:gdLst/>
              <a:ahLst/>
              <a:cxnLst/>
              <a:rect l="l" t="t" r="r" b="b"/>
              <a:pathLst>
                <a:path w="1202" h="935" extrusionOk="0">
                  <a:moveTo>
                    <a:pt x="1" y="0"/>
                  </a:moveTo>
                  <a:cubicBezTo>
                    <a:pt x="1" y="0"/>
                    <a:pt x="1" y="34"/>
                    <a:pt x="1" y="34"/>
                  </a:cubicBezTo>
                  <a:cubicBezTo>
                    <a:pt x="501" y="200"/>
                    <a:pt x="902" y="534"/>
                    <a:pt x="1202" y="934"/>
                  </a:cubicBezTo>
                  <a:cubicBezTo>
                    <a:pt x="935" y="501"/>
                    <a:pt x="501" y="200"/>
                    <a:pt x="1"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0" name="Google Shape;1670;p51"/>
            <p:cNvSpPr/>
            <p:nvPr/>
          </p:nvSpPr>
          <p:spPr>
            <a:xfrm>
              <a:off x="3845435" y="1103230"/>
              <a:ext cx="58021" cy="37501"/>
            </a:xfrm>
            <a:custGeom>
              <a:avLst/>
              <a:gdLst/>
              <a:ahLst/>
              <a:cxnLst/>
              <a:rect l="l" t="t" r="r" b="b"/>
              <a:pathLst>
                <a:path w="902" h="583" extrusionOk="0">
                  <a:moveTo>
                    <a:pt x="1" y="0"/>
                  </a:moveTo>
                  <a:lnTo>
                    <a:pt x="1" y="0"/>
                  </a:lnTo>
                  <a:cubicBezTo>
                    <a:pt x="301" y="167"/>
                    <a:pt x="601" y="334"/>
                    <a:pt x="868" y="567"/>
                  </a:cubicBezTo>
                  <a:cubicBezTo>
                    <a:pt x="868" y="578"/>
                    <a:pt x="872" y="582"/>
                    <a:pt x="877" y="582"/>
                  </a:cubicBezTo>
                  <a:cubicBezTo>
                    <a:pt x="887" y="582"/>
                    <a:pt x="902" y="567"/>
                    <a:pt x="902" y="567"/>
                  </a:cubicBezTo>
                  <a:cubicBezTo>
                    <a:pt x="601" y="334"/>
                    <a:pt x="335" y="134"/>
                    <a:pt x="1"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1" name="Google Shape;1671;p51"/>
            <p:cNvSpPr/>
            <p:nvPr/>
          </p:nvSpPr>
          <p:spPr>
            <a:xfrm>
              <a:off x="3939864" y="1116610"/>
              <a:ext cx="68763" cy="179788"/>
            </a:xfrm>
            <a:custGeom>
              <a:avLst/>
              <a:gdLst/>
              <a:ahLst/>
              <a:cxnLst/>
              <a:rect l="l" t="t" r="r" b="b"/>
              <a:pathLst>
                <a:path w="1069" h="2795" extrusionOk="0">
                  <a:moveTo>
                    <a:pt x="413" y="1"/>
                  </a:moveTo>
                  <a:cubicBezTo>
                    <a:pt x="401" y="1"/>
                    <a:pt x="384" y="9"/>
                    <a:pt x="368" y="26"/>
                  </a:cubicBezTo>
                  <a:cubicBezTo>
                    <a:pt x="268" y="259"/>
                    <a:pt x="201" y="526"/>
                    <a:pt x="101" y="793"/>
                  </a:cubicBezTo>
                  <a:cubicBezTo>
                    <a:pt x="67" y="893"/>
                    <a:pt x="1" y="993"/>
                    <a:pt x="34" y="1126"/>
                  </a:cubicBezTo>
                  <a:cubicBezTo>
                    <a:pt x="67" y="1260"/>
                    <a:pt x="101" y="1393"/>
                    <a:pt x="134" y="1527"/>
                  </a:cubicBezTo>
                  <a:cubicBezTo>
                    <a:pt x="167" y="1660"/>
                    <a:pt x="201" y="1827"/>
                    <a:pt x="234" y="1960"/>
                  </a:cubicBezTo>
                  <a:cubicBezTo>
                    <a:pt x="268" y="2027"/>
                    <a:pt x="368" y="2127"/>
                    <a:pt x="434" y="2194"/>
                  </a:cubicBezTo>
                  <a:cubicBezTo>
                    <a:pt x="634" y="2394"/>
                    <a:pt x="835" y="2594"/>
                    <a:pt x="1068" y="2794"/>
                  </a:cubicBezTo>
                  <a:cubicBezTo>
                    <a:pt x="1068" y="2794"/>
                    <a:pt x="1068" y="2761"/>
                    <a:pt x="1068" y="2761"/>
                  </a:cubicBezTo>
                  <a:cubicBezTo>
                    <a:pt x="901" y="2594"/>
                    <a:pt x="735" y="2427"/>
                    <a:pt x="568" y="2261"/>
                  </a:cubicBezTo>
                  <a:cubicBezTo>
                    <a:pt x="468" y="2194"/>
                    <a:pt x="368" y="2094"/>
                    <a:pt x="301" y="1960"/>
                  </a:cubicBezTo>
                  <a:cubicBezTo>
                    <a:pt x="234" y="1860"/>
                    <a:pt x="234" y="1694"/>
                    <a:pt x="201" y="1560"/>
                  </a:cubicBezTo>
                  <a:cubicBezTo>
                    <a:pt x="167" y="1460"/>
                    <a:pt x="134" y="1327"/>
                    <a:pt x="101" y="1193"/>
                  </a:cubicBezTo>
                  <a:cubicBezTo>
                    <a:pt x="67" y="1026"/>
                    <a:pt x="101" y="893"/>
                    <a:pt x="167" y="760"/>
                  </a:cubicBezTo>
                  <a:cubicBezTo>
                    <a:pt x="268" y="526"/>
                    <a:pt x="334" y="259"/>
                    <a:pt x="434" y="26"/>
                  </a:cubicBezTo>
                  <a:cubicBezTo>
                    <a:pt x="434" y="9"/>
                    <a:pt x="426" y="1"/>
                    <a:pt x="413"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2" name="Google Shape;1672;p51"/>
            <p:cNvSpPr/>
            <p:nvPr/>
          </p:nvSpPr>
          <p:spPr>
            <a:xfrm>
              <a:off x="3957039" y="1118733"/>
              <a:ext cx="85874" cy="169046"/>
            </a:xfrm>
            <a:custGeom>
              <a:avLst/>
              <a:gdLst/>
              <a:ahLst/>
              <a:cxnLst/>
              <a:rect l="l" t="t" r="r" b="b"/>
              <a:pathLst>
                <a:path w="1335" h="2628" extrusionOk="0">
                  <a:moveTo>
                    <a:pt x="217" y="1"/>
                  </a:moveTo>
                  <a:cubicBezTo>
                    <a:pt x="209" y="1"/>
                    <a:pt x="201" y="9"/>
                    <a:pt x="201" y="26"/>
                  </a:cubicBezTo>
                  <a:cubicBezTo>
                    <a:pt x="134" y="293"/>
                    <a:pt x="101" y="560"/>
                    <a:pt x="34" y="827"/>
                  </a:cubicBezTo>
                  <a:cubicBezTo>
                    <a:pt x="34" y="960"/>
                    <a:pt x="1" y="1060"/>
                    <a:pt x="34" y="1160"/>
                  </a:cubicBezTo>
                  <a:cubicBezTo>
                    <a:pt x="101" y="1294"/>
                    <a:pt x="134" y="1427"/>
                    <a:pt x="201" y="1560"/>
                  </a:cubicBezTo>
                  <a:cubicBezTo>
                    <a:pt x="267" y="1694"/>
                    <a:pt x="301" y="1827"/>
                    <a:pt x="367" y="1961"/>
                  </a:cubicBezTo>
                  <a:cubicBezTo>
                    <a:pt x="434" y="2061"/>
                    <a:pt x="534" y="2094"/>
                    <a:pt x="601" y="2161"/>
                  </a:cubicBezTo>
                  <a:cubicBezTo>
                    <a:pt x="868" y="2328"/>
                    <a:pt x="1101" y="2494"/>
                    <a:pt x="1335" y="2628"/>
                  </a:cubicBezTo>
                  <a:cubicBezTo>
                    <a:pt x="1168" y="2494"/>
                    <a:pt x="968" y="2361"/>
                    <a:pt x="768" y="2228"/>
                  </a:cubicBezTo>
                  <a:cubicBezTo>
                    <a:pt x="668" y="2161"/>
                    <a:pt x="534" y="2061"/>
                    <a:pt x="434" y="1961"/>
                  </a:cubicBezTo>
                  <a:cubicBezTo>
                    <a:pt x="367" y="1861"/>
                    <a:pt x="334" y="1727"/>
                    <a:pt x="267" y="1594"/>
                  </a:cubicBezTo>
                  <a:cubicBezTo>
                    <a:pt x="234" y="1460"/>
                    <a:pt x="167" y="1360"/>
                    <a:pt x="134" y="1227"/>
                  </a:cubicBezTo>
                  <a:cubicBezTo>
                    <a:pt x="67" y="1093"/>
                    <a:pt x="67" y="960"/>
                    <a:pt x="101" y="793"/>
                  </a:cubicBezTo>
                  <a:cubicBezTo>
                    <a:pt x="167" y="526"/>
                    <a:pt x="201" y="293"/>
                    <a:pt x="234" y="26"/>
                  </a:cubicBezTo>
                  <a:cubicBezTo>
                    <a:pt x="234" y="9"/>
                    <a:pt x="226" y="1"/>
                    <a:pt x="217"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3" name="Google Shape;1673;p51"/>
            <p:cNvSpPr/>
            <p:nvPr/>
          </p:nvSpPr>
          <p:spPr>
            <a:xfrm>
              <a:off x="3974213" y="1103745"/>
              <a:ext cx="105171" cy="153994"/>
            </a:xfrm>
            <a:custGeom>
              <a:avLst/>
              <a:gdLst/>
              <a:ahLst/>
              <a:cxnLst/>
              <a:rect l="l" t="t" r="r" b="b"/>
              <a:pathLst>
                <a:path w="1635" h="2394" extrusionOk="0">
                  <a:moveTo>
                    <a:pt x="50" y="0"/>
                  </a:moveTo>
                  <a:cubicBezTo>
                    <a:pt x="42" y="0"/>
                    <a:pt x="34" y="9"/>
                    <a:pt x="34" y="26"/>
                  </a:cubicBezTo>
                  <a:cubicBezTo>
                    <a:pt x="34" y="292"/>
                    <a:pt x="34" y="559"/>
                    <a:pt x="34" y="859"/>
                  </a:cubicBezTo>
                  <a:cubicBezTo>
                    <a:pt x="34" y="960"/>
                    <a:pt x="0" y="1060"/>
                    <a:pt x="67" y="1160"/>
                  </a:cubicBezTo>
                  <a:cubicBezTo>
                    <a:pt x="134" y="1293"/>
                    <a:pt x="234" y="1427"/>
                    <a:pt x="301" y="1527"/>
                  </a:cubicBezTo>
                  <a:cubicBezTo>
                    <a:pt x="401" y="1660"/>
                    <a:pt x="467" y="1760"/>
                    <a:pt x="567" y="1894"/>
                  </a:cubicBezTo>
                  <a:cubicBezTo>
                    <a:pt x="634" y="1960"/>
                    <a:pt x="734" y="1994"/>
                    <a:pt x="834" y="2027"/>
                  </a:cubicBezTo>
                  <a:cubicBezTo>
                    <a:pt x="1101" y="2160"/>
                    <a:pt x="1335" y="2260"/>
                    <a:pt x="1635" y="2394"/>
                  </a:cubicBezTo>
                  <a:cubicBezTo>
                    <a:pt x="1635" y="2394"/>
                    <a:pt x="1635" y="2394"/>
                    <a:pt x="1635" y="2361"/>
                  </a:cubicBezTo>
                  <a:cubicBezTo>
                    <a:pt x="1401" y="2260"/>
                    <a:pt x="1201" y="2160"/>
                    <a:pt x="968" y="2060"/>
                  </a:cubicBezTo>
                  <a:cubicBezTo>
                    <a:pt x="868" y="2027"/>
                    <a:pt x="734" y="1960"/>
                    <a:pt x="634" y="1894"/>
                  </a:cubicBezTo>
                  <a:cubicBezTo>
                    <a:pt x="534" y="1793"/>
                    <a:pt x="467" y="1660"/>
                    <a:pt x="401" y="1560"/>
                  </a:cubicBezTo>
                  <a:cubicBezTo>
                    <a:pt x="301" y="1427"/>
                    <a:pt x="234" y="1326"/>
                    <a:pt x="167" y="1226"/>
                  </a:cubicBezTo>
                  <a:cubicBezTo>
                    <a:pt x="67" y="1093"/>
                    <a:pt x="67" y="960"/>
                    <a:pt x="67" y="793"/>
                  </a:cubicBezTo>
                  <a:cubicBezTo>
                    <a:pt x="67" y="526"/>
                    <a:pt x="67" y="259"/>
                    <a:pt x="67" y="26"/>
                  </a:cubicBezTo>
                  <a:cubicBezTo>
                    <a:pt x="67" y="9"/>
                    <a:pt x="59" y="0"/>
                    <a:pt x="50"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4" name="Google Shape;1674;p51"/>
            <p:cNvSpPr/>
            <p:nvPr/>
          </p:nvSpPr>
          <p:spPr>
            <a:xfrm>
              <a:off x="3982768" y="1104388"/>
              <a:ext cx="126656" cy="134053"/>
            </a:xfrm>
            <a:custGeom>
              <a:avLst/>
              <a:gdLst/>
              <a:ahLst/>
              <a:cxnLst/>
              <a:rect l="l" t="t" r="r" b="b"/>
              <a:pathLst>
                <a:path w="1969" h="2084" extrusionOk="0">
                  <a:moveTo>
                    <a:pt x="26" y="1"/>
                  </a:moveTo>
                  <a:cubicBezTo>
                    <a:pt x="16" y="1"/>
                    <a:pt x="1" y="16"/>
                    <a:pt x="1" y="16"/>
                  </a:cubicBezTo>
                  <a:cubicBezTo>
                    <a:pt x="34" y="282"/>
                    <a:pt x="68" y="583"/>
                    <a:pt x="134" y="849"/>
                  </a:cubicBezTo>
                  <a:cubicBezTo>
                    <a:pt x="134" y="950"/>
                    <a:pt x="168" y="1050"/>
                    <a:pt x="234" y="1150"/>
                  </a:cubicBezTo>
                  <a:cubicBezTo>
                    <a:pt x="334" y="1250"/>
                    <a:pt x="434" y="1350"/>
                    <a:pt x="535" y="1483"/>
                  </a:cubicBezTo>
                  <a:cubicBezTo>
                    <a:pt x="635" y="1583"/>
                    <a:pt x="735" y="1683"/>
                    <a:pt x="835" y="1783"/>
                  </a:cubicBezTo>
                  <a:cubicBezTo>
                    <a:pt x="901" y="1850"/>
                    <a:pt x="1002" y="1850"/>
                    <a:pt x="1102" y="1884"/>
                  </a:cubicBezTo>
                  <a:cubicBezTo>
                    <a:pt x="1402" y="1950"/>
                    <a:pt x="1669" y="2017"/>
                    <a:pt x="1969" y="2084"/>
                  </a:cubicBezTo>
                  <a:cubicBezTo>
                    <a:pt x="1735" y="2017"/>
                    <a:pt x="1502" y="1950"/>
                    <a:pt x="1268" y="1884"/>
                  </a:cubicBezTo>
                  <a:cubicBezTo>
                    <a:pt x="1135" y="1850"/>
                    <a:pt x="1002" y="1817"/>
                    <a:pt x="901" y="1750"/>
                  </a:cubicBezTo>
                  <a:cubicBezTo>
                    <a:pt x="768" y="1683"/>
                    <a:pt x="701" y="1550"/>
                    <a:pt x="601" y="1483"/>
                  </a:cubicBezTo>
                  <a:cubicBezTo>
                    <a:pt x="501" y="1383"/>
                    <a:pt x="434" y="1283"/>
                    <a:pt x="334" y="1183"/>
                  </a:cubicBezTo>
                  <a:cubicBezTo>
                    <a:pt x="201" y="1050"/>
                    <a:pt x="201" y="916"/>
                    <a:pt x="168" y="783"/>
                  </a:cubicBezTo>
                  <a:cubicBezTo>
                    <a:pt x="134" y="516"/>
                    <a:pt x="68" y="282"/>
                    <a:pt x="34" y="16"/>
                  </a:cubicBezTo>
                  <a:cubicBezTo>
                    <a:pt x="34" y="4"/>
                    <a:pt x="30" y="1"/>
                    <a:pt x="26"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5" name="Google Shape;1675;p51"/>
            <p:cNvSpPr/>
            <p:nvPr/>
          </p:nvSpPr>
          <p:spPr>
            <a:xfrm>
              <a:off x="3948483" y="875775"/>
              <a:ext cx="109481" cy="223208"/>
            </a:xfrm>
            <a:custGeom>
              <a:avLst/>
              <a:gdLst/>
              <a:ahLst/>
              <a:cxnLst/>
              <a:rect l="l" t="t" r="r" b="b"/>
              <a:pathLst>
                <a:path w="1702" h="3470" extrusionOk="0">
                  <a:moveTo>
                    <a:pt x="0" y="3469"/>
                  </a:moveTo>
                  <a:cubicBezTo>
                    <a:pt x="0" y="2836"/>
                    <a:pt x="267" y="2102"/>
                    <a:pt x="467" y="1535"/>
                  </a:cubicBezTo>
                  <a:cubicBezTo>
                    <a:pt x="634" y="1101"/>
                    <a:pt x="834" y="534"/>
                    <a:pt x="1168" y="234"/>
                  </a:cubicBezTo>
                  <a:cubicBezTo>
                    <a:pt x="1401" y="0"/>
                    <a:pt x="1668" y="34"/>
                    <a:pt x="1668" y="367"/>
                  </a:cubicBezTo>
                  <a:cubicBezTo>
                    <a:pt x="1701" y="968"/>
                    <a:pt x="1334" y="1601"/>
                    <a:pt x="1068" y="2135"/>
                  </a:cubicBezTo>
                  <a:cubicBezTo>
                    <a:pt x="901" y="2402"/>
                    <a:pt x="734" y="2702"/>
                    <a:pt x="534" y="2969"/>
                  </a:cubicBezTo>
                  <a:cubicBezTo>
                    <a:pt x="434" y="3103"/>
                    <a:pt x="300" y="3236"/>
                    <a:pt x="200" y="3369"/>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6" name="Google Shape;1676;p51"/>
            <p:cNvSpPr/>
            <p:nvPr/>
          </p:nvSpPr>
          <p:spPr>
            <a:xfrm>
              <a:off x="3866920" y="903628"/>
              <a:ext cx="83751" cy="216840"/>
            </a:xfrm>
            <a:custGeom>
              <a:avLst/>
              <a:gdLst/>
              <a:ahLst/>
              <a:cxnLst/>
              <a:rect l="l" t="t" r="r" b="b"/>
              <a:pathLst>
                <a:path w="1302" h="3371" extrusionOk="0">
                  <a:moveTo>
                    <a:pt x="1235" y="3370"/>
                  </a:moveTo>
                  <a:cubicBezTo>
                    <a:pt x="834" y="2936"/>
                    <a:pt x="601" y="2269"/>
                    <a:pt x="367" y="1736"/>
                  </a:cubicBezTo>
                  <a:cubicBezTo>
                    <a:pt x="201" y="1369"/>
                    <a:pt x="1" y="835"/>
                    <a:pt x="34" y="435"/>
                  </a:cubicBezTo>
                  <a:cubicBezTo>
                    <a:pt x="67" y="134"/>
                    <a:pt x="267" y="1"/>
                    <a:pt x="468" y="234"/>
                  </a:cubicBezTo>
                  <a:cubicBezTo>
                    <a:pt x="868" y="635"/>
                    <a:pt x="1001" y="1302"/>
                    <a:pt x="1135" y="1802"/>
                  </a:cubicBezTo>
                  <a:cubicBezTo>
                    <a:pt x="1201" y="2102"/>
                    <a:pt x="1268" y="2403"/>
                    <a:pt x="1301" y="2703"/>
                  </a:cubicBezTo>
                  <a:cubicBezTo>
                    <a:pt x="1301" y="2870"/>
                    <a:pt x="1268" y="3036"/>
                    <a:pt x="1301" y="3203"/>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7" name="Google Shape;1677;p51"/>
            <p:cNvSpPr/>
            <p:nvPr/>
          </p:nvSpPr>
          <p:spPr>
            <a:xfrm>
              <a:off x="4019241" y="1098663"/>
              <a:ext cx="139585" cy="73009"/>
            </a:xfrm>
            <a:custGeom>
              <a:avLst/>
              <a:gdLst/>
              <a:ahLst/>
              <a:cxnLst/>
              <a:rect l="l" t="t" r="r" b="b"/>
              <a:pathLst>
                <a:path w="2170" h="1135" extrusionOk="0">
                  <a:moveTo>
                    <a:pt x="175" y="0"/>
                  </a:moveTo>
                  <a:cubicBezTo>
                    <a:pt x="127" y="0"/>
                    <a:pt x="80" y="2"/>
                    <a:pt x="34" y="4"/>
                  </a:cubicBezTo>
                  <a:lnTo>
                    <a:pt x="1" y="271"/>
                  </a:lnTo>
                  <a:cubicBezTo>
                    <a:pt x="5" y="271"/>
                    <a:pt x="9" y="271"/>
                    <a:pt x="13" y="271"/>
                  </a:cubicBezTo>
                  <a:cubicBezTo>
                    <a:pt x="302" y="271"/>
                    <a:pt x="1437" y="1135"/>
                    <a:pt x="1919" y="1135"/>
                  </a:cubicBezTo>
                  <a:cubicBezTo>
                    <a:pt x="2042" y="1135"/>
                    <a:pt x="2122" y="1079"/>
                    <a:pt x="2136" y="938"/>
                  </a:cubicBezTo>
                  <a:cubicBezTo>
                    <a:pt x="2169" y="638"/>
                    <a:pt x="1902" y="438"/>
                    <a:pt x="1702" y="338"/>
                  </a:cubicBezTo>
                  <a:cubicBezTo>
                    <a:pt x="1245" y="155"/>
                    <a:pt x="677" y="0"/>
                    <a:pt x="175" y="0"/>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678" name="Google Shape;1678;p51"/>
          <p:cNvSpPr txBox="1">
            <a:spLocks noGrp="1"/>
          </p:cNvSpPr>
          <p:nvPr>
            <p:ph type="title"/>
          </p:nvPr>
        </p:nvSpPr>
        <p:spPr>
          <a:xfrm flipH="1">
            <a:off x="408425" y="2413488"/>
            <a:ext cx="3414900" cy="8418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3600"/>
              <a:buNone/>
              <a:defRPr sz="52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1679" name="Google Shape;1679;p51"/>
          <p:cNvSpPr txBox="1">
            <a:spLocks noGrp="1"/>
          </p:cNvSpPr>
          <p:nvPr>
            <p:ph type="subTitle" idx="1"/>
          </p:nvPr>
        </p:nvSpPr>
        <p:spPr>
          <a:xfrm flipH="1">
            <a:off x="1302425" y="3355200"/>
            <a:ext cx="2520900" cy="7035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1800"/>
              <a:buNone/>
              <a:defRPr sz="160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80" name="Google Shape;1680;p51"/>
          <p:cNvSpPr txBox="1">
            <a:spLocks noGrp="1"/>
          </p:cNvSpPr>
          <p:nvPr>
            <p:ph type="title" idx="2"/>
          </p:nvPr>
        </p:nvSpPr>
        <p:spPr>
          <a:xfrm flipH="1">
            <a:off x="1917725" y="1084813"/>
            <a:ext cx="1905600" cy="12399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8900"/>
              <a:buNone/>
              <a:defRPr sz="8900">
                <a:solidFill>
                  <a:schemeClr val="accent4"/>
                </a:solidFill>
              </a:defRPr>
            </a:lvl1pPr>
            <a:lvl2pPr lvl="1" algn="ctr">
              <a:lnSpc>
                <a:spcPct val="100000"/>
              </a:lnSpc>
              <a:spcBef>
                <a:spcPts val="0"/>
              </a:spcBef>
              <a:spcAft>
                <a:spcPts val="0"/>
              </a:spcAft>
              <a:buSzPts val="8900"/>
              <a:buNone/>
              <a:defRPr sz="8900"/>
            </a:lvl2pPr>
            <a:lvl3pPr lvl="2" algn="ctr">
              <a:lnSpc>
                <a:spcPct val="100000"/>
              </a:lnSpc>
              <a:spcBef>
                <a:spcPts val="0"/>
              </a:spcBef>
              <a:spcAft>
                <a:spcPts val="0"/>
              </a:spcAft>
              <a:buSzPts val="8900"/>
              <a:buNone/>
              <a:defRPr sz="8900"/>
            </a:lvl3pPr>
            <a:lvl4pPr lvl="3" algn="ctr">
              <a:lnSpc>
                <a:spcPct val="100000"/>
              </a:lnSpc>
              <a:spcBef>
                <a:spcPts val="0"/>
              </a:spcBef>
              <a:spcAft>
                <a:spcPts val="0"/>
              </a:spcAft>
              <a:buSzPts val="8900"/>
              <a:buNone/>
              <a:defRPr sz="8900"/>
            </a:lvl4pPr>
            <a:lvl5pPr lvl="4" algn="ctr">
              <a:lnSpc>
                <a:spcPct val="100000"/>
              </a:lnSpc>
              <a:spcBef>
                <a:spcPts val="0"/>
              </a:spcBef>
              <a:spcAft>
                <a:spcPts val="0"/>
              </a:spcAft>
              <a:buSzPts val="8900"/>
              <a:buNone/>
              <a:defRPr sz="8900"/>
            </a:lvl5pPr>
            <a:lvl6pPr lvl="5" algn="ctr">
              <a:lnSpc>
                <a:spcPct val="100000"/>
              </a:lnSpc>
              <a:spcBef>
                <a:spcPts val="0"/>
              </a:spcBef>
              <a:spcAft>
                <a:spcPts val="0"/>
              </a:spcAft>
              <a:buSzPts val="8900"/>
              <a:buNone/>
              <a:defRPr sz="8900"/>
            </a:lvl6pPr>
            <a:lvl7pPr lvl="6" algn="ctr">
              <a:lnSpc>
                <a:spcPct val="100000"/>
              </a:lnSpc>
              <a:spcBef>
                <a:spcPts val="0"/>
              </a:spcBef>
              <a:spcAft>
                <a:spcPts val="0"/>
              </a:spcAft>
              <a:buSzPts val="8900"/>
              <a:buNone/>
              <a:defRPr sz="8900"/>
            </a:lvl7pPr>
            <a:lvl8pPr lvl="7" algn="ctr">
              <a:lnSpc>
                <a:spcPct val="100000"/>
              </a:lnSpc>
              <a:spcBef>
                <a:spcPts val="0"/>
              </a:spcBef>
              <a:spcAft>
                <a:spcPts val="0"/>
              </a:spcAft>
              <a:buSzPts val="8900"/>
              <a:buNone/>
              <a:defRPr sz="8900"/>
            </a:lvl8pPr>
            <a:lvl9pPr lvl="8" algn="ctr">
              <a:lnSpc>
                <a:spcPct val="100000"/>
              </a:lnSpc>
              <a:spcBef>
                <a:spcPts val="0"/>
              </a:spcBef>
              <a:spcAft>
                <a:spcPts val="0"/>
              </a:spcAft>
              <a:buSzPts val="8900"/>
              <a:buNone/>
              <a:defRPr sz="89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25"/>
        <p:cNvGrpSpPr/>
        <p:nvPr/>
      </p:nvGrpSpPr>
      <p:grpSpPr>
        <a:xfrm>
          <a:off x="0" y="0"/>
          <a:ext cx="0" cy="0"/>
          <a:chOff x="0" y="0"/>
          <a:chExt cx="0" cy="0"/>
        </a:xfrm>
      </p:grpSpPr>
      <p:grpSp>
        <p:nvGrpSpPr>
          <p:cNvPr id="126" name="Google Shape;126;p6"/>
          <p:cNvGrpSpPr/>
          <p:nvPr/>
        </p:nvGrpSpPr>
        <p:grpSpPr>
          <a:xfrm rot="-2882640">
            <a:off x="3162924" y="-77692"/>
            <a:ext cx="5080133" cy="4411631"/>
            <a:chOff x="3016500" y="2066925"/>
            <a:chExt cx="1577800" cy="1370175"/>
          </a:xfrm>
        </p:grpSpPr>
        <p:sp>
          <p:nvSpPr>
            <p:cNvPr id="127" name="Google Shape;127;p6"/>
            <p:cNvSpPr/>
            <p:nvPr/>
          </p:nvSpPr>
          <p:spPr>
            <a:xfrm>
              <a:off x="3016500" y="2277900"/>
              <a:ext cx="1156675" cy="1136675"/>
            </a:xfrm>
            <a:custGeom>
              <a:avLst/>
              <a:gdLst/>
              <a:ahLst/>
              <a:cxnLst/>
              <a:rect l="l" t="t" r="r" b="b"/>
              <a:pathLst>
                <a:path w="46267" h="45467" extrusionOk="0">
                  <a:moveTo>
                    <a:pt x="25905" y="0"/>
                  </a:moveTo>
                  <a:cubicBezTo>
                    <a:pt x="23434" y="0"/>
                    <a:pt x="21026" y="1266"/>
                    <a:pt x="19681" y="3537"/>
                  </a:cubicBezTo>
                  <a:cubicBezTo>
                    <a:pt x="19447" y="3904"/>
                    <a:pt x="19247" y="4304"/>
                    <a:pt x="19114" y="4704"/>
                  </a:cubicBezTo>
                  <a:cubicBezTo>
                    <a:pt x="19080" y="4704"/>
                    <a:pt x="19047" y="4671"/>
                    <a:pt x="19014" y="4637"/>
                  </a:cubicBezTo>
                  <a:cubicBezTo>
                    <a:pt x="18571" y="4376"/>
                    <a:pt x="18082" y="4251"/>
                    <a:pt x="17599" y="4251"/>
                  </a:cubicBezTo>
                  <a:cubicBezTo>
                    <a:pt x="16660" y="4251"/>
                    <a:pt x="15739" y="4724"/>
                    <a:pt x="15211" y="5605"/>
                  </a:cubicBezTo>
                  <a:cubicBezTo>
                    <a:pt x="15078" y="5838"/>
                    <a:pt x="14978" y="6105"/>
                    <a:pt x="14911" y="6372"/>
                  </a:cubicBezTo>
                  <a:cubicBezTo>
                    <a:pt x="14431" y="6209"/>
                    <a:pt x="13936" y="6130"/>
                    <a:pt x="13444" y="6130"/>
                  </a:cubicBezTo>
                  <a:cubicBezTo>
                    <a:pt x="11919" y="6130"/>
                    <a:pt x="10431" y="6894"/>
                    <a:pt x="9574" y="8307"/>
                  </a:cubicBezTo>
                  <a:cubicBezTo>
                    <a:pt x="8640" y="9908"/>
                    <a:pt x="8806" y="11876"/>
                    <a:pt x="9841" y="13277"/>
                  </a:cubicBezTo>
                  <a:cubicBezTo>
                    <a:pt x="9336" y="13169"/>
                    <a:pt x="8826" y="13116"/>
                    <a:pt x="8318" y="13116"/>
                  </a:cubicBezTo>
                  <a:cubicBezTo>
                    <a:pt x="5839" y="13116"/>
                    <a:pt x="3425" y="14376"/>
                    <a:pt x="2068" y="16646"/>
                  </a:cubicBezTo>
                  <a:cubicBezTo>
                    <a:pt x="0" y="20082"/>
                    <a:pt x="1134" y="24552"/>
                    <a:pt x="4570" y="26586"/>
                  </a:cubicBezTo>
                  <a:cubicBezTo>
                    <a:pt x="5237" y="26987"/>
                    <a:pt x="5938" y="27254"/>
                    <a:pt x="6672" y="27420"/>
                  </a:cubicBezTo>
                  <a:cubicBezTo>
                    <a:pt x="6405" y="29188"/>
                    <a:pt x="7172" y="30990"/>
                    <a:pt x="8806" y="31957"/>
                  </a:cubicBezTo>
                  <a:cubicBezTo>
                    <a:pt x="9529" y="32374"/>
                    <a:pt x="10321" y="32582"/>
                    <a:pt x="11087" y="32582"/>
                  </a:cubicBezTo>
                  <a:cubicBezTo>
                    <a:pt x="11240" y="32582"/>
                    <a:pt x="11392" y="32574"/>
                    <a:pt x="11542" y="32557"/>
                  </a:cubicBezTo>
                  <a:cubicBezTo>
                    <a:pt x="11675" y="33325"/>
                    <a:pt x="12142" y="34058"/>
                    <a:pt x="12843" y="34492"/>
                  </a:cubicBezTo>
                  <a:cubicBezTo>
                    <a:pt x="13285" y="34761"/>
                    <a:pt x="13772" y="34887"/>
                    <a:pt x="14252" y="34887"/>
                  </a:cubicBezTo>
                  <a:cubicBezTo>
                    <a:pt x="14605" y="34887"/>
                    <a:pt x="14953" y="34819"/>
                    <a:pt x="15278" y="34692"/>
                  </a:cubicBezTo>
                  <a:cubicBezTo>
                    <a:pt x="15478" y="35259"/>
                    <a:pt x="15878" y="35793"/>
                    <a:pt x="16445" y="36127"/>
                  </a:cubicBezTo>
                  <a:cubicBezTo>
                    <a:pt x="16812" y="36327"/>
                    <a:pt x="17212" y="36460"/>
                    <a:pt x="17613" y="36494"/>
                  </a:cubicBezTo>
                  <a:cubicBezTo>
                    <a:pt x="16879" y="39496"/>
                    <a:pt x="18146" y="42765"/>
                    <a:pt x="20915" y="44433"/>
                  </a:cubicBezTo>
                  <a:cubicBezTo>
                    <a:pt x="22091" y="45134"/>
                    <a:pt x="23379" y="45467"/>
                    <a:pt x="24646" y="45467"/>
                  </a:cubicBezTo>
                  <a:cubicBezTo>
                    <a:pt x="27117" y="45467"/>
                    <a:pt x="29511" y="44202"/>
                    <a:pt x="30856" y="41931"/>
                  </a:cubicBezTo>
                  <a:cubicBezTo>
                    <a:pt x="31856" y="40263"/>
                    <a:pt x="32090" y="38395"/>
                    <a:pt x="31723" y="36627"/>
                  </a:cubicBezTo>
                  <a:lnTo>
                    <a:pt x="31723" y="36627"/>
                  </a:lnTo>
                  <a:cubicBezTo>
                    <a:pt x="32116" y="36739"/>
                    <a:pt x="32517" y="36794"/>
                    <a:pt x="32916" y="36794"/>
                  </a:cubicBezTo>
                  <a:cubicBezTo>
                    <a:pt x="34416" y="36794"/>
                    <a:pt x="35883" y="36022"/>
                    <a:pt x="36726" y="34626"/>
                  </a:cubicBezTo>
                  <a:cubicBezTo>
                    <a:pt x="37760" y="32891"/>
                    <a:pt x="37494" y="30723"/>
                    <a:pt x="36193" y="29288"/>
                  </a:cubicBezTo>
                  <a:cubicBezTo>
                    <a:pt x="37093" y="29255"/>
                    <a:pt x="37927" y="28788"/>
                    <a:pt x="38428" y="27954"/>
                  </a:cubicBezTo>
                  <a:cubicBezTo>
                    <a:pt x="39061" y="26920"/>
                    <a:pt x="38895" y="25619"/>
                    <a:pt x="38127" y="24718"/>
                  </a:cubicBezTo>
                  <a:cubicBezTo>
                    <a:pt x="40562" y="24685"/>
                    <a:pt x="42897" y="23451"/>
                    <a:pt x="44232" y="21216"/>
                  </a:cubicBezTo>
                  <a:cubicBezTo>
                    <a:pt x="46267" y="17780"/>
                    <a:pt x="45166" y="13310"/>
                    <a:pt x="41730" y="11275"/>
                  </a:cubicBezTo>
                  <a:cubicBezTo>
                    <a:pt x="40562" y="10584"/>
                    <a:pt x="39274" y="10250"/>
                    <a:pt x="38001" y="10250"/>
                  </a:cubicBezTo>
                  <a:cubicBezTo>
                    <a:pt x="37493" y="10250"/>
                    <a:pt x="36988" y="10304"/>
                    <a:pt x="36493" y="10408"/>
                  </a:cubicBezTo>
                  <a:cubicBezTo>
                    <a:pt x="36460" y="9508"/>
                    <a:pt x="35993" y="8607"/>
                    <a:pt x="35159" y="8107"/>
                  </a:cubicBezTo>
                  <a:cubicBezTo>
                    <a:pt x="34702" y="7842"/>
                    <a:pt x="34194" y="7717"/>
                    <a:pt x="33696" y="7717"/>
                  </a:cubicBezTo>
                  <a:cubicBezTo>
                    <a:pt x="33503" y="7717"/>
                    <a:pt x="33311" y="7736"/>
                    <a:pt x="33124" y="7773"/>
                  </a:cubicBezTo>
                  <a:cubicBezTo>
                    <a:pt x="33324" y="5138"/>
                    <a:pt x="32056" y="2469"/>
                    <a:pt x="29621" y="1035"/>
                  </a:cubicBezTo>
                  <a:cubicBezTo>
                    <a:pt x="28456" y="334"/>
                    <a:pt x="27172" y="0"/>
                    <a:pt x="25905" y="0"/>
                  </a:cubicBezTo>
                  <a:close/>
                </a:path>
              </a:pathLst>
            </a:custGeom>
            <a:solidFill>
              <a:srgbClr val="9FC5E8">
                <a:alpha val="34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6"/>
            <p:cNvSpPr/>
            <p:nvPr/>
          </p:nvSpPr>
          <p:spPr>
            <a:xfrm>
              <a:off x="4081425" y="3011775"/>
              <a:ext cx="512875" cy="275200"/>
            </a:xfrm>
            <a:custGeom>
              <a:avLst/>
              <a:gdLst/>
              <a:ahLst/>
              <a:cxnLst/>
              <a:rect l="l" t="t" r="r" b="b"/>
              <a:pathLst>
                <a:path w="20515" h="11008" extrusionOk="0">
                  <a:moveTo>
                    <a:pt x="0" y="0"/>
                  </a:moveTo>
                  <a:lnTo>
                    <a:pt x="19181" y="11008"/>
                  </a:lnTo>
                  <a:lnTo>
                    <a:pt x="20515" y="8073"/>
                  </a:lnTo>
                  <a:lnTo>
                    <a:pt x="0" y="0"/>
                  </a:lnTo>
                  <a:close/>
                </a:path>
              </a:pathLst>
            </a:custGeom>
            <a:solidFill>
              <a:srgbClr val="9FC5E8">
                <a:alpha val="34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6"/>
            <p:cNvSpPr/>
            <p:nvPr/>
          </p:nvSpPr>
          <p:spPr>
            <a:xfrm>
              <a:off x="4026375" y="3103500"/>
              <a:ext cx="193500" cy="333600"/>
            </a:xfrm>
            <a:custGeom>
              <a:avLst/>
              <a:gdLst/>
              <a:ahLst/>
              <a:cxnLst/>
              <a:rect l="l" t="t" r="r" b="b"/>
              <a:pathLst>
                <a:path w="7740" h="13344" extrusionOk="0">
                  <a:moveTo>
                    <a:pt x="1" y="0"/>
                  </a:moveTo>
                  <a:lnTo>
                    <a:pt x="4938" y="13343"/>
                  </a:lnTo>
                  <a:lnTo>
                    <a:pt x="7740" y="12109"/>
                  </a:lnTo>
                  <a:lnTo>
                    <a:pt x="1" y="0"/>
                  </a:lnTo>
                  <a:close/>
                </a:path>
              </a:pathLst>
            </a:custGeom>
            <a:solidFill>
              <a:srgbClr val="9FC5E8">
                <a:alpha val="34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6"/>
            <p:cNvSpPr/>
            <p:nvPr/>
          </p:nvSpPr>
          <p:spPr>
            <a:xfrm>
              <a:off x="4047225" y="2869175"/>
              <a:ext cx="356950" cy="76725"/>
            </a:xfrm>
            <a:custGeom>
              <a:avLst/>
              <a:gdLst/>
              <a:ahLst/>
              <a:cxnLst/>
              <a:rect l="l" t="t" r="r" b="b"/>
              <a:pathLst>
                <a:path w="14278" h="3069" extrusionOk="0">
                  <a:moveTo>
                    <a:pt x="14277" y="0"/>
                  </a:moveTo>
                  <a:lnTo>
                    <a:pt x="1" y="1635"/>
                  </a:lnTo>
                  <a:lnTo>
                    <a:pt x="14144" y="3069"/>
                  </a:lnTo>
                  <a:lnTo>
                    <a:pt x="14277" y="0"/>
                  </a:lnTo>
                  <a:close/>
                </a:path>
              </a:pathLst>
            </a:custGeom>
            <a:solidFill>
              <a:srgbClr val="9FC5E8">
                <a:alpha val="34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6"/>
            <p:cNvSpPr/>
            <p:nvPr/>
          </p:nvSpPr>
          <p:spPr>
            <a:xfrm>
              <a:off x="3857925" y="2066925"/>
              <a:ext cx="192675" cy="213500"/>
            </a:xfrm>
            <a:custGeom>
              <a:avLst/>
              <a:gdLst/>
              <a:ahLst/>
              <a:cxnLst/>
              <a:rect l="l" t="t" r="r" b="b"/>
              <a:pathLst>
                <a:path w="7707" h="8540" extrusionOk="0">
                  <a:moveTo>
                    <a:pt x="4470" y="0"/>
                  </a:moveTo>
                  <a:lnTo>
                    <a:pt x="1" y="8540"/>
                  </a:lnTo>
                  <a:lnTo>
                    <a:pt x="7706" y="2102"/>
                  </a:lnTo>
                  <a:lnTo>
                    <a:pt x="4470" y="0"/>
                  </a:lnTo>
                  <a:close/>
                </a:path>
              </a:pathLst>
            </a:custGeom>
            <a:solidFill>
              <a:srgbClr val="9FC5E8">
                <a:alpha val="34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2" name="Google Shape;132;p6"/>
          <p:cNvSpPr/>
          <p:nvPr/>
        </p:nvSpPr>
        <p:spPr>
          <a:xfrm>
            <a:off x="7587275" y="3564563"/>
            <a:ext cx="709700" cy="307725"/>
          </a:xfrm>
          <a:custGeom>
            <a:avLst/>
            <a:gdLst/>
            <a:ahLst/>
            <a:cxnLst/>
            <a:rect l="l" t="t" r="r" b="b"/>
            <a:pathLst>
              <a:path w="28388" h="12309" extrusionOk="0">
                <a:moveTo>
                  <a:pt x="18247" y="0"/>
                </a:moveTo>
                <a:cubicBezTo>
                  <a:pt x="13877" y="0"/>
                  <a:pt x="10141" y="2802"/>
                  <a:pt x="8740" y="6738"/>
                </a:cubicBezTo>
                <a:lnTo>
                  <a:pt x="2769" y="6738"/>
                </a:lnTo>
                <a:cubicBezTo>
                  <a:pt x="1234" y="6738"/>
                  <a:pt x="0" y="7973"/>
                  <a:pt x="0" y="9507"/>
                </a:cubicBezTo>
                <a:cubicBezTo>
                  <a:pt x="0" y="11041"/>
                  <a:pt x="1234" y="12309"/>
                  <a:pt x="2769" y="12309"/>
                </a:cubicBezTo>
                <a:lnTo>
                  <a:pt x="25585" y="12309"/>
                </a:lnTo>
                <a:cubicBezTo>
                  <a:pt x="27153" y="12309"/>
                  <a:pt x="28387" y="11041"/>
                  <a:pt x="28387" y="9507"/>
                </a:cubicBezTo>
                <a:cubicBezTo>
                  <a:pt x="28387" y="9407"/>
                  <a:pt x="28387" y="9273"/>
                  <a:pt x="28354" y="9173"/>
                </a:cubicBezTo>
                <a:cubicBezTo>
                  <a:pt x="28087" y="3836"/>
                  <a:pt x="23684" y="0"/>
                  <a:pt x="18247" y="0"/>
                </a:cubicBezTo>
                <a:close/>
              </a:path>
            </a:pathLst>
          </a:custGeom>
          <a:solidFill>
            <a:srgbClr val="F0EF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6"/>
          <p:cNvSpPr/>
          <p:nvPr/>
        </p:nvSpPr>
        <p:spPr>
          <a:xfrm flipH="1">
            <a:off x="600050" y="796163"/>
            <a:ext cx="709700" cy="307725"/>
          </a:xfrm>
          <a:custGeom>
            <a:avLst/>
            <a:gdLst/>
            <a:ahLst/>
            <a:cxnLst/>
            <a:rect l="l" t="t" r="r" b="b"/>
            <a:pathLst>
              <a:path w="28388" h="12309" extrusionOk="0">
                <a:moveTo>
                  <a:pt x="18247" y="0"/>
                </a:moveTo>
                <a:cubicBezTo>
                  <a:pt x="13877" y="0"/>
                  <a:pt x="10141" y="2802"/>
                  <a:pt x="8740" y="6738"/>
                </a:cubicBezTo>
                <a:lnTo>
                  <a:pt x="2769" y="6738"/>
                </a:lnTo>
                <a:cubicBezTo>
                  <a:pt x="1234" y="6738"/>
                  <a:pt x="0" y="7973"/>
                  <a:pt x="0" y="9507"/>
                </a:cubicBezTo>
                <a:cubicBezTo>
                  <a:pt x="0" y="11041"/>
                  <a:pt x="1234" y="12309"/>
                  <a:pt x="2769" y="12309"/>
                </a:cubicBezTo>
                <a:lnTo>
                  <a:pt x="25585" y="12309"/>
                </a:lnTo>
                <a:cubicBezTo>
                  <a:pt x="27153" y="12309"/>
                  <a:pt x="28387" y="11041"/>
                  <a:pt x="28387" y="9507"/>
                </a:cubicBezTo>
                <a:cubicBezTo>
                  <a:pt x="28387" y="9407"/>
                  <a:pt x="28387" y="9273"/>
                  <a:pt x="28354" y="9173"/>
                </a:cubicBezTo>
                <a:cubicBezTo>
                  <a:pt x="28087" y="3836"/>
                  <a:pt x="23684" y="0"/>
                  <a:pt x="18247" y="0"/>
                </a:cubicBezTo>
                <a:close/>
              </a:path>
            </a:pathLst>
          </a:custGeom>
          <a:solidFill>
            <a:srgbClr val="F0EF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4" name="Google Shape;134;p6"/>
          <p:cNvGrpSpPr/>
          <p:nvPr/>
        </p:nvGrpSpPr>
        <p:grpSpPr>
          <a:xfrm>
            <a:off x="7776875" y="984500"/>
            <a:ext cx="330501" cy="420623"/>
            <a:chOff x="3828325" y="875775"/>
            <a:chExt cx="330501" cy="420623"/>
          </a:xfrm>
        </p:grpSpPr>
        <p:sp>
          <p:nvSpPr>
            <p:cNvPr id="135" name="Google Shape;135;p6"/>
            <p:cNvSpPr/>
            <p:nvPr/>
          </p:nvSpPr>
          <p:spPr>
            <a:xfrm>
              <a:off x="3884094" y="1119247"/>
              <a:ext cx="53711" cy="53776"/>
            </a:xfrm>
            <a:custGeom>
              <a:avLst/>
              <a:gdLst/>
              <a:ahLst/>
              <a:cxnLst/>
              <a:rect l="l" t="t" r="r" b="b"/>
              <a:pathLst>
                <a:path w="835" h="836" extrusionOk="0">
                  <a:moveTo>
                    <a:pt x="474" y="1"/>
                  </a:moveTo>
                  <a:cubicBezTo>
                    <a:pt x="323" y="1"/>
                    <a:pt x="155" y="120"/>
                    <a:pt x="100" y="285"/>
                  </a:cubicBezTo>
                  <a:cubicBezTo>
                    <a:pt x="0" y="485"/>
                    <a:pt x="67" y="719"/>
                    <a:pt x="234" y="819"/>
                  </a:cubicBezTo>
                  <a:cubicBezTo>
                    <a:pt x="269" y="830"/>
                    <a:pt x="305" y="836"/>
                    <a:pt x="340" y="836"/>
                  </a:cubicBezTo>
                  <a:cubicBezTo>
                    <a:pt x="502" y="836"/>
                    <a:pt x="652" y="716"/>
                    <a:pt x="734" y="552"/>
                  </a:cubicBezTo>
                  <a:cubicBezTo>
                    <a:pt x="834" y="352"/>
                    <a:pt x="734" y="118"/>
                    <a:pt x="567" y="18"/>
                  </a:cubicBezTo>
                  <a:cubicBezTo>
                    <a:pt x="538" y="6"/>
                    <a:pt x="506" y="1"/>
                    <a:pt x="474" y="1"/>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6"/>
            <p:cNvSpPr/>
            <p:nvPr/>
          </p:nvSpPr>
          <p:spPr>
            <a:xfrm>
              <a:off x="3918444" y="1068109"/>
              <a:ext cx="126656" cy="79699"/>
            </a:xfrm>
            <a:custGeom>
              <a:avLst/>
              <a:gdLst/>
              <a:ahLst/>
              <a:cxnLst/>
              <a:rect l="l" t="t" r="r" b="b"/>
              <a:pathLst>
                <a:path w="1969" h="1239" extrusionOk="0">
                  <a:moveTo>
                    <a:pt x="1114" y="1"/>
                  </a:moveTo>
                  <a:cubicBezTo>
                    <a:pt x="642" y="1"/>
                    <a:pt x="123" y="511"/>
                    <a:pt x="0" y="880"/>
                  </a:cubicBezTo>
                  <a:lnTo>
                    <a:pt x="0" y="1180"/>
                  </a:lnTo>
                  <a:cubicBezTo>
                    <a:pt x="43" y="1223"/>
                    <a:pt x="86" y="1238"/>
                    <a:pt x="130" y="1238"/>
                  </a:cubicBezTo>
                  <a:cubicBezTo>
                    <a:pt x="223" y="1238"/>
                    <a:pt x="320" y="1169"/>
                    <a:pt x="434" y="1147"/>
                  </a:cubicBezTo>
                  <a:cubicBezTo>
                    <a:pt x="551" y="1108"/>
                    <a:pt x="668" y="1091"/>
                    <a:pt x="785" y="1091"/>
                  </a:cubicBezTo>
                  <a:cubicBezTo>
                    <a:pt x="868" y="1091"/>
                    <a:pt x="951" y="1099"/>
                    <a:pt x="1034" y="1113"/>
                  </a:cubicBezTo>
                  <a:cubicBezTo>
                    <a:pt x="1188" y="1113"/>
                    <a:pt x="1349" y="1156"/>
                    <a:pt x="1488" y="1156"/>
                  </a:cubicBezTo>
                  <a:cubicBezTo>
                    <a:pt x="1650" y="1156"/>
                    <a:pt x="1781" y="1098"/>
                    <a:pt x="1835" y="846"/>
                  </a:cubicBezTo>
                  <a:cubicBezTo>
                    <a:pt x="1968" y="446"/>
                    <a:pt x="1601" y="113"/>
                    <a:pt x="1234" y="12"/>
                  </a:cubicBezTo>
                  <a:cubicBezTo>
                    <a:pt x="1195" y="5"/>
                    <a:pt x="1155" y="1"/>
                    <a:pt x="1114"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6"/>
            <p:cNvSpPr/>
            <p:nvPr/>
          </p:nvSpPr>
          <p:spPr>
            <a:xfrm>
              <a:off x="3828325" y="1159001"/>
              <a:ext cx="81564" cy="135211"/>
            </a:xfrm>
            <a:custGeom>
              <a:avLst/>
              <a:gdLst/>
              <a:ahLst/>
              <a:cxnLst/>
              <a:rect l="l" t="t" r="r" b="b"/>
              <a:pathLst>
                <a:path w="1268" h="2102" extrusionOk="0">
                  <a:moveTo>
                    <a:pt x="1234" y="0"/>
                  </a:moveTo>
                  <a:cubicBezTo>
                    <a:pt x="1168" y="0"/>
                    <a:pt x="1101" y="134"/>
                    <a:pt x="1068" y="167"/>
                  </a:cubicBezTo>
                  <a:cubicBezTo>
                    <a:pt x="1001" y="267"/>
                    <a:pt x="934" y="334"/>
                    <a:pt x="867" y="434"/>
                  </a:cubicBezTo>
                  <a:cubicBezTo>
                    <a:pt x="734" y="601"/>
                    <a:pt x="634" y="768"/>
                    <a:pt x="534" y="968"/>
                  </a:cubicBezTo>
                  <a:cubicBezTo>
                    <a:pt x="400" y="1135"/>
                    <a:pt x="300" y="1335"/>
                    <a:pt x="234" y="1535"/>
                  </a:cubicBezTo>
                  <a:cubicBezTo>
                    <a:pt x="134" y="1702"/>
                    <a:pt x="33" y="1902"/>
                    <a:pt x="0" y="2102"/>
                  </a:cubicBezTo>
                  <a:cubicBezTo>
                    <a:pt x="67" y="1935"/>
                    <a:pt x="134" y="1735"/>
                    <a:pt x="234" y="1568"/>
                  </a:cubicBezTo>
                  <a:cubicBezTo>
                    <a:pt x="334" y="1401"/>
                    <a:pt x="400" y="1201"/>
                    <a:pt x="500" y="1035"/>
                  </a:cubicBezTo>
                  <a:cubicBezTo>
                    <a:pt x="634" y="868"/>
                    <a:pt x="734" y="701"/>
                    <a:pt x="834" y="534"/>
                  </a:cubicBezTo>
                  <a:cubicBezTo>
                    <a:pt x="901" y="467"/>
                    <a:pt x="967" y="367"/>
                    <a:pt x="1034" y="301"/>
                  </a:cubicBezTo>
                  <a:cubicBezTo>
                    <a:pt x="1068" y="234"/>
                    <a:pt x="1101" y="201"/>
                    <a:pt x="1134" y="167"/>
                  </a:cubicBezTo>
                  <a:cubicBezTo>
                    <a:pt x="1168" y="134"/>
                    <a:pt x="1201" y="101"/>
                    <a:pt x="1234" y="67"/>
                  </a:cubicBezTo>
                  <a:cubicBezTo>
                    <a:pt x="1268" y="67"/>
                    <a:pt x="1268" y="67"/>
                    <a:pt x="1268" y="34"/>
                  </a:cubicBezTo>
                  <a:cubicBezTo>
                    <a:pt x="1268" y="34"/>
                    <a:pt x="1234" y="0"/>
                    <a:pt x="1234"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6"/>
            <p:cNvSpPr/>
            <p:nvPr/>
          </p:nvSpPr>
          <p:spPr>
            <a:xfrm>
              <a:off x="3839003" y="1079623"/>
              <a:ext cx="77319" cy="60144"/>
            </a:xfrm>
            <a:custGeom>
              <a:avLst/>
              <a:gdLst/>
              <a:ahLst/>
              <a:cxnLst/>
              <a:rect l="l" t="t" r="r" b="b"/>
              <a:pathLst>
                <a:path w="1202" h="935" extrusionOk="0">
                  <a:moveTo>
                    <a:pt x="1" y="0"/>
                  </a:moveTo>
                  <a:cubicBezTo>
                    <a:pt x="1" y="0"/>
                    <a:pt x="1" y="34"/>
                    <a:pt x="1" y="34"/>
                  </a:cubicBezTo>
                  <a:cubicBezTo>
                    <a:pt x="501" y="200"/>
                    <a:pt x="902" y="534"/>
                    <a:pt x="1202" y="934"/>
                  </a:cubicBezTo>
                  <a:cubicBezTo>
                    <a:pt x="935" y="501"/>
                    <a:pt x="501" y="200"/>
                    <a:pt x="1"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6"/>
            <p:cNvSpPr/>
            <p:nvPr/>
          </p:nvSpPr>
          <p:spPr>
            <a:xfrm>
              <a:off x="3845435" y="1103230"/>
              <a:ext cx="58021" cy="37501"/>
            </a:xfrm>
            <a:custGeom>
              <a:avLst/>
              <a:gdLst/>
              <a:ahLst/>
              <a:cxnLst/>
              <a:rect l="l" t="t" r="r" b="b"/>
              <a:pathLst>
                <a:path w="902" h="583" extrusionOk="0">
                  <a:moveTo>
                    <a:pt x="1" y="0"/>
                  </a:moveTo>
                  <a:lnTo>
                    <a:pt x="1" y="0"/>
                  </a:lnTo>
                  <a:cubicBezTo>
                    <a:pt x="301" y="167"/>
                    <a:pt x="601" y="334"/>
                    <a:pt x="868" y="567"/>
                  </a:cubicBezTo>
                  <a:cubicBezTo>
                    <a:pt x="868" y="578"/>
                    <a:pt x="872" y="582"/>
                    <a:pt x="877" y="582"/>
                  </a:cubicBezTo>
                  <a:cubicBezTo>
                    <a:pt x="887" y="582"/>
                    <a:pt x="902" y="567"/>
                    <a:pt x="902" y="567"/>
                  </a:cubicBezTo>
                  <a:cubicBezTo>
                    <a:pt x="601" y="334"/>
                    <a:pt x="335" y="134"/>
                    <a:pt x="1"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6"/>
            <p:cNvSpPr/>
            <p:nvPr/>
          </p:nvSpPr>
          <p:spPr>
            <a:xfrm>
              <a:off x="3939864" y="1116610"/>
              <a:ext cx="68763" cy="179788"/>
            </a:xfrm>
            <a:custGeom>
              <a:avLst/>
              <a:gdLst/>
              <a:ahLst/>
              <a:cxnLst/>
              <a:rect l="l" t="t" r="r" b="b"/>
              <a:pathLst>
                <a:path w="1069" h="2795" extrusionOk="0">
                  <a:moveTo>
                    <a:pt x="413" y="1"/>
                  </a:moveTo>
                  <a:cubicBezTo>
                    <a:pt x="401" y="1"/>
                    <a:pt x="384" y="9"/>
                    <a:pt x="368" y="26"/>
                  </a:cubicBezTo>
                  <a:cubicBezTo>
                    <a:pt x="268" y="259"/>
                    <a:pt x="201" y="526"/>
                    <a:pt x="101" y="793"/>
                  </a:cubicBezTo>
                  <a:cubicBezTo>
                    <a:pt x="67" y="893"/>
                    <a:pt x="1" y="993"/>
                    <a:pt x="34" y="1126"/>
                  </a:cubicBezTo>
                  <a:cubicBezTo>
                    <a:pt x="67" y="1260"/>
                    <a:pt x="101" y="1393"/>
                    <a:pt x="134" y="1527"/>
                  </a:cubicBezTo>
                  <a:cubicBezTo>
                    <a:pt x="167" y="1660"/>
                    <a:pt x="201" y="1827"/>
                    <a:pt x="234" y="1960"/>
                  </a:cubicBezTo>
                  <a:cubicBezTo>
                    <a:pt x="268" y="2027"/>
                    <a:pt x="368" y="2127"/>
                    <a:pt x="434" y="2194"/>
                  </a:cubicBezTo>
                  <a:cubicBezTo>
                    <a:pt x="634" y="2394"/>
                    <a:pt x="835" y="2594"/>
                    <a:pt x="1068" y="2794"/>
                  </a:cubicBezTo>
                  <a:cubicBezTo>
                    <a:pt x="1068" y="2794"/>
                    <a:pt x="1068" y="2761"/>
                    <a:pt x="1068" y="2761"/>
                  </a:cubicBezTo>
                  <a:cubicBezTo>
                    <a:pt x="901" y="2594"/>
                    <a:pt x="735" y="2427"/>
                    <a:pt x="568" y="2261"/>
                  </a:cubicBezTo>
                  <a:cubicBezTo>
                    <a:pt x="468" y="2194"/>
                    <a:pt x="368" y="2094"/>
                    <a:pt x="301" y="1960"/>
                  </a:cubicBezTo>
                  <a:cubicBezTo>
                    <a:pt x="234" y="1860"/>
                    <a:pt x="234" y="1694"/>
                    <a:pt x="201" y="1560"/>
                  </a:cubicBezTo>
                  <a:cubicBezTo>
                    <a:pt x="167" y="1460"/>
                    <a:pt x="134" y="1327"/>
                    <a:pt x="101" y="1193"/>
                  </a:cubicBezTo>
                  <a:cubicBezTo>
                    <a:pt x="67" y="1026"/>
                    <a:pt x="101" y="893"/>
                    <a:pt x="167" y="760"/>
                  </a:cubicBezTo>
                  <a:cubicBezTo>
                    <a:pt x="268" y="526"/>
                    <a:pt x="334" y="259"/>
                    <a:pt x="434" y="26"/>
                  </a:cubicBezTo>
                  <a:cubicBezTo>
                    <a:pt x="434" y="9"/>
                    <a:pt x="426" y="1"/>
                    <a:pt x="413"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6"/>
            <p:cNvSpPr/>
            <p:nvPr/>
          </p:nvSpPr>
          <p:spPr>
            <a:xfrm>
              <a:off x="3957039" y="1118733"/>
              <a:ext cx="85874" cy="169046"/>
            </a:xfrm>
            <a:custGeom>
              <a:avLst/>
              <a:gdLst/>
              <a:ahLst/>
              <a:cxnLst/>
              <a:rect l="l" t="t" r="r" b="b"/>
              <a:pathLst>
                <a:path w="1335" h="2628" extrusionOk="0">
                  <a:moveTo>
                    <a:pt x="217" y="1"/>
                  </a:moveTo>
                  <a:cubicBezTo>
                    <a:pt x="209" y="1"/>
                    <a:pt x="201" y="9"/>
                    <a:pt x="201" y="26"/>
                  </a:cubicBezTo>
                  <a:cubicBezTo>
                    <a:pt x="134" y="293"/>
                    <a:pt x="101" y="560"/>
                    <a:pt x="34" y="827"/>
                  </a:cubicBezTo>
                  <a:cubicBezTo>
                    <a:pt x="34" y="960"/>
                    <a:pt x="1" y="1060"/>
                    <a:pt x="34" y="1160"/>
                  </a:cubicBezTo>
                  <a:cubicBezTo>
                    <a:pt x="101" y="1294"/>
                    <a:pt x="134" y="1427"/>
                    <a:pt x="201" y="1560"/>
                  </a:cubicBezTo>
                  <a:cubicBezTo>
                    <a:pt x="267" y="1694"/>
                    <a:pt x="301" y="1827"/>
                    <a:pt x="367" y="1961"/>
                  </a:cubicBezTo>
                  <a:cubicBezTo>
                    <a:pt x="434" y="2061"/>
                    <a:pt x="534" y="2094"/>
                    <a:pt x="601" y="2161"/>
                  </a:cubicBezTo>
                  <a:cubicBezTo>
                    <a:pt x="868" y="2328"/>
                    <a:pt x="1101" y="2494"/>
                    <a:pt x="1335" y="2628"/>
                  </a:cubicBezTo>
                  <a:cubicBezTo>
                    <a:pt x="1168" y="2494"/>
                    <a:pt x="968" y="2361"/>
                    <a:pt x="768" y="2228"/>
                  </a:cubicBezTo>
                  <a:cubicBezTo>
                    <a:pt x="668" y="2161"/>
                    <a:pt x="534" y="2061"/>
                    <a:pt x="434" y="1961"/>
                  </a:cubicBezTo>
                  <a:cubicBezTo>
                    <a:pt x="367" y="1861"/>
                    <a:pt x="334" y="1727"/>
                    <a:pt x="267" y="1594"/>
                  </a:cubicBezTo>
                  <a:cubicBezTo>
                    <a:pt x="234" y="1460"/>
                    <a:pt x="167" y="1360"/>
                    <a:pt x="134" y="1227"/>
                  </a:cubicBezTo>
                  <a:cubicBezTo>
                    <a:pt x="67" y="1093"/>
                    <a:pt x="67" y="960"/>
                    <a:pt x="101" y="793"/>
                  </a:cubicBezTo>
                  <a:cubicBezTo>
                    <a:pt x="167" y="526"/>
                    <a:pt x="201" y="293"/>
                    <a:pt x="234" y="26"/>
                  </a:cubicBezTo>
                  <a:cubicBezTo>
                    <a:pt x="234" y="9"/>
                    <a:pt x="226" y="1"/>
                    <a:pt x="217"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6"/>
            <p:cNvSpPr/>
            <p:nvPr/>
          </p:nvSpPr>
          <p:spPr>
            <a:xfrm>
              <a:off x="3974213" y="1103745"/>
              <a:ext cx="105171" cy="153994"/>
            </a:xfrm>
            <a:custGeom>
              <a:avLst/>
              <a:gdLst/>
              <a:ahLst/>
              <a:cxnLst/>
              <a:rect l="l" t="t" r="r" b="b"/>
              <a:pathLst>
                <a:path w="1635" h="2394" extrusionOk="0">
                  <a:moveTo>
                    <a:pt x="50" y="0"/>
                  </a:moveTo>
                  <a:cubicBezTo>
                    <a:pt x="42" y="0"/>
                    <a:pt x="34" y="9"/>
                    <a:pt x="34" y="26"/>
                  </a:cubicBezTo>
                  <a:cubicBezTo>
                    <a:pt x="34" y="292"/>
                    <a:pt x="34" y="559"/>
                    <a:pt x="34" y="859"/>
                  </a:cubicBezTo>
                  <a:cubicBezTo>
                    <a:pt x="34" y="960"/>
                    <a:pt x="0" y="1060"/>
                    <a:pt x="67" y="1160"/>
                  </a:cubicBezTo>
                  <a:cubicBezTo>
                    <a:pt x="134" y="1293"/>
                    <a:pt x="234" y="1427"/>
                    <a:pt x="301" y="1527"/>
                  </a:cubicBezTo>
                  <a:cubicBezTo>
                    <a:pt x="401" y="1660"/>
                    <a:pt x="467" y="1760"/>
                    <a:pt x="567" y="1894"/>
                  </a:cubicBezTo>
                  <a:cubicBezTo>
                    <a:pt x="634" y="1960"/>
                    <a:pt x="734" y="1994"/>
                    <a:pt x="834" y="2027"/>
                  </a:cubicBezTo>
                  <a:cubicBezTo>
                    <a:pt x="1101" y="2160"/>
                    <a:pt x="1335" y="2260"/>
                    <a:pt x="1635" y="2394"/>
                  </a:cubicBezTo>
                  <a:cubicBezTo>
                    <a:pt x="1635" y="2394"/>
                    <a:pt x="1635" y="2394"/>
                    <a:pt x="1635" y="2361"/>
                  </a:cubicBezTo>
                  <a:cubicBezTo>
                    <a:pt x="1401" y="2260"/>
                    <a:pt x="1201" y="2160"/>
                    <a:pt x="968" y="2060"/>
                  </a:cubicBezTo>
                  <a:cubicBezTo>
                    <a:pt x="868" y="2027"/>
                    <a:pt x="734" y="1960"/>
                    <a:pt x="634" y="1894"/>
                  </a:cubicBezTo>
                  <a:cubicBezTo>
                    <a:pt x="534" y="1793"/>
                    <a:pt x="467" y="1660"/>
                    <a:pt x="401" y="1560"/>
                  </a:cubicBezTo>
                  <a:cubicBezTo>
                    <a:pt x="301" y="1427"/>
                    <a:pt x="234" y="1326"/>
                    <a:pt x="167" y="1226"/>
                  </a:cubicBezTo>
                  <a:cubicBezTo>
                    <a:pt x="67" y="1093"/>
                    <a:pt x="67" y="960"/>
                    <a:pt x="67" y="793"/>
                  </a:cubicBezTo>
                  <a:cubicBezTo>
                    <a:pt x="67" y="526"/>
                    <a:pt x="67" y="259"/>
                    <a:pt x="67" y="26"/>
                  </a:cubicBezTo>
                  <a:cubicBezTo>
                    <a:pt x="67" y="9"/>
                    <a:pt x="59" y="0"/>
                    <a:pt x="50"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6"/>
            <p:cNvSpPr/>
            <p:nvPr/>
          </p:nvSpPr>
          <p:spPr>
            <a:xfrm>
              <a:off x="3982768" y="1104388"/>
              <a:ext cx="126656" cy="134053"/>
            </a:xfrm>
            <a:custGeom>
              <a:avLst/>
              <a:gdLst/>
              <a:ahLst/>
              <a:cxnLst/>
              <a:rect l="l" t="t" r="r" b="b"/>
              <a:pathLst>
                <a:path w="1969" h="2084" extrusionOk="0">
                  <a:moveTo>
                    <a:pt x="26" y="1"/>
                  </a:moveTo>
                  <a:cubicBezTo>
                    <a:pt x="16" y="1"/>
                    <a:pt x="1" y="16"/>
                    <a:pt x="1" y="16"/>
                  </a:cubicBezTo>
                  <a:cubicBezTo>
                    <a:pt x="34" y="282"/>
                    <a:pt x="68" y="583"/>
                    <a:pt x="134" y="849"/>
                  </a:cubicBezTo>
                  <a:cubicBezTo>
                    <a:pt x="134" y="950"/>
                    <a:pt x="168" y="1050"/>
                    <a:pt x="234" y="1150"/>
                  </a:cubicBezTo>
                  <a:cubicBezTo>
                    <a:pt x="334" y="1250"/>
                    <a:pt x="434" y="1350"/>
                    <a:pt x="535" y="1483"/>
                  </a:cubicBezTo>
                  <a:cubicBezTo>
                    <a:pt x="635" y="1583"/>
                    <a:pt x="735" y="1683"/>
                    <a:pt x="835" y="1783"/>
                  </a:cubicBezTo>
                  <a:cubicBezTo>
                    <a:pt x="901" y="1850"/>
                    <a:pt x="1002" y="1850"/>
                    <a:pt x="1102" y="1884"/>
                  </a:cubicBezTo>
                  <a:cubicBezTo>
                    <a:pt x="1402" y="1950"/>
                    <a:pt x="1669" y="2017"/>
                    <a:pt x="1969" y="2084"/>
                  </a:cubicBezTo>
                  <a:cubicBezTo>
                    <a:pt x="1735" y="2017"/>
                    <a:pt x="1502" y="1950"/>
                    <a:pt x="1268" y="1884"/>
                  </a:cubicBezTo>
                  <a:cubicBezTo>
                    <a:pt x="1135" y="1850"/>
                    <a:pt x="1002" y="1817"/>
                    <a:pt x="901" y="1750"/>
                  </a:cubicBezTo>
                  <a:cubicBezTo>
                    <a:pt x="768" y="1683"/>
                    <a:pt x="701" y="1550"/>
                    <a:pt x="601" y="1483"/>
                  </a:cubicBezTo>
                  <a:cubicBezTo>
                    <a:pt x="501" y="1383"/>
                    <a:pt x="434" y="1283"/>
                    <a:pt x="334" y="1183"/>
                  </a:cubicBezTo>
                  <a:cubicBezTo>
                    <a:pt x="201" y="1050"/>
                    <a:pt x="201" y="916"/>
                    <a:pt x="168" y="783"/>
                  </a:cubicBezTo>
                  <a:cubicBezTo>
                    <a:pt x="134" y="516"/>
                    <a:pt x="68" y="282"/>
                    <a:pt x="34" y="16"/>
                  </a:cubicBezTo>
                  <a:cubicBezTo>
                    <a:pt x="34" y="4"/>
                    <a:pt x="30" y="1"/>
                    <a:pt x="26"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6"/>
            <p:cNvSpPr/>
            <p:nvPr/>
          </p:nvSpPr>
          <p:spPr>
            <a:xfrm>
              <a:off x="3948483" y="875775"/>
              <a:ext cx="109481" cy="223208"/>
            </a:xfrm>
            <a:custGeom>
              <a:avLst/>
              <a:gdLst/>
              <a:ahLst/>
              <a:cxnLst/>
              <a:rect l="l" t="t" r="r" b="b"/>
              <a:pathLst>
                <a:path w="1702" h="3470" extrusionOk="0">
                  <a:moveTo>
                    <a:pt x="0" y="3469"/>
                  </a:moveTo>
                  <a:cubicBezTo>
                    <a:pt x="0" y="2836"/>
                    <a:pt x="267" y="2102"/>
                    <a:pt x="467" y="1535"/>
                  </a:cubicBezTo>
                  <a:cubicBezTo>
                    <a:pt x="634" y="1101"/>
                    <a:pt x="834" y="534"/>
                    <a:pt x="1168" y="234"/>
                  </a:cubicBezTo>
                  <a:cubicBezTo>
                    <a:pt x="1401" y="0"/>
                    <a:pt x="1668" y="34"/>
                    <a:pt x="1668" y="367"/>
                  </a:cubicBezTo>
                  <a:cubicBezTo>
                    <a:pt x="1701" y="968"/>
                    <a:pt x="1334" y="1601"/>
                    <a:pt x="1068" y="2135"/>
                  </a:cubicBezTo>
                  <a:cubicBezTo>
                    <a:pt x="901" y="2402"/>
                    <a:pt x="734" y="2702"/>
                    <a:pt x="534" y="2969"/>
                  </a:cubicBezTo>
                  <a:cubicBezTo>
                    <a:pt x="434" y="3103"/>
                    <a:pt x="300" y="3236"/>
                    <a:pt x="200" y="3369"/>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6"/>
            <p:cNvSpPr/>
            <p:nvPr/>
          </p:nvSpPr>
          <p:spPr>
            <a:xfrm>
              <a:off x="3866920" y="903628"/>
              <a:ext cx="83751" cy="216840"/>
            </a:xfrm>
            <a:custGeom>
              <a:avLst/>
              <a:gdLst/>
              <a:ahLst/>
              <a:cxnLst/>
              <a:rect l="l" t="t" r="r" b="b"/>
              <a:pathLst>
                <a:path w="1302" h="3371" extrusionOk="0">
                  <a:moveTo>
                    <a:pt x="1235" y="3370"/>
                  </a:moveTo>
                  <a:cubicBezTo>
                    <a:pt x="834" y="2936"/>
                    <a:pt x="601" y="2269"/>
                    <a:pt x="367" y="1736"/>
                  </a:cubicBezTo>
                  <a:cubicBezTo>
                    <a:pt x="201" y="1369"/>
                    <a:pt x="1" y="835"/>
                    <a:pt x="34" y="435"/>
                  </a:cubicBezTo>
                  <a:cubicBezTo>
                    <a:pt x="67" y="134"/>
                    <a:pt x="267" y="1"/>
                    <a:pt x="468" y="234"/>
                  </a:cubicBezTo>
                  <a:cubicBezTo>
                    <a:pt x="868" y="635"/>
                    <a:pt x="1001" y="1302"/>
                    <a:pt x="1135" y="1802"/>
                  </a:cubicBezTo>
                  <a:cubicBezTo>
                    <a:pt x="1201" y="2102"/>
                    <a:pt x="1268" y="2403"/>
                    <a:pt x="1301" y="2703"/>
                  </a:cubicBezTo>
                  <a:cubicBezTo>
                    <a:pt x="1301" y="2870"/>
                    <a:pt x="1268" y="3036"/>
                    <a:pt x="1301" y="3203"/>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6"/>
            <p:cNvSpPr/>
            <p:nvPr/>
          </p:nvSpPr>
          <p:spPr>
            <a:xfrm>
              <a:off x="4019241" y="1098663"/>
              <a:ext cx="139585" cy="73009"/>
            </a:xfrm>
            <a:custGeom>
              <a:avLst/>
              <a:gdLst/>
              <a:ahLst/>
              <a:cxnLst/>
              <a:rect l="l" t="t" r="r" b="b"/>
              <a:pathLst>
                <a:path w="2170" h="1135" extrusionOk="0">
                  <a:moveTo>
                    <a:pt x="175" y="0"/>
                  </a:moveTo>
                  <a:cubicBezTo>
                    <a:pt x="127" y="0"/>
                    <a:pt x="80" y="2"/>
                    <a:pt x="34" y="4"/>
                  </a:cubicBezTo>
                  <a:lnTo>
                    <a:pt x="1" y="271"/>
                  </a:lnTo>
                  <a:cubicBezTo>
                    <a:pt x="5" y="271"/>
                    <a:pt x="9" y="271"/>
                    <a:pt x="13" y="271"/>
                  </a:cubicBezTo>
                  <a:cubicBezTo>
                    <a:pt x="302" y="271"/>
                    <a:pt x="1437" y="1135"/>
                    <a:pt x="1919" y="1135"/>
                  </a:cubicBezTo>
                  <a:cubicBezTo>
                    <a:pt x="2042" y="1135"/>
                    <a:pt x="2122" y="1079"/>
                    <a:pt x="2136" y="938"/>
                  </a:cubicBezTo>
                  <a:cubicBezTo>
                    <a:pt x="2169" y="638"/>
                    <a:pt x="1902" y="438"/>
                    <a:pt x="1702" y="338"/>
                  </a:cubicBezTo>
                  <a:cubicBezTo>
                    <a:pt x="1245" y="155"/>
                    <a:pt x="677" y="0"/>
                    <a:pt x="175" y="0"/>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 name="Google Shape;147;p6"/>
          <p:cNvGrpSpPr/>
          <p:nvPr/>
        </p:nvGrpSpPr>
        <p:grpSpPr>
          <a:xfrm flipH="1">
            <a:off x="547962" y="4089738"/>
            <a:ext cx="330501" cy="420623"/>
            <a:chOff x="3828325" y="875775"/>
            <a:chExt cx="330501" cy="420623"/>
          </a:xfrm>
        </p:grpSpPr>
        <p:sp>
          <p:nvSpPr>
            <p:cNvPr id="148" name="Google Shape;148;p6"/>
            <p:cNvSpPr/>
            <p:nvPr/>
          </p:nvSpPr>
          <p:spPr>
            <a:xfrm>
              <a:off x="3884094" y="1119247"/>
              <a:ext cx="53711" cy="53776"/>
            </a:xfrm>
            <a:custGeom>
              <a:avLst/>
              <a:gdLst/>
              <a:ahLst/>
              <a:cxnLst/>
              <a:rect l="l" t="t" r="r" b="b"/>
              <a:pathLst>
                <a:path w="835" h="836" extrusionOk="0">
                  <a:moveTo>
                    <a:pt x="474" y="1"/>
                  </a:moveTo>
                  <a:cubicBezTo>
                    <a:pt x="323" y="1"/>
                    <a:pt x="155" y="120"/>
                    <a:pt x="100" y="285"/>
                  </a:cubicBezTo>
                  <a:cubicBezTo>
                    <a:pt x="0" y="485"/>
                    <a:pt x="67" y="719"/>
                    <a:pt x="234" y="819"/>
                  </a:cubicBezTo>
                  <a:cubicBezTo>
                    <a:pt x="269" y="830"/>
                    <a:pt x="305" y="836"/>
                    <a:pt x="340" y="836"/>
                  </a:cubicBezTo>
                  <a:cubicBezTo>
                    <a:pt x="502" y="836"/>
                    <a:pt x="652" y="716"/>
                    <a:pt x="734" y="552"/>
                  </a:cubicBezTo>
                  <a:cubicBezTo>
                    <a:pt x="834" y="352"/>
                    <a:pt x="734" y="118"/>
                    <a:pt x="567" y="18"/>
                  </a:cubicBezTo>
                  <a:cubicBezTo>
                    <a:pt x="538" y="6"/>
                    <a:pt x="506" y="1"/>
                    <a:pt x="474" y="1"/>
                  </a:cubicBezTo>
                  <a:close/>
                </a:path>
              </a:pathLst>
            </a:cu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6"/>
            <p:cNvSpPr/>
            <p:nvPr/>
          </p:nvSpPr>
          <p:spPr>
            <a:xfrm>
              <a:off x="3918444" y="1068109"/>
              <a:ext cx="126656" cy="79699"/>
            </a:xfrm>
            <a:custGeom>
              <a:avLst/>
              <a:gdLst/>
              <a:ahLst/>
              <a:cxnLst/>
              <a:rect l="l" t="t" r="r" b="b"/>
              <a:pathLst>
                <a:path w="1969" h="1239" extrusionOk="0">
                  <a:moveTo>
                    <a:pt x="1114" y="1"/>
                  </a:moveTo>
                  <a:cubicBezTo>
                    <a:pt x="642" y="1"/>
                    <a:pt x="123" y="511"/>
                    <a:pt x="0" y="880"/>
                  </a:cubicBezTo>
                  <a:lnTo>
                    <a:pt x="0" y="1180"/>
                  </a:lnTo>
                  <a:cubicBezTo>
                    <a:pt x="43" y="1223"/>
                    <a:pt x="86" y="1238"/>
                    <a:pt x="130" y="1238"/>
                  </a:cubicBezTo>
                  <a:cubicBezTo>
                    <a:pt x="223" y="1238"/>
                    <a:pt x="320" y="1169"/>
                    <a:pt x="434" y="1147"/>
                  </a:cubicBezTo>
                  <a:cubicBezTo>
                    <a:pt x="551" y="1108"/>
                    <a:pt x="668" y="1091"/>
                    <a:pt x="785" y="1091"/>
                  </a:cubicBezTo>
                  <a:cubicBezTo>
                    <a:pt x="868" y="1091"/>
                    <a:pt x="951" y="1099"/>
                    <a:pt x="1034" y="1113"/>
                  </a:cubicBezTo>
                  <a:cubicBezTo>
                    <a:pt x="1188" y="1113"/>
                    <a:pt x="1349" y="1156"/>
                    <a:pt x="1488" y="1156"/>
                  </a:cubicBezTo>
                  <a:cubicBezTo>
                    <a:pt x="1650" y="1156"/>
                    <a:pt x="1781" y="1098"/>
                    <a:pt x="1835" y="846"/>
                  </a:cubicBezTo>
                  <a:cubicBezTo>
                    <a:pt x="1968" y="446"/>
                    <a:pt x="1601" y="113"/>
                    <a:pt x="1234" y="12"/>
                  </a:cubicBezTo>
                  <a:cubicBezTo>
                    <a:pt x="1195" y="5"/>
                    <a:pt x="1155" y="1"/>
                    <a:pt x="1114"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6"/>
            <p:cNvSpPr/>
            <p:nvPr/>
          </p:nvSpPr>
          <p:spPr>
            <a:xfrm>
              <a:off x="3828325" y="1159001"/>
              <a:ext cx="81564" cy="135211"/>
            </a:xfrm>
            <a:custGeom>
              <a:avLst/>
              <a:gdLst/>
              <a:ahLst/>
              <a:cxnLst/>
              <a:rect l="l" t="t" r="r" b="b"/>
              <a:pathLst>
                <a:path w="1268" h="2102" extrusionOk="0">
                  <a:moveTo>
                    <a:pt x="1234" y="0"/>
                  </a:moveTo>
                  <a:cubicBezTo>
                    <a:pt x="1168" y="0"/>
                    <a:pt x="1101" y="134"/>
                    <a:pt x="1068" y="167"/>
                  </a:cubicBezTo>
                  <a:cubicBezTo>
                    <a:pt x="1001" y="267"/>
                    <a:pt x="934" y="334"/>
                    <a:pt x="867" y="434"/>
                  </a:cubicBezTo>
                  <a:cubicBezTo>
                    <a:pt x="734" y="601"/>
                    <a:pt x="634" y="768"/>
                    <a:pt x="534" y="968"/>
                  </a:cubicBezTo>
                  <a:cubicBezTo>
                    <a:pt x="400" y="1135"/>
                    <a:pt x="300" y="1335"/>
                    <a:pt x="234" y="1535"/>
                  </a:cubicBezTo>
                  <a:cubicBezTo>
                    <a:pt x="134" y="1702"/>
                    <a:pt x="33" y="1902"/>
                    <a:pt x="0" y="2102"/>
                  </a:cubicBezTo>
                  <a:cubicBezTo>
                    <a:pt x="67" y="1935"/>
                    <a:pt x="134" y="1735"/>
                    <a:pt x="234" y="1568"/>
                  </a:cubicBezTo>
                  <a:cubicBezTo>
                    <a:pt x="334" y="1401"/>
                    <a:pt x="400" y="1201"/>
                    <a:pt x="500" y="1035"/>
                  </a:cubicBezTo>
                  <a:cubicBezTo>
                    <a:pt x="634" y="868"/>
                    <a:pt x="734" y="701"/>
                    <a:pt x="834" y="534"/>
                  </a:cubicBezTo>
                  <a:cubicBezTo>
                    <a:pt x="901" y="467"/>
                    <a:pt x="967" y="367"/>
                    <a:pt x="1034" y="301"/>
                  </a:cubicBezTo>
                  <a:cubicBezTo>
                    <a:pt x="1068" y="234"/>
                    <a:pt x="1101" y="201"/>
                    <a:pt x="1134" y="167"/>
                  </a:cubicBezTo>
                  <a:cubicBezTo>
                    <a:pt x="1168" y="134"/>
                    <a:pt x="1201" y="101"/>
                    <a:pt x="1234" y="67"/>
                  </a:cubicBezTo>
                  <a:cubicBezTo>
                    <a:pt x="1268" y="67"/>
                    <a:pt x="1268" y="67"/>
                    <a:pt x="1268" y="34"/>
                  </a:cubicBezTo>
                  <a:cubicBezTo>
                    <a:pt x="1268" y="34"/>
                    <a:pt x="1234" y="0"/>
                    <a:pt x="1234"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6"/>
            <p:cNvSpPr/>
            <p:nvPr/>
          </p:nvSpPr>
          <p:spPr>
            <a:xfrm>
              <a:off x="3839003" y="1079623"/>
              <a:ext cx="77319" cy="60144"/>
            </a:xfrm>
            <a:custGeom>
              <a:avLst/>
              <a:gdLst/>
              <a:ahLst/>
              <a:cxnLst/>
              <a:rect l="l" t="t" r="r" b="b"/>
              <a:pathLst>
                <a:path w="1202" h="935" extrusionOk="0">
                  <a:moveTo>
                    <a:pt x="1" y="0"/>
                  </a:moveTo>
                  <a:cubicBezTo>
                    <a:pt x="1" y="0"/>
                    <a:pt x="1" y="34"/>
                    <a:pt x="1" y="34"/>
                  </a:cubicBezTo>
                  <a:cubicBezTo>
                    <a:pt x="501" y="200"/>
                    <a:pt x="902" y="534"/>
                    <a:pt x="1202" y="934"/>
                  </a:cubicBezTo>
                  <a:cubicBezTo>
                    <a:pt x="935" y="501"/>
                    <a:pt x="501" y="200"/>
                    <a:pt x="1"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6"/>
            <p:cNvSpPr/>
            <p:nvPr/>
          </p:nvSpPr>
          <p:spPr>
            <a:xfrm>
              <a:off x="3845435" y="1103230"/>
              <a:ext cx="58021" cy="37501"/>
            </a:xfrm>
            <a:custGeom>
              <a:avLst/>
              <a:gdLst/>
              <a:ahLst/>
              <a:cxnLst/>
              <a:rect l="l" t="t" r="r" b="b"/>
              <a:pathLst>
                <a:path w="902" h="583" extrusionOk="0">
                  <a:moveTo>
                    <a:pt x="1" y="0"/>
                  </a:moveTo>
                  <a:lnTo>
                    <a:pt x="1" y="0"/>
                  </a:lnTo>
                  <a:cubicBezTo>
                    <a:pt x="301" y="167"/>
                    <a:pt x="601" y="334"/>
                    <a:pt x="868" y="567"/>
                  </a:cubicBezTo>
                  <a:cubicBezTo>
                    <a:pt x="868" y="578"/>
                    <a:pt x="872" y="582"/>
                    <a:pt x="877" y="582"/>
                  </a:cubicBezTo>
                  <a:cubicBezTo>
                    <a:pt x="887" y="582"/>
                    <a:pt x="902" y="567"/>
                    <a:pt x="902" y="567"/>
                  </a:cubicBezTo>
                  <a:cubicBezTo>
                    <a:pt x="601" y="334"/>
                    <a:pt x="335" y="134"/>
                    <a:pt x="1"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6"/>
            <p:cNvSpPr/>
            <p:nvPr/>
          </p:nvSpPr>
          <p:spPr>
            <a:xfrm>
              <a:off x="3939864" y="1116610"/>
              <a:ext cx="68763" cy="179788"/>
            </a:xfrm>
            <a:custGeom>
              <a:avLst/>
              <a:gdLst/>
              <a:ahLst/>
              <a:cxnLst/>
              <a:rect l="l" t="t" r="r" b="b"/>
              <a:pathLst>
                <a:path w="1069" h="2795" extrusionOk="0">
                  <a:moveTo>
                    <a:pt x="413" y="1"/>
                  </a:moveTo>
                  <a:cubicBezTo>
                    <a:pt x="401" y="1"/>
                    <a:pt x="384" y="9"/>
                    <a:pt x="368" y="26"/>
                  </a:cubicBezTo>
                  <a:cubicBezTo>
                    <a:pt x="268" y="259"/>
                    <a:pt x="201" y="526"/>
                    <a:pt x="101" y="793"/>
                  </a:cubicBezTo>
                  <a:cubicBezTo>
                    <a:pt x="67" y="893"/>
                    <a:pt x="1" y="993"/>
                    <a:pt x="34" y="1126"/>
                  </a:cubicBezTo>
                  <a:cubicBezTo>
                    <a:pt x="67" y="1260"/>
                    <a:pt x="101" y="1393"/>
                    <a:pt x="134" y="1527"/>
                  </a:cubicBezTo>
                  <a:cubicBezTo>
                    <a:pt x="167" y="1660"/>
                    <a:pt x="201" y="1827"/>
                    <a:pt x="234" y="1960"/>
                  </a:cubicBezTo>
                  <a:cubicBezTo>
                    <a:pt x="268" y="2027"/>
                    <a:pt x="368" y="2127"/>
                    <a:pt x="434" y="2194"/>
                  </a:cubicBezTo>
                  <a:cubicBezTo>
                    <a:pt x="634" y="2394"/>
                    <a:pt x="835" y="2594"/>
                    <a:pt x="1068" y="2794"/>
                  </a:cubicBezTo>
                  <a:cubicBezTo>
                    <a:pt x="1068" y="2794"/>
                    <a:pt x="1068" y="2761"/>
                    <a:pt x="1068" y="2761"/>
                  </a:cubicBezTo>
                  <a:cubicBezTo>
                    <a:pt x="901" y="2594"/>
                    <a:pt x="735" y="2427"/>
                    <a:pt x="568" y="2261"/>
                  </a:cubicBezTo>
                  <a:cubicBezTo>
                    <a:pt x="468" y="2194"/>
                    <a:pt x="368" y="2094"/>
                    <a:pt x="301" y="1960"/>
                  </a:cubicBezTo>
                  <a:cubicBezTo>
                    <a:pt x="234" y="1860"/>
                    <a:pt x="234" y="1694"/>
                    <a:pt x="201" y="1560"/>
                  </a:cubicBezTo>
                  <a:cubicBezTo>
                    <a:pt x="167" y="1460"/>
                    <a:pt x="134" y="1327"/>
                    <a:pt x="101" y="1193"/>
                  </a:cubicBezTo>
                  <a:cubicBezTo>
                    <a:pt x="67" y="1026"/>
                    <a:pt x="101" y="893"/>
                    <a:pt x="167" y="760"/>
                  </a:cubicBezTo>
                  <a:cubicBezTo>
                    <a:pt x="268" y="526"/>
                    <a:pt x="334" y="259"/>
                    <a:pt x="434" y="26"/>
                  </a:cubicBezTo>
                  <a:cubicBezTo>
                    <a:pt x="434" y="9"/>
                    <a:pt x="426" y="1"/>
                    <a:pt x="413"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6"/>
            <p:cNvSpPr/>
            <p:nvPr/>
          </p:nvSpPr>
          <p:spPr>
            <a:xfrm>
              <a:off x="3957039" y="1118733"/>
              <a:ext cx="85874" cy="169046"/>
            </a:xfrm>
            <a:custGeom>
              <a:avLst/>
              <a:gdLst/>
              <a:ahLst/>
              <a:cxnLst/>
              <a:rect l="l" t="t" r="r" b="b"/>
              <a:pathLst>
                <a:path w="1335" h="2628" extrusionOk="0">
                  <a:moveTo>
                    <a:pt x="217" y="1"/>
                  </a:moveTo>
                  <a:cubicBezTo>
                    <a:pt x="209" y="1"/>
                    <a:pt x="201" y="9"/>
                    <a:pt x="201" y="26"/>
                  </a:cubicBezTo>
                  <a:cubicBezTo>
                    <a:pt x="134" y="293"/>
                    <a:pt x="101" y="560"/>
                    <a:pt x="34" y="827"/>
                  </a:cubicBezTo>
                  <a:cubicBezTo>
                    <a:pt x="34" y="960"/>
                    <a:pt x="1" y="1060"/>
                    <a:pt x="34" y="1160"/>
                  </a:cubicBezTo>
                  <a:cubicBezTo>
                    <a:pt x="101" y="1294"/>
                    <a:pt x="134" y="1427"/>
                    <a:pt x="201" y="1560"/>
                  </a:cubicBezTo>
                  <a:cubicBezTo>
                    <a:pt x="267" y="1694"/>
                    <a:pt x="301" y="1827"/>
                    <a:pt x="367" y="1961"/>
                  </a:cubicBezTo>
                  <a:cubicBezTo>
                    <a:pt x="434" y="2061"/>
                    <a:pt x="534" y="2094"/>
                    <a:pt x="601" y="2161"/>
                  </a:cubicBezTo>
                  <a:cubicBezTo>
                    <a:pt x="868" y="2328"/>
                    <a:pt x="1101" y="2494"/>
                    <a:pt x="1335" y="2628"/>
                  </a:cubicBezTo>
                  <a:cubicBezTo>
                    <a:pt x="1168" y="2494"/>
                    <a:pt x="968" y="2361"/>
                    <a:pt x="768" y="2228"/>
                  </a:cubicBezTo>
                  <a:cubicBezTo>
                    <a:pt x="668" y="2161"/>
                    <a:pt x="534" y="2061"/>
                    <a:pt x="434" y="1961"/>
                  </a:cubicBezTo>
                  <a:cubicBezTo>
                    <a:pt x="367" y="1861"/>
                    <a:pt x="334" y="1727"/>
                    <a:pt x="267" y="1594"/>
                  </a:cubicBezTo>
                  <a:cubicBezTo>
                    <a:pt x="234" y="1460"/>
                    <a:pt x="167" y="1360"/>
                    <a:pt x="134" y="1227"/>
                  </a:cubicBezTo>
                  <a:cubicBezTo>
                    <a:pt x="67" y="1093"/>
                    <a:pt x="67" y="960"/>
                    <a:pt x="101" y="793"/>
                  </a:cubicBezTo>
                  <a:cubicBezTo>
                    <a:pt x="167" y="526"/>
                    <a:pt x="201" y="293"/>
                    <a:pt x="234" y="26"/>
                  </a:cubicBezTo>
                  <a:cubicBezTo>
                    <a:pt x="234" y="9"/>
                    <a:pt x="226" y="1"/>
                    <a:pt x="217"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6"/>
            <p:cNvSpPr/>
            <p:nvPr/>
          </p:nvSpPr>
          <p:spPr>
            <a:xfrm>
              <a:off x="3974213" y="1103745"/>
              <a:ext cx="105171" cy="153994"/>
            </a:xfrm>
            <a:custGeom>
              <a:avLst/>
              <a:gdLst/>
              <a:ahLst/>
              <a:cxnLst/>
              <a:rect l="l" t="t" r="r" b="b"/>
              <a:pathLst>
                <a:path w="1635" h="2394" extrusionOk="0">
                  <a:moveTo>
                    <a:pt x="50" y="0"/>
                  </a:moveTo>
                  <a:cubicBezTo>
                    <a:pt x="42" y="0"/>
                    <a:pt x="34" y="9"/>
                    <a:pt x="34" y="26"/>
                  </a:cubicBezTo>
                  <a:cubicBezTo>
                    <a:pt x="34" y="292"/>
                    <a:pt x="34" y="559"/>
                    <a:pt x="34" y="859"/>
                  </a:cubicBezTo>
                  <a:cubicBezTo>
                    <a:pt x="34" y="960"/>
                    <a:pt x="0" y="1060"/>
                    <a:pt x="67" y="1160"/>
                  </a:cubicBezTo>
                  <a:cubicBezTo>
                    <a:pt x="134" y="1293"/>
                    <a:pt x="234" y="1427"/>
                    <a:pt x="301" y="1527"/>
                  </a:cubicBezTo>
                  <a:cubicBezTo>
                    <a:pt x="401" y="1660"/>
                    <a:pt x="467" y="1760"/>
                    <a:pt x="567" y="1894"/>
                  </a:cubicBezTo>
                  <a:cubicBezTo>
                    <a:pt x="634" y="1960"/>
                    <a:pt x="734" y="1994"/>
                    <a:pt x="834" y="2027"/>
                  </a:cubicBezTo>
                  <a:cubicBezTo>
                    <a:pt x="1101" y="2160"/>
                    <a:pt x="1335" y="2260"/>
                    <a:pt x="1635" y="2394"/>
                  </a:cubicBezTo>
                  <a:cubicBezTo>
                    <a:pt x="1635" y="2394"/>
                    <a:pt x="1635" y="2394"/>
                    <a:pt x="1635" y="2361"/>
                  </a:cubicBezTo>
                  <a:cubicBezTo>
                    <a:pt x="1401" y="2260"/>
                    <a:pt x="1201" y="2160"/>
                    <a:pt x="968" y="2060"/>
                  </a:cubicBezTo>
                  <a:cubicBezTo>
                    <a:pt x="868" y="2027"/>
                    <a:pt x="734" y="1960"/>
                    <a:pt x="634" y="1894"/>
                  </a:cubicBezTo>
                  <a:cubicBezTo>
                    <a:pt x="534" y="1793"/>
                    <a:pt x="467" y="1660"/>
                    <a:pt x="401" y="1560"/>
                  </a:cubicBezTo>
                  <a:cubicBezTo>
                    <a:pt x="301" y="1427"/>
                    <a:pt x="234" y="1326"/>
                    <a:pt x="167" y="1226"/>
                  </a:cubicBezTo>
                  <a:cubicBezTo>
                    <a:pt x="67" y="1093"/>
                    <a:pt x="67" y="960"/>
                    <a:pt x="67" y="793"/>
                  </a:cubicBezTo>
                  <a:cubicBezTo>
                    <a:pt x="67" y="526"/>
                    <a:pt x="67" y="259"/>
                    <a:pt x="67" y="26"/>
                  </a:cubicBezTo>
                  <a:cubicBezTo>
                    <a:pt x="67" y="9"/>
                    <a:pt x="59" y="0"/>
                    <a:pt x="50"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6"/>
            <p:cNvSpPr/>
            <p:nvPr/>
          </p:nvSpPr>
          <p:spPr>
            <a:xfrm>
              <a:off x="3982768" y="1104388"/>
              <a:ext cx="126656" cy="134053"/>
            </a:xfrm>
            <a:custGeom>
              <a:avLst/>
              <a:gdLst/>
              <a:ahLst/>
              <a:cxnLst/>
              <a:rect l="l" t="t" r="r" b="b"/>
              <a:pathLst>
                <a:path w="1969" h="2084" extrusionOk="0">
                  <a:moveTo>
                    <a:pt x="26" y="1"/>
                  </a:moveTo>
                  <a:cubicBezTo>
                    <a:pt x="16" y="1"/>
                    <a:pt x="1" y="16"/>
                    <a:pt x="1" y="16"/>
                  </a:cubicBezTo>
                  <a:cubicBezTo>
                    <a:pt x="34" y="282"/>
                    <a:pt x="68" y="583"/>
                    <a:pt x="134" y="849"/>
                  </a:cubicBezTo>
                  <a:cubicBezTo>
                    <a:pt x="134" y="950"/>
                    <a:pt x="168" y="1050"/>
                    <a:pt x="234" y="1150"/>
                  </a:cubicBezTo>
                  <a:cubicBezTo>
                    <a:pt x="334" y="1250"/>
                    <a:pt x="434" y="1350"/>
                    <a:pt x="535" y="1483"/>
                  </a:cubicBezTo>
                  <a:cubicBezTo>
                    <a:pt x="635" y="1583"/>
                    <a:pt x="735" y="1683"/>
                    <a:pt x="835" y="1783"/>
                  </a:cubicBezTo>
                  <a:cubicBezTo>
                    <a:pt x="901" y="1850"/>
                    <a:pt x="1002" y="1850"/>
                    <a:pt x="1102" y="1884"/>
                  </a:cubicBezTo>
                  <a:cubicBezTo>
                    <a:pt x="1402" y="1950"/>
                    <a:pt x="1669" y="2017"/>
                    <a:pt x="1969" y="2084"/>
                  </a:cubicBezTo>
                  <a:cubicBezTo>
                    <a:pt x="1735" y="2017"/>
                    <a:pt x="1502" y="1950"/>
                    <a:pt x="1268" y="1884"/>
                  </a:cubicBezTo>
                  <a:cubicBezTo>
                    <a:pt x="1135" y="1850"/>
                    <a:pt x="1002" y="1817"/>
                    <a:pt x="901" y="1750"/>
                  </a:cubicBezTo>
                  <a:cubicBezTo>
                    <a:pt x="768" y="1683"/>
                    <a:pt x="701" y="1550"/>
                    <a:pt x="601" y="1483"/>
                  </a:cubicBezTo>
                  <a:cubicBezTo>
                    <a:pt x="501" y="1383"/>
                    <a:pt x="434" y="1283"/>
                    <a:pt x="334" y="1183"/>
                  </a:cubicBezTo>
                  <a:cubicBezTo>
                    <a:pt x="201" y="1050"/>
                    <a:pt x="201" y="916"/>
                    <a:pt x="168" y="783"/>
                  </a:cubicBezTo>
                  <a:cubicBezTo>
                    <a:pt x="134" y="516"/>
                    <a:pt x="68" y="282"/>
                    <a:pt x="34" y="16"/>
                  </a:cubicBezTo>
                  <a:cubicBezTo>
                    <a:pt x="34" y="4"/>
                    <a:pt x="30" y="1"/>
                    <a:pt x="26"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6"/>
            <p:cNvSpPr/>
            <p:nvPr/>
          </p:nvSpPr>
          <p:spPr>
            <a:xfrm>
              <a:off x="3948483" y="875775"/>
              <a:ext cx="109481" cy="223208"/>
            </a:xfrm>
            <a:custGeom>
              <a:avLst/>
              <a:gdLst/>
              <a:ahLst/>
              <a:cxnLst/>
              <a:rect l="l" t="t" r="r" b="b"/>
              <a:pathLst>
                <a:path w="1702" h="3470" extrusionOk="0">
                  <a:moveTo>
                    <a:pt x="0" y="3469"/>
                  </a:moveTo>
                  <a:cubicBezTo>
                    <a:pt x="0" y="2836"/>
                    <a:pt x="267" y="2102"/>
                    <a:pt x="467" y="1535"/>
                  </a:cubicBezTo>
                  <a:cubicBezTo>
                    <a:pt x="634" y="1101"/>
                    <a:pt x="834" y="534"/>
                    <a:pt x="1168" y="234"/>
                  </a:cubicBezTo>
                  <a:cubicBezTo>
                    <a:pt x="1401" y="0"/>
                    <a:pt x="1668" y="34"/>
                    <a:pt x="1668" y="367"/>
                  </a:cubicBezTo>
                  <a:cubicBezTo>
                    <a:pt x="1701" y="968"/>
                    <a:pt x="1334" y="1601"/>
                    <a:pt x="1068" y="2135"/>
                  </a:cubicBezTo>
                  <a:cubicBezTo>
                    <a:pt x="901" y="2402"/>
                    <a:pt x="734" y="2702"/>
                    <a:pt x="534" y="2969"/>
                  </a:cubicBezTo>
                  <a:cubicBezTo>
                    <a:pt x="434" y="3103"/>
                    <a:pt x="300" y="3236"/>
                    <a:pt x="200" y="3369"/>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6"/>
            <p:cNvSpPr/>
            <p:nvPr/>
          </p:nvSpPr>
          <p:spPr>
            <a:xfrm>
              <a:off x="3866920" y="903628"/>
              <a:ext cx="83751" cy="216840"/>
            </a:xfrm>
            <a:custGeom>
              <a:avLst/>
              <a:gdLst/>
              <a:ahLst/>
              <a:cxnLst/>
              <a:rect l="l" t="t" r="r" b="b"/>
              <a:pathLst>
                <a:path w="1302" h="3371" extrusionOk="0">
                  <a:moveTo>
                    <a:pt x="1235" y="3370"/>
                  </a:moveTo>
                  <a:cubicBezTo>
                    <a:pt x="834" y="2936"/>
                    <a:pt x="601" y="2269"/>
                    <a:pt x="367" y="1736"/>
                  </a:cubicBezTo>
                  <a:cubicBezTo>
                    <a:pt x="201" y="1369"/>
                    <a:pt x="1" y="835"/>
                    <a:pt x="34" y="435"/>
                  </a:cubicBezTo>
                  <a:cubicBezTo>
                    <a:pt x="67" y="134"/>
                    <a:pt x="267" y="1"/>
                    <a:pt x="468" y="234"/>
                  </a:cubicBezTo>
                  <a:cubicBezTo>
                    <a:pt x="868" y="635"/>
                    <a:pt x="1001" y="1302"/>
                    <a:pt x="1135" y="1802"/>
                  </a:cubicBezTo>
                  <a:cubicBezTo>
                    <a:pt x="1201" y="2102"/>
                    <a:pt x="1268" y="2403"/>
                    <a:pt x="1301" y="2703"/>
                  </a:cubicBezTo>
                  <a:cubicBezTo>
                    <a:pt x="1301" y="2870"/>
                    <a:pt x="1268" y="3036"/>
                    <a:pt x="1301" y="3203"/>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6"/>
            <p:cNvSpPr/>
            <p:nvPr/>
          </p:nvSpPr>
          <p:spPr>
            <a:xfrm>
              <a:off x="4019241" y="1098663"/>
              <a:ext cx="139585" cy="73009"/>
            </a:xfrm>
            <a:custGeom>
              <a:avLst/>
              <a:gdLst/>
              <a:ahLst/>
              <a:cxnLst/>
              <a:rect l="l" t="t" r="r" b="b"/>
              <a:pathLst>
                <a:path w="2170" h="1135" extrusionOk="0">
                  <a:moveTo>
                    <a:pt x="175" y="0"/>
                  </a:moveTo>
                  <a:cubicBezTo>
                    <a:pt x="127" y="0"/>
                    <a:pt x="80" y="2"/>
                    <a:pt x="34" y="4"/>
                  </a:cubicBezTo>
                  <a:lnTo>
                    <a:pt x="1" y="271"/>
                  </a:lnTo>
                  <a:cubicBezTo>
                    <a:pt x="5" y="271"/>
                    <a:pt x="9" y="271"/>
                    <a:pt x="13" y="271"/>
                  </a:cubicBezTo>
                  <a:cubicBezTo>
                    <a:pt x="302" y="271"/>
                    <a:pt x="1437" y="1135"/>
                    <a:pt x="1919" y="1135"/>
                  </a:cubicBezTo>
                  <a:cubicBezTo>
                    <a:pt x="2042" y="1135"/>
                    <a:pt x="2122" y="1079"/>
                    <a:pt x="2136" y="938"/>
                  </a:cubicBezTo>
                  <a:cubicBezTo>
                    <a:pt x="2169" y="638"/>
                    <a:pt x="1902" y="438"/>
                    <a:pt x="1702" y="338"/>
                  </a:cubicBezTo>
                  <a:cubicBezTo>
                    <a:pt x="1245" y="155"/>
                    <a:pt x="677" y="0"/>
                    <a:pt x="175" y="0"/>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0" name="Google Shape;160;p6"/>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681"/>
        <p:cNvGrpSpPr/>
        <p:nvPr/>
      </p:nvGrpSpPr>
      <p:grpSpPr>
        <a:xfrm>
          <a:off x="0" y="0"/>
          <a:ext cx="0" cy="0"/>
          <a:chOff x="0" y="0"/>
          <a:chExt cx="0" cy="0"/>
        </a:xfrm>
      </p:grpSpPr>
      <p:grpSp>
        <p:nvGrpSpPr>
          <p:cNvPr id="1682" name="Google Shape;1682;p52"/>
          <p:cNvGrpSpPr/>
          <p:nvPr/>
        </p:nvGrpSpPr>
        <p:grpSpPr>
          <a:xfrm rot="-4978490">
            <a:off x="2418737" y="-568211"/>
            <a:ext cx="4392608" cy="6408584"/>
            <a:chOff x="1767275" y="2886675"/>
            <a:chExt cx="843125" cy="1230075"/>
          </a:xfrm>
        </p:grpSpPr>
        <p:sp>
          <p:nvSpPr>
            <p:cNvPr id="1683" name="Google Shape;1683;p52"/>
            <p:cNvSpPr/>
            <p:nvPr/>
          </p:nvSpPr>
          <p:spPr>
            <a:xfrm>
              <a:off x="1984925" y="3166050"/>
              <a:ext cx="625475" cy="583775"/>
            </a:xfrm>
            <a:custGeom>
              <a:avLst/>
              <a:gdLst/>
              <a:ahLst/>
              <a:cxnLst/>
              <a:rect l="l" t="t" r="r" b="b"/>
              <a:pathLst>
                <a:path w="25019" h="23351" extrusionOk="0">
                  <a:moveTo>
                    <a:pt x="8506" y="0"/>
                  </a:moveTo>
                  <a:cubicBezTo>
                    <a:pt x="6105" y="0"/>
                    <a:pt x="4170" y="1935"/>
                    <a:pt x="4170" y="4337"/>
                  </a:cubicBezTo>
                  <a:cubicBezTo>
                    <a:pt x="4170" y="4804"/>
                    <a:pt x="4237" y="5271"/>
                    <a:pt x="4370" y="5671"/>
                  </a:cubicBezTo>
                  <a:cubicBezTo>
                    <a:pt x="3403" y="6071"/>
                    <a:pt x="2702" y="7039"/>
                    <a:pt x="2702" y="8173"/>
                  </a:cubicBezTo>
                  <a:cubicBezTo>
                    <a:pt x="2702" y="8773"/>
                    <a:pt x="2902" y="9307"/>
                    <a:pt x="3236" y="9774"/>
                  </a:cubicBezTo>
                  <a:cubicBezTo>
                    <a:pt x="2869" y="10074"/>
                    <a:pt x="2636" y="10541"/>
                    <a:pt x="2636" y="11041"/>
                  </a:cubicBezTo>
                  <a:cubicBezTo>
                    <a:pt x="2636" y="11575"/>
                    <a:pt x="2902" y="12042"/>
                    <a:pt x="3269" y="12342"/>
                  </a:cubicBezTo>
                  <a:cubicBezTo>
                    <a:pt x="3036" y="12609"/>
                    <a:pt x="2902" y="12976"/>
                    <a:pt x="2902" y="13376"/>
                  </a:cubicBezTo>
                  <a:cubicBezTo>
                    <a:pt x="2902" y="13643"/>
                    <a:pt x="2969" y="13877"/>
                    <a:pt x="3069" y="14077"/>
                  </a:cubicBezTo>
                  <a:cubicBezTo>
                    <a:pt x="1268" y="14644"/>
                    <a:pt x="0" y="16278"/>
                    <a:pt x="0" y="18247"/>
                  </a:cubicBezTo>
                  <a:cubicBezTo>
                    <a:pt x="0" y="20648"/>
                    <a:pt x="1935" y="22583"/>
                    <a:pt x="4337" y="22583"/>
                  </a:cubicBezTo>
                  <a:cubicBezTo>
                    <a:pt x="5504" y="22583"/>
                    <a:pt x="6538" y="22149"/>
                    <a:pt x="7306" y="21416"/>
                  </a:cubicBezTo>
                  <a:cubicBezTo>
                    <a:pt x="7639" y="22516"/>
                    <a:pt x="8673" y="23350"/>
                    <a:pt x="9907" y="23350"/>
                  </a:cubicBezTo>
                  <a:cubicBezTo>
                    <a:pt x="11108" y="23350"/>
                    <a:pt x="12142" y="22550"/>
                    <a:pt x="12476" y="21449"/>
                  </a:cubicBezTo>
                  <a:cubicBezTo>
                    <a:pt x="12776" y="21916"/>
                    <a:pt x="13277" y="22183"/>
                    <a:pt x="13844" y="22183"/>
                  </a:cubicBezTo>
                  <a:cubicBezTo>
                    <a:pt x="14577" y="22183"/>
                    <a:pt x="15211" y="21716"/>
                    <a:pt x="15411" y="21049"/>
                  </a:cubicBezTo>
                  <a:cubicBezTo>
                    <a:pt x="16179" y="22283"/>
                    <a:pt x="17546" y="23117"/>
                    <a:pt x="19114" y="23117"/>
                  </a:cubicBezTo>
                  <a:cubicBezTo>
                    <a:pt x="21516" y="23117"/>
                    <a:pt x="23450" y="21149"/>
                    <a:pt x="23450" y="18780"/>
                  </a:cubicBezTo>
                  <a:cubicBezTo>
                    <a:pt x="23450" y="17613"/>
                    <a:pt x="23017" y="16579"/>
                    <a:pt x="22283" y="15811"/>
                  </a:cubicBezTo>
                  <a:cubicBezTo>
                    <a:pt x="22750" y="15511"/>
                    <a:pt x="23050" y="15011"/>
                    <a:pt x="23050" y="14410"/>
                  </a:cubicBezTo>
                  <a:cubicBezTo>
                    <a:pt x="23050" y="13977"/>
                    <a:pt x="22883" y="13577"/>
                    <a:pt x="22617" y="13276"/>
                  </a:cubicBezTo>
                  <a:cubicBezTo>
                    <a:pt x="24018" y="12542"/>
                    <a:pt x="25018" y="11075"/>
                    <a:pt x="25018" y="9374"/>
                  </a:cubicBezTo>
                  <a:cubicBezTo>
                    <a:pt x="25018" y="6972"/>
                    <a:pt x="23050" y="5037"/>
                    <a:pt x="20682" y="5037"/>
                  </a:cubicBezTo>
                  <a:cubicBezTo>
                    <a:pt x="20415" y="5037"/>
                    <a:pt x="20148" y="5070"/>
                    <a:pt x="19881" y="5104"/>
                  </a:cubicBezTo>
                  <a:cubicBezTo>
                    <a:pt x="19881" y="5104"/>
                    <a:pt x="19881" y="5070"/>
                    <a:pt x="19881" y="5037"/>
                  </a:cubicBezTo>
                  <a:cubicBezTo>
                    <a:pt x="19881" y="4136"/>
                    <a:pt x="19147" y="3369"/>
                    <a:pt x="18247" y="3369"/>
                  </a:cubicBezTo>
                  <a:cubicBezTo>
                    <a:pt x="18047" y="3369"/>
                    <a:pt x="17880" y="3403"/>
                    <a:pt x="17746" y="3469"/>
                  </a:cubicBezTo>
                  <a:cubicBezTo>
                    <a:pt x="17480" y="2235"/>
                    <a:pt x="16412" y="1301"/>
                    <a:pt x="15111" y="1301"/>
                  </a:cubicBezTo>
                  <a:cubicBezTo>
                    <a:pt x="13977" y="1301"/>
                    <a:pt x="13043" y="2002"/>
                    <a:pt x="12609" y="2969"/>
                  </a:cubicBezTo>
                  <a:cubicBezTo>
                    <a:pt x="12042" y="1234"/>
                    <a:pt x="10441" y="0"/>
                    <a:pt x="8506" y="0"/>
                  </a:cubicBezTo>
                  <a:close/>
                </a:path>
              </a:pathLst>
            </a:custGeom>
            <a:solidFill>
              <a:srgbClr val="9FC5E8">
                <a:alpha val="3411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4" name="Google Shape;1684;p52"/>
            <p:cNvSpPr/>
            <p:nvPr/>
          </p:nvSpPr>
          <p:spPr>
            <a:xfrm>
              <a:off x="2414400" y="2886675"/>
              <a:ext cx="160975" cy="256875"/>
            </a:xfrm>
            <a:custGeom>
              <a:avLst/>
              <a:gdLst/>
              <a:ahLst/>
              <a:cxnLst/>
              <a:rect l="l" t="t" r="r" b="b"/>
              <a:pathLst>
                <a:path w="6439" h="10275" extrusionOk="0">
                  <a:moveTo>
                    <a:pt x="4937" y="1"/>
                  </a:moveTo>
                  <a:lnTo>
                    <a:pt x="0" y="10275"/>
                  </a:lnTo>
                  <a:lnTo>
                    <a:pt x="6438" y="1068"/>
                  </a:lnTo>
                  <a:lnTo>
                    <a:pt x="4937" y="1"/>
                  </a:lnTo>
                  <a:close/>
                </a:path>
              </a:pathLst>
            </a:custGeom>
            <a:solidFill>
              <a:srgbClr val="9FC5E8">
                <a:alpha val="3411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5" name="Google Shape;1685;p52"/>
            <p:cNvSpPr/>
            <p:nvPr/>
          </p:nvSpPr>
          <p:spPr>
            <a:xfrm>
              <a:off x="1767275" y="3389525"/>
              <a:ext cx="214325" cy="59250"/>
            </a:xfrm>
            <a:custGeom>
              <a:avLst/>
              <a:gdLst/>
              <a:ahLst/>
              <a:cxnLst/>
              <a:rect l="l" t="t" r="r" b="b"/>
              <a:pathLst>
                <a:path w="8573" h="2370" extrusionOk="0">
                  <a:moveTo>
                    <a:pt x="8573" y="1"/>
                  </a:moveTo>
                  <a:lnTo>
                    <a:pt x="8549" y="8"/>
                  </a:lnTo>
                  <a:lnTo>
                    <a:pt x="8549" y="8"/>
                  </a:lnTo>
                  <a:cubicBezTo>
                    <a:pt x="8558" y="5"/>
                    <a:pt x="8566" y="3"/>
                    <a:pt x="8573" y="1"/>
                  </a:cubicBezTo>
                  <a:close/>
                  <a:moveTo>
                    <a:pt x="8549" y="8"/>
                  </a:moveTo>
                  <a:cubicBezTo>
                    <a:pt x="7765" y="211"/>
                    <a:pt x="0" y="635"/>
                    <a:pt x="0" y="635"/>
                  </a:cubicBezTo>
                  <a:lnTo>
                    <a:pt x="234" y="2369"/>
                  </a:lnTo>
                  <a:lnTo>
                    <a:pt x="8549" y="8"/>
                  </a:lnTo>
                  <a:close/>
                </a:path>
              </a:pathLst>
            </a:custGeom>
            <a:solidFill>
              <a:srgbClr val="9FC5E8">
                <a:alpha val="3411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6" name="Google Shape;1686;p52"/>
            <p:cNvSpPr/>
            <p:nvPr/>
          </p:nvSpPr>
          <p:spPr>
            <a:xfrm>
              <a:off x="2345175" y="3785650"/>
              <a:ext cx="53400" cy="331100"/>
            </a:xfrm>
            <a:custGeom>
              <a:avLst/>
              <a:gdLst/>
              <a:ahLst/>
              <a:cxnLst/>
              <a:rect l="l" t="t" r="r" b="b"/>
              <a:pathLst>
                <a:path w="2136" h="13244" extrusionOk="0">
                  <a:moveTo>
                    <a:pt x="1" y="1"/>
                  </a:moveTo>
                  <a:lnTo>
                    <a:pt x="201" y="13243"/>
                  </a:lnTo>
                  <a:lnTo>
                    <a:pt x="2136" y="13043"/>
                  </a:lnTo>
                  <a:lnTo>
                    <a:pt x="1" y="1"/>
                  </a:lnTo>
                  <a:close/>
                </a:path>
              </a:pathLst>
            </a:custGeom>
            <a:solidFill>
              <a:srgbClr val="9FC5E8">
                <a:alpha val="3411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7" name="Google Shape;1687;p52"/>
            <p:cNvSpPr/>
            <p:nvPr/>
          </p:nvSpPr>
          <p:spPr>
            <a:xfrm>
              <a:off x="2147550" y="3785650"/>
              <a:ext cx="133450" cy="191825"/>
            </a:xfrm>
            <a:custGeom>
              <a:avLst/>
              <a:gdLst/>
              <a:ahLst/>
              <a:cxnLst/>
              <a:rect l="l" t="t" r="r" b="b"/>
              <a:pathLst>
                <a:path w="5338" h="7673" extrusionOk="0">
                  <a:moveTo>
                    <a:pt x="5337" y="1"/>
                  </a:moveTo>
                  <a:lnTo>
                    <a:pt x="0" y="6605"/>
                  </a:lnTo>
                  <a:lnTo>
                    <a:pt x="1501" y="7673"/>
                  </a:lnTo>
                  <a:lnTo>
                    <a:pt x="5337" y="1"/>
                  </a:lnTo>
                  <a:close/>
                </a:path>
              </a:pathLst>
            </a:custGeom>
            <a:solidFill>
              <a:srgbClr val="9FC5E8">
                <a:alpha val="3411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8" name="Google Shape;1688;p52"/>
            <p:cNvSpPr/>
            <p:nvPr/>
          </p:nvSpPr>
          <p:spPr>
            <a:xfrm>
              <a:off x="2386875" y="3736450"/>
              <a:ext cx="130950" cy="192675"/>
            </a:xfrm>
            <a:custGeom>
              <a:avLst/>
              <a:gdLst/>
              <a:ahLst/>
              <a:cxnLst/>
              <a:rect l="l" t="t" r="r" b="b"/>
              <a:pathLst>
                <a:path w="5238" h="7707" extrusionOk="0">
                  <a:moveTo>
                    <a:pt x="1" y="1"/>
                  </a:moveTo>
                  <a:lnTo>
                    <a:pt x="3603" y="7706"/>
                  </a:lnTo>
                  <a:lnTo>
                    <a:pt x="5238" y="6839"/>
                  </a:lnTo>
                  <a:lnTo>
                    <a:pt x="1" y="1"/>
                  </a:lnTo>
                  <a:close/>
                </a:path>
              </a:pathLst>
            </a:custGeom>
            <a:solidFill>
              <a:srgbClr val="9FC5E8">
                <a:alpha val="3411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9" name="Google Shape;1689;p52"/>
            <p:cNvSpPr/>
            <p:nvPr/>
          </p:nvSpPr>
          <p:spPr>
            <a:xfrm>
              <a:off x="2024125" y="3010100"/>
              <a:ext cx="90925" cy="144300"/>
            </a:xfrm>
            <a:custGeom>
              <a:avLst/>
              <a:gdLst/>
              <a:ahLst/>
              <a:cxnLst/>
              <a:rect l="l" t="t" r="r" b="b"/>
              <a:pathLst>
                <a:path w="3637" h="5772" extrusionOk="0">
                  <a:moveTo>
                    <a:pt x="1935" y="0"/>
                  </a:moveTo>
                  <a:lnTo>
                    <a:pt x="0" y="1268"/>
                  </a:lnTo>
                  <a:lnTo>
                    <a:pt x="3636" y="5771"/>
                  </a:lnTo>
                  <a:lnTo>
                    <a:pt x="3636" y="5771"/>
                  </a:lnTo>
                  <a:lnTo>
                    <a:pt x="1935" y="0"/>
                  </a:lnTo>
                  <a:close/>
                </a:path>
              </a:pathLst>
            </a:custGeom>
            <a:solidFill>
              <a:srgbClr val="9FC5E8">
                <a:alpha val="3411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690" name="Google Shape;1690;p52"/>
          <p:cNvGrpSpPr/>
          <p:nvPr/>
        </p:nvGrpSpPr>
        <p:grpSpPr>
          <a:xfrm flipH="1">
            <a:off x="7555463" y="809213"/>
            <a:ext cx="330501" cy="420623"/>
            <a:chOff x="3828325" y="875775"/>
            <a:chExt cx="330501" cy="420623"/>
          </a:xfrm>
        </p:grpSpPr>
        <p:sp>
          <p:nvSpPr>
            <p:cNvPr id="1691" name="Google Shape;1691;p52"/>
            <p:cNvSpPr/>
            <p:nvPr/>
          </p:nvSpPr>
          <p:spPr>
            <a:xfrm>
              <a:off x="3884094" y="1119247"/>
              <a:ext cx="53711" cy="53776"/>
            </a:xfrm>
            <a:custGeom>
              <a:avLst/>
              <a:gdLst/>
              <a:ahLst/>
              <a:cxnLst/>
              <a:rect l="l" t="t" r="r" b="b"/>
              <a:pathLst>
                <a:path w="835" h="836" extrusionOk="0">
                  <a:moveTo>
                    <a:pt x="474" y="1"/>
                  </a:moveTo>
                  <a:cubicBezTo>
                    <a:pt x="323" y="1"/>
                    <a:pt x="155" y="120"/>
                    <a:pt x="100" y="285"/>
                  </a:cubicBezTo>
                  <a:cubicBezTo>
                    <a:pt x="0" y="485"/>
                    <a:pt x="67" y="719"/>
                    <a:pt x="234" y="819"/>
                  </a:cubicBezTo>
                  <a:cubicBezTo>
                    <a:pt x="269" y="830"/>
                    <a:pt x="305" y="836"/>
                    <a:pt x="340" y="836"/>
                  </a:cubicBezTo>
                  <a:cubicBezTo>
                    <a:pt x="502" y="836"/>
                    <a:pt x="652" y="716"/>
                    <a:pt x="734" y="552"/>
                  </a:cubicBezTo>
                  <a:cubicBezTo>
                    <a:pt x="834" y="352"/>
                    <a:pt x="734" y="118"/>
                    <a:pt x="567" y="18"/>
                  </a:cubicBezTo>
                  <a:cubicBezTo>
                    <a:pt x="538" y="6"/>
                    <a:pt x="506" y="1"/>
                    <a:pt x="474" y="1"/>
                  </a:cubicBez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2" name="Google Shape;1692;p52"/>
            <p:cNvSpPr/>
            <p:nvPr/>
          </p:nvSpPr>
          <p:spPr>
            <a:xfrm>
              <a:off x="3918444" y="1068109"/>
              <a:ext cx="126656" cy="79699"/>
            </a:xfrm>
            <a:custGeom>
              <a:avLst/>
              <a:gdLst/>
              <a:ahLst/>
              <a:cxnLst/>
              <a:rect l="l" t="t" r="r" b="b"/>
              <a:pathLst>
                <a:path w="1969" h="1239" extrusionOk="0">
                  <a:moveTo>
                    <a:pt x="1114" y="1"/>
                  </a:moveTo>
                  <a:cubicBezTo>
                    <a:pt x="642" y="1"/>
                    <a:pt x="123" y="511"/>
                    <a:pt x="0" y="880"/>
                  </a:cubicBezTo>
                  <a:lnTo>
                    <a:pt x="0" y="1180"/>
                  </a:lnTo>
                  <a:cubicBezTo>
                    <a:pt x="43" y="1223"/>
                    <a:pt x="86" y="1238"/>
                    <a:pt x="130" y="1238"/>
                  </a:cubicBezTo>
                  <a:cubicBezTo>
                    <a:pt x="223" y="1238"/>
                    <a:pt x="320" y="1169"/>
                    <a:pt x="434" y="1147"/>
                  </a:cubicBezTo>
                  <a:cubicBezTo>
                    <a:pt x="551" y="1108"/>
                    <a:pt x="668" y="1091"/>
                    <a:pt x="785" y="1091"/>
                  </a:cubicBezTo>
                  <a:cubicBezTo>
                    <a:pt x="868" y="1091"/>
                    <a:pt x="951" y="1099"/>
                    <a:pt x="1034" y="1113"/>
                  </a:cubicBezTo>
                  <a:cubicBezTo>
                    <a:pt x="1188" y="1113"/>
                    <a:pt x="1349" y="1156"/>
                    <a:pt x="1488" y="1156"/>
                  </a:cubicBezTo>
                  <a:cubicBezTo>
                    <a:pt x="1650" y="1156"/>
                    <a:pt x="1781" y="1098"/>
                    <a:pt x="1835" y="846"/>
                  </a:cubicBezTo>
                  <a:cubicBezTo>
                    <a:pt x="1968" y="446"/>
                    <a:pt x="1601" y="113"/>
                    <a:pt x="1234" y="12"/>
                  </a:cubicBezTo>
                  <a:cubicBezTo>
                    <a:pt x="1195" y="5"/>
                    <a:pt x="1155" y="1"/>
                    <a:pt x="1114" y="1"/>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3" name="Google Shape;1693;p52"/>
            <p:cNvSpPr/>
            <p:nvPr/>
          </p:nvSpPr>
          <p:spPr>
            <a:xfrm>
              <a:off x="3828325" y="1159001"/>
              <a:ext cx="81564" cy="135211"/>
            </a:xfrm>
            <a:custGeom>
              <a:avLst/>
              <a:gdLst/>
              <a:ahLst/>
              <a:cxnLst/>
              <a:rect l="l" t="t" r="r" b="b"/>
              <a:pathLst>
                <a:path w="1268" h="2102" extrusionOk="0">
                  <a:moveTo>
                    <a:pt x="1234" y="0"/>
                  </a:moveTo>
                  <a:cubicBezTo>
                    <a:pt x="1168" y="0"/>
                    <a:pt x="1101" y="134"/>
                    <a:pt x="1068" y="167"/>
                  </a:cubicBezTo>
                  <a:cubicBezTo>
                    <a:pt x="1001" y="267"/>
                    <a:pt x="934" y="334"/>
                    <a:pt x="867" y="434"/>
                  </a:cubicBezTo>
                  <a:cubicBezTo>
                    <a:pt x="734" y="601"/>
                    <a:pt x="634" y="768"/>
                    <a:pt x="534" y="968"/>
                  </a:cubicBezTo>
                  <a:cubicBezTo>
                    <a:pt x="400" y="1135"/>
                    <a:pt x="300" y="1335"/>
                    <a:pt x="234" y="1535"/>
                  </a:cubicBezTo>
                  <a:cubicBezTo>
                    <a:pt x="134" y="1702"/>
                    <a:pt x="33" y="1902"/>
                    <a:pt x="0" y="2102"/>
                  </a:cubicBezTo>
                  <a:cubicBezTo>
                    <a:pt x="67" y="1935"/>
                    <a:pt x="134" y="1735"/>
                    <a:pt x="234" y="1568"/>
                  </a:cubicBezTo>
                  <a:cubicBezTo>
                    <a:pt x="334" y="1401"/>
                    <a:pt x="400" y="1201"/>
                    <a:pt x="500" y="1035"/>
                  </a:cubicBezTo>
                  <a:cubicBezTo>
                    <a:pt x="634" y="868"/>
                    <a:pt x="734" y="701"/>
                    <a:pt x="834" y="534"/>
                  </a:cubicBezTo>
                  <a:cubicBezTo>
                    <a:pt x="901" y="467"/>
                    <a:pt x="967" y="367"/>
                    <a:pt x="1034" y="301"/>
                  </a:cubicBezTo>
                  <a:cubicBezTo>
                    <a:pt x="1068" y="234"/>
                    <a:pt x="1101" y="201"/>
                    <a:pt x="1134" y="167"/>
                  </a:cubicBezTo>
                  <a:cubicBezTo>
                    <a:pt x="1168" y="134"/>
                    <a:pt x="1201" y="101"/>
                    <a:pt x="1234" y="67"/>
                  </a:cubicBezTo>
                  <a:cubicBezTo>
                    <a:pt x="1268" y="67"/>
                    <a:pt x="1268" y="67"/>
                    <a:pt x="1268" y="34"/>
                  </a:cubicBezTo>
                  <a:cubicBezTo>
                    <a:pt x="1268" y="34"/>
                    <a:pt x="1234" y="0"/>
                    <a:pt x="1234"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4" name="Google Shape;1694;p52"/>
            <p:cNvSpPr/>
            <p:nvPr/>
          </p:nvSpPr>
          <p:spPr>
            <a:xfrm>
              <a:off x="3839003" y="1079623"/>
              <a:ext cx="77319" cy="60144"/>
            </a:xfrm>
            <a:custGeom>
              <a:avLst/>
              <a:gdLst/>
              <a:ahLst/>
              <a:cxnLst/>
              <a:rect l="l" t="t" r="r" b="b"/>
              <a:pathLst>
                <a:path w="1202" h="935" extrusionOk="0">
                  <a:moveTo>
                    <a:pt x="1" y="0"/>
                  </a:moveTo>
                  <a:cubicBezTo>
                    <a:pt x="1" y="0"/>
                    <a:pt x="1" y="34"/>
                    <a:pt x="1" y="34"/>
                  </a:cubicBezTo>
                  <a:cubicBezTo>
                    <a:pt x="501" y="200"/>
                    <a:pt x="902" y="534"/>
                    <a:pt x="1202" y="934"/>
                  </a:cubicBezTo>
                  <a:cubicBezTo>
                    <a:pt x="935" y="501"/>
                    <a:pt x="501" y="200"/>
                    <a:pt x="1"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5" name="Google Shape;1695;p52"/>
            <p:cNvSpPr/>
            <p:nvPr/>
          </p:nvSpPr>
          <p:spPr>
            <a:xfrm>
              <a:off x="3845435" y="1103230"/>
              <a:ext cx="58021" cy="37501"/>
            </a:xfrm>
            <a:custGeom>
              <a:avLst/>
              <a:gdLst/>
              <a:ahLst/>
              <a:cxnLst/>
              <a:rect l="l" t="t" r="r" b="b"/>
              <a:pathLst>
                <a:path w="902" h="583" extrusionOk="0">
                  <a:moveTo>
                    <a:pt x="1" y="0"/>
                  </a:moveTo>
                  <a:lnTo>
                    <a:pt x="1" y="0"/>
                  </a:lnTo>
                  <a:cubicBezTo>
                    <a:pt x="301" y="167"/>
                    <a:pt x="601" y="334"/>
                    <a:pt x="868" y="567"/>
                  </a:cubicBezTo>
                  <a:cubicBezTo>
                    <a:pt x="868" y="578"/>
                    <a:pt x="872" y="582"/>
                    <a:pt x="877" y="582"/>
                  </a:cubicBezTo>
                  <a:cubicBezTo>
                    <a:pt x="887" y="582"/>
                    <a:pt x="902" y="567"/>
                    <a:pt x="902" y="567"/>
                  </a:cubicBezTo>
                  <a:cubicBezTo>
                    <a:pt x="601" y="334"/>
                    <a:pt x="335" y="134"/>
                    <a:pt x="1"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6" name="Google Shape;1696;p52"/>
            <p:cNvSpPr/>
            <p:nvPr/>
          </p:nvSpPr>
          <p:spPr>
            <a:xfrm>
              <a:off x="3939864" y="1116610"/>
              <a:ext cx="68763" cy="179788"/>
            </a:xfrm>
            <a:custGeom>
              <a:avLst/>
              <a:gdLst/>
              <a:ahLst/>
              <a:cxnLst/>
              <a:rect l="l" t="t" r="r" b="b"/>
              <a:pathLst>
                <a:path w="1069" h="2795" extrusionOk="0">
                  <a:moveTo>
                    <a:pt x="413" y="1"/>
                  </a:moveTo>
                  <a:cubicBezTo>
                    <a:pt x="401" y="1"/>
                    <a:pt x="384" y="9"/>
                    <a:pt x="368" y="26"/>
                  </a:cubicBezTo>
                  <a:cubicBezTo>
                    <a:pt x="268" y="259"/>
                    <a:pt x="201" y="526"/>
                    <a:pt x="101" y="793"/>
                  </a:cubicBezTo>
                  <a:cubicBezTo>
                    <a:pt x="67" y="893"/>
                    <a:pt x="1" y="993"/>
                    <a:pt x="34" y="1126"/>
                  </a:cubicBezTo>
                  <a:cubicBezTo>
                    <a:pt x="67" y="1260"/>
                    <a:pt x="101" y="1393"/>
                    <a:pt x="134" y="1527"/>
                  </a:cubicBezTo>
                  <a:cubicBezTo>
                    <a:pt x="167" y="1660"/>
                    <a:pt x="201" y="1827"/>
                    <a:pt x="234" y="1960"/>
                  </a:cubicBezTo>
                  <a:cubicBezTo>
                    <a:pt x="268" y="2027"/>
                    <a:pt x="368" y="2127"/>
                    <a:pt x="434" y="2194"/>
                  </a:cubicBezTo>
                  <a:cubicBezTo>
                    <a:pt x="634" y="2394"/>
                    <a:pt x="835" y="2594"/>
                    <a:pt x="1068" y="2794"/>
                  </a:cubicBezTo>
                  <a:cubicBezTo>
                    <a:pt x="1068" y="2794"/>
                    <a:pt x="1068" y="2761"/>
                    <a:pt x="1068" y="2761"/>
                  </a:cubicBezTo>
                  <a:cubicBezTo>
                    <a:pt x="901" y="2594"/>
                    <a:pt x="735" y="2427"/>
                    <a:pt x="568" y="2261"/>
                  </a:cubicBezTo>
                  <a:cubicBezTo>
                    <a:pt x="468" y="2194"/>
                    <a:pt x="368" y="2094"/>
                    <a:pt x="301" y="1960"/>
                  </a:cubicBezTo>
                  <a:cubicBezTo>
                    <a:pt x="234" y="1860"/>
                    <a:pt x="234" y="1694"/>
                    <a:pt x="201" y="1560"/>
                  </a:cubicBezTo>
                  <a:cubicBezTo>
                    <a:pt x="167" y="1460"/>
                    <a:pt x="134" y="1327"/>
                    <a:pt x="101" y="1193"/>
                  </a:cubicBezTo>
                  <a:cubicBezTo>
                    <a:pt x="67" y="1026"/>
                    <a:pt x="101" y="893"/>
                    <a:pt x="167" y="760"/>
                  </a:cubicBezTo>
                  <a:cubicBezTo>
                    <a:pt x="268" y="526"/>
                    <a:pt x="334" y="259"/>
                    <a:pt x="434" y="26"/>
                  </a:cubicBezTo>
                  <a:cubicBezTo>
                    <a:pt x="434" y="9"/>
                    <a:pt x="426" y="1"/>
                    <a:pt x="413"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7" name="Google Shape;1697;p52"/>
            <p:cNvSpPr/>
            <p:nvPr/>
          </p:nvSpPr>
          <p:spPr>
            <a:xfrm>
              <a:off x="3957039" y="1118733"/>
              <a:ext cx="85874" cy="169046"/>
            </a:xfrm>
            <a:custGeom>
              <a:avLst/>
              <a:gdLst/>
              <a:ahLst/>
              <a:cxnLst/>
              <a:rect l="l" t="t" r="r" b="b"/>
              <a:pathLst>
                <a:path w="1335" h="2628" extrusionOk="0">
                  <a:moveTo>
                    <a:pt x="217" y="1"/>
                  </a:moveTo>
                  <a:cubicBezTo>
                    <a:pt x="209" y="1"/>
                    <a:pt x="201" y="9"/>
                    <a:pt x="201" y="26"/>
                  </a:cubicBezTo>
                  <a:cubicBezTo>
                    <a:pt x="134" y="293"/>
                    <a:pt x="101" y="560"/>
                    <a:pt x="34" y="827"/>
                  </a:cubicBezTo>
                  <a:cubicBezTo>
                    <a:pt x="34" y="960"/>
                    <a:pt x="1" y="1060"/>
                    <a:pt x="34" y="1160"/>
                  </a:cubicBezTo>
                  <a:cubicBezTo>
                    <a:pt x="101" y="1294"/>
                    <a:pt x="134" y="1427"/>
                    <a:pt x="201" y="1560"/>
                  </a:cubicBezTo>
                  <a:cubicBezTo>
                    <a:pt x="267" y="1694"/>
                    <a:pt x="301" y="1827"/>
                    <a:pt x="367" y="1961"/>
                  </a:cubicBezTo>
                  <a:cubicBezTo>
                    <a:pt x="434" y="2061"/>
                    <a:pt x="534" y="2094"/>
                    <a:pt x="601" y="2161"/>
                  </a:cubicBezTo>
                  <a:cubicBezTo>
                    <a:pt x="868" y="2328"/>
                    <a:pt x="1101" y="2494"/>
                    <a:pt x="1335" y="2628"/>
                  </a:cubicBezTo>
                  <a:cubicBezTo>
                    <a:pt x="1168" y="2494"/>
                    <a:pt x="968" y="2361"/>
                    <a:pt x="768" y="2228"/>
                  </a:cubicBezTo>
                  <a:cubicBezTo>
                    <a:pt x="668" y="2161"/>
                    <a:pt x="534" y="2061"/>
                    <a:pt x="434" y="1961"/>
                  </a:cubicBezTo>
                  <a:cubicBezTo>
                    <a:pt x="367" y="1861"/>
                    <a:pt x="334" y="1727"/>
                    <a:pt x="267" y="1594"/>
                  </a:cubicBezTo>
                  <a:cubicBezTo>
                    <a:pt x="234" y="1460"/>
                    <a:pt x="167" y="1360"/>
                    <a:pt x="134" y="1227"/>
                  </a:cubicBezTo>
                  <a:cubicBezTo>
                    <a:pt x="67" y="1093"/>
                    <a:pt x="67" y="960"/>
                    <a:pt x="101" y="793"/>
                  </a:cubicBezTo>
                  <a:cubicBezTo>
                    <a:pt x="167" y="526"/>
                    <a:pt x="201" y="293"/>
                    <a:pt x="234" y="26"/>
                  </a:cubicBezTo>
                  <a:cubicBezTo>
                    <a:pt x="234" y="9"/>
                    <a:pt x="226" y="1"/>
                    <a:pt x="217"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8" name="Google Shape;1698;p52"/>
            <p:cNvSpPr/>
            <p:nvPr/>
          </p:nvSpPr>
          <p:spPr>
            <a:xfrm>
              <a:off x="3974213" y="1103745"/>
              <a:ext cx="105171" cy="153994"/>
            </a:xfrm>
            <a:custGeom>
              <a:avLst/>
              <a:gdLst/>
              <a:ahLst/>
              <a:cxnLst/>
              <a:rect l="l" t="t" r="r" b="b"/>
              <a:pathLst>
                <a:path w="1635" h="2394" extrusionOk="0">
                  <a:moveTo>
                    <a:pt x="50" y="0"/>
                  </a:moveTo>
                  <a:cubicBezTo>
                    <a:pt x="42" y="0"/>
                    <a:pt x="34" y="9"/>
                    <a:pt x="34" y="26"/>
                  </a:cubicBezTo>
                  <a:cubicBezTo>
                    <a:pt x="34" y="292"/>
                    <a:pt x="34" y="559"/>
                    <a:pt x="34" y="859"/>
                  </a:cubicBezTo>
                  <a:cubicBezTo>
                    <a:pt x="34" y="960"/>
                    <a:pt x="0" y="1060"/>
                    <a:pt x="67" y="1160"/>
                  </a:cubicBezTo>
                  <a:cubicBezTo>
                    <a:pt x="134" y="1293"/>
                    <a:pt x="234" y="1427"/>
                    <a:pt x="301" y="1527"/>
                  </a:cubicBezTo>
                  <a:cubicBezTo>
                    <a:pt x="401" y="1660"/>
                    <a:pt x="467" y="1760"/>
                    <a:pt x="567" y="1894"/>
                  </a:cubicBezTo>
                  <a:cubicBezTo>
                    <a:pt x="634" y="1960"/>
                    <a:pt x="734" y="1994"/>
                    <a:pt x="834" y="2027"/>
                  </a:cubicBezTo>
                  <a:cubicBezTo>
                    <a:pt x="1101" y="2160"/>
                    <a:pt x="1335" y="2260"/>
                    <a:pt x="1635" y="2394"/>
                  </a:cubicBezTo>
                  <a:cubicBezTo>
                    <a:pt x="1635" y="2394"/>
                    <a:pt x="1635" y="2394"/>
                    <a:pt x="1635" y="2361"/>
                  </a:cubicBezTo>
                  <a:cubicBezTo>
                    <a:pt x="1401" y="2260"/>
                    <a:pt x="1201" y="2160"/>
                    <a:pt x="968" y="2060"/>
                  </a:cubicBezTo>
                  <a:cubicBezTo>
                    <a:pt x="868" y="2027"/>
                    <a:pt x="734" y="1960"/>
                    <a:pt x="634" y="1894"/>
                  </a:cubicBezTo>
                  <a:cubicBezTo>
                    <a:pt x="534" y="1793"/>
                    <a:pt x="467" y="1660"/>
                    <a:pt x="401" y="1560"/>
                  </a:cubicBezTo>
                  <a:cubicBezTo>
                    <a:pt x="301" y="1427"/>
                    <a:pt x="234" y="1326"/>
                    <a:pt x="167" y="1226"/>
                  </a:cubicBezTo>
                  <a:cubicBezTo>
                    <a:pt x="67" y="1093"/>
                    <a:pt x="67" y="960"/>
                    <a:pt x="67" y="793"/>
                  </a:cubicBezTo>
                  <a:cubicBezTo>
                    <a:pt x="67" y="526"/>
                    <a:pt x="67" y="259"/>
                    <a:pt x="67" y="26"/>
                  </a:cubicBezTo>
                  <a:cubicBezTo>
                    <a:pt x="67" y="9"/>
                    <a:pt x="59" y="0"/>
                    <a:pt x="50"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9" name="Google Shape;1699;p52"/>
            <p:cNvSpPr/>
            <p:nvPr/>
          </p:nvSpPr>
          <p:spPr>
            <a:xfrm>
              <a:off x="3982768" y="1104388"/>
              <a:ext cx="126656" cy="134053"/>
            </a:xfrm>
            <a:custGeom>
              <a:avLst/>
              <a:gdLst/>
              <a:ahLst/>
              <a:cxnLst/>
              <a:rect l="l" t="t" r="r" b="b"/>
              <a:pathLst>
                <a:path w="1969" h="2084" extrusionOk="0">
                  <a:moveTo>
                    <a:pt x="26" y="1"/>
                  </a:moveTo>
                  <a:cubicBezTo>
                    <a:pt x="16" y="1"/>
                    <a:pt x="1" y="16"/>
                    <a:pt x="1" y="16"/>
                  </a:cubicBezTo>
                  <a:cubicBezTo>
                    <a:pt x="34" y="282"/>
                    <a:pt x="68" y="583"/>
                    <a:pt x="134" y="849"/>
                  </a:cubicBezTo>
                  <a:cubicBezTo>
                    <a:pt x="134" y="950"/>
                    <a:pt x="168" y="1050"/>
                    <a:pt x="234" y="1150"/>
                  </a:cubicBezTo>
                  <a:cubicBezTo>
                    <a:pt x="334" y="1250"/>
                    <a:pt x="434" y="1350"/>
                    <a:pt x="535" y="1483"/>
                  </a:cubicBezTo>
                  <a:cubicBezTo>
                    <a:pt x="635" y="1583"/>
                    <a:pt x="735" y="1683"/>
                    <a:pt x="835" y="1783"/>
                  </a:cubicBezTo>
                  <a:cubicBezTo>
                    <a:pt x="901" y="1850"/>
                    <a:pt x="1002" y="1850"/>
                    <a:pt x="1102" y="1884"/>
                  </a:cubicBezTo>
                  <a:cubicBezTo>
                    <a:pt x="1402" y="1950"/>
                    <a:pt x="1669" y="2017"/>
                    <a:pt x="1969" y="2084"/>
                  </a:cubicBezTo>
                  <a:cubicBezTo>
                    <a:pt x="1735" y="2017"/>
                    <a:pt x="1502" y="1950"/>
                    <a:pt x="1268" y="1884"/>
                  </a:cubicBezTo>
                  <a:cubicBezTo>
                    <a:pt x="1135" y="1850"/>
                    <a:pt x="1002" y="1817"/>
                    <a:pt x="901" y="1750"/>
                  </a:cubicBezTo>
                  <a:cubicBezTo>
                    <a:pt x="768" y="1683"/>
                    <a:pt x="701" y="1550"/>
                    <a:pt x="601" y="1483"/>
                  </a:cubicBezTo>
                  <a:cubicBezTo>
                    <a:pt x="501" y="1383"/>
                    <a:pt x="434" y="1283"/>
                    <a:pt x="334" y="1183"/>
                  </a:cubicBezTo>
                  <a:cubicBezTo>
                    <a:pt x="201" y="1050"/>
                    <a:pt x="201" y="916"/>
                    <a:pt x="168" y="783"/>
                  </a:cubicBezTo>
                  <a:cubicBezTo>
                    <a:pt x="134" y="516"/>
                    <a:pt x="68" y="282"/>
                    <a:pt x="34" y="16"/>
                  </a:cubicBezTo>
                  <a:cubicBezTo>
                    <a:pt x="34" y="4"/>
                    <a:pt x="30" y="1"/>
                    <a:pt x="26"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0" name="Google Shape;1700;p52"/>
            <p:cNvSpPr/>
            <p:nvPr/>
          </p:nvSpPr>
          <p:spPr>
            <a:xfrm>
              <a:off x="3948483" y="875775"/>
              <a:ext cx="109481" cy="223208"/>
            </a:xfrm>
            <a:custGeom>
              <a:avLst/>
              <a:gdLst/>
              <a:ahLst/>
              <a:cxnLst/>
              <a:rect l="l" t="t" r="r" b="b"/>
              <a:pathLst>
                <a:path w="1702" h="3470" extrusionOk="0">
                  <a:moveTo>
                    <a:pt x="0" y="3469"/>
                  </a:moveTo>
                  <a:cubicBezTo>
                    <a:pt x="0" y="2836"/>
                    <a:pt x="267" y="2102"/>
                    <a:pt x="467" y="1535"/>
                  </a:cubicBezTo>
                  <a:cubicBezTo>
                    <a:pt x="634" y="1101"/>
                    <a:pt x="834" y="534"/>
                    <a:pt x="1168" y="234"/>
                  </a:cubicBezTo>
                  <a:cubicBezTo>
                    <a:pt x="1401" y="0"/>
                    <a:pt x="1668" y="34"/>
                    <a:pt x="1668" y="367"/>
                  </a:cubicBezTo>
                  <a:cubicBezTo>
                    <a:pt x="1701" y="968"/>
                    <a:pt x="1334" y="1601"/>
                    <a:pt x="1068" y="2135"/>
                  </a:cubicBezTo>
                  <a:cubicBezTo>
                    <a:pt x="901" y="2402"/>
                    <a:pt x="734" y="2702"/>
                    <a:pt x="534" y="2969"/>
                  </a:cubicBezTo>
                  <a:cubicBezTo>
                    <a:pt x="434" y="3103"/>
                    <a:pt x="300" y="3236"/>
                    <a:pt x="200" y="3369"/>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1" name="Google Shape;1701;p52"/>
            <p:cNvSpPr/>
            <p:nvPr/>
          </p:nvSpPr>
          <p:spPr>
            <a:xfrm>
              <a:off x="3866920" y="903628"/>
              <a:ext cx="83751" cy="216840"/>
            </a:xfrm>
            <a:custGeom>
              <a:avLst/>
              <a:gdLst/>
              <a:ahLst/>
              <a:cxnLst/>
              <a:rect l="l" t="t" r="r" b="b"/>
              <a:pathLst>
                <a:path w="1302" h="3371" extrusionOk="0">
                  <a:moveTo>
                    <a:pt x="1235" y="3370"/>
                  </a:moveTo>
                  <a:cubicBezTo>
                    <a:pt x="834" y="2936"/>
                    <a:pt x="601" y="2269"/>
                    <a:pt x="367" y="1736"/>
                  </a:cubicBezTo>
                  <a:cubicBezTo>
                    <a:pt x="201" y="1369"/>
                    <a:pt x="1" y="835"/>
                    <a:pt x="34" y="435"/>
                  </a:cubicBezTo>
                  <a:cubicBezTo>
                    <a:pt x="67" y="134"/>
                    <a:pt x="267" y="1"/>
                    <a:pt x="468" y="234"/>
                  </a:cubicBezTo>
                  <a:cubicBezTo>
                    <a:pt x="868" y="635"/>
                    <a:pt x="1001" y="1302"/>
                    <a:pt x="1135" y="1802"/>
                  </a:cubicBezTo>
                  <a:cubicBezTo>
                    <a:pt x="1201" y="2102"/>
                    <a:pt x="1268" y="2403"/>
                    <a:pt x="1301" y="2703"/>
                  </a:cubicBezTo>
                  <a:cubicBezTo>
                    <a:pt x="1301" y="2870"/>
                    <a:pt x="1268" y="3036"/>
                    <a:pt x="1301" y="3203"/>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2" name="Google Shape;1702;p52"/>
            <p:cNvSpPr/>
            <p:nvPr/>
          </p:nvSpPr>
          <p:spPr>
            <a:xfrm>
              <a:off x="4019241" y="1098663"/>
              <a:ext cx="139585" cy="73009"/>
            </a:xfrm>
            <a:custGeom>
              <a:avLst/>
              <a:gdLst/>
              <a:ahLst/>
              <a:cxnLst/>
              <a:rect l="l" t="t" r="r" b="b"/>
              <a:pathLst>
                <a:path w="2170" h="1135" extrusionOk="0">
                  <a:moveTo>
                    <a:pt x="175" y="0"/>
                  </a:moveTo>
                  <a:cubicBezTo>
                    <a:pt x="127" y="0"/>
                    <a:pt x="80" y="2"/>
                    <a:pt x="34" y="4"/>
                  </a:cubicBezTo>
                  <a:lnTo>
                    <a:pt x="1" y="271"/>
                  </a:lnTo>
                  <a:cubicBezTo>
                    <a:pt x="5" y="271"/>
                    <a:pt x="9" y="271"/>
                    <a:pt x="13" y="271"/>
                  </a:cubicBezTo>
                  <a:cubicBezTo>
                    <a:pt x="302" y="271"/>
                    <a:pt x="1437" y="1135"/>
                    <a:pt x="1919" y="1135"/>
                  </a:cubicBezTo>
                  <a:cubicBezTo>
                    <a:pt x="2042" y="1135"/>
                    <a:pt x="2122" y="1079"/>
                    <a:pt x="2136" y="938"/>
                  </a:cubicBezTo>
                  <a:cubicBezTo>
                    <a:pt x="2169" y="638"/>
                    <a:pt x="1902" y="438"/>
                    <a:pt x="1702" y="338"/>
                  </a:cubicBezTo>
                  <a:cubicBezTo>
                    <a:pt x="1245" y="155"/>
                    <a:pt x="677" y="0"/>
                    <a:pt x="175"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703" name="Google Shape;1703;p52"/>
          <p:cNvSpPr/>
          <p:nvPr/>
        </p:nvSpPr>
        <p:spPr>
          <a:xfrm flipH="1">
            <a:off x="1295100" y="865663"/>
            <a:ext cx="709700" cy="307725"/>
          </a:xfrm>
          <a:custGeom>
            <a:avLst/>
            <a:gdLst/>
            <a:ahLst/>
            <a:cxnLst/>
            <a:rect l="l" t="t" r="r" b="b"/>
            <a:pathLst>
              <a:path w="28388" h="12309" extrusionOk="0">
                <a:moveTo>
                  <a:pt x="18247" y="0"/>
                </a:moveTo>
                <a:cubicBezTo>
                  <a:pt x="13877" y="0"/>
                  <a:pt x="10141" y="2802"/>
                  <a:pt x="8740" y="6738"/>
                </a:cubicBezTo>
                <a:lnTo>
                  <a:pt x="2769" y="6738"/>
                </a:lnTo>
                <a:cubicBezTo>
                  <a:pt x="1234" y="6738"/>
                  <a:pt x="0" y="7973"/>
                  <a:pt x="0" y="9507"/>
                </a:cubicBezTo>
                <a:cubicBezTo>
                  <a:pt x="0" y="11041"/>
                  <a:pt x="1234" y="12309"/>
                  <a:pt x="2769" y="12309"/>
                </a:cubicBezTo>
                <a:lnTo>
                  <a:pt x="25585" y="12309"/>
                </a:lnTo>
                <a:cubicBezTo>
                  <a:pt x="27153" y="12309"/>
                  <a:pt x="28387" y="11041"/>
                  <a:pt x="28387" y="9507"/>
                </a:cubicBezTo>
                <a:cubicBezTo>
                  <a:pt x="28387" y="9407"/>
                  <a:pt x="28387" y="9273"/>
                  <a:pt x="28354" y="9173"/>
                </a:cubicBezTo>
                <a:cubicBezTo>
                  <a:pt x="28087" y="3836"/>
                  <a:pt x="23684" y="0"/>
                  <a:pt x="18247" y="0"/>
                </a:cubicBezTo>
                <a:close/>
              </a:path>
            </a:pathLst>
          </a:custGeom>
          <a:solidFill>
            <a:srgbClr val="F0EF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704" name="Google Shape;1704;p52"/>
          <p:cNvGrpSpPr/>
          <p:nvPr/>
        </p:nvGrpSpPr>
        <p:grpSpPr>
          <a:xfrm>
            <a:off x="4445204" y="4299213"/>
            <a:ext cx="253593" cy="322744"/>
            <a:chOff x="3828325" y="875775"/>
            <a:chExt cx="330501" cy="420623"/>
          </a:xfrm>
        </p:grpSpPr>
        <p:sp>
          <p:nvSpPr>
            <p:cNvPr id="1705" name="Google Shape;1705;p52"/>
            <p:cNvSpPr/>
            <p:nvPr/>
          </p:nvSpPr>
          <p:spPr>
            <a:xfrm>
              <a:off x="3884094" y="1119247"/>
              <a:ext cx="53711" cy="53776"/>
            </a:xfrm>
            <a:custGeom>
              <a:avLst/>
              <a:gdLst/>
              <a:ahLst/>
              <a:cxnLst/>
              <a:rect l="l" t="t" r="r" b="b"/>
              <a:pathLst>
                <a:path w="835" h="836" extrusionOk="0">
                  <a:moveTo>
                    <a:pt x="474" y="1"/>
                  </a:moveTo>
                  <a:cubicBezTo>
                    <a:pt x="323" y="1"/>
                    <a:pt x="155" y="120"/>
                    <a:pt x="100" y="285"/>
                  </a:cubicBezTo>
                  <a:cubicBezTo>
                    <a:pt x="0" y="485"/>
                    <a:pt x="67" y="719"/>
                    <a:pt x="234" y="819"/>
                  </a:cubicBezTo>
                  <a:cubicBezTo>
                    <a:pt x="269" y="830"/>
                    <a:pt x="305" y="836"/>
                    <a:pt x="340" y="836"/>
                  </a:cubicBezTo>
                  <a:cubicBezTo>
                    <a:pt x="502" y="836"/>
                    <a:pt x="652" y="716"/>
                    <a:pt x="734" y="552"/>
                  </a:cubicBezTo>
                  <a:cubicBezTo>
                    <a:pt x="834" y="352"/>
                    <a:pt x="734" y="118"/>
                    <a:pt x="567" y="18"/>
                  </a:cubicBezTo>
                  <a:cubicBezTo>
                    <a:pt x="538" y="6"/>
                    <a:pt x="506" y="1"/>
                    <a:pt x="474"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6" name="Google Shape;1706;p52"/>
            <p:cNvSpPr/>
            <p:nvPr/>
          </p:nvSpPr>
          <p:spPr>
            <a:xfrm>
              <a:off x="3918444" y="1068109"/>
              <a:ext cx="126656" cy="79699"/>
            </a:xfrm>
            <a:custGeom>
              <a:avLst/>
              <a:gdLst/>
              <a:ahLst/>
              <a:cxnLst/>
              <a:rect l="l" t="t" r="r" b="b"/>
              <a:pathLst>
                <a:path w="1969" h="1239" extrusionOk="0">
                  <a:moveTo>
                    <a:pt x="1114" y="1"/>
                  </a:moveTo>
                  <a:cubicBezTo>
                    <a:pt x="642" y="1"/>
                    <a:pt x="123" y="511"/>
                    <a:pt x="0" y="880"/>
                  </a:cubicBezTo>
                  <a:lnTo>
                    <a:pt x="0" y="1180"/>
                  </a:lnTo>
                  <a:cubicBezTo>
                    <a:pt x="43" y="1223"/>
                    <a:pt x="86" y="1238"/>
                    <a:pt x="130" y="1238"/>
                  </a:cubicBezTo>
                  <a:cubicBezTo>
                    <a:pt x="223" y="1238"/>
                    <a:pt x="320" y="1169"/>
                    <a:pt x="434" y="1147"/>
                  </a:cubicBezTo>
                  <a:cubicBezTo>
                    <a:pt x="551" y="1108"/>
                    <a:pt x="668" y="1091"/>
                    <a:pt x="785" y="1091"/>
                  </a:cubicBezTo>
                  <a:cubicBezTo>
                    <a:pt x="868" y="1091"/>
                    <a:pt x="951" y="1099"/>
                    <a:pt x="1034" y="1113"/>
                  </a:cubicBezTo>
                  <a:cubicBezTo>
                    <a:pt x="1188" y="1113"/>
                    <a:pt x="1349" y="1156"/>
                    <a:pt x="1488" y="1156"/>
                  </a:cubicBezTo>
                  <a:cubicBezTo>
                    <a:pt x="1650" y="1156"/>
                    <a:pt x="1781" y="1098"/>
                    <a:pt x="1835" y="846"/>
                  </a:cubicBezTo>
                  <a:cubicBezTo>
                    <a:pt x="1968" y="446"/>
                    <a:pt x="1601" y="113"/>
                    <a:pt x="1234" y="12"/>
                  </a:cubicBezTo>
                  <a:cubicBezTo>
                    <a:pt x="1195" y="5"/>
                    <a:pt x="1155" y="1"/>
                    <a:pt x="1114"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7" name="Google Shape;1707;p52"/>
            <p:cNvSpPr/>
            <p:nvPr/>
          </p:nvSpPr>
          <p:spPr>
            <a:xfrm>
              <a:off x="3828325" y="1159001"/>
              <a:ext cx="81564" cy="135211"/>
            </a:xfrm>
            <a:custGeom>
              <a:avLst/>
              <a:gdLst/>
              <a:ahLst/>
              <a:cxnLst/>
              <a:rect l="l" t="t" r="r" b="b"/>
              <a:pathLst>
                <a:path w="1268" h="2102" extrusionOk="0">
                  <a:moveTo>
                    <a:pt x="1234" y="0"/>
                  </a:moveTo>
                  <a:cubicBezTo>
                    <a:pt x="1168" y="0"/>
                    <a:pt x="1101" y="134"/>
                    <a:pt x="1068" y="167"/>
                  </a:cubicBezTo>
                  <a:cubicBezTo>
                    <a:pt x="1001" y="267"/>
                    <a:pt x="934" y="334"/>
                    <a:pt x="867" y="434"/>
                  </a:cubicBezTo>
                  <a:cubicBezTo>
                    <a:pt x="734" y="601"/>
                    <a:pt x="634" y="768"/>
                    <a:pt x="534" y="968"/>
                  </a:cubicBezTo>
                  <a:cubicBezTo>
                    <a:pt x="400" y="1135"/>
                    <a:pt x="300" y="1335"/>
                    <a:pt x="234" y="1535"/>
                  </a:cubicBezTo>
                  <a:cubicBezTo>
                    <a:pt x="134" y="1702"/>
                    <a:pt x="33" y="1902"/>
                    <a:pt x="0" y="2102"/>
                  </a:cubicBezTo>
                  <a:cubicBezTo>
                    <a:pt x="67" y="1935"/>
                    <a:pt x="134" y="1735"/>
                    <a:pt x="234" y="1568"/>
                  </a:cubicBezTo>
                  <a:cubicBezTo>
                    <a:pt x="334" y="1401"/>
                    <a:pt x="400" y="1201"/>
                    <a:pt x="500" y="1035"/>
                  </a:cubicBezTo>
                  <a:cubicBezTo>
                    <a:pt x="634" y="868"/>
                    <a:pt x="734" y="701"/>
                    <a:pt x="834" y="534"/>
                  </a:cubicBezTo>
                  <a:cubicBezTo>
                    <a:pt x="901" y="467"/>
                    <a:pt x="967" y="367"/>
                    <a:pt x="1034" y="301"/>
                  </a:cubicBezTo>
                  <a:cubicBezTo>
                    <a:pt x="1068" y="234"/>
                    <a:pt x="1101" y="201"/>
                    <a:pt x="1134" y="167"/>
                  </a:cubicBezTo>
                  <a:cubicBezTo>
                    <a:pt x="1168" y="134"/>
                    <a:pt x="1201" y="101"/>
                    <a:pt x="1234" y="67"/>
                  </a:cubicBezTo>
                  <a:cubicBezTo>
                    <a:pt x="1268" y="67"/>
                    <a:pt x="1268" y="67"/>
                    <a:pt x="1268" y="34"/>
                  </a:cubicBezTo>
                  <a:cubicBezTo>
                    <a:pt x="1268" y="34"/>
                    <a:pt x="1234" y="0"/>
                    <a:pt x="1234"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8" name="Google Shape;1708;p52"/>
            <p:cNvSpPr/>
            <p:nvPr/>
          </p:nvSpPr>
          <p:spPr>
            <a:xfrm>
              <a:off x="3839003" y="1079623"/>
              <a:ext cx="77319" cy="60144"/>
            </a:xfrm>
            <a:custGeom>
              <a:avLst/>
              <a:gdLst/>
              <a:ahLst/>
              <a:cxnLst/>
              <a:rect l="l" t="t" r="r" b="b"/>
              <a:pathLst>
                <a:path w="1202" h="935" extrusionOk="0">
                  <a:moveTo>
                    <a:pt x="1" y="0"/>
                  </a:moveTo>
                  <a:cubicBezTo>
                    <a:pt x="1" y="0"/>
                    <a:pt x="1" y="34"/>
                    <a:pt x="1" y="34"/>
                  </a:cubicBezTo>
                  <a:cubicBezTo>
                    <a:pt x="501" y="200"/>
                    <a:pt x="902" y="534"/>
                    <a:pt x="1202" y="934"/>
                  </a:cubicBezTo>
                  <a:cubicBezTo>
                    <a:pt x="935" y="501"/>
                    <a:pt x="501" y="200"/>
                    <a:pt x="1"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9" name="Google Shape;1709;p52"/>
            <p:cNvSpPr/>
            <p:nvPr/>
          </p:nvSpPr>
          <p:spPr>
            <a:xfrm>
              <a:off x="3845435" y="1103230"/>
              <a:ext cx="58021" cy="37501"/>
            </a:xfrm>
            <a:custGeom>
              <a:avLst/>
              <a:gdLst/>
              <a:ahLst/>
              <a:cxnLst/>
              <a:rect l="l" t="t" r="r" b="b"/>
              <a:pathLst>
                <a:path w="902" h="583" extrusionOk="0">
                  <a:moveTo>
                    <a:pt x="1" y="0"/>
                  </a:moveTo>
                  <a:lnTo>
                    <a:pt x="1" y="0"/>
                  </a:lnTo>
                  <a:cubicBezTo>
                    <a:pt x="301" y="167"/>
                    <a:pt x="601" y="334"/>
                    <a:pt x="868" y="567"/>
                  </a:cubicBezTo>
                  <a:cubicBezTo>
                    <a:pt x="868" y="578"/>
                    <a:pt x="872" y="582"/>
                    <a:pt x="877" y="582"/>
                  </a:cubicBezTo>
                  <a:cubicBezTo>
                    <a:pt x="887" y="582"/>
                    <a:pt x="902" y="567"/>
                    <a:pt x="902" y="567"/>
                  </a:cubicBezTo>
                  <a:cubicBezTo>
                    <a:pt x="601" y="334"/>
                    <a:pt x="335" y="134"/>
                    <a:pt x="1"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0" name="Google Shape;1710;p52"/>
            <p:cNvSpPr/>
            <p:nvPr/>
          </p:nvSpPr>
          <p:spPr>
            <a:xfrm>
              <a:off x="3939864" y="1116610"/>
              <a:ext cx="68763" cy="179788"/>
            </a:xfrm>
            <a:custGeom>
              <a:avLst/>
              <a:gdLst/>
              <a:ahLst/>
              <a:cxnLst/>
              <a:rect l="l" t="t" r="r" b="b"/>
              <a:pathLst>
                <a:path w="1069" h="2795" extrusionOk="0">
                  <a:moveTo>
                    <a:pt x="413" y="1"/>
                  </a:moveTo>
                  <a:cubicBezTo>
                    <a:pt x="401" y="1"/>
                    <a:pt x="384" y="9"/>
                    <a:pt x="368" y="26"/>
                  </a:cubicBezTo>
                  <a:cubicBezTo>
                    <a:pt x="268" y="259"/>
                    <a:pt x="201" y="526"/>
                    <a:pt x="101" y="793"/>
                  </a:cubicBezTo>
                  <a:cubicBezTo>
                    <a:pt x="67" y="893"/>
                    <a:pt x="1" y="993"/>
                    <a:pt x="34" y="1126"/>
                  </a:cubicBezTo>
                  <a:cubicBezTo>
                    <a:pt x="67" y="1260"/>
                    <a:pt x="101" y="1393"/>
                    <a:pt x="134" y="1527"/>
                  </a:cubicBezTo>
                  <a:cubicBezTo>
                    <a:pt x="167" y="1660"/>
                    <a:pt x="201" y="1827"/>
                    <a:pt x="234" y="1960"/>
                  </a:cubicBezTo>
                  <a:cubicBezTo>
                    <a:pt x="268" y="2027"/>
                    <a:pt x="368" y="2127"/>
                    <a:pt x="434" y="2194"/>
                  </a:cubicBezTo>
                  <a:cubicBezTo>
                    <a:pt x="634" y="2394"/>
                    <a:pt x="835" y="2594"/>
                    <a:pt x="1068" y="2794"/>
                  </a:cubicBezTo>
                  <a:cubicBezTo>
                    <a:pt x="1068" y="2794"/>
                    <a:pt x="1068" y="2761"/>
                    <a:pt x="1068" y="2761"/>
                  </a:cubicBezTo>
                  <a:cubicBezTo>
                    <a:pt x="901" y="2594"/>
                    <a:pt x="735" y="2427"/>
                    <a:pt x="568" y="2261"/>
                  </a:cubicBezTo>
                  <a:cubicBezTo>
                    <a:pt x="468" y="2194"/>
                    <a:pt x="368" y="2094"/>
                    <a:pt x="301" y="1960"/>
                  </a:cubicBezTo>
                  <a:cubicBezTo>
                    <a:pt x="234" y="1860"/>
                    <a:pt x="234" y="1694"/>
                    <a:pt x="201" y="1560"/>
                  </a:cubicBezTo>
                  <a:cubicBezTo>
                    <a:pt x="167" y="1460"/>
                    <a:pt x="134" y="1327"/>
                    <a:pt x="101" y="1193"/>
                  </a:cubicBezTo>
                  <a:cubicBezTo>
                    <a:pt x="67" y="1026"/>
                    <a:pt x="101" y="893"/>
                    <a:pt x="167" y="760"/>
                  </a:cubicBezTo>
                  <a:cubicBezTo>
                    <a:pt x="268" y="526"/>
                    <a:pt x="334" y="259"/>
                    <a:pt x="434" y="26"/>
                  </a:cubicBezTo>
                  <a:cubicBezTo>
                    <a:pt x="434" y="9"/>
                    <a:pt x="426" y="1"/>
                    <a:pt x="413"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1" name="Google Shape;1711;p52"/>
            <p:cNvSpPr/>
            <p:nvPr/>
          </p:nvSpPr>
          <p:spPr>
            <a:xfrm>
              <a:off x="3957039" y="1118733"/>
              <a:ext cx="85874" cy="169046"/>
            </a:xfrm>
            <a:custGeom>
              <a:avLst/>
              <a:gdLst/>
              <a:ahLst/>
              <a:cxnLst/>
              <a:rect l="l" t="t" r="r" b="b"/>
              <a:pathLst>
                <a:path w="1335" h="2628" extrusionOk="0">
                  <a:moveTo>
                    <a:pt x="217" y="1"/>
                  </a:moveTo>
                  <a:cubicBezTo>
                    <a:pt x="209" y="1"/>
                    <a:pt x="201" y="9"/>
                    <a:pt x="201" y="26"/>
                  </a:cubicBezTo>
                  <a:cubicBezTo>
                    <a:pt x="134" y="293"/>
                    <a:pt x="101" y="560"/>
                    <a:pt x="34" y="827"/>
                  </a:cubicBezTo>
                  <a:cubicBezTo>
                    <a:pt x="34" y="960"/>
                    <a:pt x="1" y="1060"/>
                    <a:pt x="34" y="1160"/>
                  </a:cubicBezTo>
                  <a:cubicBezTo>
                    <a:pt x="101" y="1294"/>
                    <a:pt x="134" y="1427"/>
                    <a:pt x="201" y="1560"/>
                  </a:cubicBezTo>
                  <a:cubicBezTo>
                    <a:pt x="267" y="1694"/>
                    <a:pt x="301" y="1827"/>
                    <a:pt x="367" y="1961"/>
                  </a:cubicBezTo>
                  <a:cubicBezTo>
                    <a:pt x="434" y="2061"/>
                    <a:pt x="534" y="2094"/>
                    <a:pt x="601" y="2161"/>
                  </a:cubicBezTo>
                  <a:cubicBezTo>
                    <a:pt x="868" y="2328"/>
                    <a:pt x="1101" y="2494"/>
                    <a:pt x="1335" y="2628"/>
                  </a:cubicBezTo>
                  <a:cubicBezTo>
                    <a:pt x="1168" y="2494"/>
                    <a:pt x="968" y="2361"/>
                    <a:pt x="768" y="2228"/>
                  </a:cubicBezTo>
                  <a:cubicBezTo>
                    <a:pt x="668" y="2161"/>
                    <a:pt x="534" y="2061"/>
                    <a:pt x="434" y="1961"/>
                  </a:cubicBezTo>
                  <a:cubicBezTo>
                    <a:pt x="367" y="1861"/>
                    <a:pt x="334" y="1727"/>
                    <a:pt x="267" y="1594"/>
                  </a:cubicBezTo>
                  <a:cubicBezTo>
                    <a:pt x="234" y="1460"/>
                    <a:pt x="167" y="1360"/>
                    <a:pt x="134" y="1227"/>
                  </a:cubicBezTo>
                  <a:cubicBezTo>
                    <a:pt x="67" y="1093"/>
                    <a:pt x="67" y="960"/>
                    <a:pt x="101" y="793"/>
                  </a:cubicBezTo>
                  <a:cubicBezTo>
                    <a:pt x="167" y="526"/>
                    <a:pt x="201" y="293"/>
                    <a:pt x="234" y="26"/>
                  </a:cubicBezTo>
                  <a:cubicBezTo>
                    <a:pt x="234" y="9"/>
                    <a:pt x="226" y="1"/>
                    <a:pt x="217"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2" name="Google Shape;1712;p52"/>
            <p:cNvSpPr/>
            <p:nvPr/>
          </p:nvSpPr>
          <p:spPr>
            <a:xfrm>
              <a:off x="3974213" y="1103745"/>
              <a:ext cx="105171" cy="153994"/>
            </a:xfrm>
            <a:custGeom>
              <a:avLst/>
              <a:gdLst/>
              <a:ahLst/>
              <a:cxnLst/>
              <a:rect l="l" t="t" r="r" b="b"/>
              <a:pathLst>
                <a:path w="1635" h="2394" extrusionOk="0">
                  <a:moveTo>
                    <a:pt x="50" y="0"/>
                  </a:moveTo>
                  <a:cubicBezTo>
                    <a:pt x="42" y="0"/>
                    <a:pt x="34" y="9"/>
                    <a:pt x="34" y="26"/>
                  </a:cubicBezTo>
                  <a:cubicBezTo>
                    <a:pt x="34" y="292"/>
                    <a:pt x="34" y="559"/>
                    <a:pt x="34" y="859"/>
                  </a:cubicBezTo>
                  <a:cubicBezTo>
                    <a:pt x="34" y="960"/>
                    <a:pt x="0" y="1060"/>
                    <a:pt x="67" y="1160"/>
                  </a:cubicBezTo>
                  <a:cubicBezTo>
                    <a:pt x="134" y="1293"/>
                    <a:pt x="234" y="1427"/>
                    <a:pt x="301" y="1527"/>
                  </a:cubicBezTo>
                  <a:cubicBezTo>
                    <a:pt x="401" y="1660"/>
                    <a:pt x="467" y="1760"/>
                    <a:pt x="567" y="1894"/>
                  </a:cubicBezTo>
                  <a:cubicBezTo>
                    <a:pt x="634" y="1960"/>
                    <a:pt x="734" y="1994"/>
                    <a:pt x="834" y="2027"/>
                  </a:cubicBezTo>
                  <a:cubicBezTo>
                    <a:pt x="1101" y="2160"/>
                    <a:pt x="1335" y="2260"/>
                    <a:pt x="1635" y="2394"/>
                  </a:cubicBezTo>
                  <a:cubicBezTo>
                    <a:pt x="1635" y="2394"/>
                    <a:pt x="1635" y="2394"/>
                    <a:pt x="1635" y="2361"/>
                  </a:cubicBezTo>
                  <a:cubicBezTo>
                    <a:pt x="1401" y="2260"/>
                    <a:pt x="1201" y="2160"/>
                    <a:pt x="968" y="2060"/>
                  </a:cubicBezTo>
                  <a:cubicBezTo>
                    <a:pt x="868" y="2027"/>
                    <a:pt x="734" y="1960"/>
                    <a:pt x="634" y="1894"/>
                  </a:cubicBezTo>
                  <a:cubicBezTo>
                    <a:pt x="534" y="1793"/>
                    <a:pt x="467" y="1660"/>
                    <a:pt x="401" y="1560"/>
                  </a:cubicBezTo>
                  <a:cubicBezTo>
                    <a:pt x="301" y="1427"/>
                    <a:pt x="234" y="1326"/>
                    <a:pt x="167" y="1226"/>
                  </a:cubicBezTo>
                  <a:cubicBezTo>
                    <a:pt x="67" y="1093"/>
                    <a:pt x="67" y="960"/>
                    <a:pt x="67" y="793"/>
                  </a:cubicBezTo>
                  <a:cubicBezTo>
                    <a:pt x="67" y="526"/>
                    <a:pt x="67" y="259"/>
                    <a:pt x="67" y="26"/>
                  </a:cubicBezTo>
                  <a:cubicBezTo>
                    <a:pt x="67" y="9"/>
                    <a:pt x="59" y="0"/>
                    <a:pt x="50"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3" name="Google Shape;1713;p52"/>
            <p:cNvSpPr/>
            <p:nvPr/>
          </p:nvSpPr>
          <p:spPr>
            <a:xfrm>
              <a:off x="3982768" y="1104388"/>
              <a:ext cx="126656" cy="134053"/>
            </a:xfrm>
            <a:custGeom>
              <a:avLst/>
              <a:gdLst/>
              <a:ahLst/>
              <a:cxnLst/>
              <a:rect l="l" t="t" r="r" b="b"/>
              <a:pathLst>
                <a:path w="1969" h="2084" extrusionOk="0">
                  <a:moveTo>
                    <a:pt x="26" y="1"/>
                  </a:moveTo>
                  <a:cubicBezTo>
                    <a:pt x="16" y="1"/>
                    <a:pt x="1" y="16"/>
                    <a:pt x="1" y="16"/>
                  </a:cubicBezTo>
                  <a:cubicBezTo>
                    <a:pt x="34" y="282"/>
                    <a:pt x="68" y="583"/>
                    <a:pt x="134" y="849"/>
                  </a:cubicBezTo>
                  <a:cubicBezTo>
                    <a:pt x="134" y="950"/>
                    <a:pt x="168" y="1050"/>
                    <a:pt x="234" y="1150"/>
                  </a:cubicBezTo>
                  <a:cubicBezTo>
                    <a:pt x="334" y="1250"/>
                    <a:pt x="434" y="1350"/>
                    <a:pt x="535" y="1483"/>
                  </a:cubicBezTo>
                  <a:cubicBezTo>
                    <a:pt x="635" y="1583"/>
                    <a:pt x="735" y="1683"/>
                    <a:pt x="835" y="1783"/>
                  </a:cubicBezTo>
                  <a:cubicBezTo>
                    <a:pt x="901" y="1850"/>
                    <a:pt x="1002" y="1850"/>
                    <a:pt x="1102" y="1884"/>
                  </a:cubicBezTo>
                  <a:cubicBezTo>
                    <a:pt x="1402" y="1950"/>
                    <a:pt x="1669" y="2017"/>
                    <a:pt x="1969" y="2084"/>
                  </a:cubicBezTo>
                  <a:cubicBezTo>
                    <a:pt x="1735" y="2017"/>
                    <a:pt x="1502" y="1950"/>
                    <a:pt x="1268" y="1884"/>
                  </a:cubicBezTo>
                  <a:cubicBezTo>
                    <a:pt x="1135" y="1850"/>
                    <a:pt x="1002" y="1817"/>
                    <a:pt x="901" y="1750"/>
                  </a:cubicBezTo>
                  <a:cubicBezTo>
                    <a:pt x="768" y="1683"/>
                    <a:pt x="701" y="1550"/>
                    <a:pt x="601" y="1483"/>
                  </a:cubicBezTo>
                  <a:cubicBezTo>
                    <a:pt x="501" y="1383"/>
                    <a:pt x="434" y="1283"/>
                    <a:pt x="334" y="1183"/>
                  </a:cubicBezTo>
                  <a:cubicBezTo>
                    <a:pt x="201" y="1050"/>
                    <a:pt x="201" y="916"/>
                    <a:pt x="168" y="783"/>
                  </a:cubicBezTo>
                  <a:cubicBezTo>
                    <a:pt x="134" y="516"/>
                    <a:pt x="68" y="282"/>
                    <a:pt x="34" y="16"/>
                  </a:cubicBezTo>
                  <a:cubicBezTo>
                    <a:pt x="34" y="4"/>
                    <a:pt x="30" y="1"/>
                    <a:pt x="26"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4" name="Google Shape;1714;p52"/>
            <p:cNvSpPr/>
            <p:nvPr/>
          </p:nvSpPr>
          <p:spPr>
            <a:xfrm>
              <a:off x="3948483" y="875775"/>
              <a:ext cx="109481" cy="223208"/>
            </a:xfrm>
            <a:custGeom>
              <a:avLst/>
              <a:gdLst/>
              <a:ahLst/>
              <a:cxnLst/>
              <a:rect l="l" t="t" r="r" b="b"/>
              <a:pathLst>
                <a:path w="1702" h="3470" extrusionOk="0">
                  <a:moveTo>
                    <a:pt x="0" y="3469"/>
                  </a:moveTo>
                  <a:cubicBezTo>
                    <a:pt x="0" y="2836"/>
                    <a:pt x="267" y="2102"/>
                    <a:pt x="467" y="1535"/>
                  </a:cubicBezTo>
                  <a:cubicBezTo>
                    <a:pt x="634" y="1101"/>
                    <a:pt x="834" y="534"/>
                    <a:pt x="1168" y="234"/>
                  </a:cubicBezTo>
                  <a:cubicBezTo>
                    <a:pt x="1401" y="0"/>
                    <a:pt x="1668" y="34"/>
                    <a:pt x="1668" y="367"/>
                  </a:cubicBezTo>
                  <a:cubicBezTo>
                    <a:pt x="1701" y="968"/>
                    <a:pt x="1334" y="1601"/>
                    <a:pt x="1068" y="2135"/>
                  </a:cubicBezTo>
                  <a:cubicBezTo>
                    <a:pt x="901" y="2402"/>
                    <a:pt x="734" y="2702"/>
                    <a:pt x="534" y="2969"/>
                  </a:cubicBezTo>
                  <a:cubicBezTo>
                    <a:pt x="434" y="3103"/>
                    <a:pt x="300" y="3236"/>
                    <a:pt x="200" y="3369"/>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5" name="Google Shape;1715;p52"/>
            <p:cNvSpPr/>
            <p:nvPr/>
          </p:nvSpPr>
          <p:spPr>
            <a:xfrm>
              <a:off x="3866920" y="903628"/>
              <a:ext cx="83751" cy="216840"/>
            </a:xfrm>
            <a:custGeom>
              <a:avLst/>
              <a:gdLst/>
              <a:ahLst/>
              <a:cxnLst/>
              <a:rect l="l" t="t" r="r" b="b"/>
              <a:pathLst>
                <a:path w="1302" h="3371" extrusionOk="0">
                  <a:moveTo>
                    <a:pt x="1235" y="3370"/>
                  </a:moveTo>
                  <a:cubicBezTo>
                    <a:pt x="834" y="2936"/>
                    <a:pt x="601" y="2269"/>
                    <a:pt x="367" y="1736"/>
                  </a:cubicBezTo>
                  <a:cubicBezTo>
                    <a:pt x="201" y="1369"/>
                    <a:pt x="1" y="835"/>
                    <a:pt x="34" y="435"/>
                  </a:cubicBezTo>
                  <a:cubicBezTo>
                    <a:pt x="67" y="134"/>
                    <a:pt x="267" y="1"/>
                    <a:pt x="468" y="234"/>
                  </a:cubicBezTo>
                  <a:cubicBezTo>
                    <a:pt x="868" y="635"/>
                    <a:pt x="1001" y="1302"/>
                    <a:pt x="1135" y="1802"/>
                  </a:cubicBezTo>
                  <a:cubicBezTo>
                    <a:pt x="1201" y="2102"/>
                    <a:pt x="1268" y="2403"/>
                    <a:pt x="1301" y="2703"/>
                  </a:cubicBezTo>
                  <a:cubicBezTo>
                    <a:pt x="1301" y="2870"/>
                    <a:pt x="1268" y="3036"/>
                    <a:pt x="1301" y="3203"/>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6" name="Google Shape;1716;p52"/>
            <p:cNvSpPr/>
            <p:nvPr/>
          </p:nvSpPr>
          <p:spPr>
            <a:xfrm>
              <a:off x="4019241" y="1098663"/>
              <a:ext cx="139585" cy="73009"/>
            </a:xfrm>
            <a:custGeom>
              <a:avLst/>
              <a:gdLst/>
              <a:ahLst/>
              <a:cxnLst/>
              <a:rect l="l" t="t" r="r" b="b"/>
              <a:pathLst>
                <a:path w="2170" h="1135" extrusionOk="0">
                  <a:moveTo>
                    <a:pt x="175" y="0"/>
                  </a:moveTo>
                  <a:cubicBezTo>
                    <a:pt x="127" y="0"/>
                    <a:pt x="80" y="2"/>
                    <a:pt x="34" y="4"/>
                  </a:cubicBezTo>
                  <a:lnTo>
                    <a:pt x="1" y="271"/>
                  </a:lnTo>
                  <a:cubicBezTo>
                    <a:pt x="5" y="271"/>
                    <a:pt x="9" y="271"/>
                    <a:pt x="13" y="271"/>
                  </a:cubicBezTo>
                  <a:cubicBezTo>
                    <a:pt x="302" y="271"/>
                    <a:pt x="1437" y="1135"/>
                    <a:pt x="1919" y="1135"/>
                  </a:cubicBezTo>
                  <a:cubicBezTo>
                    <a:pt x="2042" y="1135"/>
                    <a:pt x="2122" y="1079"/>
                    <a:pt x="2136" y="938"/>
                  </a:cubicBezTo>
                  <a:cubicBezTo>
                    <a:pt x="2169" y="638"/>
                    <a:pt x="1902" y="438"/>
                    <a:pt x="1702" y="338"/>
                  </a:cubicBezTo>
                  <a:cubicBezTo>
                    <a:pt x="1245" y="155"/>
                    <a:pt x="677" y="0"/>
                    <a:pt x="175" y="0"/>
                  </a:cubicBez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717" name="Google Shape;1717;p52"/>
          <p:cNvSpPr txBox="1">
            <a:spLocks noGrp="1"/>
          </p:cNvSpPr>
          <p:nvPr>
            <p:ph type="title"/>
          </p:nvPr>
        </p:nvSpPr>
        <p:spPr>
          <a:xfrm>
            <a:off x="1867800" y="1228200"/>
            <a:ext cx="5408400" cy="26871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4800"/>
              <a:buNone/>
              <a:defRPr sz="72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718"/>
        <p:cNvGrpSpPr/>
        <p:nvPr/>
      </p:nvGrpSpPr>
      <p:grpSpPr>
        <a:xfrm>
          <a:off x="0" y="0"/>
          <a:ext cx="0" cy="0"/>
          <a:chOff x="0" y="0"/>
          <a:chExt cx="0" cy="0"/>
        </a:xfrm>
      </p:grpSpPr>
      <p:sp>
        <p:nvSpPr>
          <p:cNvPr id="1719" name="Google Shape;1719;p53"/>
          <p:cNvSpPr/>
          <p:nvPr/>
        </p:nvSpPr>
        <p:spPr>
          <a:xfrm>
            <a:off x="5516725" y="4240038"/>
            <a:ext cx="208500" cy="208500"/>
          </a:xfrm>
          <a:custGeom>
            <a:avLst/>
            <a:gdLst/>
            <a:ahLst/>
            <a:cxnLst/>
            <a:rect l="l" t="t" r="r" b="b"/>
            <a:pathLst>
              <a:path w="8340" h="8340" extrusionOk="0">
                <a:moveTo>
                  <a:pt x="4170" y="0"/>
                </a:moveTo>
                <a:cubicBezTo>
                  <a:pt x="1868" y="0"/>
                  <a:pt x="0" y="1868"/>
                  <a:pt x="0" y="4170"/>
                </a:cubicBezTo>
                <a:cubicBezTo>
                  <a:pt x="0" y="6471"/>
                  <a:pt x="1868" y="8339"/>
                  <a:pt x="4170" y="8339"/>
                </a:cubicBezTo>
                <a:cubicBezTo>
                  <a:pt x="6472" y="8339"/>
                  <a:pt x="8340" y="6471"/>
                  <a:pt x="8340" y="4170"/>
                </a:cubicBezTo>
                <a:cubicBezTo>
                  <a:pt x="8340" y="1868"/>
                  <a:pt x="6472" y="0"/>
                  <a:pt x="4170" y="0"/>
                </a:cubicBezTo>
                <a:close/>
              </a:path>
            </a:pathLst>
          </a:cu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720" name="Google Shape;1720;p53"/>
          <p:cNvGrpSpPr/>
          <p:nvPr/>
        </p:nvGrpSpPr>
        <p:grpSpPr>
          <a:xfrm>
            <a:off x="7332617" y="3867688"/>
            <a:ext cx="253593" cy="322744"/>
            <a:chOff x="3828325" y="875775"/>
            <a:chExt cx="330501" cy="420623"/>
          </a:xfrm>
        </p:grpSpPr>
        <p:sp>
          <p:nvSpPr>
            <p:cNvPr id="1721" name="Google Shape;1721;p53"/>
            <p:cNvSpPr/>
            <p:nvPr/>
          </p:nvSpPr>
          <p:spPr>
            <a:xfrm>
              <a:off x="3884094" y="1119247"/>
              <a:ext cx="53711" cy="53776"/>
            </a:xfrm>
            <a:custGeom>
              <a:avLst/>
              <a:gdLst/>
              <a:ahLst/>
              <a:cxnLst/>
              <a:rect l="l" t="t" r="r" b="b"/>
              <a:pathLst>
                <a:path w="835" h="836" extrusionOk="0">
                  <a:moveTo>
                    <a:pt x="474" y="1"/>
                  </a:moveTo>
                  <a:cubicBezTo>
                    <a:pt x="323" y="1"/>
                    <a:pt x="155" y="120"/>
                    <a:pt x="100" y="285"/>
                  </a:cubicBezTo>
                  <a:cubicBezTo>
                    <a:pt x="0" y="485"/>
                    <a:pt x="67" y="719"/>
                    <a:pt x="234" y="819"/>
                  </a:cubicBezTo>
                  <a:cubicBezTo>
                    <a:pt x="269" y="830"/>
                    <a:pt x="305" y="836"/>
                    <a:pt x="340" y="836"/>
                  </a:cubicBezTo>
                  <a:cubicBezTo>
                    <a:pt x="502" y="836"/>
                    <a:pt x="652" y="716"/>
                    <a:pt x="734" y="552"/>
                  </a:cubicBezTo>
                  <a:cubicBezTo>
                    <a:pt x="834" y="352"/>
                    <a:pt x="734" y="118"/>
                    <a:pt x="567" y="18"/>
                  </a:cubicBezTo>
                  <a:cubicBezTo>
                    <a:pt x="538" y="6"/>
                    <a:pt x="506" y="1"/>
                    <a:pt x="474"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2" name="Google Shape;1722;p53"/>
            <p:cNvSpPr/>
            <p:nvPr/>
          </p:nvSpPr>
          <p:spPr>
            <a:xfrm>
              <a:off x="3918444" y="1068109"/>
              <a:ext cx="126656" cy="79699"/>
            </a:xfrm>
            <a:custGeom>
              <a:avLst/>
              <a:gdLst/>
              <a:ahLst/>
              <a:cxnLst/>
              <a:rect l="l" t="t" r="r" b="b"/>
              <a:pathLst>
                <a:path w="1969" h="1239" extrusionOk="0">
                  <a:moveTo>
                    <a:pt x="1114" y="1"/>
                  </a:moveTo>
                  <a:cubicBezTo>
                    <a:pt x="642" y="1"/>
                    <a:pt x="123" y="511"/>
                    <a:pt x="0" y="880"/>
                  </a:cubicBezTo>
                  <a:lnTo>
                    <a:pt x="0" y="1180"/>
                  </a:lnTo>
                  <a:cubicBezTo>
                    <a:pt x="43" y="1223"/>
                    <a:pt x="86" y="1238"/>
                    <a:pt x="130" y="1238"/>
                  </a:cubicBezTo>
                  <a:cubicBezTo>
                    <a:pt x="223" y="1238"/>
                    <a:pt x="320" y="1169"/>
                    <a:pt x="434" y="1147"/>
                  </a:cubicBezTo>
                  <a:cubicBezTo>
                    <a:pt x="551" y="1108"/>
                    <a:pt x="668" y="1091"/>
                    <a:pt x="785" y="1091"/>
                  </a:cubicBezTo>
                  <a:cubicBezTo>
                    <a:pt x="868" y="1091"/>
                    <a:pt x="951" y="1099"/>
                    <a:pt x="1034" y="1113"/>
                  </a:cubicBezTo>
                  <a:cubicBezTo>
                    <a:pt x="1188" y="1113"/>
                    <a:pt x="1349" y="1156"/>
                    <a:pt x="1488" y="1156"/>
                  </a:cubicBezTo>
                  <a:cubicBezTo>
                    <a:pt x="1650" y="1156"/>
                    <a:pt x="1781" y="1098"/>
                    <a:pt x="1835" y="846"/>
                  </a:cubicBezTo>
                  <a:cubicBezTo>
                    <a:pt x="1968" y="446"/>
                    <a:pt x="1601" y="113"/>
                    <a:pt x="1234" y="12"/>
                  </a:cubicBezTo>
                  <a:cubicBezTo>
                    <a:pt x="1195" y="5"/>
                    <a:pt x="1155" y="1"/>
                    <a:pt x="1114"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3" name="Google Shape;1723;p53"/>
            <p:cNvSpPr/>
            <p:nvPr/>
          </p:nvSpPr>
          <p:spPr>
            <a:xfrm>
              <a:off x="3828325" y="1159001"/>
              <a:ext cx="81564" cy="135211"/>
            </a:xfrm>
            <a:custGeom>
              <a:avLst/>
              <a:gdLst/>
              <a:ahLst/>
              <a:cxnLst/>
              <a:rect l="l" t="t" r="r" b="b"/>
              <a:pathLst>
                <a:path w="1268" h="2102" extrusionOk="0">
                  <a:moveTo>
                    <a:pt x="1234" y="0"/>
                  </a:moveTo>
                  <a:cubicBezTo>
                    <a:pt x="1168" y="0"/>
                    <a:pt x="1101" y="134"/>
                    <a:pt x="1068" y="167"/>
                  </a:cubicBezTo>
                  <a:cubicBezTo>
                    <a:pt x="1001" y="267"/>
                    <a:pt x="934" y="334"/>
                    <a:pt x="867" y="434"/>
                  </a:cubicBezTo>
                  <a:cubicBezTo>
                    <a:pt x="734" y="601"/>
                    <a:pt x="634" y="768"/>
                    <a:pt x="534" y="968"/>
                  </a:cubicBezTo>
                  <a:cubicBezTo>
                    <a:pt x="400" y="1135"/>
                    <a:pt x="300" y="1335"/>
                    <a:pt x="234" y="1535"/>
                  </a:cubicBezTo>
                  <a:cubicBezTo>
                    <a:pt x="134" y="1702"/>
                    <a:pt x="33" y="1902"/>
                    <a:pt x="0" y="2102"/>
                  </a:cubicBezTo>
                  <a:cubicBezTo>
                    <a:pt x="67" y="1935"/>
                    <a:pt x="134" y="1735"/>
                    <a:pt x="234" y="1568"/>
                  </a:cubicBezTo>
                  <a:cubicBezTo>
                    <a:pt x="334" y="1401"/>
                    <a:pt x="400" y="1201"/>
                    <a:pt x="500" y="1035"/>
                  </a:cubicBezTo>
                  <a:cubicBezTo>
                    <a:pt x="634" y="868"/>
                    <a:pt x="734" y="701"/>
                    <a:pt x="834" y="534"/>
                  </a:cubicBezTo>
                  <a:cubicBezTo>
                    <a:pt x="901" y="467"/>
                    <a:pt x="967" y="367"/>
                    <a:pt x="1034" y="301"/>
                  </a:cubicBezTo>
                  <a:cubicBezTo>
                    <a:pt x="1068" y="234"/>
                    <a:pt x="1101" y="201"/>
                    <a:pt x="1134" y="167"/>
                  </a:cubicBezTo>
                  <a:cubicBezTo>
                    <a:pt x="1168" y="134"/>
                    <a:pt x="1201" y="101"/>
                    <a:pt x="1234" y="67"/>
                  </a:cubicBezTo>
                  <a:cubicBezTo>
                    <a:pt x="1268" y="67"/>
                    <a:pt x="1268" y="67"/>
                    <a:pt x="1268" y="34"/>
                  </a:cubicBezTo>
                  <a:cubicBezTo>
                    <a:pt x="1268" y="34"/>
                    <a:pt x="1234" y="0"/>
                    <a:pt x="1234"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4" name="Google Shape;1724;p53"/>
            <p:cNvSpPr/>
            <p:nvPr/>
          </p:nvSpPr>
          <p:spPr>
            <a:xfrm>
              <a:off x="3839003" y="1079623"/>
              <a:ext cx="77319" cy="60144"/>
            </a:xfrm>
            <a:custGeom>
              <a:avLst/>
              <a:gdLst/>
              <a:ahLst/>
              <a:cxnLst/>
              <a:rect l="l" t="t" r="r" b="b"/>
              <a:pathLst>
                <a:path w="1202" h="935" extrusionOk="0">
                  <a:moveTo>
                    <a:pt x="1" y="0"/>
                  </a:moveTo>
                  <a:cubicBezTo>
                    <a:pt x="1" y="0"/>
                    <a:pt x="1" y="34"/>
                    <a:pt x="1" y="34"/>
                  </a:cubicBezTo>
                  <a:cubicBezTo>
                    <a:pt x="501" y="200"/>
                    <a:pt x="902" y="534"/>
                    <a:pt x="1202" y="934"/>
                  </a:cubicBezTo>
                  <a:cubicBezTo>
                    <a:pt x="935" y="501"/>
                    <a:pt x="501" y="200"/>
                    <a:pt x="1"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5" name="Google Shape;1725;p53"/>
            <p:cNvSpPr/>
            <p:nvPr/>
          </p:nvSpPr>
          <p:spPr>
            <a:xfrm>
              <a:off x="3845435" y="1103230"/>
              <a:ext cx="58021" cy="37501"/>
            </a:xfrm>
            <a:custGeom>
              <a:avLst/>
              <a:gdLst/>
              <a:ahLst/>
              <a:cxnLst/>
              <a:rect l="l" t="t" r="r" b="b"/>
              <a:pathLst>
                <a:path w="902" h="583" extrusionOk="0">
                  <a:moveTo>
                    <a:pt x="1" y="0"/>
                  </a:moveTo>
                  <a:lnTo>
                    <a:pt x="1" y="0"/>
                  </a:lnTo>
                  <a:cubicBezTo>
                    <a:pt x="301" y="167"/>
                    <a:pt x="601" y="334"/>
                    <a:pt x="868" y="567"/>
                  </a:cubicBezTo>
                  <a:cubicBezTo>
                    <a:pt x="868" y="578"/>
                    <a:pt x="872" y="582"/>
                    <a:pt x="877" y="582"/>
                  </a:cubicBezTo>
                  <a:cubicBezTo>
                    <a:pt x="887" y="582"/>
                    <a:pt x="902" y="567"/>
                    <a:pt x="902" y="567"/>
                  </a:cubicBezTo>
                  <a:cubicBezTo>
                    <a:pt x="601" y="334"/>
                    <a:pt x="335" y="134"/>
                    <a:pt x="1"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6" name="Google Shape;1726;p53"/>
            <p:cNvSpPr/>
            <p:nvPr/>
          </p:nvSpPr>
          <p:spPr>
            <a:xfrm>
              <a:off x="3939864" y="1116610"/>
              <a:ext cx="68763" cy="179788"/>
            </a:xfrm>
            <a:custGeom>
              <a:avLst/>
              <a:gdLst/>
              <a:ahLst/>
              <a:cxnLst/>
              <a:rect l="l" t="t" r="r" b="b"/>
              <a:pathLst>
                <a:path w="1069" h="2795" extrusionOk="0">
                  <a:moveTo>
                    <a:pt x="413" y="1"/>
                  </a:moveTo>
                  <a:cubicBezTo>
                    <a:pt x="401" y="1"/>
                    <a:pt x="384" y="9"/>
                    <a:pt x="368" y="26"/>
                  </a:cubicBezTo>
                  <a:cubicBezTo>
                    <a:pt x="268" y="259"/>
                    <a:pt x="201" y="526"/>
                    <a:pt x="101" y="793"/>
                  </a:cubicBezTo>
                  <a:cubicBezTo>
                    <a:pt x="67" y="893"/>
                    <a:pt x="1" y="993"/>
                    <a:pt x="34" y="1126"/>
                  </a:cubicBezTo>
                  <a:cubicBezTo>
                    <a:pt x="67" y="1260"/>
                    <a:pt x="101" y="1393"/>
                    <a:pt x="134" y="1527"/>
                  </a:cubicBezTo>
                  <a:cubicBezTo>
                    <a:pt x="167" y="1660"/>
                    <a:pt x="201" y="1827"/>
                    <a:pt x="234" y="1960"/>
                  </a:cubicBezTo>
                  <a:cubicBezTo>
                    <a:pt x="268" y="2027"/>
                    <a:pt x="368" y="2127"/>
                    <a:pt x="434" y="2194"/>
                  </a:cubicBezTo>
                  <a:cubicBezTo>
                    <a:pt x="634" y="2394"/>
                    <a:pt x="835" y="2594"/>
                    <a:pt x="1068" y="2794"/>
                  </a:cubicBezTo>
                  <a:cubicBezTo>
                    <a:pt x="1068" y="2794"/>
                    <a:pt x="1068" y="2761"/>
                    <a:pt x="1068" y="2761"/>
                  </a:cubicBezTo>
                  <a:cubicBezTo>
                    <a:pt x="901" y="2594"/>
                    <a:pt x="735" y="2427"/>
                    <a:pt x="568" y="2261"/>
                  </a:cubicBezTo>
                  <a:cubicBezTo>
                    <a:pt x="468" y="2194"/>
                    <a:pt x="368" y="2094"/>
                    <a:pt x="301" y="1960"/>
                  </a:cubicBezTo>
                  <a:cubicBezTo>
                    <a:pt x="234" y="1860"/>
                    <a:pt x="234" y="1694"/>
                    <a:pt x="201" y="1560"/>
                  </a:cubicBezTo>
                  <a:cubicBezTo>
                    <a:pt x="167" y="1460"/>
                    <a:pt x="134" y="1327"/>
                    <a:pt x="101" y="1193"/>
                  </a:cubicBezTo>
                  <a:cubicBezTo>
                    <a:pt x="67" y="1026"/>
                    <a:pt x="101" y="893"/>
                    <a:pt x="167" y="760"/>
                  </a:cubicBezTo>
                  <a:cubicBezTo>
                    <a:pt x="268" y="526"/>
                    <a:pt x="334" y="259"/>
                    <a:pt x="434" y="26"/>
                  </a:cubicBezTo>
                  <a:cubicBezTo>
                    <a:pt x="434" y="9"/>
                    <a:pt x="426" y="1"/>
                    <a:pt x="413"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7" name="Google Shape;1727;p53"/>
            <p:cNvSpPr/>
            <p:nvPr/>
          </p:nvSpPr>
          <p:spPr>
            <a:xfrm>
              <a:off x="3957039" y="1118733"/>
              <a:ext cx="85874" cy="169046"/>
            </a:xfrm>
            <a:custGeom>
              <a:avLst/>
              <a:gdLst/>
              <a:ahLst/>
              <a:cxnLst/>
              <a:rect l="l" t="t" r="r" b="b"/>
              <a:pathLst>
                <a:path w="1335" h="2628" extrusionOk="0">
                  <a:moveTo>
                    <a:pt x="217" y="1"/>
                  </a:moveTo>
                  <a:cubicBezTo>
                    <a:pt x="209" y="1"/>
                    <a:pt x="201" y="9"/>
                    <a:pt x="201" y="26"/>
                  </a:cubicBezTo>
                  <a:cubicBezTo>
                    <a:pt x="134" y="293"/>
                    <a:pt x="101" y="560"/>
                    <a:pt x="34" y="827"/>
                  </a:cubicBezTo>
                  <a:cubicBezTo>
                    <a:pt x="34" y="960"/>
                    <a:pt x="1" y="1060"/>
                    <a:pt x="34" y="1160"/>
                  </a:cubicBezTo>
                  <a:cubicBezTo>
                    <a:pt x="101" y="1294"/>
                    <a:pt x="134" y="1427"/>
                    <a:pt x="201" y="1560"/>
                  </a:cubicBezTo>
                  <a:cubicBezTo>
                    <a:pt x="267" y="1694"/>
                    <a:pt x="301" y="1827"/>
                    <a:pt x="367" y="1961"/>
                  </a:cubicBezTo>
                  <a:cubicBezTo>
                    <a:pt x="434" y="2061"/>
                    <a:pt x="534" y="2094"/>
                    <a:pt x="601" y="2161"/>
                  </a:cubicBezTo>
                  <a:cubicBezTo>
                    <a:pt x="868" y="2328"/>
                    <a:pt x="1101" y="2494"/>
                    <a:pt x="1335" y="2628"/>
                  </a:cubicBezTo>
                  <a:cubicBezTo>
                    <a:pt x="1168" y="2494"/>
                    <a:pt x="968" y="2361"/>
                    <a:pt x="768" y="2228"/>
                  </a:cubicBezTo>
                  <a:cubicBezTo>
                    <a:pt x="668" y="2161"/>
                    <a:pt x="534" y="2061"/>
                    <a:pt x="434" y="1961"/>
                  </a:cubicBezTo>
                  <a:cubicBezTo>
                    <a:pt x="367" y="1861"/>
                    <a:pt x="334" y="1727"/>
                    <a:pt x="267" y="1594"/>
                  </a:cubicBezTo>
                  <a:cubicBezTo>
                    <a:pt x="234" y="1460"/>
                    <a:pt x="167" y="1360"/>
                    <a:pt x="134" y="1227"/>
                  </a:cubicBezTo>
                  <a:cubicBezTo>
                    <a:pt x="67" y="1093"/>
                    <a:pt x="67" y="960"/>
                    <a:pt x="101" y="793"/>
                  </a:cubicBezTo>
                  <a:cubicBezTo>
                    <a:pt x="167" y="526"/>
                    <a:pt x="201" y="293"/>
                    <a:pt x="234" y="26"/>
                  </a:cubicBezTo>
                  <a:cubicBezTo>
                    <a:pt x="234" y="9"/>
                    <a:pt x="226" y="1"/>
                    <a:pt x="217"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8" name="Google Shape;1728;p53"/>
            <p:cNvSpPr/>
            <p:nvPr/>
          </p:nvSpPr>
          <p:spPr>
            <a:xfrm>
              <a:off x="3974213" y="1103745"/>
              <a:ext cx="105171" cy="153994"/>
            </a:xfrm>
            <a:custGeom>
              <a:avLst/>
              <a:gdLst/>
              <a:ahLst/>
              <a:cxnLst/>
              <a:rect l="l" t="t" r="r" b="b"/>
              <a:pathLst>
                <a:path w="1635" h="2394" extrusionOk="0">
                  <a:moveTo>
                    <a:pt x="50" y="0"/>
                  </a:moveTo>
                  <a:cubicBezTo>
                    <a:pt x="42" y="0"/>
                    <a:pt x="34" y="9"/>
                    <a:pt x="34" y="26"/>
                  </a:cubicBezTo>
                  <a:cubicBezTo>
                    <a:pt x="34" y="292"/>
                    <a:pt x="34" y="559"/>
                    <a:pt x="34" y="859"/>
                  </a:cubicBezTo>
                  <a:cubicBezTo>
                    <a:pt x="34" y="960"/>
                    <a:pt x="0" y="1060"/>
                    <a:pt x="67" y="1160"/>
                  </a:cubicBezTo>
                  <a:cubicBezTo>
                    <a:pt x="134" y="1293"/>
                    <a:pt x="234" y="1427"/>
                    <a:pt x="301" y="1527"/>
                  </a:cubicBezTo>
                  <a:cubicBezTo>
                    <a:pt x="401" y="1660"/>
                    <a:pt x="467" y="1760"/>
                    <a:pt x="567" y="1894"/>
                  </a:cubicBezTo>
                  <a:cubicBezTo>
                    <a:pt x="634" y="1960"/>
                    <a:pt x="734" y="1994"/>
                    <a:pt x="834" y="2027"/>
                  </a:cubicBezTo>
                  <a:cubicBezTo>
                    <a:pt x="1101" y="2160"/>
                    <a:pt x="1335" y="2260"/>
                    <a:pt x="1635" y="2394"/>
                  </a:cubicBezTo>
                  <a:cubicBezTo>
                    <a:pt x="1635" y="2394"/>
                    <a:pt x="1635" y="2394"/>
                    <a:pt x="1635" y="2361"/>
                  </a:cubicBezTo>
                  <a:cubicBezTo>
                    <a:pt x="1401" y="2260"/>
                    <a:pt x="1201" y="2160"/>
                    <a:pt x="968" y="2060"/>
                  </a:cubicBezTo>
                  <a:cubicBezTo>
                    <a:pt x="868" y="2027"/>
                    <a:pt x="734" y="1960"/>
                    <a:pt x="634" y="1894"/>
                  </a:cubicBezTo>
                  <a:cubicBezTo>
                    <a:pt x="534" y="1793"/>
                    <a:pt x="467" y="1660"/>
                    <a:pt x="401" y="1560"/>
                  </a:cubicBezTo>
                  <a:cubicBezTo>
                    <a:pt x="301" y="1427"/>
                    <a:pt x="234" y="1326"/>
                    <a:pt x="167" y="1226"/>
                  </a:cubicBezTo>
                  <a:cubicBezTo>
                    <a:pt x="67" y="1093"/>
                    <a:pt x="67" y="960"/>
                    <a:pt x="67" y="793"/>
                  </a:cubicBezTo>
                  <a:cubicBezTo>
                    <a:pt x="67" y="526"/>
                    <a:pt x="67" y="259"/>
                    <a:pt x="67" y="26"/>
                  </a:cubicBezTo>
                  <a:cubicBezTo>
                    <a:pt x="67" y="9"/>
                    <a:pt x="59" y="0"/>
                    <a:pt x="50"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9" name="Google Shape;1729;p53"/>
            <p:cNvSpPr/>
            <p:nvPr/>
          </p:nvSpPr>
          <p:spPr>
            <a:xfrm>
              <a:off x="3982768" y="1104388"/>
              <a:ext cx="126656" cy="134053"/>
            </a:xfrm>
            <a:custGeom>
              <a:avLst/>
              <a:gdLst/>
              <a:ahLst/>
              <a:cxnLst/>
              <a:rect l="l" t="t" r="r" b="b"/>
              <a:pathLst>
                <a:path w="1969" h="2084" extrusionOk="0">
                  <a:moveTo>
                    <a:pt x="26" y="1"/>
                  </a:moveTo>
                  <a:cubicBezTo>
                    <a:pt x="16" y="1"/>
                    <a:pt x="1" y="16"/>
                    <a:pt x="1" y="16"/>
                  </a:cubicBezTo>
                  <a:cubicBezTo>
                    <a:pt x="34" y="282"/>
                    <a:pt x="68" y="583"/>
                    <a:pt x="134" y="849"/>
                  </a:cubicBezTo>
                  <a:cubicBezTo>
                    <a:pt x="134" y="950"/>
                    <a:pt x="168" y="1050"/>
                    <a:pt x="234" y="1150"/>
                  </a:cubicBezTo>
                  <a:cubicBezTo>
                    <a:pt x="334" y="1250"/>
                    <a:pt x="434" y="1350"/>
                    <a:pt x="535" y="1483"/>
                  </a:cubicBezTo>
                  <a:cubicBezTo>
                    <a:pt x="635" y="1583"/>
                    <a:pt x="735" y="1683"/>
                    <a:pt x="835" y="1783"/>
                  </a:cubicBezTo>
                  <a:cubicBezTo>
                    <a:pt x="901" y="1850"/>
                    <a:pt x="1002" y="1850"/>
                    <a:pt x="1102" y="1884"/>
                  </a:cubicBezTo>
                  <a:cubicBezTo>
                    <a:pt x="1402" y="1950"/>
                    <a:pt x="1669" y="2017"/>
                    <a:pt x="1969" y="2084"/>
                  </a:cubicBezTo>
                  <a:cubicBezTo>
                    <a:pt x="1735" y="2017"/>
                    <a:pt x="1502" y="1950"/>
                    <a:pt x="1268" y="1884"/>
                  </a:cubicBezTo>
                  <a:cubicBezTo>
                    <a:pt x="1135" y="1850"/>
                    <a:pt x="1002" y="1817"/>
                    <a:pt x="901" y="1750"/>
                  </a:cubicBezTo>
                  <a:cubicBezTo>
                    <a:pt x="768" y="1683"/>
                    <a:pt x="701" y="1550"/>
                    <a:pt x="601" y="1483"/>
                  </a:cubicBezTo>
                  <a:cubicBezTo>
                    <a:pt x="501" y="1383"/>
                    <a:pt x="434" y="1283"/>
                    <a:pt x="334" y="1183"/>
                  </a:cubicBezTo>
                  <a:cubicBezTo>
                    <a:pt x="201" y="1050"/>
                    <a:pt x="201" y="916"/>
                    <a:pt x="168" y="783"/>
                  </a:cubicBezTo>
                  <a:cubicBezTo>
                    <a:pt x="134" y="516"/>
                    <a:pt x="68" y="282"/>
                    <a:pt x="34" y="16"/>
                  </a:cubicBezTo>
                  <a:cubicBezTo>
                    <a:pt x="34" y="4"/>
                    <a:pt x="30" y="1"/>
                    <a:pt x="26"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0" name="Google Shape;1730;p53"/>
            <p:cNvSpPr/>
            <p:nvPr/>
          </p:nvSpPr>
          <p:spPr>
            <a:xfrm>
              <a:off x="3948483" y="875775"/>
              <a:ext cx="109481" cy="223208"/>
            </a:xfrm>
            <a:custGeom>
              <a:avLst/>
              <a:gdLst/>
              <a:ahLst/>
              <a:cxnLst/>
              <a:rect l="l" t="t" r="r" b="b"/>
              <a:pathLst>
                <a:path w="1702" h="3470" extrusionOk="0">
                  <a:moveTo>
                    <a:pt x="0" y="3469"/>
                  </a:moveTo>
                  <a:cubicBezTo>
                    <a:pt x="0" y="2836"/>
                    <a:pt x="267" y="2102"/>
                    <a:pt x="467" y="1535"/>
                  </a:cubicBezTo>
                  <a:cubicBezTo>
                    <a:pt x="634" y="1101"/>
                    <a:pt x="834" y="534"/>
                    <a:pt x="1168" y="234"/>
                  </a:cubicBezTo>
                  <a:cubicBezTo>
                    <a:pt x="1401" y="0"/>
                    <a:pt x="1668" y="34"/>
                    <a:pt x="1668" y="367"/>
                  </a:cubicBezTo>
                  <a:cubicBezTo>
                    <a:pt x="1701" y="968"/>
                    <a:pt x="1334" y="1601"/>
                    <a:pt x="1068" y="2135"/>
                  </a:cubicBezTo>
                  <a:cubicBezTo>
                    <a:pt x="901" y="2402"/>
                    <a:pt x="734" y="2702"/>
                    <a:pt x="534" y="2969"/>
                  </a:cubicBezTo>
                  <a:cubicBezTo>
                    <a:pt x="434" y="3103"/>
                    <a:pt x="300" y="3236"/>
                    <a:pt x="200" y="3369"/>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1" name="Google Shape;1731;p53"/>
            <p:cNvSpPr/>
            <p:nvPr/>
          </p:nvSpPr>
          <p:spPr>
            <a:xfrm>
              <a:off x="3866920" y="903628"/>
              <a:ext cx="83751" cy="216840"/>
            </a:xfrm>
            <a:custGeom>
              <a:avLst/>
              <a:gdLst/>
              <a:ahLst/>
              <a:cxnLst/>
              <a:rect l="l" t="t" r="r" b="b"/>
              <a:pathLst>
                <a:path w="1302" h="3371" extrusionOk="0">
                  <a:moveTo>
                    <a:pt x="1235" y="3370"/>
                  </a:moveTo>
                  <a:cubicBezTo>
                    <a:pt x="834" y="2936"/>
                    <a:pt x="601" y="2269"/>
                    <a:pt x="367" y="1736"/>
                  </a:cubicBezTo>
                  <a:cubicBezTo>
                    <a:pt x="201" y="1369"/>
                    <a:pt x="1" y="835"/>
                    <a:pt x="34" y="435"/>
                  </a:cubicBezTo>
                  <a:cubicBezTo>
                    <a:pt x="67" y="134"/>
                    <a:pt x="267" y="1"/>
                    <a:pt x="468" y="234"/>
                  </a:cubicBezTo>
                  <a:cubicBezTo>
                    <a:pt x="868" y="635"/>
                    <a:pt x="1001" y="1302"/>
                    <a:pt x="1135" y="1802"/>
                  </a:cubicBezTo>
                  <a:cubicBezTo>
                    <a:pt x="1201" y="2102"/>
                    <a:pt x="1268" y="2403"/>
                    <a:pt x="1301" y="2703"/>
                  </a:cubicBezTo>
                  <a:cubicBezTo>
                    <a:pt x="1301" y="2870"/>
                    <a:pt x="1268" y="3036"/>
                    <a:pt x="1301" y="3203"/>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2" name="Google Shape;1732;p53"/>
            <p:cNvSpPr/>
            <p:nvPr/>
          </p:nvSpPr>
          <p:spPr>
            <a:xfrm>
              <a:off x="4019241" y="1098663"/>
              <a:ext cx="139585" cy="73009"/>
            </a:xfrm>
            <a:custGeom>
              <a:avLst/>
              <a:gdLst/>
              <a:ahLst/>
              <a:cxnLst/>
              <a:rect l="l" t="t" r="r" b="b"/>
              <a:pathLst>
                <a:path w="2170" h="1135" extrusionOk="0">
                  <a:moveTo>
                    <a:pt x="175" y="0"/>
                  </a:moveTo>
                  <a:cubicBezTo>
                    <a:pt x="127" y="0"/>
                    <a:pt x="80" y="2"/>
                    <a:pt x="34" y="4"/>
                  </a:cubicBezTo>
                  <a:lnTo>
                    <a:pt x="1" y="271"/>
                  </a:lnTo>
                  <a:cubicBezTo>
                    <a:pt x="5" y="271"/>
                    <a:pt x="9" y="271"/>
                    <a:pt x="13" y="271"/>
                  </a:cubicBezTo>
                  <a:cubicBezTo>
                    <a:pt x="302" y="271"/>
                    <a:pt x="1437" y="1135"/>
                    <a:pt x="1919" y="1135"/>
                  </a:cubicBezTo>
                  <a:cubicBezTo>
                    <a:pt x="2042" y="1135"/>
                    <a:pt x="2122" y="1079"/>
                    <a:pt x="2136" y="938"/>
                  </a:cubicBezTo>
                  <a:cubicBezTo>
                    <a:pt x="2169" y="638"/>
                    <a:pt x="1902" y="438"/>
                    <a:pt x="1702" y="338"/>
                  </a:cubicBezTo>
                  <a:cubicBezTo>
                    <a:pt x="1245" y="155"/>
                    <a:pt x="677" y="0"/>
                    <a:pt x="175" y="0"/>
                  </a:cubicBez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733" name="Google Shape;1733;p53"/>
          <p:cNvGrpSpPr/>
          <p:nvPr/>
        </p:nvGrpSpPr>
        <p:grpSpPr>
          <a:xfrm>
            <a:off x="1197534" y="200985"/>
            <a:ext cx="5228621" cy="5171127"/>
            <a:chOff x="1578534" y="-27615"/>
            <a:chExt cx="5228621" cy="5171127"/>
          </a:xfrm>
        </p:grpSpPr>
        <p:grpSp>
          <p:nvGrpSpPr>
            <p:cNvPr id="1734" name="Google Shape;1734;p53"/>
            <p:cNvGrpSpPr/>
            <p:nvPr/>
          </p:nvGrpSpPr>
          <p:grpSpPr>
            <a:xfrm rot="-4351900">
              <a:off x="2209279" y="586956"/>
              <a:ext cx="4180625" cy="3941983"/>
              <a:chOff x="2615425" y="-43849"/>
              <a:chExt cx="5547896" cy="5231206"/>
            </a:xfrm>
          </p:grpSpPr>
          <p:sp>
            <p:nvSpPr>
              <p:cNvPr id="1735" name="Google Shape;1735;p53"/>
              <p:cNvSpPr/>
              <p:nvPr/>
            </p:nvSpPr>
            <p:spPr>
              <a:xfrm>
                <a:off x="2615425" y="-43849"/>
                <a:ext cx="5323250" cy="5231206"/>
              </a:xfrm>
              <a:custGeom>
                <a:avLst/>
                <a:gdLst/>
                <a:ahLst/>
                <a:cxnLst/>
                <a:rect l="l" t="t" r="r" b="b"/>
                <a:pathLst>
                  <a:path w="46267" h="45467" extrusionOk="0">
                    <a:moveTo>
                      <a:pt x="25905" y="0"/>
                    </a:moveTo>
                    <a:cubicBezTo>
                      <a:pt x="23434" y="0"/>
                      <a:pt x="21026" y="1266"/>
                      <a:pt x="19681" y="3537"/>
                    </a:cubicBezTo>
                    <a:cubicBezTo>
                      <a:pt x="19447" y="3904"/>
                      <a:pt x="19247" y="4304"/>
                      <a:pt x="19114" y="4704"/>
                    </a:cubicBezTo>
                    <a:cubicBezTo>
                      <a:pt x="19080" y="4704"/>
                      <a:pt x="19047" y="4671"/>
                      <a:pt x="19014" y="4637"/>
                    </a:cubicBezTo>
                    <a:cubicBezTo>
                      <a:pt x="18571" y="4376"/>
                      <a:pt x="18082" y="4251"/>
                      <a:pt x="17599" y="4251"/>
                    </a:cubicBezTo>
                    <a:cubicBezTo>
                      <a:pt x="16660" y="4251"/>
                      <a:pt x="15739" y="4724"/>
                      <a:pt x="15211" y="5605"/>
                    </a:cubicBezTo>
                    <a:cubicBezTo>
                      <a:pt x="15078" y="5838"/>
                      <a:pt x="14978" y="6105"/>
                      <a:pt x="14911" y="6372"/>
                    </a:cubicBezTo>
                    <a:cubicBezTo>
                      <a:pt x="14431" y="6209"/>
                      <a:pt x="13936" y="6130"/>
                      <a:pt x="13444" y="6130"/>
                    </a:cubicBezTo>
                    <a:cubicBezTo>
                      <a:pt x="11919" y="6130"/>
                      <a:pt x="10431" y="6894"/>
                      <a:pt x="9574" y="8307"/>
                    </a:cubicBezTo>
                    <a:cubicBezTo>
                      <a:pt x="8640" y="9908"/>
                      <a:pt x="8806" y="11876"/>
                      <a:pt x="9841" y="13277"/>
                    </a:cubicBezTo>
                    <a:cubicBezTo>
                      <a:pt x="9336" y="13169"/>
                      <a:pt x="8826" y="13116"/>
                      <a:pt x="8318" y="13116"/>
                    </a:cubicBezTo>
                    <a:cubicBezTo>
                      <a:pt x="5839" y="13116"/>
                      <a:pt x="3425" y="14376"/>
                      <a:pt x="2068" y="16646"/>
                    </a:cubicBezTo>
                    <a:cubicBezTo>
                      <a:pt x="0" y="20082"/>
                      <a:pt x="1134" y="24552"/>
                      <a:pt x="4570" y="26586"/>
                    </a:cubicBezTo>
                    <a:cubicBezTo>
                      <a:pt x="5237" y="26987"/>
                      <a:pt x="5938" y="27254"/>
                      <a:pt x="6672" y="27420"/>
                    </a:cubicBezTo>
                    <a:cubicBezTo>
                      <a:pt x="6405" y="29188"/>
                      <a:pt x="7172" y="30990"/>
                      <a:pt x="8806" y="31957"/>
                    </a:cubicBezTo>
                    <a:cubicBezTo>
                      <a:pt x="9529" y="32374"/>
                      <a:pt x="10321" y="32582"/>
                      <a:pt x="11087" y="32582"/>
                    </a:cubicBezTo>
                    <a:cubicBezTo>
                      <a:pt x="11240" y="32582"/>
                      <a:pt x="11392" y="32574"/>
                      <a:pt x="11542" y="32557"/>
                    </a:cubicBezTo>
                    <a:cubicBezTo>
                      <a:pt x="11675" y="33325"/>
                      <a:pt x="12142" y="34058"/>
                      <a:pt x="12843" y="34492"/>
                    </a:cubicBezTo>
                    <a:cubicBezTo>
                      <a:pt x="13285" y="34761"/>
                      <a:pt x="13772" y="34887"/>
                      <a:pt x="14252" y="34887"/>
                    </a:cubicBezTo>
                    <a:cubicBezTo>
                      <a:pt x="14605" y="34887"/>
                      <a:pt x="14953" y="34819"/>
                      <a:pt x="15278" y="34692"/>
                    </a:cubicBezTo>
                    <a:cubicBezTo>
                      <a:pt x="15478" y="35259"/>
                      <a:pt x="15878" y="35793"/>
                      <a:pt x="16445" y="36127"/>
                    </a:cubicBezTo>
                    <a:cubicBezTo>
                      <a:pt x="16812" y="36327"/>
                      <a:pt x="17212" y="36460"/>
                      <a:pt x="17613" y="36494"/>
                    </a:cubicBezTo>
                    <a:cubicBezTo>
                      <a:pt x="16879" y="39496"/>
                      <a:pt x="18146" y="42765"/>
                      <a:pt x="20915" y="44433"/>
                    </a:cubicBezTo>
                    <a:cubicBezTo>
                      <a:pt x="22091" y="45134"/>
                      <a:pt x="23379" y="45467"/>
                      <a:pt x="24646" y="45467"/>
                    </a:cubicBezTo>
                    <a:cubicBezTo>
                      <a:pt x="27117" y="45467"/>
                      <a:pt x="29511" y="44202"/>
                      <a:pt x="30856" y="41931"/>
                    </a:cubicBezTo>
                    <a:cubicBezTo>
                      <a:pt x="31856" y="40263"/>
                      <a:pt x="32090" y="38395"/>
                      <a:pt x="31723" y="36627"/>
                    </a:cubicBezTo>
                    <a:lnTo>
                      <a:pt x="31723" y="36627"/>
                    </a:lnTo>
                    <a:cubicBezTo>
                      <a:pt x="32116" y="36739"/>
                      <a:pt x="32517" y="36794"/>
                      <a:pt x="32916" y="36794"/>
                    </a:cubicBezTo>
                    <a:cubicBezTo>
                      <a:pt x="34416" y="36794"/>
                      <a:pt x="35883" y="36022"/>
                      <a:pt x="36726" y="34626"/>
                    </a:cubicBezTo>
                    <a:cubicBezTo>
                      <a:pt x="37760" y="32891"/>
                      <a:pt x="37494" y="30723"/>
                      <a:pt x="36193" y="29288"/>
                    </a:cubicBezTo>
                    <a:cubicBezTo>
                      <a:pt x="37093" y="29255"/>
                      <a:pt x="37927" y="28788"/>
                      <a:pt x="38428" y="27954"/>
                    </a:cubicBezTo>
                    <a:cubicBezTo>
                      <a:pt x="39061" y="26920"/>
                      <a:pt x="38895" y="25619"/>
                      <a:pt x="38127" y="24718"/>
                    </a:cubicBezTo>
                    <a:cubicBezTo>
                      <a:pt x="40562" y="24685"/>
                      <a:pt x="42897" y="23451"/>
                      <a:pt x="44232" y="21216"/>
                    </a:cubicBezTo>
                    <a:cubicBezTo>
                      <a:pt x="46267" y="17780"/>
                      <a:pt x="45166" y="13310"/>
                      <a:pt x="41730" y="11275"/>
                    </a:cubicBezTo>
                    <a:cubicBezTo>
                      <a:pt x="40562" y="10584"/>
                      <a:pt x="39274" y="10250"/>
                      <a:pt x="38001" y="10250"/>
                    </a:cubicBezTo>
                    <a:cubicBezTo>
                      <a:pt x="37493" y="10250"/>
                      <a:pt x="36988" y="10304"/>
                      <a:pt x="36493" y="10408"/>
                    </a:cubicBezTo>
                    <a:cubicBezTo>
                      <a:pt x="36460" y="9508"/>
                      <a:pt x="35993" y="8607"/>
                      <a:pt x="35159" y="8107"/>
                    </a:cubicBezTo>
                    <a:cubicBezTo>
                      <a:pt x="34702" y="7842"/>
                      <a:pt x="34194" y="7717"/>
                      <a:pt x="33696" y="7717"/>
                    </a:cubicBezTo>
                    <a:cubicBezTo>
                      <a:pt x="33503" y="7717"/>
                      <a:pt x="33311" y="7736"/>
                      <a:pt x="33124" y="7773"/>
                    </a:cubicBezTo>
                    <a:cubicBezTo>
                      <a:pt x="33324" y="5138"/>
                      <a:pt x="32056" y="2469"/>
                      <a:pt x="29621" y="1035"/>
                    </a:cubicBezTo>
                    <a:cubicBezTo>
                      <a:pt x="28456" y="334"/>
                      <a:pt x="27172" y="0"/>
                      <a:pt x="25905" y="0"/>
                    </a:cubicBezTo>
                    <a:close/>
                  </a:path>
                </a:pathLst>
              </a:custGeom>
              <a:solidFill>
                <a:srgbClr val="9FC5E8">
                  <a:alpha val="3411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736" name="Google Shape;1736;p53"/>
              <p:cNvGrpSpPr/>
              <p:nvPr/>
            </p:nvGrpSpPr>
            <p:grpSpPr>
              <a:xfrm>
                <a:off x="3687751" y="4"/>
                <a:ext cx="4475570" cy="4925856"/>
                <a:chOff x="4208265" y="2970830"/>
                <a:chExt cx="1349812" cy="1485616"/>
              </a:xfrm>
            </p:grpSpPr>
            <p:sp>
              <p:nvSpPr>
                <p:cNvPr id="1737" name="Google Shape;1737;p53"/>
                <p:cNvSpPr/>
                <p:nvPr/>
              </p:nvSpPr>
              <p:spPr>
                <a:xfrm>
                  <a:off x="4208265" y="4263796"/>
                  <a:ext cx="133475" cy="192650"/>
                </a:xfrm>
                <a:custGeom>
                  <a:avLst/>
                  <a:gdLst/>
                  <a:ahLst/>
                  <a:cxnLst/>
                  <a:rect l="l" t="t" r="r" b="b"/>
                  <a:pathLst>
                    <a:path w="5339" h="7706" extrusionOk="0">
                      <a:moveTo>
                        <a:pt x="5338" y="0"/>
                      </a:moveTo>
                      <a:lnTo>
                        <a:pt x="1" y="6638"/>
                      </a:lnTo>
                      <a:lnTo>
                        <a:pt x="1502" y="7706"/>
                      </a:lnTo>
                      <a:lnTo>
                        <a:pt x="5338" y="0"/>
                      </a:lnTo>
                      <a:close/>
                    </a:path>
                  </a:pathLst>
                </a:custGeom>
                <a:solidFill>
                  <a:srgbClr val="9FC5E8">
                    <a:alpha val="3411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8" name="Google Shape;1738;p53"/>
                <p:cNvSpPr/>
                <p:nvPr/>
              </p:nvSpPr>
              <p:spPr>
                <a:xfrm rot="-1467804">
                  <a:off x="5392944" y="3877344"/>
                  <a:ext cx="130946" cy="193494"/>
                </a:xfrm>
                <a:custGeom>
                  <a:avLst/>
                  <a:gdLst/>
                  <a:ahLst/>
                  <a:cxnLst/>
                  <a:rect l="l" t="t" r="r" b="b"/>
                  <a:pathLst>
                    <a:path w="5238" h="7740" extrusionOk="0">
                      <a:moveTo>
                        <a:pt x="0" y="1"/>
                      </a:moveTo>
                      <a:lnTo>
                        <a:pt x="3636" y="7740"/>
                      </a:lnTo>
                      <a:lnTo>
                        <a:pt x="5237" y="6873"/>
                      </a:lnTo>
                      <a:lnTo>
                        <a:pt x="0" y="1"/>
                      </a:lnTo>
                      <a:close/>
                    </a:path>
                  </a:pathLst>
                </a:custGeom>
                <a:solidFill>
                  <a:srgbClr val="9FC5E8">
                    <a:alpha val="3411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9" name="Google Shape;1739;p53"/>
                <p:cNvSpPr/>
                <p:nvPr/>
              </p:nvSpPr>
              <p:spPr>
                <a:xfrm>
                  <a:off x="4269925" y="2970830"/>
                  <a:ext cx="91750" cy="144300"/>
                </a:xfrm>
                <a:custGeom>
                  <a:avLst/>
                  <a:gdLst/>
                  <a:ahLst/>
                  <a:cxnLst/>
                  <a:rect l="l" t="t" r="r" b="b"/>
                  <a:pathLst>
                    <a:path w="3670" h="5772" extrusionOk="0">
                      <a:moveTo>
                        <a:pt x="1935" y="1"/>
                      </a:moveTo>
                      <a:lnTo>
                        <a:pt x="0" y="1302"/>
                      </a:lnTo>
                      <a:lnTo>
                        <a:pt x="3669" y="5772"/>
                      </a:lnTo>
                      <a:lnTo>
                        <a:pt x="1935" y="1"/>
                      </a:lnTo>
                      <a:close/>
                    </a:path>
                  </a:pathLst>
                </a:custGeom>
                <a:solidFill>
                  <a:srgbClr val="9FC5E8">
                    <a:alpha val="3411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1740" name="Google Shape;1740;p53"/>
            <p:cNvSpPr/>
            <p:nvPr/>
          </p:nvSpPr>
          <p:spPr>
            <a:xfrm rot="-4978490">
              <a:off x="1874612" y="74348"/>
              <a:ext cx="838666" cy="1338296"/>
            </a:xfrm>
            <a:custGeom>
              <a:avLst/>
              <a:gdLst/>
              <a:ahLst/>
              <a:cxnLst/>
              <a:rect l="l" t="t" r="r" b="b"/>
              <a:pathLst>
                <a:path w="6439" h="10275" extrusionOk="0">
                  <a:moveTo>
                    <a:pt x="4937" y="1"/>
                  </a:moveTo>
                  <a:lnTo>
                    <a:pt x="0" y="10275"/>
                  </a:lnTo>
                  <a:lnTo>
                    <a:pt x="6438" y="1068"/>
                  </a:lnTo>
                  <a:lnTo>
                    <a:pt x="4937" y="1"/>
                  </a:lnTo>
                  <a:close/>
                </a:path>
              </a:pathLst>
            </a:custGeom>
            <a:solidFill>
              <a:srgbClr val="9FC5E8">
                <a:alpha val="3411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741" name="Google Shape;1741;p53"/>
          <p:cNvSpPr/>
          <p:nvPr/>
        </p:nvSpPr>
        <p:spPr>
          <a:xfrm>
            <a:off x="7414850" y="815338"/>
            <a:ext cx="709700" cy="307725"/>
          </a:xfrm>
          <a:custGeom>
            <a:avLst/>
            <a:gdLst/>
            <a:ahLst/>
            <a:cxnLst/>
            <a:rect l="l" t="t" r="r" b="b"/>
            <a:pathLst>
              <a:path w="28388" h="12309" extrusionOk="0">
                <a:moveTo>
                  <a:pt x="18247" y="0"/>
                </a:moveTo>
                <a:cubicBezTo>
                  <a:pt x="13877" y="0"/>
                  <a:pt x="10141" y="2802"/>
                  <a:pt x="8740" y="6738"/>
                </a:cubicBezTo>
                <a:lnTo>
                  <a:pt x="2769" y="6738"/>
                </a:lnTo>
                <a:cubicBezTo>
                  <a:pt x="1234" y="6738"/>
                  <a:pt x="0" y="7973"/>
                  <a:pt x="0" y="9507"/>
                </a:cubicBezTo>
                <a:cubicBezTo>
                  <a:pt x="0" y="11041"/>
                  <a:pt x="1234" y="12309"/>
                  <a:pt x="2769" y="12309"/>
                </a:cubicBezTo>
                <a:lnTo>
                  <a:pt x="25585" y="12309"/>
                </a:lnTo>
                <a:cubicBezTo>
                  <a:pt x="27153" y="12309"/>
                  <a:pt x="28387" y="11041"/>
                  <a:pt x="28387" y="9507"/>
                </a:cubicBezTo>
                <a:cubicBezTo>
                  <a:pt x="28387" y="9407"/>
                  <a:pt x="28387" y="9273"/>
                  <a:pt x="28354" y="9173"/>
                </a:cubicBezTo>
                <a:cubicBezTo>
                  <a:pt x="28087" y="3836"/>
                  <a:pt x="23684" y="0"/>
                  <a:pt x="18247" y="0"/>
                </a:cubicBezTo>
                <a:close/>
              </a:path>
            </a:pathLst>
          </a:custGeom>
          <a:solidFill>
            <a:srgbClr val="F0EF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2" name="Google Shape;1742;p53"/>
          <p:cNvSpPr/>
          <p:nvPr/>
        </p:nvSpPr>
        <p:spPr>
          <a:xfrm flipH="1">
            <a:off x="600050" y="4190413"/>
            <a:ext cx="709700" cy="307725"/>
          </a:xfrm>
          <a:custGeom>
            <a:avLst/>
            <a:gdLst/>
            <a:ahLst/>
            <a:cxnLst/>
            <a:rect l="l" t="t" r="r" b="b"/>
            <a:pathLst>
              <a:path w="28388" h="12309" extrusionOk="0">
                <a:moveTo>
                  <a:pt x="18247" y="0"/>
                </a:moveTo>
                <a:cubicBezTo>
                  <a:pt x="13877" y="0"/>
                  <a:pt x="10141" y="2802"/>
                  <a:pt x="8740" y="6738"/>
                </a:cubicBezTo>
                <a:lnTo>
                  <a:pt x="2769" y="6738"/>
                </a:lnTo>
                <a:cubicBezTo>
                  <a:pt x="1234" y="6738"/>
                  <a:pt x="0" y="7973"/>
                  <a:pt x="0" y="9507"/>
                </a:cubicBezTo>
                <a:cubicBezTo>
                  <a:pt x="0" y="11041"/>
                  <a:pt x="1234" y="12309"/>
                  <a:pt x="2769" y="12309"/>
                </a:cubicBezTo>
                <a:lnTo>
                  <a:pt x="25585" y="12309"/>
                </a:lnTo>
                <a:cubicBezTo>
                  <a:pt x="27153" y="12309"/>
                  <a:pt x="28387" y="11041"/>
                  <a:pt x="28387" y="9507"/>
                </a:cubicBezTo>
                <a:cubicBezTo>
                  <a:pt x="28387" y="9407"/>
                  <a:pt x="28387" y="9273"/>
                  <a:pt x="28354" y="9173"/>
                </a:cubicBezTo>
                <a:cubicBezTo>
                  <a:pt x="28087" y="3836"/>
                  <a:pt x="23684" y="0"/>
                  <a:pt x="18247" y="0"/>
                </a:cubicBezTo>
                <a:close/>
              </a:path>
            </a:pathLst>
          </a:custGeom>
          <a:solidFill>
            <a:srgbClr val="F0EF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743" name="Google Shape;1743;p53"/>
          <p:cNvGrpSpPr/>
          <p:nvPr/>
        </p:nvGrpSpPr>
        <p:grpSpPr>
          <a:xfrm flipH="1">
            <a:off x="3218238" y="807882"/>
            <a:ext cx="253560" cy="322660"/>
            <a:chOff x="3828325" y="875775"/>
            <a:chExt cx="330501" cy="420623"/>
          </a:xfrm>
        </p:grpSpPr>
        <p:sp>
          <p:nvSpPr>
            <p:cNvPr id="1744" name="Google Shape;1744;p53"/>
            <p:cNvSpPr/>
            <p:nvPr/>
          </p:nvSpPr>
          <p:spPr>
            <a:xfrm>
              <a:off x="3884094" y="1119247"/>
              <a:ext cx="53711" cy="53776"/>
            </a:xfrm>
            <a:custGeom>
              <a:avLst/>
              <a:gdLst/>
              <a:ahLst/>
              <a:cxnLst/>
              <a:rect l="l" t="t" r="r" b="b"/>
              <a:pathLst>
                <a:path w="835" h="836" extrusionOk="0">
                  <a:moveTo>
                    <a:pt x="474" y="1"/>
                  </a:moveTo>
                  <a:cubicBezTo>
                    <a:pt x="323" y="1"/>
                    <a:pt x="155" y="120"/>
                    <a:pt x="100" y="285"/>
                  </a:cubicBezTo>
                  <a:cubicBezTo>
                    <a:pt x="0" y="485"/>
                    <a:pt x="67" y="719"/>
                    <a:pt x="234" y="819"/>
                  </a:cubicBezTo>
                  <a:cubicBezTo>
                    <a:pt x="269" y="830"/>
                    <a:pt x="305" y="836"/>
                    <a:pt x="340" y="836"/>
                  </a:cubicBezTo>
                  <a:cubicBezTo>
                    <a:pt x="502" y="836"/>
                    <a:pt x="652" y="716"/>
                    <a:pt x="734" y="552"/>
                  </a:cubicBezTo>
                  <a:cubicBezTo>
                    <a:pt x="834" y="352"/>
                    <a:pt x="734" y="118"/>
                    <a:pt x="567" y="18"/>
                  </a:cubicBezTo>
                  <a:cubicBezTo>
                    <a:pt x="538" y="6"/>
                    <a:pt x="506" y="1"/>
                    <a:pt x="474" y="1"/>
                  </a:cubicBez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5" name="Google Shape;1745;p53"/>
            <p:cNvSpPr/>
            <p:nvPr/>
          </p:nvSpPr>
          <p:spPr>
            <a:xfrm>
              <a:off x="3918444" y="1068109"/>
              <a:ext cx="126656" cy="79699"/>
            </a:xfrm>
            <a:custGeom>
              <a:avLst/>
              <a:gdLst/>
              <a:ahLst/>
              <a:cxnLst/>
              <a:rect l="l" t="t" r="r" b="b"/>
              <a:pathLst>
                <a:path w="1969" h="1239" extrusionOk="0">
                  <a:moveTo>
                    <a:pt x="1114" y="1"/>
                  </a:moveTo>
                  <a:cubicBezTo>
                    <a:pt x="642" y="1"/>
                    <a:pt x="123" y="511"/>
                    <a:pt x="0" y="880"/>
                  </a:cubicBezTo>
                  <a:lnTo>
                    <a:pt x="0" y="1180"/>
                  </a:lnTo>
                  <a:cubicBezTo>
                    <a:pt x="43" y="1223"/>
                    <a:pt x="86" y="1238"/>
                    <a:pt x="130" y="1238"/>
                  </a:cubicBezTo>
                  <a:cubicBezTo>
                    <a:pt x="223" y="1238"/>
                    <a:pt x="320" y="1169"/>
                    <a:pt x="434" y="1147"/>
                  </a:cubicBezTo>
                  <a:cubicBezTo>
                    <a:pt x="551" y="1108"/>
                    <a:pt x="668" y="1091"/>
                    <a:pt x="785" y="1091"/>
                  </a:cubicBezTo>
                  <a:cubicBezTo>
                    <a:pt x="868" y="1091"/>
                    <a:pt x="951" y="1099"/>
                    <a:pt x="1034" y="1113"/>
                  </a:cubicBezTo>
                  <a:cubicBezTo>
                    <a:pt x="1188" y="1113"/>
                    <a:pt x="1349" y="1156"/>
                    <a:pt x="1488" y="1156"/>
                  </a:cubicBezTo>
                  <a:cubicBezTo>
                    <a:pt x="1650" y="1156"/>
                    <a:pt x="1781" y="1098"/>
                    <a:pt x="1835" y="846"/>
                  </a:cubicBezTo>
                  <a:cubicBezTo>
                    <a:pt x="1968" y="446"/>
                    <a:pt x="1601" y="113"/>
                    <a:pt x="1234" y="12"/>
                  </a:cubicBezTo>
                  <a:cubicBezTo>
                    <a:pt x="1195" y="5"/>
                    <a:pt x="1155" y="1"/>
                    <a:pt x="1114" y="1"/>
                  </a:cubicBez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6" name="Google Shape;1746;p53"/>
            <p:cNvSpPr/>
            <p:nvPr/>
          </p:nvSpPr>
          <p:spPr>
            <a:xfrm>
              <a:off x="3828325" y="1159001"/>
              <a:ext cx="81564" cy="135211"/>
            </a:xfrm>
            <a:custGeom>
              <a:avLst/>
              <a:gdLst/>
              <a:ahLst/>
              <a:cxnLst/>
              <a:rect l="l" t="t" r="r" b="b"/>
              <a:pathLst>
                <a:path w="1268" h="2102" extrusionOk="0">
                  <a:moveTo>
                    <a:pt x="1234" y="0"/>
                  </a:moveTo>
                  <a:cubicBezTo>
                    <a:pt x="1168" y="0"/>
                    <a:pt x="1101" y="134"/>
                    <a:pt x="1068" y="167"/>
                  </a:cubicBezTo>
                  <a:cubicBezTo>
                    <a:pt x="1001" y="267"/>
                    <a:pt x="934" y="334"/>
                    <a:pt x="867" y="434"/>
                  </a:cubicBezTo>
                  <a:cubicBezTo>
                    <a:pt x="734" y="601"/>
                    <a:pt x="634" y="768"/>
                    <a:pt x="534" y="968"/>
                  </a:cubicBezTo>
                  <a:cubicBezTo>
                    <a:pt x="400" y="1135"/>
                    <a:pt x="300" y="1335"/>
                    <a:pt x="234" y="1535"/>
                  </a:cubicBezTo>
                  <a:cubicBezTo>
                    <a:pt x="134" y="1702"/>
                    <a:pt x="33" y="1902"/>
                    <a:pt x="0" y="2102"/>
                  </a:cubicBezTo>
                  <a:cubicBezTo>
                    <a:pt x="67" y="1935"/>
                    <a:pt x="134" y="1735"/>
                    <a:pt x="234" y="1568"/>
                  </a:cubicBezTo>
                  <a:cubicBezTo>
                    <a:pt x="334" y="1401"/>
                    <a:pt x="400" y="1201"/>
                    <a:pt x="500" y="1035"/>
                  </a:cubicBezTo>
                  <a:cubicBezTo>
                    <a:pt x="634" y="868"/>
                    <a:pt x="734" y="701"/>
                    <a:pt x="834" y="534"/>
                  </a:cubicBezTo>
                  <a:cubicBezTo>
                    <a:pt x="901" y="467"/>
                    <a:pt x="967" y="367"/>
                    <a:pt x="1034" y="301"/>
                  </a:cubicBezTo>
                  <a:cubicBezTo>
                    <a:pt x="1068" y="234"/>
                    <a:pt x="1101" y="201"/>
                    <a:pt x="1134" y="167"/>
                  </a:cubicBezTo>
                  <a:cubicBezTo>
                    <a:pt x="1168" y="134"/>
                    <a:pt x="1201" y="101"/>
                    <a:pt x="1234" y="67"/>
                  </a:cubicBezTo>
                  <a:cubicBezTo>
                    <a:pt x="1268" y="67"/>
                    <a:pt x="1268" y="67"/>
                    <a:pt x="1268" y="34"/>
                  </a:cubicBezTo>
                  <a:cubicBezTo>
                    <a:pt x="1268" y="34"/>
                    <a:pt x="1234" y="0"/>
                    <a:pt x="1234"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7" name="Google Shape;1747;p53"/>
            <p:cNvSpPr/>
            <p:nvPr/>
          </p:nvSpPr>
          <p:spPr>
            <a:xfrm>
              <a:off x="3839003" y="1079623"/>
              <a:ext cx="77319" cy="60144"/>
            </a:xfrm>
            <a:custGeom>
              <a:avLst/>
              <a:gdLst/>
              <a:ahLst/>
              <a:cxnLst/>
              <a:rect l="l" t="t" r="r" b="b"/>
              <a:pathLst>
                <a:path w="1202" h="935" extrusionOk="0">
                  <a:moveTo>
                    <a:pt x="1" y="0"/>
                  </a:moveTo>
                  <a:cubicBezTo>
                    <a:pt x="1" y="0"/>
                    <a:pt x="1" y="34"/>
                    <a:pt x="1" y="34"/>
                  </a:cubicBezTo>
                  <a:cubicBezTo>
                    <a:pt x="501" y="200"/>
                    <a:pt x="902" y="534"/>
                    <a:pt x="1202" y="934"/>
                  </a:cubicBezTo>
                  <a:cubicBezTo>
                    <a:pt x="935" y="501"/>
                    <a:pt x="501" y="200"/>
                    <a:pt x="1"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8" name="Google Shape;1748;p53"/>
            <p:cNvSpPr/>
            <p:nvPr/>
          </p:nvSpPr>
          <p:spPr>
            <a:xfrm>
              <a:off x="3845435" y="1103230"/>
              <a:ext cx="58021" cy="37501"/>
            </a:xfrm>
            <a:custGeom>
              <a:avLst/>
              <a:gdLst/>
              <a:ahLst/>
              <a:cxnLst/>
              <a:rect l="l" t="t" r="r" b="b"/>
              <a:pathLst>
                <a:path w="902" h="583" extrusionOk="0">
                  <a:moveTo>
                    <a:pt x="1" y="0"/>
                  </a:moveTo>
                  <a:lnTo>
                    <a:pt x="1" y="0"/>
                  </a:lnTo>
                  <a:cubicBezTo>
                    <a:pt x="301" y="167"/>
                    <a:pt x="601" y="334"/>
                    <a:pt x="868" y="567"/>
                  </a:cubicBezTo>
                  <a:cubicBezTo>
                    <a:pt x="868" y="578"/>
                    <a:pt x="872" y="582"/>
                    <a:pt x="877" y="582"/>
                  </a:cubicBezTo>
                  <a:cubicBezTo>
                    <a:pt x="887" y="582"/>
                    <a:pt x="902" y="567"/>
                    <a:pt x="902" y="567"/>
                  </a:cubicBezTo>
                  <a:cubicBezTo>
                    <a:pt x="601" y="334"/>
                    <a:pt x="335" y="134"/>
                    <a:pt x="1"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9" name="Google Shape;1749;p53"/>
            <p:cNvSpPr/>
            <p:nvPr/>
          </p:nvSpPr>
          <p:spPr>
            <a:xfrm>
              <a:off x="3939864" y="1116610"/>
              <a:ext cx="68763" cy="179788"/>
            </a:xfrm>
            <a:custGeom>
              <a:avLst/>
              <a:gdLst/>
              <a:ahLst/>
              <a:cxnLst/>
              <a:rect l="l" t="t" r="r" b="b"/>
              <a:pathLst>
                <a:path w="1069" h="2795" extrusionOk="0">
                  <a:moveTo>
                    <a:pt x="413" y="1"/>
                  </a:moveTo>
                  <a:cubicBezTo>
                    <a:pt x="401" y="1"/>
                    <a:pt x="384" y="9"/>
                    <a:pt x="368" y="26"/>
                  </a:cubicBezTo>
                  <a:cubicBezTo>
                    <a:pt x="268" y="259"/>
                    <a:pt x="201" y="526"/>
                    <a:pt x="101" y="793"/>
                  </a:cubicBezTo>
                  <a:cubicBezTo>
                    <a:pt x="67" y="893"/>
                    <a:pt x="1" y="993"/>
                    <a:pt x="34" y="1126"/>
                  </a:cubicBezTo>
                  <a:cubicBezTo>
                    <a:pt x="67" y="1260"/>
                    <a:pt x="101" y="1393"/>
                    <a:pt x="134" y="1527"/>
                  </a:cubicBezTo>
                  <a:cubicBezTo>
                    <a:pt x="167" y="1660"/>
                    <a:pt x="201" y="1827"/>
                    <a:pt x="234" y="1960"/>
                  </a:cubicBezTo>
                  <a:cubicBezTo>
                    <a:pt x="268" y="2027"/>
                    <a:pt x="368" y="2127"/>
                    <a:pt x="434" y="2194"/>
                  </a:cubicBezTo>
                  <a:cubicBezTo>
                    <a:pt x="634" y="2394"/>
                    <a:pt x="835" y="2594"/>
                    <a:pt x="1068" y="2794"/>
                  </a:cubicBezTo>
                  <a:cubicBezTo>
                    <a:pt x="1068" y="2794"/>
                    <a:pt x="1068" y="2761"/>
                    <a:pt x="1068" y="2761"/>
                  </a:cubicBezTo>
                  <a:cubicBezTo>
                    <a:pt x="901" y="2594"/>
                    <a:pt x="735" y="2427"/>
                    <a:pt x="568" y="2261"/>
                  </a:cubicBezTo>
                  <a:cubicBezTo>
                    <a:pt x="468" y="2194"/>
                    <a:pt x="368" y="2094"/>
                    <a:pt x="301" y="1960"/>
                  </a:cubicBezTo>
                  <a:cubicBezTo>
                    <a:pt x="234" y="1860"/>
                    <a:pt x="234" y="1694"/>
                    <a:pt x="201" y="1560"/>
                  </a:cubicBezTo>
                  <a:cubicBezTo>
                    <a:pt x="167" y="1460"/>
                    <a:pt x="134" y="1327"/>
                    <a:pt x="101" y="1193"/>
                  </a:cubicBezTo>
                  <a:cubicBezTo>
                    <a:pt x="67" y="1026"/>
                    <a:pt x="101" y="893"/>
                    <a:pt x="167" y="760"/>
                  </a:cubicBezTo>
                  <a:cubicBezTo>
                    <a:pt x="268" y="526"/>
                    <a:pt x="334" y="259"/>
                    <a:pt x="434" y="26"/>
                  </a:cubicBezTo>
                  <a:cubicBezTo>
                    <a:pt x="434" y="9"/>
                    <a:pt x="426" y="1"/>
                    <a:pt x="413"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0" name="Google Shape;1750;p53"/>
            <p:cNvSpPr/>
            <p:nvPr/>
          </p:nvSpPr>
          <p:spPr>
            <a:xfrm>
              <a:off x="3957039" y="1118733"/>
              <a:ext cx="85874" cy="169046"/>
            </a:xfrm>
            <a:custGeom>
              <a:avLst/>
              <a:gdLst/>
              <a:ahLst/>
              <a:cxnLst/>
              <a:rect l="l" t="t" r="r" b="b"/>
              <a:pathLst>
                <a:path w="1335" h="2628" extrusionOk="0">
                  <a:moveTo>
                    <a:pt x="217" y="1"/>
                  </a:moveTo>
                  <a:cubicBezTo>
                    <a:pt x="209" y="1"/>
                    <a:pt x="201" y="9"/>
                    <a:pt x="201" y="26"/>
                  </a:cubicBezTo>
                  <a:cubicBezTo>
                    <a:pt x="134" y="293"/>
                    <a:pt x="101" y="560"/>
                    <a:pt x="34" y="827"/>
                  </a:cubicBezTo>
                  <a:cubicBezTo>
                    <a:pt x="34" y="960"/>
                    <a:pt x="1" y="1060"/>
                    <a:pt x="34" y="1160"/>
                  </a:cubicBezTo>
                  <a:cubicBezTo>
                    <a:pt x="101" y="1294"/>
                    <a:pt x="134" y="1427"/>
                    <a:pt x="201" y="1560"/>
                  </a:cubicBezTo>
                  <a:cubicBezTo>
                    <a:pt x="267" y="1694"/>
                    <a:pt x="301" y="1827"/>
                    <a:pt x="367" y="1961"/>
                  </a:cubicBezTo>
                  <a:cubicBezTo>
                    <a:pt x="434" y="2061"/>
                    <a:pt x="534" y="2094"/>
                    <a:pt x="601" y="2161"/>
                  </a:cubicBezTo>
                  <a:cubicBezTo>
                    <a:pt x="868" y="2328"/>
                    <a:pt x="1101" y="2494"/>
                    <a:pt x="1335" y="2628"/>
                  </a:cubicBezTo>
                  <a:cubicBezTo>
                    <a:pt x="1168" y="2494"/>
                    <a:pt x="968" y="2361"/>
                    <a:pt x="768" y="2228"/>
                  </a:cubicBezTo>
                  <a:cubicBezTo>
                    <a:pt x="668" y="2161"/>
                    <a:pt x="534" y="2061"/>
                    <a:pt x="434" y="1961"/>
                  </a:cubicBezTo>
                  <a:cubicBezTo>
                    <a:pt x="367" y="1861"/>
                    <a:pt x="334" y="1727"/>
                    <a:pt x="267" y="1594"/>
                  </a:cubicBezTo>
                  <a:cubicBezTo>
                    <a:pt x="234" y="1460"/>
                    <a:pt x="167" y="1360"/>
                    <a:pt x="134" y="1227"/>
                  </a:cubicBezTo>
                  <a:cubicBezTo>
                    <a:pt x="67" y="1093"/>
                    <a:pt x="67" y="960"/>
                    <a:pt x="101" y="793"/>
                  </a:cubicBezTo>
                  <a:cubicBezTo>
                    <a:pt x="167" y="526"/>
                    <a:pt x="201" y="293"/>
                    <a:pt x="234" y="26"/>
                  </a:cubicBezTo>
                  <a:cubicBezTo>
                    <a:pt x="234" y="9"/>
                    <a:pt x="226" y="1"/>
                    <a:pt x="217"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1" name="Google Shape;1751;p53"/>
            <p:cNvSpPr/>
            <p:nvPr/>
          </p:nvSpPr>
          <p:spPr>
            <a:xfrm>
              <a:off x="3974213" y="1103745"/>
              <a:ext cx="105171" cy="153994"/>
            </a:xfrm>
            <a:custGeom>
              <a:avLst/>
              <a:gdLst/>
              <a:ahLst/>
              <a:cxnLst/>
              <a:rect l="l" t="t" r="r" b="b"/>
              <a:pathLst>
                <a:path w="1635" h="2394" extrusionOk="0">
                  <a:moveTo>
                    <a:pt x="50" y="0"/>
                  </a:moveTo>
                  <a:cubicBezTo>
                    <a:pt x="42" y="0"/>
                    <a:pt x="34" y="9"/>
                    <a:pt x="34" y="26"/>
                  </a:cubicBezTo>
                  <a:cubicBezTo>
                    <a:pt x="34" y="292"/>
                    <a:pt x="34" y="559"/>
                    <a:pt x="34" y="859"/>
                  </a:cubicBezTo>
                  <a:cubicBezTo>
                    <a:pt x="34" y="960"/>
                    <a:pt x="0" y="1060"/>
                    <a:pt x="67" y="1160"/>
                  </a:cubicBezTo>
                  <a:cubicBezTo>
                    <a:pt x="134" y="1293"/>
                    <a:pt x="234" y="1427"/>
                    <a:pt x="301" y="1527"/>
                  </a:cubicBezTo>
                  <a:cubicBezTo>
                    <a:pt x="401" y="1660"/>
                    <a:pt x="467" y="1760"/>
                    <a:pt x="567" y="1894"/>
                  </a:cubicBezTo>
                  <a:cubicBezTo>
                    <a:pt x="634" y="1960"/>
                    <a:pt x="734" y="1994"/>
                    <a:pt x="834" y="2027"/>
                  </a:cubicBezTo>
                  <a:cubicBezTo>
                    <a:pt x="1101" y="2160"/>
                    <a:pt x="1335" y="2260"/>
                    <a:pt x="1635" y="2394"/>
                  </a:cubicBezTo>
                  <a:cubicBezTo>
                    <a:pt x="1635" y="2394"/>
                    <a:pt x="1635" y="2394"/>
                    <a:pt x="1635" y="2361"/>
                  </a:cubicBezTo>
                  <a:cubicBezTo>
                    <a:pt x="1401" y="2260"/>
                    <a:pt x="1201" y="2160"/>
                    <a:pt x="968" y="2060"/>
                  </a:cubicBezTo>
                  <a:cubicBezTo>
                    <a:pt x="868" y="2027"/>
                    <a:pt x="734" y="1960"/>
                    <a:pt x="634" y="1894"/>
                  </a:cubicBezTo>
                  <a:cubicBezTo>
                    <a:pt x="534" y="1793"/>
                    <a:pt x="467" y="1660"/>
                    <a:pt x="401" y="1560"/>
                  </a:cubicBezTo>
                  <a:cubicBezTo>
                    <a:pt x="301" y="1427"/>
                    <a:pt x="234" y="1326"/>
                    <a:pt x="167" y="1226"/>
                  </a:cubicBezTo>
                  <a:cubicBezTo>
                    <a:pt x="67" y="1093"/>
                    <a:pt x="67" y="960"/>
                    <a:pt x="67" y="793"/>
                  </a:cubicBezTo>
                  <a:cubicBezTo>
                    <a:pt x="67" y="526"/>
                    <a:pt x="67" y="259"/>
                    <a:pt x="67" y="26"/>
                  </a:cubicBezTo>
                  <a:cubicBezTo>
                    <a:pt x="67" y="9"/>
                    <a:pt x="59" y="0"/>
                    <a:pt x="50"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2" name="Google Shape;1752;p53"/>
            <p:cNvSpPr/>
            <p:nvPr/>
          </p:nvSpPr>
          <p:spPr>
            <a:xfrm>
              <a:off x="3982768" y="1104388"/>
              <a:ext cx="126656" cy="134053"/>
            </a:xfrm>
            <a:custGeom>
              <a:avLst/>
              <a:gdLst/>
              <a:ahLst/>
              <a:cxnLst/>
              <a:rect l="l" t="t" r="r" b="b"/>
              <a:pathLst>
                <a:path w="1969" h="2084" extrusionOk="0">
                  <a:moveTo>
                    <a:pt x="26" y="1"/>
                  </a:moveTo>
                  <a:cubicBezTo>
                    <a:pt x="16" y="1"/>
                    <a:pt x="1" y="16"/>
                    <a:pt x="1" y="16"/>
                  </a:cubicBezTo>
                  <a:cubicBezTo>
                    <a:pt x="34" y="282"/>
                    <a:pt x="68" y="583"/>
                    <a:pt x="134" y="849"/>
                  </a:cubicBezTo>
                  <a:cubicBezTo>
                    <a:pt x="134" y="950"/>
                    <a:pt x="168" y="1050"/>
                    <a:pt x="234" y="1150"/>
                  </a:cubicBezTo>
                  <a:cubicBezTo>
                    <a:pt x="334" y="1250"/>
                    <a:pt x="434" y="1350"/>
                    <a:pt x="535" y="1483"/>
                  </a:cubicBezTo>
                  <a:cubicBezTo>
                    <a:pt x="635" y="1583"/>
                    <a:pt x="735" y="1683"/>
                    <a:pt x="835" y="1783"/>
                  </a:cubicBezTo>
                  <a:cubicBezTo>
                    <a:pt x="901" y="1850"/>
                    <a:pt x="1002" y="1850"/>
                    <a:pt x="1102" y="1884"/>
                  </a:cubicBezTo>
                  <a:cubicBezTo>
                    <a:pt x="1402" y="1950"/>
                    <a:pt x="1669" y="2017"/>
                    <a:pt x="1969" y="2084"/>
                  </a:cubicBezTo>
                  <a:cubicBezTo>
                    <a:pt x="1735" y="2017"/>
                    <a:pt x="1502" y="1950"/>
                    <a:pt x="1268" y="1884"/>
                  </a:cubicBezTo>
                  <a:cubicBezTo>
                    <a:pt x="1135" y="1850"/>
                    <a:pt x="1002" y="1817"/>
                    <a:pt x="901" y="1750"/>
                  </a:cubicBezTo>
                  <a:cubicBezTo>
                    <a:pt x="768" y="1683"/>
                    <a:pt x="701" y="1550"/>
                    <a:pt x="601" y="1483"/>
                  </a:cubicBezTo>
                  <a:cubicBezTo>
                    <a:pt x="501" y="1383"/>
                    <a:pt x="434" y="1283"/>
                    <a:pt x="334" y="1183"/>
                  </a:cubicBezTo>
                  <a:cubicBezTo>
                    <a:pt x="201" y="1050"/>
                    <a:pt x="201" y="916"/>
                    <a:pt x="168" y="783"/>
                  </a:cubicBezTo>
                  <a:cubicBezTo>
                    <a:pt x="134" y="516"/>
                    <a:pt x="68" y="282"/>
                    <a:pt x="34" y="16"/>
                  </a:cubicBezTo>
                  <a:cubicBezTo>
                    <a:pt x="34" y="4"/>
                    <a:pt x="30" y="1"/>
                    <a:pt x="26"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3" name="Google Shape;1753;p53"/>
            <p:cNvSpPr/>
            <p:nvPr/>
          </p:nvSpPr>
          <p:spPr>
            <a:xfrm>
              <a:off x="3948483" y="875775"/>
              <a:ext cx="109481" cy="223208"/>
            </a:xfrm>
            <a:custGeom>
              <a:avLst/>
              <a:gdLst/>
              <a:ahLst/>
              <a:cxnLst/>
              <a:rect l="l" t="t" r="r" b="b"/>
              <a:pathLst>
                <a:path w="1702" h="3470" extrusionOk="0">
                  <a:moveTo>
                    <a:pt x="0" y="3469"/>
                  </a:moveTo>
                  <a:cubicBezTo>
                    <a:pt x="0" y="2836"/>
                    <a:pt x="267" y="2102"/>
                    <a:pt x="467" y="1535"/>
                  </a:cubicBezTo>
                  <a:cubicBezTo>
                    <a:pt x="634" y="1101"/>
                    <a:pt x="834" y="534"/>
                    <a:pt x="1168" y="234"/>
                  </a:cubicBezTo>
                  <a:cubicBezTo>
                    <a:pt x="1401" y="0"/>
                    <a:pt x="1668" y="34"/>
                    <a:pt x="1668" y="367"/>
                  </a:cubicBezTo>
                  <a:cubicBezTo>
                    <a:pt x="1701" y="968"/>
                    <a:pt x="1334" y="1601"/>
                    <a:pt x="1068" y="2135"/>
                  </a:cubicBezTo>
                  <a:cubicBezTo>
                    <a:pt x="901" y="2402"/>
                    <a:pt x="734" y="2702"/>
                    <a:pt x="534" y="2969"/>
                  </a:cubicBezTo>
                  <a:cubicBezTo>
                    <a:pt x="434" y="3103"/>
                    <a:pt x="300" y="3236"/>
                    <a:pt x="200" y="3369"/>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4" name="Google Shape;1754;p53"/>
            <p:cNvSpPr/>
            <p:nvPr/>
          </p:nvSpPr>
          <p:spPr>
            <a:xfrm>
              <a:off x="3866920" y="903628"/>
              <a:ext cx="83751" cy="216840"/>
            </a:xfrm>
            <a:custGeom>
              <a:avLst/>
              <a:gdLst/>
              <a:ahLst/>
              <a:cxnLst/>
              <a:rect l="l" t="t" r="r" b="b"/>
              <a:pathLst>
                <a:path w="1302" h="3371" extrusionOk="0">
                  <a:moveTo>
                    <a:pt x="1235" y="3370"/>
                  </a:moveTo>
                  <a:cubicBezTo>
                    <a:pt x="834" y="2936"/>
                    <a:pt x="601" y="2269"/>
                    <a:pt x="367" y="1736"/>
                  </a:cubicBezTo>
                  <a:cubicBezTo>
                    <a:pt x="201" y="1369"/>
                    <a:pt x="1" y="835"/>
                    <a:pt x="34" y="435"/>
                  </a:cubicBezTo>
                  <a:cubicBezTo>
                    <a:pt x="67" y="134"/>
                    <a:pt x="267" y="1"/>
                    <a:pt x="468" y="234"/>
                  </a:cubicBezTo>
                  <a:cubicBezTo>
                    <a:pt x="868" y="635"/>
                    <a:pt x="1001" y="1302"/>
                    <a:pt x="1135" y="1802"/>
                  </a:cubicBezTo>
                  <a:cubicBezTo>
                    <a:pt x="1201" y="2102"/>
                    <a:pt x="1268" y="2403"/>
                    <a:pt x="1301" y="2703"/>
                  </a:cubicBezTo>
                  <a:cubicBezTo>
                    <a:pt x="1301" y="2870"/>
                    <a:pt x="1268" y="3036"/>
                    <a:pt x="1301" y="3203"/>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5" name="Google Shape;1755;p53"/>
            <p:cNvSpPr/>
            <p:nvPr/>
          </p:nvSpPr>
          <p:spPr>
            <a:xfrm>
              <a:off x="4019241" y="1098663"/>
              <a:ext cx="139585" cy="73009"/>
            </a:xfrm>
            <a:custGeom>
              <a:avLst/>
              <a:gdLst/>
              <a:ahLst/>
              <a:cxnLst/>
              <a:rect l="l" t="t" r="r" b="b"/>
              <a:pathLst>
                <a:path w="2170" h="1135" extrusionOk="0">
                  <a:moveTo>
                    <a:pt x="175" y="0"/>
                  </a:moveTo>
                  <a:cubicBezTo>
                    <a:pt x="127" y="0"/>
                    <a:pt x="80" y="2"/>
                    <a:pt x="34" y="4"/>
                  </a:cubicBezTo>
                  <a:lnTo>
                    <a:pt x="1" y="271"/>
                  </a:lnTo>
                  <a:cubicBezTo>
                    <a:pt x="5" y="271"/>
                    <a:pt x="9" y="271"/>
                    <a:pt x="13" y="271"/>
                  </a:cubicBezTo>
                  <a:cubicBezTo>
                    <a:pt x="302" y="271"/>
                    <a:pt x="1437" y="1135"/>
                    <a:pt x="1919" y="1135"/>
                  </a:cubicBezTo>
                  <a:cubicBezTo>
                    <a:pt x="2042" y="1135"/>
                    <a:pt x="2122" y="1079"/>
                    <a:pt x="2136" y="938"/>
                  </a:cubicBezTo>
                  <a:cubicBezTo>
                    <a:pt x="2169" y="638"/>
                    <a:pt x="1902" y="438"/>
                    <a:pt x="1702" y="338"/>
                  </a:cubicBezTo>
                  <a:cubicBezTo>
                    <a:pt x="1245" y="155"/>
                    <a:pt x="677" y="0"/>
                    <a:pt x="175" y="0"/>
                  </a:cubicBez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756" name="Google Shape;1756;p53"/>
          <p:cNvSpPr txBox="1">
            <a:spLocks noGrp="1"/>
          </p:cNvSpPr>
          <p:nvPr>
            <p:ph type="title"/>
          </p:nvPr>
        </p:nvSpPr>
        <p:spPr>
          <a:xfrm>
            <a:off x="3634075" y="1647725"/>
            <a:ext cx="4796700" cy="1023000"/>
          </a:xfrm>
          <a:prstGeom prst="rect">
            <a:avLst/>
          </a:prstGeom>
          <a:noFill/>
          <a:ln>
            <a:noFill/>
          </a:ln>
        </p:spPr>
        <p:txBody>
          <a:bodyPr spcFirstLastPara="1" wrap="square" lIns="91425" tIns="91425" rIns="91425" bIns="91425" anchor="b" anchorCtr="0">
            <a:noAutofit/>
          </a:bodyPr>
          <a:lstStyle>
            <a:lvl1pPr lvl="0" algn="r">
              <a:lnSpc>
                <a:spcPct val="100000"/>
              </a:lnSpc>
              <a:spcBef>
                <a:spcPts val="0"/>
              </a:spcBef>
              <a:spcAft>
                <a:spcPts val="0"/>
              </a:spcAft>
              <a:buSzPts val="2400"/>
              <a:buNone/>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1757" name="Google Shape;1757;p53"/>
          <p:cNvSpPr txBox="1">
            <a:spLocks noGrp="1"/>
          </p:cNvSpPr>
          <p:nvPr>
            <p:ph type="body" idx="1"/>
          </p:nvPr>
        </p:nvSpPr>
        <p:spPr>
          <a:xfrm>
            <a:off x="3634075" y="2749057"/>
            <a:ext cx="4796700" cy="746700"/>
          </a:xfrm>
          <a:prstGeom prst="rect">
            <a:avLst/>
          </a:prstGeom>
          <a:noFill/>
          <a:ln>
            <a:noFill/>
          </a:ln>
        </p:spPr>
        <p:txBody>
          <a:bodyPr spcFirstLastPara="1" wrap="square" lIns="91425" tIns="91425" rIns="91425" bIns="91425" anchor="t" anchorCtr="0">
            <a:noAutofit/>
          </a:bodyPr>
          <a:lstStyle>
            <a:lvl1pPr marL="457200" lvl="0" indent="-304800" algn="r">
              <a:lnSpc>
                <a:spcPct val="100000"/>
              </a:lnSpc>
              <a:spcBef>
                <a:spcPts val="0"/>
              </a:spcBef>
              <a:spcAft>
                <a:spcPts val="0"/>
              </a:spcAft>
              <a:buSzPts val="1200"/>
              <a:buChar char="●"/>
              <a:defRPr sz="1600">
                <a:solidFill>
                  <a:schemeClr val="dk1"/>
                </a:solidFill>
              </a:defRPr>
            </a:lvl1pPr>
            <a:lvl2pPr marL="914400" lvl="1" indent="-304800" algn="l">
              <a:lnSpc>
                <a:spcPct val="100000"/>
              </a:lnSpc>
              <a:spcBef>
                <a:spcPts val="0"/>
              </a:spcBef>
              <a:spcAft>
                <a:spcPts val="0"/>
              </a:spcAft>
              <a:buSzPts val="1200"/>
              <a:buChar char="○"/>
              <a:defRPr sz="1200"/>
            </a:lvl2pPr>
            <a:lvl3pPr marL="1371600" lvl="2" indent="-304800" algn="l">
              <a:lnSpc>
                <a:spcPct val="100000"/>
              </a:lnSpc>
              <a:spcBef>
                <a:spcPts val="0"/>
              </a:spcBef>
              <a:spcAft>
                <a:spcPts val="0"/>
              </a:spcAft>
              <a:buSzPts val="1200"/>
              <a:buChar char="■"/>
              <a:defRPr sz="1200"/>
            </a:lvl3pPr>
            <a:lvl4pPr marL="1828800" lvl="3" indent="-304800" algn="l">
              <a:lnSpc>
                <a:spcPct val="100000"/>
              </a:lnSpc>
              <a:spcBef>
                <a:spcPts val="0"/>
              </a:spcBef>
              <a:spcAft>
                <a:spcPts val="0"/>
              </a:spcAft>
              <a:buSzPts val="1200"/>
              <a:buChar char="●"/>
              <a:defRPr sz="1200"/>
            </a:lvl4pPr>
            <a:lvl5pPr marL="2286000" lvl="4" indent="-304800" algn="l">
              <a:lnSpc>
                <a:spcPct val="100000"/>
              </a:lnSpc>
              <a:spcBef>
                <a:spcPts val="0"/>
              </a:spcBef>
              <a:spcAft>
                <a:spcPts val="0"/>
              </a:spcAft>
              <a:buSzPts val="1200"/>
              <a:buChar char="○"/>
              <a:defRPr sz="1200"/>
            </a:lvl5pPr>
            <a:lvl6pPr marL="2743200" lvl="5" indent="-304800" algn="l">
              <a:lnSpc>
                <a:spcPct val="100000"/>
              </a:lnSpc>
              <a:spcBef>
                <a:spcPts val="0"/>
              </a:spcBef>
              <a:spcAft>
                <a:spcPts val="0"/>
              </a:spcAft>
              <a:buSzPts val="1200"/>
              <a:buChar char="■"/>
              <a:defRPr sz="1200"/>
            </a:lvl6pPr>
            <a:lvl7pPr marL="3200400" lvl="6" indent="-304800" algn="l">
              <a:lnSpc>
                <a:spcPct val="100000"/>
              </a:lnSpc>
              <a:spcBef>
                <a:spcPts val="0"/>
              </a:spcBef>
              <a:spcAft>
                <a:spcPts val="0"/>
              </a:spcAft>
              <a:buSzPts val="1200"/>
              <a:buChar char="●"/>
              <a:defRPr sz="1200"/>
            </a:lvl7pPr>
            <a:lvl8pPr marL="3657600" lvl="7" indent="-304800" algn="l">
              <a:lnSpc>
                <a:spcPct val="100000"/>
              </a:lnSpc>
              <a:spcBef>
                <a:spcPts val="0"/>
              </a:spcBef>
              <a:spcAft>
                <a:spcPts val="0"/>
              </a:spcAft>
              <a:buSzPts val="1200"/>
              <a:buChar char="○"/>
              <a:defRPr sz="1200"/>
            </a:lvl8pPr>
            <a:lvl9pPr marL="4114800" lvl="8" indent="-304800" algn="l">
              <a:lnSpc>
                <a:spcPct val="100000"/>
              </a:lnSpc>
              <a:spcBef>
                <a:spcPts val="0"/>
              </a:spcBef>
              <a:spcAft>
                <a:spcPts val="0"/>
              </a:spcAft>
              <a:buSzPts val="1200"/>
              <a:buChar char="■"/>
              <a:defRPr sz="1200"/>
            </a:lvl9pPr>
          </a:lstStyle>
          <a:p>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758"/>
        <p:cNvGrpSpPr/>
        <p:nvPr/>
      </p:nvGrpSpPr>
      <p:grpSpPr>
        <a:xfrm>
          <a:off x="0" y="0"/>
          <a:ext cx="0" cy="0"/>
          <a:chOff x="0" y="0"/>
          <a:chExt cx="0" cy="0"/>
        </a:xfrm>
      </p:grpSpPr>
      <p:grpSp>
        <p:nvGrpSpPr>
          <p:cNvPr id="1759" name="Google Shape;1759;p54"/>
          <p:cNvGrpSpPr/>
          <p:nvPr/>
        </p:nvGrpSpPr>
        <p:grpSpPr>
          <a:xfrm rot="-2882640">
            <a:off x="3162924" y="-77692"/>
            <a:ext cx="5080133" cy="4411631"/>
            <a:chOff x="3016500" y="2066925"/>
            <a:chExt cx="1577800" cy="1370175"/>
          </a:xfrm>
        </p:grpSpPr>
        <p:sp>
          <p:nvSpPr>
            <p:cNvPr id="1760" name="Google Shape;1760;p54"/>
            <p:cNvSpPr/>
            <p:nvPr/>
          </p:nvSpPr>
          <p:spPr>
            <a:xfrm>
              <a:off x="3016500" y="2277900"/>
              <a:ext cx="1156675" cy="1136675"/>
            </a:xfrm>
            <a:custGeom>
              <a:avLst/>
              <a:gdLst/>
              <a:ahLst/>
              <a:cxnLst/>
              <a:rect l="l" t="t" r="r" b="b"/>
              <a:pathLst>
                <a:path w="46267" h="45467" extrusionOk="0">
                  <a:moveTo>
                    <a:pt x="25905" y="0"/>
                  </a:moveTo>
                  <a:cubicBezTo>
                    <a:pt x="23434" y="0"/>
                    <a:pt x="21026" y="1266"/>
                    <a:pt x="19681" y="3537"/>
                  </a:cubicBezTo>
                  <a:cubicBezTo>
                    <a:pt x="19447" y="3904"/>
                    <a:pt x="19247" y="4304"/>
                    <a:pt x="19114" y="4704"/>
                  </a:cubicBezTo>
                  <a:cubicBezTo>
                    <a:pt x="19080" y="4704"/>
                    <a:pt x="19047" y="4671"/>
                    <a:pt x="19014" y="4637"/>
                  </a:cubicBezTo>
                  <a:cubicBezTo>
                    <a:pt x="18571" y="4376"/>
                    <a:pt x="18082" y="4251"/>
                    <a:pt x="17599" y="4251"/>
                  </a:cubicBezTo>
                  <a:cubicBezTo>
                    <a:pt x="16660" y="4251"/>
                    <a:pt x="15739" y="4724"/>
                    <a:pt x="15211" y="5605"/>
                  </a:cubicBezTo>
                  <a:cubicBezTo>
                    <a:pt x="15078" y="5838"/>
                    <a:pt x="14978" y="6105"/>
                    <a:pt x="14911" y="6372"/>
                  </a:cubicBezTo>
                  <a:cubicBezTo>
                    <a:pt x="14431" y="6209"/>
                    <a:pt x="13936" y="6130"/>
                    <a:pt x="13444" y="6130"/>
                  </a:cubicBezTo>
                  <a:cubicBezTo>
                    <a:pt x="11919" y="6130"/>
                    <a:pt x="10431" y="6894"/>
                    <a:pt x="9574" y="8307"/>
                  </a:cubicBezTo>
                  <a:cubicBezTo>
                    <a:pt x="8640" y="9908"/>
                    <a:pt x="8806" y="11876"/>
                    <a:pt x="9841" y="13277"/>
                  </a:cubicBezTo>
                  <a:cubicBezTo>
                    <a:pt x="9336" y="13169"/>
                    <a:pt x="8826" y="13116"/>
                    <a:pt x="8318" y="13116"/>
                  </a:cubicBezTo>
                  <a:cubicBezTo>
                    <a:pt x="5839" y="13116"/>
                    <a:pt x="3425" y="14376"/>
                    <a:pt x="2068" y="16646"/>
                  </a:cubicBezTo>
                  <a:cubicBezTo>
                    <a:pt x="0" y="20082"/>
                    <a:pt x="1134" y="24552"/>
                    <a:pt x="4570" y="26586"/>
                  </a:cubicBezTo>
                  <a:cubicBezTo>
                    <a:pt x="5237" y="26987"/>
                    <a:pt x="5938" y="27254"/>
                    <a:pt x="6672" y="27420"/>
                  </a:cubicBezTo>
                  <a:cubicBezTo>
                    <a:pt x="6405" y="29188"/>
                    <a:pt x="7172" y="30990"/>
                    <a:pt x="8806" y="31957"/>
                  </a:cubicBezTo>
                  <a:cubicBezTo>
                    <a:pt x="9529" y="32374"/>
                    <a:pt x="10321" y="32582"/>
                    <a:pt x="11087" y="32582"/>
                  </a:cubicBezTo>
                  <a:cubicBezTo>
                    <a:pt x="11240" y="32582"/>
                    <a:pt x="11392" y="32574"/>
                    <a:pt x="11542" y="32557"/>
                  </a:cubicBezTo>
                  <a:cubicBezTo>
                    <a:pt x="11675" y="33325"/>
                    <a:pt x="12142" y="34058"/>
                    <a:pt x="12843" y="34492"/>
                  </a:cubicBezTo>
                  <a:cubicBezTo>
                    <a:pt x="13285" y="34761"/>
                    <a:pt x="13772" y="34887"/>
                    <a:pt x="14252" y="34887"/>
                  </a:cubicBezTo>
                  <a:cubicBezTo>
                    <a:pt x="14605" y="34887"/>
                    <a:pt x="14953" y="34819"/>
                    <a:pt x="15278" y="34692"/>
                  </a:cubicBezTo>
                  <a:cubicBezTo>
                    <a:pt x="15478" y="35259"/>
                    <a:pt x="15878" y="35793"/>
                    <a:pt x="16445" y="36127"/>
                  </a:cubicBezTo>
                  <a:cubicBezTo>
                    <a:pt x="16812" y="36327"/>
                    <a:pt x="17212" y="36460"/>
                    <a:pt x="17613" y="36494"/>
                  </a:cubicBezTo>
                  <a:cubicBezTo>
                    <a:pt x="16879" y="39496"/>
                    <a:pt x="18146" y="42765"/>
                    <a:pt x="20915" y="44433"/>
                  </a:cubicBezTo>
                  <a:cubicBezTo>
                    <a:pt x="22091" y="45134"/>
                    <a:pt x="23379" y="45467"/>
                    <a:pt x="24646" y="45467"/>
                  </a:cubicBezTo>
                  <a:cubicBezTo>
                    <a:pt x="27117" y="45467"/>
                    <a:pt x="29511" y="44202"/>
                    <a:pt x="30856" y="41931"/>
                  </a:cubicBezTo>
                  <a:cubicBezTo>
                    <a:pt x="31856" y="40263"/>
                    <a:pt x="32090" y="38395"/>
                    <a:pt x="31723" y="36627"/>
                  </a:cubicBezTo>
                  <a:lnTo>
                    <a:pt x="31723" y="36627"/>
                  </a:lnTo>
                  <a:cubicBezTo>
                    <a:pt x="32116" y="36739"/>
                    <a:pt x="32517" y="36794"/>
                    <a:pt x="32916" y="36794"/>
                  </a:cubicBezTo>
                  <a:cubicBezTo>
                    <a:pt x="34416" y="36794"/>
                    <a:pt x="35883" y="36022"/>
                    <a:pt x="36726" y="34626"/>
                  </a:cubicBezTo>
                  <a:cubicBezTo>
                    <a:pt x="37760" y="32891"/>
                    <a:pt x="37494" y="30723"/>
                    <a:pt x="36193" y="29288"/>
                  </a:cubicBezTo>
                  <a:cubicBezTo>
                    <a:pt x="37093" y="29255"/>
                    <a:pt x="37927" y="28788"/>
                    <a:pt x="38428" y="27954"/>
                  </a:cubicBezTo>
                  <a:cubicBezTo>
                    <a:pt x="39061" y="26920"/>
                    <a:pt x="38895" y="25619"/>
                    <a:pt x="38127" y="24718"/>
                  </a:cubicBezTo>
                  <a:cubicBezTo>
                    <a:pt x="40562" y="24685"/>
                    <a:pt x="42897" y="23451"/>
                    <a:pt x="44232" y="21216"/>
                  </a:cubicBezTo>
                  <a:cubicBezTo>
                    <a:pt x="46267" y="17780"/>
                    <a:pt x="45166" y="13310"/>
                    <a:pt x="41730" y="11275"/>
                  </a:cubicBezTo>
                  <a:cubicBezTo>
                    <a:pt x="40562" y="10584"/>
                    <a:pt x="39274" y="10250"/>
                    <a:pt x="38001" y="10250"/>
                  </a:cubicBezTo>
                  <a:cubicBezTo>
                    <a:pt x="37493" y="10250"/>
                    <a:pt x="36988" y="10304"/>
                    <a:pt x="36493" y="10408"/>
                  </a:cubicBezTo>
                  <a:cubicBezTo>
                    <a:pt x="36460" y="9508"/>
                    <a:pt x="35993" y="8607"/>
                    <a:pt x="35159" y="8107"/>
                  </a:cubicBezTo>
                  <a:cubicBezTo>
                    <a:pt x="34702" y="7842"/>
                    <a:pt x="34194" y="7717"/>
                    <a:pt x="33696" y="7717"/>
                  </a:cubicBezTo>
                  <a:cubicBezTo>
                    <a:pt x="33503" y="7717"/>
                    <a:pt x="33311" y="7736"/>
                    <a:pt x="33124" y="7773"/>
                  </a:cubicBezTo>
                  <a:cubicBezTo>
                    <a:pt x="33324" y="5138"/>
                    <a:pt x="32056" y="2469"/>
                    <a:pt x="29621" y="1035"/>
                  </a:cubicBezTo>
                  <a:cubicBezTo>
                    <a:pt x="28456" y="334"/>
                    <a:pt x="27172" y="0"/>
                    <a:pt x="25905" y="0"/>
                  </a:cubicBezTo>
                  <a:close/>
                </a:path>
              </a:pathLst>
            </a:custGeom>
            <a:solidFill>
              <a:srgbClr val="9FC5E8">
                <a:alpha val="3411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1" name="Google Shape;1761;p54"/>
            <p:cNvSpPr/>
            <p:nvPr/>
          </p:nvSpPr>
          <p:spPr>
            <a:xfrm>
              <a:off x="4081425" y="3011775"/>
              <a:ext cx="512875" cy="275200"/>
            </a:xfrm>
            <a:custGeom>
              <a:avLst/>
              <a:gdLst/>
              <a:ahLst/>
              <a:cxnLst/>
              <a:rect l="l" t="t" r="r" b="b"/>
              <a:pathLst>
                <a:path w="20515" h="11008" extrusionOk="0">
                  <a:moveTo>
                    <a:pt x="0" y="0"/>
                  </a:moveTo>
                  <a:lnTo>
                    <a:pt x="19181" y="11008"/>
                  </a:lnTo>
                  <a:lnTo>
                    <a:pt x="20515" y="8073"/>
                  </a:lnTo>
                  <a:lnTo>
                    <a:pt x="0" y="0"/>
                  </a:lnTo>
                  <a:close/>
                </a:path>
              </a:pathLst>
            </a:custGeom>
            <a:solidFill>
              <a:srgbClr val="9FC5E8">
                <a:alpha val="3411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2" name="Google Shape;1762;p54"/>
            <p:cNvSpPr/>
            <p:nvPr/>
          </p:nvSpPr>
          <p:spPr>
            <a:xfrm>
              <a:off x="4026375" y="3103500"/>
              <a:ext cx="193500" cy="333600"/>
            </a:xfrm>
            <a:custGeom>
              <a:avLst/>
              <a:gdLst/>
              <a:ahLst/>
              <a:cxnLst/>
              <a:rect l="l" t="t" r="r" b="b"/>
              <a:pathLst>
                <a:path w="7740" h="13344" extrusionOk="0">
                  <a:moveTo>
                    <a:pt x="1" y="0"/>
                  </a:moveTo>
                  <a:lnTo>
                    <a:pt x="4938" y="13343"/>
                  </a:lnTo>
                  <a:lnTo>
                    <a:pt x="7740" y="12109"/>
                  </a:lnTo>
                  <a:lnTo>
                    <a:pt x="1" y="0"/>
                  </a:lnTo>
                  <a:close/>
                </a:path>
              </a:pathLst>
            </a:custGeom>
            <a:solidFill>
              <a:srgbClr val="9FC5E8">
                <a:alpha val="3411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3" name="Google Shape;1763;p54"/>
            <p:cNvSpPr/>
            <p:nvPr/>
          </p:nvSpPr>
          <p:spPr>
            <a:xfrm>
              <a:off x="4047225" y="2869175"/>
              <a:ext cx="356950" cy="76725"/>
            </a:xfrm>
            <a:custGeom>
              <a:avLst/>
              <a:gdLst/>
              <a:ahLst/>
              <a:cxnLst/>
              <a:rect l="l" t="t" r="r" b="b"/>
              <a:pathLst>
                <a:path w="14278" h="3069" extrusionOk="0">
                  <a:moveTo>
                    <a:pt x="14277" y="0"/>
                  </a:moveTo>
                  <a:lnTo>
                    <a:pt x="1" y="1635"/>
                  </a:lnTo>
                  <a:lnTo>
                    <a:pt x="14144" y="3069"/>
                  </a:lnTo>
                  <a:lnTo>
                    <a:pt x="14277" y="0"/>
                  </a:lnTo>
                  <a:close/>
                </a:path>
              </a:pathLst>
            </a:custGeom>
            <a:solidFill>
              <a:srgbClr val="9FC5E8">
                <a:alpha val="3411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4" name="Google Shape;1764;p54"/>
            <p:cNvSpPr/>
            <p:nvPr/>
          </p:nvSpPr>
          <p:spPr>
            <a:xfrm>
              <a:off x="3857925" y="2066925"/>
              <a:ext cx="192675" cy="213500"/>
            </a:xfrm>
            <a:custGeom>
              <a:avLst/>
              <a:gdLst/>
              <a:ahLst/>
              <a:cxnLst/>
              <a:rect l="l" t="t" r="r" b="b"/>
              <a:pathLst>
                <a:path w="7707" h="8540" extrusionOk="0">
                  <a:moveTo>
                    <a:pt x="4470" y="0"/>
                  </a:moveTo>
                  <a:lnTo>
                    <a:pt x="1" y="8540"/>
                  </a:lnTo>
                  <a:lnTo>
                    <a:pt x="7706" y="2102"/>
                  </a:lnTo>
                  <a:lnTo>
                    <a:pt x="4470" y="0"/>
                  </a:lnTo>
                  <a:close/>
                </a:path>
              </a:pathLst>
            </a:custGeom>
            <a:solidFill>
              <a:srgbClr val="9FC5E8">
                <a:alpha val="3411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765" name="Google Shape;1765;p54"/>
          <p:cNvSpPr/>
          <p:nvPr/>
        </p:nvSpPr>
        <p:spPr>
          <a:xfrm>
            <a:off x="7587275" y="3564563"/>
            <a:ext cx="709700" cy="307725"/>
          </a:xfrm>
          <a:custGeom>
            <a:avLst/>
            <a:gdLst/>
            <a:ahLst/>
            <a:cxnLst/>
            <a:rect l="l" t="t" r="r" b="b"/>
            <a:pathLst>
              <a:path w="28388" h="12309" extrusionOk="0">
                <a:moveTo>
                  <a:pt x="18247" y="0"/>
                </a:moveTo>
                <a:cubicBezTo>
                  <a:pt x="13877" y="0"/>
                  <a:pt x="10141" y="2802"/>
                  <a:pt x="8740" y="6738"/>
                </a:cubicBezTo>
                <a:lnTo>
                  <a:pt x="2769" y="6738"/>
                </a:lnTo>
                <a:cubicBezTo>
                  <a:pt x="1234" y="6738"/>
                  <a:pt x="0" y="7973"/>
                  <a:pt x="0" y="9507"/>
                </a:cubicBezTo>
                <a:cubicBezTo>
                  <a:pt x="0" y="11041"/>
                  <a:pt x="1234" y="12309"/>
                  <a:pt x="2769" y="12309"/>
                </a:cubicBezTo>
                <a:lnTo>
                  <a:pt x="25585" y="12309"/>
                </a:lnTo>
                <a:cubicBezTo>
                  <a:pt x="27153" y="12309"/>
                  <a:pt x="28387" y="11041"/>
                  <a:pt x="28387" y="9507"/>
                </a:cubicBezTo>
                <a:cubicBezTo>
                  <a:pt x="28387" y="9407"/>
                  <a:pt x="28387" y="9273"/>
                  <a:pt x="28354" y="9173"/>
                </a:cubicBezTo>
                <a:cubicBezTo>
                  <a:pt x="28087" y="3836"/>
                  <a:pt x="23684" y="0"/>
                  <a:pt x="18247" y="0"/>
                </a:cubicBezTo>
                <a:close/>
              </a:path>
            </a:pathLst>
          </a:custGeom>
          <a:solidFill>
            <a:srgbClr val="F0EF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6" name="Google Shape;1766;p54"/>
          <p:cNvSpPr/>
          <p:nvPr/>
        </p:nvSpPr>
        <p:spPr>
          <a:xfrm flipH="1">
            <a:off x="600050" y="796163"/>
            <a:ext cx="709700" cy="307725"/>
          </a:xfrm>
          <a:custGeom>
            <a:avLst/>
            <a:gdLst/>
            <a:ahLst/>
            <a:cxnLst/>
            <a:rect l="l" t="t" r="r" b="b"/>
            <a:pathLst>
              <a:path w="28388" h="12309" extrusionOk="0">
                <a:moveTo>
                  <a:pt x="18247" y="0"/>
                </a:moveTo>
                <a:cubicBezTo>
                  <a:pt x="13877" y="0"/>
                  <a:pt x="10141" y="2802"/>
                  <a:pt x="8740" y="6738"/>
                </a:cubicBezTo>
                <a:lnTo>
                  <a:pt x="2769" y="6738"/>
                </a:lnTo>
                <a:cubicBezTo>
                  <a:pt x="1234" y="6738"/>
                  <a:pt x="0" y="7973"/>
                  <a:pt x="0" y="9507"/>
                </a:cubicBezTo>
                <a:cubicBezTo>
                  <a:pt x="0" y="11041"/>
                  <a:pt x="1234" y="12309"/>
                  <a:pt x="2769" y="12309"/>
                </a:cubicBezTo>
                <a:lnTo>
                  <a:pt x="25585" y="12309"/>
                </a:lnTo>
                <a:cubicBezTo>
                  <a:pt x="27153" y="12309"/>
                  <a:pt x="28387" y="11041"/>
                  <a:pt x="28387" y="9507"/>
                </a:cubicBezTo>
                <a:cubicBezTo>
                  <a:pt x="28387" y="9407"/>
                  <a:pt x="28387" y="9273"/>
                  <a:pt x="28354" y="9173"/>
                </a:cubicBezTo>
                <a:cubicBezTo>
                  <a:pt x="28087" y="3836"/>
                  <a:pt x="23684" y="0"/>
                  <a:pt x="18247" y="0"/>
                </a:cubicBezTo>
                <a:close/>
              </a:path>
            </a:pathLst>
          </a:custGeom>
          <a:solidFill>
            <a:srgbClr val="F0EF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767" name="Google Shape;1767;p54"/>
          <p:cNvGrpSpPr/>
          <p:nvPr/>
        </p:nvGrpSpPr>
        <p:grpSpPr>
          <a:xfrm>
            <a:off x="7776875" y="984500"/>
            <a:ext cx="330501" cy="420623"/>
            <a:chOff x="3828325" y="875775"/>
            <a:chExt cx="330501" cy="420623"/>
          </a:xfrm>
        </p:grpSpPr>
        <p:sp>
          <p:nvSpPr>
            <p:cNvPr id="1768" name="Google Shape;1768;p54"/>
            <p:cNvSpPr/>
            <p:nvPr/>
          </p:nvSpPr>
          <p:spPr>
            <a:xfrm>
              <a:off x="3884094" y="1119247"/>
              <a:ext cx="53711" cy="53776"/>
            </a:xfrm>
            <a:custGeom>
              <a:avLst/>
              <a:gdLst/>
              <a:ahLst/>
              <a:cxnLst/>
              <a:rect l="l" t="t" r="r" b="b"/>
              <a:pathLst>
                <a:path w="835" h="836" extrusionOk="0">
                  <a:moveTo>
                    <a:pt x="474" y="1"/>
                  </a:moveTo>
                  <a:cubicBezTo>
                    <a:pt x="323" y="1"/>
                    <a:pt x="155" y="120"/>
                    <a:pt x="100" y="285"/>
                  </a:cubicBezTo>
                  <a:cubicBezTo>
                    <a:pt x="0" y="485"/>
                    <a:pt x="67" y="719"/>
                    <a:pt x="234" y="819"/>
                  </a:cubicBezTo>
                  <a:cubicBezTo>
                    <a:pt x="269" y="830"/>
                    <a:pt x="305" y="836"/>
                    <a:pt x="340" y="836"/>
                  </a:cubicBezTo>
                  <a:cubicBezTo>
                    <a:pt x="502" y="836"/>
                    <a:pt x="652" y="716"/>
                    <a:pt x="734" y="552"/>
                  </a:cubicBezTo>
                  <a:cubicBezTo>
                    <a:pt x="834" y="352"/>
                    <a:pt x="734" y="118"/>
                    <a:pt x="567" y="18"/>
                  </a:cubicBezTo>
                  <a:cubicBezTo>
                    <a:pt x="538" y="6"/>
                    <a:pt x="506" y="1"/>
                    <a:pt x="474" y="1"/>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9" name="Google Shape;1769;p54"/>
            <p:cNvSpPr/>
            <p:nvPr/>
          </p:nvSpPr>
          <p:spPr>
            <a:xfrm>
              <a:off x="3918444" y="1068109"/>
              <a:ext cx="126656" cy="79699"/>
            </a:xfrm>
            <a:custGeom>
              <a:avLst/>
              <a:gdLst/>
              <a:ahLst/>
              <a:cxnLst/>
              <a:rect l="l" t="t" r="r" b="b"/>
              <a:pathLst>
                <a:path w="1969" h="1239" extrusionOk="0">
                  <a:moveTo>
                    <a:pt x="1114" y="1"/>
                  </a:moveTo>
                  <a:cubicBezTo>
                    <a:pt x="642" y="1"/>
                    <a:pt x="123" y="511"/>
                    <a:pt x="0" y="880"/>
                  </a:cubicBezTo>
                  <a:lnTo>
                    <a:pt x="0" y="1180"/>
                  </a:lnTo>
                  <a:cubicBezTo>
                    <a:pt x="43" y="1223"/>
                    <a:pt x="86" y="1238"/>
                    <a:pt x="130" y="1238"/>
                  </a:cubicBezTo>
                  <a:cubicBezTo>
                    <a:pt x="223" y="1238"/>
                    <a:pt x="320" y="1169"/>
                    <a:pt x="434" y="1147"/>
                  </a:cubicBezTo>
                  <a:cubicBezTo>
                    <a:pt x="551" y="1108"/>
                    <a:pt x="668" y="1091"/>
                    <a:pt x="785" y="1091"/>
                  </a:cubicBezTo>
                  <a:cubicBezTo>
                    <a:pt x="868" y="1091"/>
                    <a:pt x="951" y="1099"/>
                    <a:pt x="1034" y="1113"/>
                  </a:cubicBezTo>
                  <a:cubicBezTo>
                    <a:pt x="1188" y="1113"/>
                    <a:pt x="1349" y="1156"/>
                    <a:pt x="1488" y="1156"/>
                  </a:cubicBezTo>
                  <a:cubicBezTo>
                    <a:pt x="1650" y="1156"/>
                    <a:pt x="1781" y="1098"/>
                    <a:pt x="1835" y="846"/>
                  </a:cubicBezTo>
                  <a:cubicBezTo>
                    <a:pt x="1968" y="446"/>
                    <a:pt x="1601" y="113"/>
                    <a:pt x="1234" y="12"/>
                  </a:cubicBezTo>
                  <a:cubicBezTo>
                    <a:pt x="1195" y="5"/>
                    <a:pt x="1155" y="1"/>
                    <a:pt x="1114"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0" name="Google Shape;1770;p54"/>
            <p:cNvSpPr/>
            <p:nvPr/>
          </p:nvSpPr>
          <p:spPr>
            <a:xfrm>
              <a:off x="3828325" y="1159001"/>
              <a:ext cx="81564" cy="135211"/>
            </a:xfrm>
            <a:custGeom>
              <a:avLst/>
              <a:gdLst/>
              <a:ahLst/>
              <a:cxnLst/>
              <a:rect l="l" t="t" r="r" b="b"/>
              <a:pathLst>
                <a:path w="1268" h="2102" extrusionOk="0">
                  <a:moveTo>
                    <a:pt x="1234" y="0"/>
                  </a:moveTo>
                  <a:cubicBezTo>
                    <a:pt x="1168" y="0"/>
                    <a:pt x="1101" y="134"/>
                    <a:pt x="1068" y="167"/>
                  </a:cubicBezTo>
                  <a:cubicBezTo>
                    <a:pt x="1001" y="267"/>
                    <a:pt x="934" y="334"/>
                    <a:pt x="867" y="434"/>
                  </a:cubicBezTo>
                  <a:cubicBezTo>
                    <a:pt x="734" y="601"/>
                    <a:pt x="634" y="768"/>
                    <a:pt x="534" y="968"/>
                  </a:cubicBezTo>
                  <a:cubicBezTo>
                    <a:pt x="400" y="1135"/>
                    <a:pt x="300" y="1335"/>
                    <a:pt x="234" y="1535"/>
                  </a:cubicBezTo>
                  <a:cubicBezTo>
                    <a:pt x="134" y="1702"/>
                    <a:pt x="33" y="1902"/>
                    <a:pt x="0" y="2102"/>
                  </a:cubicBezTo>
                  <a:cubicBezTo>
                    <a:pt x="67" y="1935"/>
                    <a:pt x="134" y="1735"/>
                    <a:pt x="234" y="1568"/>
                  </a:cubicBezTo>
                  <a:cubicBezTo>
                    <a:pt x="334" y="1401"/>
                    <a:pt x="400" y="1201"/>
                    <a:pt x="500" y="1035"/>
                  </a:cubicBezTo>
                  <a:cubicBezTo>
                    <a:pt x="634" y="868"/>
                    <a:pt x="734" y="701"/>
                    <a:pt x="834" y="534"/>
                  </a:cubicBezTo>
                  <a:cubicBezTo>
                    <a:pt x="901" y="467"/>
                    <a:pt x="967" y="367"/>
                    <a:pt x="1034" y="301"/>
                  </a:cubicBezTo>
                  <a:cubicBezTo>
                    <a:pt x="1068" y="234"/>
                    <a:pt x="1101" y="201"/>
                    <a:pt x="1134" y="167"/>
                  </a:cubicBezTo>
                  <a:cubicBezTo>
                    <a:pt x="1168" y="134"/>
                    <a:pt x="1201" y="101"/>
                    <a:pt x="1234" y="67"/>
                  </a:cubicBezTo>
                  <a:cubicBezTo>
                    <a:pt x="1268" y="67"/>
                    <a:pt x="1268" y="67"/>
                    <a:pt x="1268" y="34"/>
                  </a:cubicBezTo>
                  <a:cubicBezTo>
                    <a:pt x="1268" y="34"/>
                    <a:pt x="1234" y="0"/>
                    <a:pt x="1234"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1" name="Google Shape;1771;p54"/>
            <p:cNvSpPr/>
            <p:nvPr/>
          </p:nvSpPr>
          <p:spPr>
            <a:xfrm>
              <a:off x="3839003" y="1079623"/>
              <a:ext cx="77319" cy="60144"/>
            </a:xfrm>
            <a:custGeom>
              <a:avLst/>
              <a:gdLst/>
              <a:ahLst/>
              <a:cxnLst/>
              <a:rect l="l" t="t" r="r" b="b"/>
              <a:pathLst>
                <a:path w="1202" h="935" extrusionOk="0">
                  <a:moveTo>
                    <a:pt x="1" y="0"/>
                  </a:moveTo>
                  <a:cubicBezTo>
                    <a:pt x="1" y="0"/>
                    <a:pt x="1" y="34"/>
                    <a:pt x="1" y="34"/>
                  </a:cubicBezTo>
                  <a:cubicBezTo>
                    <a:pt x="501" y="200"/>
                    <a:pt x="902" y="534"/>
                    <a:pt x="1202" y="934"/>
                  </a:cubicBezTo>
                  <a:cubicBezTo>
                    <a:pt x="935" y="501"/>
                    <a:pt x="501" y="200"/>
                    <a:pt x="1"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2" name="Google Shape;1772;p54"/>
            <p:cNvSpPr/>
            <p:nvPr/>
          </p:nvSpPr>
          <p:spPr>
            <a:xfrm>
              <a:off x="3845435" y="1103230"/>
              <a:ext cx="58021" cy="37501"/>
            </a:xfrm>
            <a:custGeom>
              <a:avLst/>
              <a:gdLst/>
              <a:ahLst/>
              <a:cxnLst/>
              <a:rect l="l" t="t" r="r" b="b"/>
              <a:pathLst>
                <a:path w="902" h="583" extrusionOk="0">
                  <a:moveTo>
                    <a:pt x="1" y="0"/>
                  </a:moveTo>
                  <a:lnTo>
                    <a:pt x="1" y="0"/>
                  </a:lnTo>
                  <a:cubicBezTo>
                    <a:pt x="301" y="167"/>
                    <a:pt x="601" y="334"/>
                    <a:pt x="868" y="567"/>
                  </a:cubicBezTo>
                  <a:cubicBezTo>
                    <a:pt x="868" y="578"/>
                    <a:pt x="872" y="582"/>
                    <a:pt x="877" y="582"/>
                  </a:cubicBezTo>
                  <a:cubicBezTo>
                    <a:pt x="887" y="582"/>
                    <a:pt x="902" y="567"/>
                    <a:pt x="902" y="567"/>
                  </a:cubicBezTo>
                  <a:cubicBezTo>
                    <a:pt x="601" y="334"/>
                    <a:pt x="335" y="134"/>
                    <a:pt x="1"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3" name="Google Shape;1773;p54"/>
            <p:cNvSpPr/>
            <p:nvPr/>
          </p:nvSpPr>
          <p:spPr>
            <a:xfrm>
              <a:off x="3939864" y="1116610"/>
              <a:ext cx="68763" cy="179788"/>
            </a:xfrm>
            <a:custGeom>
              <a:avLst/>
              <a:gdLst/>
              <a:ahLst/>
              <a:cxnLst/>
              <a:rect l="l" t="t" r="r" b="b"/>
              <a:pathLst>
                <a:path w="1069" h="2795" extrusionOk="0">
                  <a:moveTo>
                    <a:pt x="413" y="1"/>
                  </a:moveTo>
                  <a:cubicBezTo>
                    <a:pt x="401" y="1"/>
                    <a:pt x="384" y="9"/>
                    <a:pt x="368" y="26"/>
                  </a:cubicBezTo>
                  <a:cubicBezTo>
                    <a:pt x="268" y="259"/>
                    <a:pt x="201" y="526"/>
                    <a:pt x="101" y="793"/>
                  </a:cubicBezTo>
                  <a:cubicBezTo>
                    <a:pt x="67" y="893"/>
                    <a:pt x="1" y="993"/>
                    <a:pt x="34" y="1126"/>
                  </a:cubicBezTo>
                  <a:cubicBezTo>
                    <a:pt x="67" y="1260"/>
                    <a:pt x="101" y="1393"/>
                    <a:pt x="134" y="1527"/>
                  </a:cubicBezTo>
                  <a:cubicBezTo>
                    <a:pt x="167" y="1660"/>
                    <a:pt x="201" y="1827"/>
                    <a:pt x="234" y="1960"/>
                  </a:cubicBezTo>
                  <a:cubicBezTo>
                    <a:pt x="268" y="2027"/>
                    <a:pt x="368" y="2127"/>
                    <a:pt x="434" y="2194"/>
                  </a:cubicBezTo>
                  <a:cubicBezTo>
                    <a:pt x="634" y="2394"/>
                    <a:pt x="835" y="2594"/>
                    <a:pt x="1068" y="2794"/>
                  </a:cubicBezTo>
                  <a:cubicBezTo>
                    <a:pt x="1068" y="2794"/>
                    <a:pt x="1068" y="2761"/>
                    <a:pt x="1068" y="2761"/>
                  </a:cubicBezTo>
                  <a:cubicBezTo>
                    <a:pt x="901" y="2594"/>
                    <a:pt x="735" y="2427"/>
                    <a:pt x="568" y="2261"/>
                  </a:cubicBezTo>
                  <a:cubicBezTo>
                    <a:pt x="468" y="2194"/>
                    <a:pt x="368" y="2094"/>
                    <a:pt x="301" y="1960"/>
                  </a:cubicBezTo>
                  <a:cubicBezTo>
                    <a:pt x="234" y="1860"/>
                    <a:pt x="234" y="1694"/>
                    <a:pt x="201" y="1560"/>
                  </a:cubicBezTo>
                  <a:cubicBezTo>
                    <a:pt x="167" y="1460"/>
                    <a:pt x="134" y="1327"/>
                    <a:pt x="101" y="1193"/>
                  </a:cubicBezTo>
                  <a:cubicBezTo>
                    <a:pt x="67" y="1026"/>
                    <a:pt x="101" y="893"/>
                    <a:pt x="167" y="760"/>
                  </a:cubicBezTo>
                  <a:cubicBezTo>
                    <a:pt x="268" y="526"/>
                    <a:pt x="334" y="259"/>
                    <a:pt x="434" y="26"/>
                  </a:cubicBezTo>
                  <a:cubicBezTo>
                    <a:pt x="434" y="9"/>
                    <a:pt x="426" y="1"/>
                    <a:pt x="413"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4" name="Google Shape;1774;p54"/>
            <p:cNvSpPr/>
            <p:nvPr/>
          </p:nvSpPr>
          <p:spPr>
            <a:xfrm>
              <a:off x="3957039" y="1118733"/>
              <a:ext cx="85874" cy="169046"/>
            </a:xfrm>
            <a:custGeom>
              <a:avLst/>
              <a:gdLst/>
              <a:ahLst/>
              <a:cxnLst/>
              <a:rect l="l" t="t" r="r" b="b"/>
              <a:pathLst>
                <a:path w="1335" h="2628" extrusionOk="0">
                  <a:moveTo>
                    <a:pt x="217" y="1"/>
                  </a:moveTo>
                  <a:cubicBezTo>
                    <a:pt x="209" y="1"/>
                    <a:pt x="201" y="9"/>
                    <a:pt x="201" y="26"/>
                  </a:cubicBezTo>
                  <a:cubicBezTo>
                    <a:pt x="134" y="293"/>
                    <a:pt x="101" y="560"/>
                    <a:pt x="34" y="827"/>
                  </a:cubicBezTo>
                  <a:cubicBezTo>
                    <a:pt x="34" y="960"/>
                    <a:pt x="1" y="1060"/>
                    <a:pt x="34" y="1160"/>
                  </a:cubicBezTo>
                  <a:cubicBezTo>
                    <a:pt x="101" y="1294"/>
                    <a:pt x="134" y="1427"/>
                    <a:pt x="201" y="1560"/>
                  </a:cubicBezTo>
                  <a:cubicBezTo>
                    <a:pt x="267" y="1694"/>
                    <a:pt x="301" y="1827"/>
                    <a:pt x="367" y="1961"/>
                  </a:cubicBezTo>
                  <a:cubicBezTo>
                    <a:pt x="434" y="2061"/>
                    <a:pt x="534" y="2094"/>
                    <a:pt x="601" y="2161"/>
                  </a:cubicBezTo>
                  <a:cubicBezTo>
                    <a:pt x="868" y="2328"/>
                    <a:pt x="1101" y="2494"/>
                    <a:pt x="1335" y="2628"/>
                  </a:cubicBezTo>
                  <a:cubicBezTo>
                    <a:pt x="1168" y="2494"/>
                    <a:pt x="968" y="2361"/>
                    <a:pt x="768" y="2228"/>
                  </a:cubicBezTo>
                  <a:cubicBezTo>
                    <a:pt x="668" y="2161"/>
                    <a:pt x="534" y="2061"/>
                    <a:pt x="434" y="1961"/>
                  </a:cubicBezTo>
                  <a:cubicBezTo>
                    <a:pt x="367" y="1861"/>
                    <a:pt x="334" y="1727"/>
                    <a:pt x="267" y="1594"/>
                  </a:cubicBezTo>
                  <a:cubicBezTo>
                    <a:pt x="234" y="1460"/>
                    <a:pt x="167" y="1360"/>
                    <a:pt x="134" y="1227"/>
                  </a:cubicBezTo>
                  <a:cubicBezTo>
                    <a:pt x="67" y="1093"/>
                    <a:pt x="67" y="960"/>
                    <a:pt x="101" y="793"/>
                  </a:cubicBezTo>
                  <a:cubicBezTo>
                    <a:pt x="167" y="526"/>
                    <a:pt x="201" y="293"/>
                    <a:pt x="234" y="26"/>
                  </a:cubicBezTo>
                  <a:cubicBezTo>
                    <a:pt x="234" y="9"/>
                    <a:pt x="226" y="1"/>
                    <a:pt x="217"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5" name="Google Shape;1775;p54"/>
            <p:cNvSpPr/>
            <p:nvPr/>
          </p:nvSpPr>
          <p:spPr>
            <a:xfrm>
              <a:off x="3974213" y="1103745"/>
              <a:ext cx="105171" cy="153994"/>
            </a:xfrm>
            <a:custGeom>
              <a:avLst/>
              <a:gdLst/>
              <a:ahLst/>
              <a:cxnLst/>
              <a:rect l="l" t="t" r="r" b="b"/>
              <a:pathLst>
                <a:path w="1635" h="2394" extrusionOk="0">
                  <a:moveTo>
                    <a:pt x="50" y="0"/>
                  </a:moveTo>
                  <a:cubicBezTo>
                    <a:pt x="42" y="0"/>
                    <a:pt x="34" y="9"/>
                    <a:pt x="34" y="26"/>
                  </a:cubicBezTo>
                  <a:cubicBezTo>
                    <a:pt x="34" y="292"/>
                    <a:pt x="34" y="559"/>
                    <a:pt x="34" y="859"/>
                  </a:cubicBezTo>
                  <a:cubicBezTo>
                    <a:pt x="34" y="960"/>
                    <a:pt x="0" y="1060"/>
                    <a:pt x="67" y="1160"/>
                  </a:cubicBezTo>
                  <a:cubicBezTo>
                    <a:pt x="134" y="1293"/>
                    <a:pt x="234" y="1427"/>
                    <a:pt x="301" y="1527"/>
                  </a:cubicBezTo>
                  <a:cubicBezTo>
                    <a:pt x="401" y="1660"/>
                    <a:pt x="467" y="1760"/>
                    <a:pt x="567" y="1894"/>
                  </a:cubicBezTo>
                  <a:cubicBezTo>
                    <a:pt x="634" y="1960"/>
                    <a:pt x="734" y="1994"/>
                    <a:pt x="834" y="2027"/>
                  </a:cubicBezTo>
                  <a:cubicBezTo>
                    <a:pt x="1101" y="2160"/>
                    <a:pt x="1335" y="2260"/>
                    <a:pt x="1635" y="2394"/>
                  </a:cubicBezTo>
                  <a:cubicBezTo>
                    <a:pt x="1635" y="2394"/>
                    <a:pt x="1635" y="2394"/>
                    <a:pt x="1635" y="2361"/>
                  </a:cubicBezTo>
                  <a:cubicBezTo>
                    <a:pt x="1401" y="2260"/>
                    <a:pt x="1201" y="2160"/>
                    <a:pt x="968" y="2060"/>
                  </a:cubicBezTo>
                  <a:cubicBezTo>
                    <a:pt x="868" y="2027"/>
                    <a:pt x="734" y="1960"/>
                    <a:pt x="634" y="1894"/>
                  </a:cubicBezTo>
                  <a:cubicBezTo>
                    <a:pt x="534" y="1793"/>
                    <a:pt x="467" y="1660"/>
                    <a:pt x="401" y="1560"/>
                  </a:cubicBezTo>
                  <a:cubicBezTo>
                    <a:pt x="301" y="1427"/>
                    <a:pt x="234" y="1326"/>
                    <a:pt x="167" y="1226"/>
                  </a:cubicBezTo>
                  <a:cubicBezTo>
                    <a:pt x="67" y="1093"/>
                    <a:pt x="67" y="960"/>
                    <a:pt x="67" y="793"/>
                  </a:cubicBezTo>
                  <a:cubicBezTo>
                    <a:pt x="67" y="526"/>
                    <a:pt x="67" y="259"/>
                    <a:pt x="67" y="26"/>
                  </a:cubicBezTo>
                  <a:cubicBezTo>
                    <a:pt x="67" y="9"/>
                    <a:pt x="59" y="0"/>
                    <a:pt x="50"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6" name="Google Shape;1776;p54"/>
            <p:cNvSpPr/>
            <p:nvPr/>
          </p:nvSpPr>
          <p:spPr>
            <a:xfrm>
              <a:off x="3982768" y="1104388"/>
              <a:ext cx="126656" cy="134053"/>
            </a:xfrm>
            <a:custGeom>
              <a:avLst/>
              <a:gdLst/>
              <a:ahLst/>
              <a:cxnLst/>
              <a:rect l="l" t="t" r="r" b="b"/>
              <a:pathLst>
                <a:path w="1969" h="2084" extrusionOk="0">
                  <a:moveTo>
                    <a:pt x="26" y="1"/>
                  </a:moveTo>
                  <a:cubicBezTo>
                    <a:pt x="16" y="1"/>
                    <a:pt x="1" y="16"/>
                    <a:pt x="1" y="16"/>
                  </a:cubicBezTo>
                  <a:cubicBezTo>
                    <a:pt x="34" y="282"/>
                    <a:pt x="68" y="583"/>
                    <a:pt x="134" y="849"/>
                  </a:cubicBezTo>
                  <a:cubicBezTo>
                    <a:pt x="134" y="950"/>
                    <a:pt x="168" y="1050"/>
                    <a:pt x="234" y="1150"/>
                  </a:cubicBezTo>
                  <a:cubicBezTo>
                    <a:pt x="334" y="1250"/>
                    <a:pt x="434" y="1350"/>
                    <a:pt x="535" y="1483"/>
                  </a:cubicBezTo>
                  <a:cubicBezTo>
                    <a:pt x="635" y="1583"/>
                    <a:pt x="735" y="1683"/>
                    <a:pt x="835" y="1783"/>
                  </a:cubicBezTo>
                  <a:cubicBezTo>
                    <a:pt x="901" y="1850"/>
                    <a:pt x="1002" y="1850"/>
                    <a:pt x="1102" y="1884"/>
                  </a:cubicBezTo>
                  <a:cubicBezTo>
                    <a:pt x="1402" y="1950"/>
                    <a:pt x="1669" y="2017"/>
                    <a:pt x="1969" y="2084"/>
                  </a:cubicBezTo>
                  <a:cubicBezTo>
                    <a:pt x="1735" y="2017"/>
                    <a:pt x="1502" y="1950"/>
                    <a:pt x="1268" y="1884"/>
                  </a:cubicBezTo>
                  <a:cubicBezTo>
                    <a:pt x="1135" y="1850"/>
                    <a:pt x="1002" y="1817"/>
                    <a:pt x="901" y="1750"/>
                  </a:cubicBezTo>
                  <a:cubicBezTo>
                    <a:pt x="768" y="1683"/>
                    <a:pt x="701" y="1550"/>
                    <a:pt x="601" y="1483"/>
                  </a:cubicBezTo>
                  <a:cubicBezTo>
                    <a:pt x="501" y="1383"/>
                    <a:pt x="434" y="1283"/>
                    <a:pt x="334" y="1183"/>
                  </a:cubicBezTo>
                  <a:cubicBezTo>
                    <a:pt x="201" y="1050"/>
                    <a:pt x="201" y="916"/>
                    <a:pt x="168" y="783"/>
                  </a:cubicBezTo>
                  <a:cubicBezTo>
                    <a:pt x="134" y="516"/>
                    <a:pt x="68" y="282"/>
                    <a:pt x="34" y="16"/>
                  </a:cubicBezTo>
                  <a:cubicBezTo>
                    <a:pt x="34" y="4"/>
                    <a:pt x="30" y="1"/>
                    <a:pt x="26"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7" name="Google Shape;1777;p54"/>
            <p:cNvSpPr/>
            <p:nvPr/>
          </p:nvSpPr>
          <p:spPr>
            <a:xfrm>
              <a:off x="3948483" y="875775"/>
              <a:ext cx="109481" cy="223208"/>
            </a:xfrm>
            <a:custGeom>
              <a:avLst/>
              <a:gdLst/>
              <a:ahLst/>
              <a:cxnLst/>
              <a:rect l="l" t="t" r="r" b="b"/>
              <a:pathLst>
                <a:path w="1702" h="3470" extrusionOk="0">
                  <a:moveTo>
                    <a:pt x="0" y="3469"/>
                  </a:moveTo>
                  <a:cubicBezTo>
                    <a:pt x="0" y="2836"/>
                    <a:pt x="267" y="2102"/>
                    <a:pt x="467" y="1535"/>
                  </a:cubicBezTo>
                  <a:cubicBezTo>
                    <a:pt x="634" y="1101"/>
                    <a:pt x="834" y="534"/>
                    <a:pt x="1168" y="234"/>
                  </a:cubicBezTo>
                  <a:cubicBezTo>
                    <a:pt x="1401" y="0"/>
                    <a:pt x="1668" y="34"/>
                    <a:pt x="1668" y="367"/>
                  </a:cubicBezTo>
                  <a:cubicBezTo>
                    <a:pt x="1701" y="968"/>
                    <a:pt x="1334" y="1601"/>
                    <a:pt x="1068" y="2135"/>
                  </a:cubicBezTo>
                  <a:cubicBezTo>
                    <a:pt x="901" y="2402"/>
                    <a:pt x="734" y="2702"/>
                    <a:pt x="534" y="2969"/>
                  </a:cubicBezTo>
                  <a:cubicBezTo>
                    <a:pt x="434" y="3103"/>
                    <a:pt x="300" y="3236"/>
                    <a:pt x="200" y="3369"/>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8" name="Google Shape;1778;p54"/>
            <p:cNvSpPr/>
            <p:nvPr/>
          </p:nvSpPr>
          <p:spPr>
            <a:xfrm>
              <a:off x="3866920" y="903628"/>
              <a:ext cx="83751" cy="216840"/>
            </a:xfrm>
            <a:custGeom>
              <a:avLst/>
              <a:gdLst/>
              <a:ahLst/>
              <a:cxnLst/>
              <a:rect l="l" t="t" r="r" b="b"/>
              <a:pathLst>
                <a:path w="1302" h="3371" extrusionOk="0">
                  <a:moveTo>
                    <a:pt x="1235" y="3370"/>
                  </a:moveTo>
                  <a:cubicBezTo>
                    <a:pt x="834" y="2936"/>
                    <a:pt x="601" y="2269"/>
                    <a:pt x="367" y="1736"/>
                  </a:cubicBezTo>
                  <a:cubicBezTo>
                    <a:pt x="201" y="1369"/>
                    <a:pt x="1" y="835"/>
                    <a:pt x="34" y="435"/>
                  </a:cubicBezTo>
                  <a:cubicBezTo>
                    <a:pt x="67" y="134"/>
                    <a:pt x="267" y="1"/>
                    <a:pt x="468" y="234"/>
                  </a:cubicBezTo>
                  <a:cubicBezTo>
                    <a:pt x="868" y="635"/>
                    <a:pt x="1001" y="1302"/>
                    <a:pt x="1135" y="1802"/>
                  </a:cubicBezTo>
                  <a:cubicBezTo>
                    <a:pt x="1201" y="2102"/>
                    <a:pt x="1268" y="2403"/>
                    <a:pt x="1301" y="2703"/>
                  </a:cubicBezTo>
                  <a:cubicBezTo>
                    <a:pt x="1301" y="2870"/>
                    <a:pt x="1268" y="3036"/>
                    <a:pt x="1301" y="3203"/>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9" name="Google Shape;1779;p54"/>
            <p:cNvSpPr/>
            <p:nvPr/>
          </p:nvSpPr>
          <p:spPr>
            <a:xfrm>
              <a:off x="4019241" y="1098663"/>
              <a:ext cx="139585" cy="73009"/>
            </a:xfrm>
            <a:custGeom>
              <a:avLst/>
              <a:gdLst/>
              <a:ahLst/>
              <a:cxnLst/>
              <a:rect l="l" t="t" r="r" b="b"/>
              <a:pathLst>
                <a:path w="2170" h="1135" extrusionOk="0">
                  <a:moveTo>
                    <a:pt x="175" y="0"/>
                  </a:moveTo>
                  <a:cubicBezTo>
                    <a:pt x="127" y="0"/>
                    <a:pt x="80" y="2"/>
                    <a:pt x="34" y="4"/>
                  </a:cubicBezTo>
                  <a:lnTo>
                    <a:pt x="1" y="271"/>
                  </a:lnTo>
                  <a:cubicBezTo>
                    <a:pt x="5" y="271"/>
                    <a:pt x="9" y="271"/>
                    <a:pt x="13" y="271"/>
                  </a:cubicBezTo>
                  <a:cubicBezTo>
                    <a:pt x="302" y="271"/>
                    <a:pt x="1437" y="1135"/>
                    <a:pt x="1919" y="1135"/>
                  </a:cubicBezTo>
                  <a:cubicBezTo>
                    <a:pt x="2042" y="1135"/>
                    <a:pt x="2122" y="1079"/>
                    <a:pt x="2136" y="938"/>
                  </a:cubicBezTo>
                  <a:cubicBezTo>
                    <a:pt x="2169" y="638"/>
                    <a:pt x="1902" y="438"/>
                    <a:pt x="1702" y="338"/>
                  </a:cubicBezTo>
                  <a:cubicBezTo>
                    <a:pt x="1245" y="155"/>
                    <a:pt x="677" y="0"/>
                    <a:pt x="175" y="0"/>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780" name="Google Shape;1780;p54"/>
          <p:cNvGrpSpPr/>
          <p:nvPr/>
        </p:nvGrpSpPr>
        <p:grpSpPr>
          <a:xfrm flipH="1">
            <a:off x="547962" y="4089738"/>
            <a:ext cx="330501" cy="420623"/>
            <a:chOff x="3828325" y="875775"/>
            <a:chExt cx="330501" cy="420623"/>
          </a:xfrm>
        </p:grpSpPr>
        <p:sp>
          <p:nvSpPr>
            <p:cNvPr id="1781" name="Google Shape;1781;p54"/>
            <p:cNvSpPr/>
            <p:nvPr/>
          </p:nvSpPr>
          <p:spPr>
            <a:xfrm>
              <a:off x="3884094" y="1119247"/>
              <a:ext cx="53711" cy="53776"/>
            </a:xfrm>
            <a:custGeom>
              <a:avLst/>
              <a:gdLst/>
              <a:ahLst/>
              <a:cxnLst/>
              <a:rect l="l" t="t" r="r" b="b"/>
              <a:pathLst>
                <a:path w="835" h="836" extrusionOk="0">
                  <a:moveTo>
                    <a:pt x="474" y="1"/>
                  </a:moveTo>
                  <a:cubicBezTo>
                    <a:pt x="323" y="1"/>
                    <a:pt x="155" y="120"/>
                    <a:pt x="100" y="285"/>
                  </a:cubicBezTo>
                  <a:cubicBezTo>
                    <a:pt x="0" y="485"/>
                    <a:pt x="67" y="719"/>
                    <a:pt x="234" y="819"/>
                  </a:cubicBezTo>
                  <a:cubicBezTo>
                    <a:pt x="269" y="830"/>
                    <a:pt x="305" y="836"/>
                    <a:pt x="340" y="836"/>
                  </a:cubicBezTo>
                  <a:cubicBezTo>
                    <a:pt x="502" y="836"/>
                    <a:pt x="652" y="716"/>
                    <a:pt x="734" y="552"/>
                  </a:cubicBezTo>
                  <a:cubicBezTo>
                    <a:pt x="834" y="352"/>
                    <a:pt x="734" y="118"/>
                    <a:pt x="567" y="18"/>
                  </a:cubicBezTo>
                  <a:cubicBezTo>
                    <a:pt x="538" y="6"/>
                    <a:pt x="506" y="1"/>
                    <a:pt x="474" y="1"/>
                  </a:cubicBezTo>
                  <a:close/>
                </a:path>
              </a:pathLst>
            </a:cu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2" name="Google Shape;1782;p54"/>
            <p:cNvSpPr/>
            <p:nvPr/>
          </p:nvSpPr>
          <p:spPr>
            <a:xfrm>
              <a:off x="3918444" y="1068109"/>
              <a:ext cx="126656" cy="79699"/>
            </a:xfrm>
            <a:custGeom>
              <a:avLst/>
              <a:gdLst/>
              <a:ahLst/>
              <a:cxnLst/>
              <a:rect l="l" t="t" r="r" b="b"/>
              <a:pathLst>
                <a:path w="1969" h="1239" extrusionOk="0">
                  <a:moveTo>
                    <a:pt x="1114" y="1"/>
                  </a:moveTo>
                  <a:cubicBezTo>
                    <a:pt x="642" y="1"/>
                    <a:pt x="123" y="511"/>
                    <a:pt x="0" y="880"/>
                  </a:cubicBezTo>
                  <a:lnTo>
                    <a:pt x="0" y="1180"/>
                  </a:lnTo>
                  <a:cubicBezTo>
                    <a:pt x="43" y="1223"/>
                    <a:pt x="86" y="1238"/>
                    <a:pt x="130" y="1238"/>
                  </a:cubicBezTo>
                  <a:cubicBezTo>
                    <a:pt x="223" y="1238"/>
                    <a:pt x="320" y="1169"/>
                    <a:pt x="434" y="1147"/>
                  </a:cubicBezTo>
                  <a:cubicBezTo>
                    <a:pt x="551" y="1108"/>
                    <a:pt x="668" y="1091"/>
                    <a:pt x="785" y="1091"/>
                  </a:cubicBezTo>
                  <a:cubicBezTo>
                    <a:pt x="868" y="1091"/>
                    <a:pt x="951" y="1099"/>
                    <a:pt x="1034" y="1113"/>
                  </a:cubicBezTo>
                  <a:cubicBezTo>
                    <a:pt x="1188" y="1113"/>
                    <a:pt x="1349" y="1156"/>
                    <a:pt x="1488" y="1156"/>
                  </a:cubicBezTo>
                  <a:cubicBezTo>
                    <a:pt x="1650" y="1156"/>
                    <a:pt x="1781" y="1098"/>
                    <a:pt x="1835" y="846"/>
                  </a:cubicBezTo>
                  <a:cubicBezTo>
                    <a:pt x="1968" y="446"/>
                    <a:pt x="1601" y="113"/>
                    <a:pt x="1234" y="12"/>
                  </a:cubicBezTo>
                  <a:cubicBezTo>
                    <a:pt x="1195" y="5"/>
                    <a:pt x="1155" y="1"/>
                    <a:pt x="1114"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3" name="Google Shape;1783;p54"/>
            <p:cNvSpPr/>
            <p:nvPr/>
          </p:nvSpPr>
          <p:spPr>
            <a:xfrm>
              <a:off x="3828325" y="1159001"/>
              <a:ext cx="81564" cy="135211"/>
            </a:xfrm>
            <a:custGeom>
              <a:avLst/>
              <a:gdLst/>
              <a:ahLst/>
              <a:cxnLst/>
              <a:rect l="l" t="t" r="r" b="b"/>
              <a:pathLst>
                <a:path w="1268" h="2102" extrusionOk="0">
                  <a:moveTo>
                    <a:pt x="1234" y="0"/>
                  </a:moveTo>
                  <a:cubicBezTo>
                    <a:pt x="1168" y="0"/>
                    <a:pt x="1101" y="134"/>
                    <a:pt x="1068" y="167"/>
                  </a:cubicBezTo>
                  <a:cubicBezTo>
                    <a:pt x="1001" y="267"/>
                    <a:pt x="934" y="334"/>
                    <a:pt x="867" y="434"/>
                  </a:cubicBezTo>
                  <a:cubicBezTo>
                    <a:pt x="734" y="601"/>
                    <a:pt x="634" y="768"/>
                    <a:pt x="534" y="968"/>
                  </a:cubicBezTo>
                  <a:cubicBezTo>
                    <a:pt x="400" y="1135"/>
                    <a:pt x="300" y="1335"/>
                    <a:pt x="234" y="1535"/>
                  </a:cubicBezTo>
                  <a:cubicBezTo>
                    <a:pt x="134" y="1702"/>
                    <a:pt x="33" y="1902"/>
                    <a:pt x="0" y="2102"/>
                  </a:cubicBezTo>
                  <a:cubicBezTo>
                    <a:pt x="67" y="1935"/>
                    <a:pt x="134" y="1735"/>
                    <a:pt x="234" y="1568"/>
                  </a:cubicBezTo>
                  <a:cubicBezTo>
                    <a:pt x="334" y="1401"/>
                    <a:pt x="400" y="1201"/>
                    <a:pt x="500" y="1035"/>
                  </a:cubicBezTo>
                  <a:cubicBezTo>
                    <a:pt x="634" y="868"/>
                    <a:pt x="734" y="701"/>
                    <a:pt x="834" y="534"/>
                  </a:cubicBezTo>
                  <a:cubicBezTo>
                    <a:pt x="901" y="467"/>
                    <a:pt x="967" y="367"/>
                    <a:pt x="1034" y="301"/>
                  </a:cubicBezTo>
                  <a:cubicBezTo>
                    <a:pt x="1068" y="234"/>
                    <a:pt x="1101" y="201"/>
                    <a:pt x="1134" y="167"/>
                  </a:cubicBezTo>
                  <a:cubicBezTo>
                    <a:pt x="1168" y="134"/>
                    <a:pt x="1201" y="101"/>
                    <a:pt x="1234" y="67"/>
                  </a:cubicBezTo>
                  <a:cubicBezTo>
                    <a:pt x="1268" y="67"/>
                    <a:pt x="1268" y="67"/>
                    <a:pt x="1268" y="34"/>
                  </a:cubicBezTo>
                  <a:cubicBezTo>
                    <a:pt x="1268" y="34"/>
                    <a:pt x="1234" y="0"/>
                    <a:pt x="1234"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4" name="Google Shape;1784;p54"/>
            <p:cNvSpPr/>
            <p:nvPr/>
          </p:nvSpPr>
          <p:spPr>
            <a:xfrm>
              <a:off x="3839003" y="1079623"/>
              <a:ext cx="77319" cy="60144"/>
            </a:xfrm>
            <a:custGeom>
              <a:avLst/>
              <a:gdLst/>
              <a:ahLst/>
              <a:cxnLst/>
              <a:rect l="l" t="t" r="r" b="b"/>
              <a:pathLst>
                <a:path w="1202" h="935" extrusionOk="0">
                  <a:moveTo>
                    <a:pt x="1" y="0"/>
                  </a:moveTo>
                  <a:cubicBezTo>
                    <a:pt x="1" y="0"/>
                    <a:pt x="1" y="34"/>
                    <a:pt x="1" y="34"/>
                  </a:cubicBezTo>
                  <a:cubicBezTo>
                    <a:pt x="501" y="200"/>
                    <a:pt x="902" y="534"/>
                    <a:pt x="1202" y="934"/>
                  </a:cubicBezTo>
                  <a:cubicBezTo>
                    <a:pt x="935" y="501"/>
                    <a:pt x="501" y="200"/>
                    <a:pt x="1"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5" name="Google Shape;1785;p54"/>
            <p:cNvSpPr/>
            <p:nvPr/>
          </p:nvSpPr>
          <p:spPr>
            <a:xfrm>
              <a:off x="3845435" y="1103230"/>
              <a:ext cx="58021" cy="37501"/>
            </a:xfrm>
            <a:custGeom>
              <a:avLst/>
              <a:gdLst/>
              <a:ahLst/>
              <a:cxnLst/>
              <a:rect l="l" t="t" r="r" b="b"/>
              <a:pathLst>
                <a:path w="902" h="583" extrusionOk="0">
                  <a:moveTo>
                    <a:pt x="1" y="0"/>
                  </a:moveTo>
                  <a:lnTo>
                    <a:pt x="1" y="0"/>
                  </a:lnTo>
                  <a:cubicBezTo>
                    <a:pt x="301" y="167"/>
                    <a:pt x="601" y="334"/>
                    <a:pt x="868" y="567"/>
                  </a:cubicBezTo>
                  <a:cubicBezTo>
                    <a:pt x="868" y="578"/>
                    <a:pt x="872" y="582"/>
                    <a:pt x="877" y="582"/>
                  </a:cubicBezTo>
                  <a:cubicBezTo>
                    <a:pt x="887" y="582"/>
                    <a:pt x="902" y="567"/>
                    <a:pt x="902" y="567"/>
                  </a:cubicBezTo>
                  <a:cubicBezTo>
                    <a:pt x="601" y="334"/>
                    <a:pt x="335" y="134"/>
                    <a:pt x="1"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6" name="Google Shape;1786;p54"/>
            <p:cNvSpPr/>
            <p:nvPr/>
          </p:nvSpPr>
          <p:spPr>
            <a:xfrm>
              <a:off x="3939864" y="1116610"/>
              <a:ext cx="68763" cy="179788"/>
            </a:xfrm>
            <a:custGeom>
              <a:avLst/>
              <a:gdLst/>
              <a:ahLst/>
              <a:cxnLst/>
              <a:rect l="l" t="t" r="r" b="b"/>
              <a:pathLst>
                <a:path w="1069" h="2795" extrusionOk="0">
                  <a:moveTo>
                    <a:pt x="413" y="1"/>
                  </a:moveTo>
                  <a:cubicBezTo>
                    <a:pt x="401" y="1"/>
                    <a:pt x="384" y="9"/>
                    <a:pt x="368" y="26"/>
                  </a:cubicBezTo>
                  <a:cubicBezTo>
                    <a:pt x="268" y="259"/>
                    <a:pt x="201" y="526"/>
                    <a:pt x="101" y="793"/>
                  </a:cubicBezTo>
                  <a:cubicBezTo>
                    <a:pt x="67" y="893"/>
                    <a:pt x="1" y="993"/>
                    <a:pt x="34" y="1126"/>
                  </a:cubicBezTo>
                  <a:cubicBezTo>
                    <a:pt x="67" y="1260"/>
                    <a:pt x="101" y="1393"/>
                    <a:pt x="134" y="1527"/>
                  </a:cubicBezTo>
                  <a:cubicBezTo>
                    <a:pt x="167" y="1660"/>
                    <a:pt x="201" y="1827"/>
                    <a:pt x="234" y="1960"/>
                  </a:cubicBezTo>
                  <a:cubicBezTo>
                    <a:pt x="268" y="2027"/>
                    <a:pt x="368" y="2127"/>
                    <a:pt x="434" y="2194"/>
                  </a:cubicBezTo>
                  <a:cubicBezTo>
                    <a:pt x="634" y="2394"/>
                    <a:pt x="835" y="2594"/>
                    <a:pt x="1068" y="2794"/>
                  </a:cubicBezTo>
                  <a:cubicBezTo>
                    <a:pt x="1068" y="2794"/>
                    <a:pt x="1068" y="2761"/>
                    <a:pt x="1068" y="2761"/>
                  </a:cubicBezTo>
                  <a:cubicBezTo>
                    <a:pt x="901" y="2594"/>
                    <a:pt x="735" y="2427"/>
                    <a:pt x="568" y="2261"/>
                  </a:cubicBezTo>
                  <a:cubicBezTo>
                    <a:pt x="468" y="2194"/>
                    <a:pt x="368" y="2094"/>
                    <a:pt x="301" y="1960"/>
                  </a:cubicBezTo>
                  <a:cubicBezTo>
                    <a:pt x="234" y="1860"/>
                    <a:pt x="234" y="1694"/>
                    <a:pt x="201" y="1560"/>
                  </a:cubicBezTo>
                  <a:cubicBezTo>
                    <a:pt x="167" y="1460"/>
                    <a:pt x="134" y="1327"/>
                    <a:pt x="101" y="1193"/>
                  </a:cubicBezTo>
                  <a:cubicBezTo>
                    <a:pt x="67" y="1026"/>
                    <a:pt x="101" y="893"/>
                    <a:pt x="167" y="760"/>
                  </a:cubicBezTo>
                  <a:cubicBezTo>
                    <a:pt x="268" y="526"/>
                    <a:pt x="334" y="259"/>
                    <a:pt x="434" y="26"/>
                  </a:cubicBezTo>
                  <a:cubicBezTo>
                    <a:pt x="434" y="9"/>
                    <a:pt x="426" y="1"/>
                    <a:pt x="413"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7" name="Google Shape;1787;p54"/>
            <p:cNvSpPr/>
            <p:nvPr/>
          </p:nvSpPr>
          <p:spPr>
            <a:xfrm>
              <a:off x="3957039" y="1118733"/>
              <a:ext cx="85874" cy="169046"/>
            </a:xfrm>
            <a:custGeom>
              <a:avLst/>
              <a:gdLst/>
              <a:ahLst/>
              <a:cxnLst/>
              <a:rect l="l" t="t" r="r" b="b"/>
              <a:pathLst>
                <a:path w="1335" h="2628" extrusionOk="0">
                  <a:moveTo>
                    <a:pt x="217" y="1"/>
                  </a:moveTo>
                  <a:cubicBezTo>
                    <a:pt x="209" y="1"/>
                    <a:pt x="201" y="9"/>
                    <a:pt x="201" y="26"/>
                  </a:cubicBezTo>
                  <a:cubicBezTo>
                    <a:pt x="134" y="293"/>
                    <a:pt x="101" y="560"/>
                    <a:pt x="34" y="827"/>
                  </a:cubicBezTo>
                  <a:cubicBezTo>
                    <a:pt x="34" y="960"/>
                    <a:pt x="1" y="1060"/>
                    <a:pt x="34" y="1160"/>
                  </a:cubicBezTo>
                  <a:cubicBezTo>
                    <a:pt x="101" y="1294"/>
                    <a:pt x="134" y="1427"/>
                    <a:pt x="201" y="1560"/>
                  </a:cubicBezTo>
                  <a:cubicBezTo>
                    <a:pt x="267" y="1694"/>
                    <a:pt x="301" y="1827"/>
                    <a:pt x="367" y="1961"/>
                  </a:cubicBezTo>
                  <a:cubicBezTo>
                    <a:pt x="434" y="2061"/>
                    <a:pt x="534" y="2094"/>
                    <a:pt x="601" y="2161"/>
                  </a:cubicBezTo>
                  <a:cubicBezTo>
                    <a:pt x="868" y="2328"/>
                    <a:pt x="1101" y="2494"/>
                    <a:pt x="1335" y="2628"/>
                  </a:cubicBezTo>
                  <a:cubicBezTo>
                    <a:pt x="1168" y="2494"/>
                    <a:pt x="968" y="2361"/>
                    <a:pt x="768" y="2228"/>
                  </a:cubicBezTo>
                  <a:cubicBezTo>
                    <a:pt x="668" y="2161"/>
                    <a:pt x="534" y="2061"/>
                    <a:pt x="434" y="1961"/>
                  </a:cubicBezTo>
                  <a:cubicBezTo>
                    <a:pt x="367" y="1861"/>
                    <a:pt x="334" y="1727"/>
                    <a:pt x="267" y="1594"/>
                  </a:cubicBezTo>
                  <a:cubicBezTo>
                    <a:pt x="234" y="1460"/>
                    <a:pt x="167" y="1360"/>
                    <a:pt x="134" y="1227"/>
                  </a:cubicBezTo>
                  <a:cubicBezTo>
                    <a:pt x="67" y="1093"/>
                    <a:pt x="67" y="960"/>
                    <a:pt x="101" y="793"/>
                  </a:cubicBezTo>
                  <a:cubicBezTo>
                    <a:pt x="167" y="526"/>
                    <a:pt x="201" y="293"/>
                    <a:pt x="234" y="26"/>
                  </a:cubicBezTo>
                  <a:cubicBezTo>
                    <a:pt x="234" y="9"/>
                    <a:pt x="226" y="1"/>
                    <a:pt x="217"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8" name="Google Shape;1788;p54"/>
            <p:cNvSpPr/>
            <p:nvPr/>
          </p:nvSpPr>
          <p:spPr>
            <a:xfrm>
              <a:off x="3974213" y="1103745"/>
              <a:ext cx="105171" cy="153994"/>
            </a:xfrm>
            <a:custGeom>
              <a:avLst/>
              <a:gdLst/>
              <a:ahLst/>
              <a:cxnLst/>
              <a:rect l="l" t="t" r="r" b="b"/>
              <a:pathLst>
                <a:path w="1635" h="2394" extrusionOk="0">
                  <a:moveTo>
                    <a:pt x="50" y="0"/>
                  </a:moveTo>
                  <a:cubicBezTo>
                    <a:pt x="42" y="0"/>
                    <a:pt x="34" y="9"/>
                    <a:pt x="34" y="26"/>
                  </a:cubicBezTo>
                  <a:cubicBezTo>
                    <a:pt x="34" y="292"/>
                    <a:pt x="34" y="559"/>
                    <a:pt x="34" y="859"/>
                  </a:cubicBezTo>
                  <a:cubicBezTo>
                    <a:pt x="34" y="960"/>
                    <a:pt x="0" y="1060"/>
                    <a:pt x="67" y="1160"/>
                  </a:cubicBezTo>
                  <a:cubicBezTo>
                    <a:pt x="134" y="1293"/>
                    <a:pt x="234" y="1427"/>
                    <a:pt x="301" y="1527"/>
                  </a:cubicBezTo>
                  <a:cubicBezTo>
                    <a:pt x="401" y="1660"/>
                    <a:pt x="467" y="1760"/>
                    <a:pt x="567" y="1894"/>
                  </a:cubicBezTo>
                  <a:cubicBezTo>
                    <a:pt x="634" y="1960"/>
                    <a:pt x="734" y="1994"/>
                    <a:pt x="834" y="2027"/>
                  </a:cubicBezTo>
                  <a:cubicBezTo>
                    <a:pt x="1101" y="2160"/>
                    <a:pt x="1335" y="2260"/>
                    <a:pt x="1635" y="2394"/>
                  </a:cubicBezTo>
                  <a:cubicBezTo>
                    <a:pt x="1635" y="2394"/>
                    <a:pt x="1635" y="2394"/>
                    <a:pt x="1635" y="2361"/>
                  </a:cubicBezTo>
                  <a:cubicBezTo>
                    <a:pt x="1401" y="2260"/>
                    <a:pt x="1201" y="2160"/>
                    <a:pt x="968" y="2060"/>
                  </a:cubicBezTo>
                  <a:cubicBezTo>
                    <a:pt x="868" y="2027"/>
                    <a:pt x="734" y="1960"/>
                    <a:pt x="634" y="1894"/>
                  </a:cubicBezTo>
                  <a:cubicBezTo>
                    <a:pt x="534" y="1793"/>
                    <a:pt x="467" y="1660"/>
                    <a:pt x="401" y="1560"/>
                  </a:cubicBezTo>
                  <a:cubicBezTo>
                    <a:pt x="301" y="1427"/>
                    <a:pt x="234" y="1326"/>
                    <a:pt x="167" y="1226"/>
                  </a:cubicBezTo>
                  <a:cubicBezTo>
                    <a:pt x="67" y="1093"/>
                    <a:pt x="67" y="960"/>
                    <a:pt x="67" y="793"/>
                  </a:cubicBezTo>
                  <a:cubicBezTo>
                    <a:pt x="67" y="526"/>
                    <a:pt x="67" y="259"/>
                    <a:pt x="67" y="26"/>
                  </a:cubicBezTo>
                  <a:cubicBezTo>
                    <a:pt x="67" y="9"/>
                    <a:pt x="59" y="0"/>
                    <a:pt x="50"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9" name="Google Shape;1789;p54"/>
            <p:cNvSpPr/>
            <p:nvPr/>
          </p:nvSpPr>
          <p:spPr>
            <a:xfrm>
              <a:off x="3982768" y="1104388"/>
              <a:ext cx="126656" cy="134053"/>
            </a:xfrm>
            <a:custGeom>
              <a:avLst/>
              <a:gdLst/>
              <a:ahLst/>
              <a:cxnLst/>
              <a:rect l="l" t="t" r="r" b="b"/>
              <a:pathLst>
                <a:path w="1969" h="2084" extrusionOk="0">
                  <a:moveTo>
                    <a:pt x="26" y="1"/>
                  </a:moveTo>
                  <a:cubicBezTo>
                    <a:pt x="16" y="1"/>
                    <a:pt x="1" y="16"/>
                    <a:pt x="1" y="16"/>
                  </a:cubicBezTo>
                  <a:cubicBezTo>
                    <a:pt x="34" y="282"/>
                    <a:pt x="68" y="583"/>
                    <a:pt x="134" y="849"/>
                  </a:cubicBezTo>
                  <a:cubicBezTo>
                    <a:pt x="134" y="950"/>
                    <a:pt x="168" y="1050"/>
                    <a:pt x="234" y="1150"/>
                  </a:cubicBezTo>
                  <a:cubicBezTo>
                    <a:pt x="334" y="1250"/>
                    <a:pt x="434" y="1350"/>
                    <a:pt x="535" y="1483"/>
                  </a:cubicBezTo>
                  <a:cubicBezTo>
                    <a:pt x="635" y="1583"/>
                    <a:pt x="735" y="1683"/>
                    <a:pt x="835" y="1783"/>
                  </a:cubicBezTo>
                  <a:cubicBezTo>
                    <a:pt x="901" y="1850"/>
                    <a:pt x="1002" y="1850"/>
                    <a:pt x="1102" y="1884"/>
                  </a:cubicBezTo>
                  <a:cubicBezTo>
                    <a:pt x="1402" y="1950"/>
                    <a:pt x="1669" y="2017"/>
                    <a:pt x="1969" y="2084"/>
                  </a:cubicBezTo>
                  <a:cubicBezTo>
                    <a:pt x="1735" y="2017"/>
                    <a:pt x="1502" y="1950"/>
                    <a:pt x="1268" y="1884"/>
                  </a:cubicBezTo>
                  <a:cubicBezTo>
                    <a:pt x="1135" y="1850"/>
                    <a:pt x="1002" y="1817"/>
                    <a:pt x="901" y="1750"/>
                  </a:cubicBezTo>
                  <a:cubicBezTo>
                    <a:pt x="768" y="1683"/>
                    <a:pt x="701" y="1550"/>
                    <a:pt x="601" y="1483"/>
                  </a:cubicBezTo>
                  <a:cubicBezTo>
                    <a:pt x="501" y="1383"/>
                    <a:pt x="434" y="1283"/>
                    <a:pt x="334" y="1183"/>
                  </a:cubicBezTo>
                  <a:cubicBezTo>
                    <a:pt x="201" y="1050"/>
                    <a:pt x="201" y="916"/>
                    <a:pt x="168" y="783"/>
                  </a:cubicBezTo>
                  <a:cubicBezTo>
                    <a:pt x="134" y="516"/>
                    <a:pt x="68" y="282"/>
                    <a:pt x="34" y="16"/>
                  </a:cubicBezTo>
                  <a:cubicBezTo>
                    <a:pt x="34" y="4"/>
                    <a:pt x="30" y="1"/>
                    <a:pt x="26"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0" name="Google Shape;1790;p54"/>
            <p:cNvSpPr/>
            <p:nvPr/>
          </p:nvSpPr>
          <p:spPr>
            <a:xfrm>
              <a:off x="3948483" y="875775"/>
              <a:ext cx="109481" cy="223208"/>
            </a:xfrm>
            <a:custGeom>
              <a:avLst/>
              <a:gdLst/>
              <a:ahLst/>
              <a:cxnLst/>
              <a:rect l="l" t="t" r="r" b="b"/>
              <a:pathLst>
                <a:path w="1702" h="3470" extrusionOk="0">
                  <a:moveTo>
                    <a:pt x="0" y="3469"/>
                  </a:moveTo>
                  <a:cubicBezTo>
                    <a:pt x="0" y="2836"/>
                    <a:pt x="267" y="2102"/>
                    <a:pt x="467" y="1535"/>
                  </a:cubicBezTo>
                  <a:cubicBezTo>
                    <a:pt x="634" y="1101"/>
                    <a:pt x="834" y="534"/>
                    <a:pt x="1168" y="234"/>
                  </a:cubicBezTo>
                  <a:cubicBezTo>
                    <a:pt x="1401" y="0"/>
                    <a:pt x="1668" y="34"/>
                    <a:pt x="1668" y="367"/>
                  </a:cubicBezTo>
                  <a:cubicBezTo>
                    <a:pt x="1701" y="968"/>
                    <a:pt x="1334" y="1601"/>
                    <a:pt x="1068" y="2135"/>
                  </a:cubicBezTo>
                  <a:cubicBezTo>
                    <a:pt x="901" y="2402"/>
                    <a:pt x="734" y="2702"/>
                    <a:pt x="534" y="2969"/>
                  </a:cubicBezTo>
                  <a:cubicBezTo>
                    <a:pt x="434" y="3103"/>
                    <a:pt x="300" y="3236"/>
                    <a:pt x="200" y="3369"/>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1" name="Google Shape;1791;p54"/>
            <p:cNvSpPr/>
            <p:nvPr/>
          </p:nvSpPr>
          <p:spPr>
            <a:xfrm>
              <a:off x="3866920" y="903628"/>
              <a:ext cx="83751" cy="216840"/>
            </a:xfrm>
            <a:custGeom>
              <a:avLst/>
              <a:gdLst/>
              <a:ahLst/>
              <a:cxnLst/>
              <a:rect l="l" t="t" r="r" b="b"/>
              <a:pathLst>
                <a:path w="1302" h="3371" extrusionOk="0">
                  <a:moveTo>
                    <a:pt x="1235" y="3370"/>
                  </a:moveTo>
                  <a:cubicBezTo>
                    <a:pt x="834" y="2936"/>
                    <a:pt x="601" y="2269"/>
                    <a:pt x="367" y="1736"/>
                  </a:cubicBezTo>
                  <a:cubicBezTo>
                    <a:pt x="201" y="1369"/>
                    <a:pt x="1" y="835"/>
                    <a:pt x="34" y="435"/>
                  </a:cubicBezTo>
                  <a:cubicBezTo>
                    <a:pt x="67" y="134"/>
                    <a:pt x="267" y="1"/>
                    <a:pt x="468" y="234"/>
                  </a:cubicBezTo>
                  <a:cubicBezTo>
                    <a:pt x="868" y="635"/>
                    <a:pt x="1001" y="1302"/>
                    <a:pt x="1135" y="1802"/>
                  </a:cubicBezTo>
                  <a:cubicBezTo>
                    <a:pt x="1201" y="2102"/>
                    <a:pt x="1268" y="2403"/>
                    <a:pt x="1301" y="2703"/>
                  </a:cubicBezTo>
                  <a:cubicBezTo>
                    <a:pt x="1301" y="2870"/>
                    <a:pt x="1268" y="3036"/>
                    <a:pt x="1301" y="3203"/>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2" name="Google Shape;1792;p54"/>
            <p:cNvSpPr/>
            <p:nvPr/>
          </p:nvSpPr>
          <p:spPr>
            <a:xfrm>
              <a:off x="4019241" y="1098663"/>
              <a:ext cx="139585" cy="73009"/>
            </a:xfrm>
            <a:custGeom>
              <a:avLst/>
              <a:gdLst/>
              <a:ahLst/>
              <a:cxnLst/>
              <a:rect l="l" t="t" r="r" b="b"/>
              <a:pathLst>
                <a:path w="2170" h="1135" extrusionOk="0">
                  <a:moveTo>
                    <a:pt x="175" y="0"/>
                  </a:moveTo>
                  <a:cubicBezTo>
                    <a:pt x="127" y="0"/>
                    <a:pt x="80" y="2"/>
                    <a:pt x="34" y="4"/>
                  </a:cubicBezTo>
                  <a:lnTo>
                    <a:pt x="1" y="271"/>
                  </a:lnTo>
                  <a:cubicBezTo>
                    <a:pt x="5" y="271"/>
                    <a:pt x="9" y="271"/>
                    <a:pt x="13" y="271"/>
                  </a:cubicBezTo>
                  <a:cubicBezTo>
                    <a:pt x="302" y="271"/>
                    <a:pt x="1437" y="1135"/>
                    <a:pt x="1919" y="1135"/>
                  </a:cubicBezTo>
                  <a:cubicBezTo>
                    <a:pt x="2042" y="1135"/>
                    <a:pt x="2122" y="1079"/>
                    <a:pt x="2136" y="938"/>
                  </a:cubicBezTo>
                  <a:cubicBezTo>
                    <a:pt x="2169" y="638"/>
                    <a:pt x="1902" y="438"/>
                    <a:pt x="1702" y="338"/>
                  </a:cubicBezTo>
                  <a:cubicBezTo>
                    <a:pt x="1245" y="155"/>
                    <a:pt x="677" y="0"/>
                    <a:pt x="175" y="0"/>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793" name="Google Shape;1793;p54"/>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Title and six columns">
  <p:cSld name="CUSTOM_6">
    <p:spTree>
      <p:nvGrpSpPr>
        <p:cNvPr id="1" name="Shape 1794"/>
        <p:cNvGrpSpPr/>
        <p:nvPr/>
      </p:nvGrpSpPr>
      <p:grpSpPr>
        <a:xfrm>
          <a:off x="0" y="0"/>
          <a:ext cx="0" cy="0"/>
          <a:chOff x="0" y="0"/>
          <a:chExt cx="0" cy="0"/>
        </a:xfrm>
      </p:grpSpPr>
      <p:grpSp>
        <p:nvGrpSpPr>
          <p:cNvPr id="1795" name="Google Shape;1795;p55"/>
          <p:cNvGrpSpPr/>
          <p:nvPr/>
        </p:nvGrpSpPr>
        <p:grpSpPr>
          <a:xfrm rot="-1074791">
            <a:off x="935253" y="270280"/>
            <a:ext cx="4436571" cy="4602955"/>
            <a:chOff x="2958950" y="1937675"/>
            <a:chExt cx="1445225" cy="1499425"/>
          </a:xfrm>
        </p:grpSpPr>
        <p:sp>
          <p:nvSpPr>
            <p:cNvPr id="1796" name="Google Shape;1796;p55"/>
            <p:cNvSpPr/>
            <p:nvPr/>
          </p:nvSpPr>
          <p:spPr>
            <a:xfrm>
              <a:off x="3016500" y="2277900"/>
              <a:ext cx="1156675" cy="1136675"/>
            </a:xfrm>
            <a:custGeom>
              <a:avLst/>
              <a:gdLst/>
              <a:ahLst/>
              <a:cxnLst/>
              <a:rect l="l" t="t" r="r" b="b"/>
              <a:pathLst>
                <a:path w="46267" h="45467" extrusionOk="0">
                  <a:moveTo>
                    <a:pt x="25905" y="0"/>
                  </a:moveTo>
                  <a:cubicBezTo>
                    <a:pt x="23434" y="0"/>
                    <a:pt x="21026" y="1266"/>
                    <a:pt x="19681" y="3537"/>
                  </a:cubicBezTo>
                  <a:cubicBezTo>
                    <a:pt x="19447" y="3904"/>
                    <a:pt x="19247" y="4304"/>
                    <a:pt x="19114" y="4704"/>
                  </a:cubicBezTo>
                  <a:cubicBezTo>
                    <a:pt x="19080" y="4704"/>
                    <a:pt x="19047" y="4671"/>
                    <a:pt x="19014" y="4637"/>
                  </a:cubicBezTo>
                  <a:cubicBezTo>
                    <a:pt x="18571" y="4376"/>
                    <a:pt x="18082" y="4251"/>
                    <a:pt x="17599" y="4251"/>
                  </a:cubicBezTo>
                  <a:cubicBezTo>
                    <a:pt x="16660" y="4251"/>
                    <a:pt x="15739" y="4724"/>
                    <a:pt x="15211" y="5605"/>
                  </a:cubicBezTo>
                  <a:cubicBezTo>
                    <a:pt x="15078" y="5838"/>
                    <a:pt x="14978" y="6105"/>
                    <a:pt x="14911" y="6372"/>
                  </a:cubicBezTo>
                  <a:cubicBezTo>
                    <a:pt x="14431" y="6209"/>
                    <a:pt x="13936" y="6130"/>
                    <a:pt x="13444" y="6130"/>
                  </a:cubicBezTo>
                  <a:cubicBezTo>
                    <a:pt x="11919" y="6130"/>
                    <a:pt x="10431" y="6894"/>
                    <a:pt x="9574" y="8307"/>
                  </a:cubicBezTo>
                  <a:cubicBezTo>
                    <a:pt x="8640" y="9908"/>
                    <a:pt x="8806" y="11876"/>
                    <a:pt x="9841" y="13277"/>
                  </a:cubicBezTo>
                  <a:cubicBezTo>
                    <a:pt x="9336" y="13169"/>
                    <a:pt x="8826" y="13116"/>
                    <a:pt x="8318" y="13116"/>
                  </a:cubicBezTo>
                  <a:cubicBezTo>
                    <a:pt x="5839" y="13116"/>
                    <a:pt x="3425" y="14376"/>
                    <a:pt x="2068" y="16646"/>
                  </a:cubicBezTo>
                  <a:cubicBezTo>
                    <a:pt x="0" y="20082"/>
                    <a:pt x="1134" y="24552"/>
                    <a:pt x="4570" y="26586"/>
                  </a:cubicBezTo>
                  <a:cubicBezTo>
                    <a:pt x="5237" y="26987"/>
                    <a:pt x="5938" y="27254"/>
                    <a:pt x="6672" y="27420"/>
                  </a:cubicBezTo>
                  <a:cubicBezTo>
                    <a:pt x="6405" y="29188"/>
                    <a:pt x="7172" y="30990"/>
                    <a:pt x="8806" y="31957"/>
                  </a:cubicBezTo>
                  <a:cubicBezTo>
                    <a:pt x="9529" y="32374"/>
                    <a:pt x="10321" y="32582"/>
                    <a:pt x="11087" y="32582"/>
                  </a:cubicBezTo>
                  <a:cubicBezTo>
                    <a:pt x="11240" y="32582"/>
                    <a:pt x="11392" y="32574"/>
                    <a:pt x="11542" y="32557"/>
                  </a:cubicBezTo>
                  <a:cubicBezTo>
                    <a:pt x="11675" y="33325"/>
                    <a:pt x="12142" y="34058"/>
                    <a:pt x="12843" y="34492"/>
                  </a:cubicBezTo>
                  <a:cubicBezTo>
                    <a:pt x="13285" y="34761"/>
                    <a:pt x="13772" y="34887"/>
                    <a:pt x="14252" y="34887"/>
                  </a:cubicBezTo>
                  <a:cubicBezTo>
                    <a:pt x="14605" y="34887"/>
                    <a:pt x="14953" y="34819"/>
                    <a:pt x="15278" y="34692"/>
                  </a:cubicBezTo>
                  <a:cubicBezTo>
                    <a:pt x="15478" y="35259"/>
                    <a:pt x="15878" y="35793"/>
                    <a:pt x="16445" y="36127"/>
                  </a:cubicBezTo>
                  <a:cubicBezTo>
                    <a:pt x="16812" y="36327"/>
                    <a:pt x="17212" y="36460"/>
                    <a:pt x="17613" y="36494"/>
                  </a:cubicBezTo>
                  <a:cubicBezTo>
                    <a:pt x="16879" y="39496"/>
                    <a:pt x="18146" y="42765"/>
                    <a:pt x="20915" y="44433"/>
                  </a:cubicBezTo>
                  <a:cubicBezTo>
                    <a:pt x="22091" y="45134"/>
                    <a:pt x="23379" y="45467"/>
                    <a:pt x="24646" y="45467"/>
                  </a:cubicBezTo>
                  <a:cubicBezTo>
                    <a:pt x="27117" y="45467"/>
                    <a:pt x="29511" y="44202"/>
                    <a:pt x="30856" y="41931"/>
                  </a:cubicBezTo>
                  <a:cubicBezTo>
                    <a:pt x="31856" y="40263"/>
                    <a:pt x="32090" y="38395"/>
                    <a:pt x="31723" y="36627"/>
                  </a:cubicBezTo>
                  <a:lnTo>
                    <a:pt x="31723" y="36627"/>
                  </a:lnTo>
                  <a:cubicBezTo>
                    <a:pt x="32116" y="36739"/>
                    <a:pt x="32517" y="36794"/>
                    <a:pt x="32916" y="36794"/>
                  </a:cubicBezTo>
                  <a:cubicBezTo>
                    <a:pt x="34416" y="36794"/>
                    <a:pt x="35883" y="36022"/>
                    <a:pt x="36726" y="34626"/>
                  </a:cubicBezTo>
                  <a:cubicBezTo>
                    <a:pt x="37760" y="32891"/>
                    <a:pt x="37494" y="30723"/>
                    <a:pt x="36193" y="29288"/>
                  </a:cubicBezTo>
                  <a:cubicBezTo>
                    <a:pt x="37093" y="29255"/>
                    <a:pt x="37927" y="28788"/>
                    <a:pt x="38428" y="27954"/>
                  </a:cubicBezTo>
                  <a:cubicBezTo>
                    <a:pt x="39061" y="26920"/>
                    <a:pt x="38895" y="25619"/>
                    <a:pt x="38127" y="24718"/>
                  </a:cubicBezTo>
                  <a:cubicBezTo>
                    <a:pt x="40562" y="24685"/>
                    <a:pt x="42897" y="23451"/>
                    <a:pt x="44232" y="21216"/>
                  </a:cubicBezTo>
                  <a:cubicBezTo>
                    <a:pt x="46267" y="17780"/>
                    <a:pt x="45166" y="13310"/>
                    <a:pt x="41730" y="11275"/>
                  </a:cubicBezTo>
                  <a:cubicBezTo>
                    <a:pt x="40562" y="10584"/>
                    <a:pt x="39274" y="10250"/>
                    <a:pt x="38001" y="10250"/>
                  </a:cubicBezTo>
                  <a:cubicBezTo>
                    <a:pt x="37493" y="10250"/>
                    <a:pt x="36988" y="10304"/>
                    <a:pt x="36493" y="10408"/>
                  </a:cubicBezTo>
                  <a:cubicBezTo>
                    <a:pt x="36460" y="9508"/>
                    <a:pt x="35993" y="8607"/>
                    <a:pt x="35159" y="8107"/>
                  </a:cubicBezTo>
                  <a:cubicBezTo>
                    <a:pt x="34702" y="7842"/>
                    <a:pt x="34194" y="7717"/>
                    <a:pt x="33696" y="7717"/>
                  </a:cubicBezTo>
                  <a:cubicBezTo>
                    <a:pt x="33503" y="7717"/>
                    <a:pt x="33311" y="7736"/>
                    <a:pt x="33124" y="7773"/>
                  </a:cubicBezTo>
                  <a:cubicBezTo>
                    <a:pt x="33324" y="5138"/>
                    <a:pt x="32056" y="2469"/>
                    <a:pt x="29621" y="1035"/>
                  </a:cubicBezTo>
                  <a:cubicBezTo>
                    <a:pt x="28456" y="334"/>
                    <a:pt x="27172" y="0"/>
                    <a:pt x="25905" y="0"/>
                  </a:cubicBezTo>
                  <a:close/>
                </a:path>
              </a:pathLst>
            </a:custGeom>
            <a:solidFill>
              <a:srgbClr val="9FC5E8">
                <a:alpha val="3411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7" name="Google Shape;1797;p55"/>
            <p:cNvSpPr/>
            <p:nvPr/>
          </p:nvSpPr>
          <p:spPr>
            <a:xfrm>
              <a:off x="2958950" y="1937675"/>
              <a:ext cx="262725" cy="426150"/>
            </a:xfrm>
            <a:custGeom>
              <a:avLst/>
              <a:gdLst/>
              <a:ahLst/>
              <a:cxnLst/>
              <a:rect l="l" t="t" r="r" b="b"/>
              <a:pathLst>
                <a:path w="10509" h="17046" extrusionOk="0">
                  <a:moveTo>
                    <a:pt x="2803" y="0"/>
                  </a:moveTo>
                  <a:lnTo>
                    <a:pt x="1" y="1234"/>
                  </a:lnTo>
                  <a:lnTo>
                    <a:pt x="10508" y="17046"/>
                  </a:lnTo>
                  <a:lnTo>
                    <a:pt x="2803" y="0"/>
                  </a:lnTo>
                  <a:close/>
                </a:path>
              </a:pathLst>
            </a:custGeom>
            <a:solidFill>
              <a:srgbClr val="9FC5E8">
                <a:alpha val="3411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8" name="Google Shape;1798;p55"/>
            <p:cNvSpPr/>
            <p:nvPr/>
          </p:nvSpPr>
          <p:spPr>
            <a:xfrm>
              <a:off x="4026375" y="3103500"/>
              <a:ext cx="193500" cy="333600"/>
            </a:xfrm>
            <a:custGeom>
              <a:avLst/>
              <a:gdLst/>
              <a:ahLst/>
              <a:cxnLst/>
              <a:rect l="l" t="t" r="r" b="b"/>
              <a:pathLst>
                <a:path w="7740" h="13344" extrusionOk="0">
                  <a:moveTo>
                    <a:pt x="1" y="0"/>
                  </a:moveTo>
                  <a:lnTo>
                    <a:pt x="4938" y="13343"/>
                  </a:lnTo>
                  <a:lnTo>
                    <a:pt x="7740" y="12109"/>
                  </a:lnTo>
                  <a:lnTo>
                    <a:pt x="1" y="0"/>
                  </a:lnTo>
                  <a:close/>
                </a:path>
              </a:pathLst>
            </a:custGeom>
            <a:solidFill>
              <a:srgbClr val="9FC5E8">
                <a:alpha val="3411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9" name="Google Shape;1799;p55"/>
            <p:cNvSpPr/>
            <p:nvPr/>
          </p:nvSpPr>
          <p:spPr>
            <a:xfrm>
              <a:off x="4047225" y="2869175"/>
              <a:ext cx="356950" cy="76725"/>
            </a:xfrm>
            <a:custGeom>
              <a:avLst/>
              <a:gdLst/>
              <a:ahLst/>
              <a:cxnLst/>
              <a:rect l="l" t="t" r="r" b="b"/>
              <a:pathLst>
                <a:path w="14278" h="3069" extrusionOk="0">
                  <a:moveTo>
                    <a:pt x="14277" y="0"/>
                  </a:moveTo>
                  <a:lnTo>
                    <a:pt x="1" y="1635"/>
                  </a:lnTo>
                  <a:lnTo>
                    <a:pt x="14144" y="3069"/>
                  </a:lnTo>
                  <a:lnTo>
                    <a:pt x="14277" y="0"/>
                  </a:lnTo>
                  <a:close/>
                </a:path>
              </a:pathLst>
            </a:custGeom>
            <a:solidFill>
              <a:srgbClr val="9FC5E8">
                <a:alpha val="3411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0" name="Google Shape;1800;p55"/>
            <p:cNvSpPr/>
            <p:nvPr/>
          </p:nvSpPr>
          <p:spPr>
            <a:xfrm>
              <a:off x="3857925" y="2066925"/>
              <a:ext cx="192675" cy="213500"/>
            </a:xfrm>
            <a:custGeom>
              <a:avLst/>
              <a:gdLst/>
              <a:ahLst/>
              <a:cxnLst/>
              <a:rect l="l" t="t" r="r" b="b"/>
              <a:pathLst>
                <a:path w="7707" h="8540" extrusionOk="0">
                  <a:moveTo>
                    <a:pt x="4470" y="0"/>
                  </a:moveTo>
                  <a:lnTo>
                    <a:pt x="1" y="8540"/>
                  </a:lnTo>
                  <a:lnTo>
                    <a:pt x="7706" y="2102"/>
                  </a:lnTo>
                  <a:lnTo>
                    <a:pt x="4470" y="0"/>
                  </a:lnTo>
                  <a:close/>
                </a:path>
              </a:pathLst>
            </a:custGeom>
            <a:solidFill>
              <a:srgbClr val="9FC5E8">
                <a:alpha val="3411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801" name="Google Shape;1801;p55"/>
          <p:cNvSpPr/>
          <p:nvPr/>
        </p:nvSpPr>
        <p:spPr>
          <a:xfrm>
            <a:off x="7994850" y="1243325"/>
            <a:ext cx="709700" cy="307725"/>
          </a:xfrm>
          <a:custGeom>
            <a:avLst/>
            <a:gdLst/>
            <a:ahLst/>
            <a:cxnLst/>
            <a:rect l="l" t="t" r="r" b="b"/>
            <a:pathLst>
              <a:path w="28388" h="12309" extrusionOk="0">
                <a:moveTo>
                  <a:pt x="18247" y="0"/>
                </a:moveTo>
                <a:cubicBezTo>
                  <a:pt x="13877" y="0"/>
                  <a:pt x="10141" y="2802"/>
                  <a:pt x="8740" y="6738"/>
                </a:cubicBezTo>
                <a:lnTo>
                  <a:pt x="2769" y="6738"/>
                </a:lnTo>
                <a:cubicBezTo>
                  <a:pt x="1234" y="6738"/>
                  <a:pt x="0" y="7973"/>
                  <a:pt x="0" y="9507"/>
                </a:cubicBezTo>
                <a:cubicBezTo>
                  <a:pt x="0" y="11041"/>
                  <a:pt x="1234" y="12309"/>
                  <a:pt x="2769" y="12309"/>
                </a:cubicBezTo>
                <a:lnTo>
                  <a:pt x="25585" y="12309"/>
                </a:lnTo>
                <a:cubicBezTo>
                  <a:pt x="27153" y="12309"/>
                  <a:pt x="28387" y="11041"/>
                  <a:pt x="28387" y="9507"/>
                </a:cubicBezTo>
                <a:cubicBezTo>
                  <a:pt x="28387" y="9407"/>
                  <a:pt x="28387" y="9273"/>
                  <a:pt x="28354" y="9173"/>
                </a:cubicBezTo>
                <a:cubicBezTo>
                  <a:pt x="28087" y="3836"/>
                  <a:pt x="23684" y="0"/>
                  <a:pt x="18247" y="0"/>
                </a:cubicBezTo>
                <a:close/>
              </a:path>
            </a:pathLst>
          </a:custGeom>
          <a:solidFill>
            <a:srgbClr val="F0EF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2" name="Google Shape;1802;p55"/>
          <p:cNvSpPr/>
          <p:nvPr/>
        </p:nvSpPr>
        <p:spPr>
          <a:xfrm flipH="1">
            <a:off x="384825" y="3175038"/>
            <a:ext cx="709700" cy="307725"/>
          </a:xfrm>
          <a:custGeom>
            <a:avLst/>
            <a:gdLst/>
            <a:ahLst/>
            <a:cxnLst/>
            <a:rect l="l" t="t" r="r" b="b"/>
            <a:pathLst>
              <a:path w="28388" h="12309" extrusionOk="0">
                <a:moveTo>
                  <a:pt x="18247" y="0"/>
                </a:moveTo>
                <a:cubicBezTo>
                  <a:pt x="13877" y="0"/>
                  <a:pt x="10141" y="2802"/>
                  <a:pt x="8740" y="6738"/>
                </a:cubicBezTo>
                <a:lnTo>
                  <a:pt x="2769" y="6738"/>
                </a:lnTo>
                <a:cubicBezTo>
                  <a:pt x="1234" y="6738"/>
                  <a:pt x="0" y="7973"/>
                  <a:pt x="0" y="9507"/>
                </a:cubicBezTo>
                <a:cubicBezTo>
                  <a:pt x="0" y="11041"/>
                  <a:pt x="1234" y="12309"/>
                  <a:pt x="2769" y="12309"/>
                </a:cubicBezTo>
                <a:lnTo>
                  <a:pt x="25585" y="12309"/>
                </a:lnTo>
                <a:cubicBezTo>
                  <a:pt x="27153" y="12309"/>
                  <a:pt x="28387" y="11041"/>
                  <a:pt x="28387" y="9507"/>
                </a:cubicBezTo>
                <a:cubicBezTo>
                  <a:pt x="28387" y="9407"/>
                  <a:pt x="28387" y="9273"/>
                  <a:pt x="28354" y="9173"/>
                </a:cubicBezTo>
                <a:cubicBezTo>
                  <a:pt x="28087" y="3836"/>
                  <a:pt x="23684" y="0"/>
                  <a:pt x="18247" y="0"/>
                </a:cubicBezTo>
                <a:close/>
              </a:path>
            </a:pathLst>
          </a:custGeom>
          <a:solidFill>
            <a:srgbClr val="F0EF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803" name="Google Shape;1803;p55"/>
          <p:cNvGrpSpPr/>
          <p:nvPr/>
        </p:nvGrpSpPr>
        <p:grpSpPr>
          <a:xfrm>
            <a:off x="5741217" y="4438050"/>
            <a:ext cx="253593" cy="322744"/>
            <a:chOff x="3828325" y="875775"/>
            <a:chExt cx="330501" cy="420623"/>
          </a:xfrm>
        </p:grpSpPr>
        <p:sp>
          <p:nvSpPr>
            <p:cNvPr id="1804" name="Google Shape;1804;p55"/>
            <p:cNvSpPr/>
            <p:nvPr/>
          </p:nvSpPr>
          <p:spPr>
            <a:xfrm>
              <a:off x="3884094" y="1119247"/>
              <a:ext cx="53711" cy="53776"/>
            </a:xfrm>
            <a:custGeom>
              <a:avLst/>
              <a:gdLst/>
              <a:ahLst/>
              <a:cxnLst/>
              <a:rect l="l" t="t" r="r" b="b"/>
              <a:pathLst>
                <a:path w="835" h="836" extrusionOk="0">
                  <a:moveTo>
                    <a:pt x="474" y="1"/>
                  </a:moveTo>
                  <a:cubicBezTo>
                    <a:pt x="323" y="1"/>
                    <a:pt x="155" y="120"/>
                    <a:pt x="100" y="285"/>
                  </a:cubicBezTo>
                  <a:cubicBezTo>
                    <a:pt x="0" y="485"/>
                    <a:pt x="67" y="719"/>
                    <a:pt x="234" y="819"/>
                  </a:cubicBezTo>
                  <a:cubicBezTo>
                    <a:pt x="269" y="830"/>
                    <a:pt x="305" y="836"/>
                    <a:pt x="340" y="836"/>
                  </a:cubicBezTo>
                  <a:cubicBezTo>
                    <a:pt x="502" y="836"/>
                    <a:pt x="652" y="716"/>
                    <a:pt x="734" y="552"/>
                  </a:cubicBezTo>
                  <a:cubicBezTo>
                    <a:pt x="834" y="352"/>
                    <a:pt x="734" y="118"/>
                    <a:pt x="567" y="18"/>
                  </a:cubicBezTo>
                  <a:cubicBezTo>
                    <a:pt x="538" y="6"/>
                    <a:pt x="506" y="1"/>
                    <a:pt x="474"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5" name="Google Shape;1805;p55"/>
            <p:cNvSpPr/>
            <p:nvPr/>
          </p:nvSpPr>
          <p:spPr>
            <a:xfrm>
              <a:off x="3918444" y="1068109"/>
              <a:ext cx="126656" cy="79699"/>
            </a:xfrm>
            <a:custGeom>
              <a:avLst/>
              <a:gdLst/>
              <a:ahLst/>
              <a:cxnLst/>
              <a:rect l="l" t="t" r="r" b="b"/>
              <a:pathLst>
                <a:path w="1969" h="1239" extrusionOk="0">
                  <a:moveTo>
                    <a:pt x="1114" y="1"/>
                  </a:moveTo>
                  <a:cubicBezTo>
                    <a:pt x="642" y="1"/>
                    <a:pt x="123" y="511"/>
                    <a:pt x="0" y="880"/>
                  </a:cubicBezTo>
                  <a:lnTo>
                    <a:pt x="0" y="1180"/>
                  </a:lnTo>
                  <a:cubicBezTo>
                    <a:pt x="43" y="1223"/>
                    <a:pt x="86" y="1238"/>
                    <a:pt x="130" y="1238"/>
                  </a:cubicBezTo>
                  <a:cubicBezTo>
                    <a:pt x="223" y="1238"/>
                    <a:pt x="320" y="1169"/>
                    <a:pt x="434" y="1147"/>
                  </a:cubicBezTo>
                  <a:cubicBezTo>
                    <a:pt x="551" y="1108"/>
                    <a:pt x="668" y="1091"/>
                    <a:pt x="785" y="1091"/>
                  </a:cubicBezTo>
                  <a:cubicBezTo>
                    <a:pt x="868" y="1091"/>
                    <a:pt x="951" y="1099"/>
                    <a:pt x="1034" y="1113"/>
                  </a:cubicBezTo>
                  <a:cubicBezTo>
                    <a:pt x="1188" y="1113"/>
                    <a:pt x="1349" y="1156"/>
                    <a:pt x="1488" y="1156"/>
                  </a:cubicBezTo>
                  <a:cubicBezTo>
                    <a:pt x="1650" y="1156"/>
                    <a:pt x="1781" y="1098"/>
                    <a:pt x="1835" y="846"/>
                  </a:cubicBezTo>
                  <a:cubicBezTo>
                    <a:pt x="1968" y="446"/>
                    <a:pt x="1601" y="113"/>
                    <a:pt x="1234" y="12"/>
                  </a:cubicBezTo>
                  <a:cubicBezTo>
                    <a:pt x="1195" y="5"/>
                    <a:pt x="1155" y="1"/>
                    <a:pt x="1114"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6" name="Google Shape;1806;p55"/>
            <p:cNvSpPr/>
            <p:nvPr/>
          </p:nvSpPr>
          <p:spPr>
            <a:xfrm>
              <a:off x="3828325" y="1159001"/>
              <a:ext cx="81564" cy="135211"/>
            </a:xfrm>
            <a:custGeom>
              <a:avLst/>
              <a:gdLst/>
              <a:ahLst/>
              <a:cxnLst/>
              <a:rect l="l" t="t" r="r" b="b"/>
              <a:pathLst>
                <a:path w="1268" h="2102" extrusionOk="0">
                  <a:moveTo>
                    <a:pt x="1234" y="0"/>
                  </a:moveTo>
                  <a:cubicBezTo>
                    <a:pt x="1168" y="0"/>
                    <a:pt x="1101" y="134"/>
                    <a:pt x="1068" y="167"/>
                  </a:cubicBezTo>
                  <a:cubicBezTo>
                    <a:pt x="1001" y="267"/>
                    <a:pt x="934" y="334"/>
                    <a:pt x="867" y="434"/>
                  </a:cubicBezTo>
                  <a:cubicBezTo>
                    <a:pt x="734" y="601"/>
                    <a:pt x="634" y="768"/>
                    <a:pt x="534" y="968"/>
                  </a:cubicBezTo>
                  <a:cubicBezTo>
                    <a:pt x="400" y="1135"/>
                    <a:pt x="300" y="1335"/>
                    <a:pt x="234" y="1535"/>
                  </a:cubicBezTo>
                  <a:cubicBezTo>
                    <a:pt x="134" y="1702"/>
                    <a:pt x="33" y="1902"/>
                    <a:pt x="0" y="2102"/>
                  </a:cubicBezTo>
                  <a:cubicBezTo>
                    <a:pt x="67" y="1935"/>
                    <a:pt x="134" y="1735"/>
                    <a:pt x="234" y="1568"/>
                  </a:cubicBezTo>
                  <a:cubicBezTo>
                    <a:pt x="334" y="1401"/>
                    <a:pt x="400" y="1201"/>
                    <a:pt x="500" y="1035"/>
                  </a:cubicBezTo>
                  <a:cubicBezTo>
                    <a:pt x="634" y="868"/>
                    <a:pt x="734" y="701"/>
                    <a:pt x="834" y="534"/>
                  </a:cubicBezTo>
                  <a:cubicBezTo>
                    <a:pt x="901" y="467"/>
                    <a:pt x="967" y="367"/>
                    <a:pt x="1034" y="301"/>
                  </a:cubicBezTo>
                  <a:cubicBezTo>
                    <a:pt x="1068" y="234"/>
                    <a:pt x="1101" y="201"/>
                    <a:pt x="1134" y="167"/>
                  </a:cubicBezTo>
                  <a:cubicBezTo>
                    <a:pt x="1168" y="134"/>
                    <a:pt x="1201" y="101"/>
                    <a:pt x="1234" y="67"/>
                  </a:cubicBezTo>
                  <a:cubicBezTo>
                    <a:pt x="1268" y="67"/>
                    <a:pt x="1268" y="67"/>
                    <a:pt x="1268" y="34"/>
                  </a:cubicBezTo>
                  <a:cubicBezTo>
                    <a:pt x="1268" y="34"/>
                    <a:pt x="1234" y="0"/>
                    <a:pt x="1234"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7" name="Google Shape;1807;p55"/>
            <p:cNvSpPr/>
            <p:nvPr/>
          </p:nvSpPr>
          <p:spPr>
            <a:xfrm>
              <a:off x="3839003" y="1079623"/>
              <a:ext cx="77319" cy="60144"/>
            </a:xfrm>
            <a:custGeom>
              <a:avLst/>
              <a:gdLst/>
              <a:ahLst/>
              <a:cxnLst/>
              <a:rect l="l" t="t" r="r" b="b"/>
              <a:pathLst>
                <a:path w="1202" h="935" extrusionOk="0">
                  <a:moveTo>
                    <a:pt x="1" y="0"/>
                  </a:moveTo>
                  <a:cubicBezTo>
                    <a:pt x="1" y="0"/>
                    <a:pt x="1" y="34"/>
                    <a:pt x="1" y="34"/>
                  </a:cubicBezTo>
                  <a:cubicBezTo>
                    <a:pt x="501" y="200"/>
                    <a:pt x="902" y="534"/>
                    <a:pt x="1202" y="934"/>
                  </a:cubicBezTo>
                  <a:cubicBezTo>
                    <a:pt x="935" y="501"/>
                    <a:pt x="501" y="200"/>
                    <a:pt x="1"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8" name="Google Shape;1808;p55"/>
            <p:cNvSpPr/>
            <p:nvPr/>
          </p:nvSpPr>
          <p:spPr>
            <a:xfrm>
              <a:off x="3845435" y="1103230"/>
              <a:ext cx="58021" cy="37501"/>
            </a:xfrm>
            <a:custGeom>
              <a:avLst/>
              <a:gdLst/>
              <a:ahLst/>
              <a:cxnLst/>
              <a:rect l="l" t="t" r="r" b="b"/>
              <a:pathLst>
                <a:path w="902" h="583" extrusionOk="0">
                  <a:moveTo>
                    <a:pt x="1" y="0"/>
                  </a:moveTo>
                  <a:lnTo>
                    <a:pt x="1" y="0"/>
                  </a:lnTo>
                  <a:cubicBezTo>
                    <a:pt x="301" y="167"/>
                    <a:pt x="601" y="334"/>
                    <a:pt x="868" y="567"/>
                  </a:cubicBezTo>
                  <a:cubicBezTo>
                    <a:pt x="868" y="578"/>
                    <a:pt x="872" y="582"/>
                    <a:pt x="877" y="582"/>
                  </a:cubicBezTo>
                  <a:cubicBezTo>
                    <a:pt x="887" y="582"/>
                    <a:pt x="902" y="567"/>
                    <a:pt x="902" y="567"/>
                  </a:cubicBezTo>
                  <a:cubicBezTo>
                    <a:pt x="601" y="334"/>
                    <a:pt x="335" y="134"/>
                    <a:pt x="1"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9" name="Google Shape;1809;p55"/>
            <p:cNvSpPr/>
            <p:nvPr/>
          </p:nvSpPr>
          <p:spPr>
            <a:xfrm>
              <a:off x="3939864" y="1116610"/>
              <a:ext cx="68763" cy="179788"/>
            </a:xfrm>
            <a:custGeom>
              <a:avLst/>
              <a:gdLst/>
              <a:ahLst/>
              <a:cxnLst/>
              <a:rect l="l" t="t" r="r" b="b"/>
              <a:pathLst>
                <a:path w="1069" h="2795" extrusionOk="0">
                  <a:moveTo>
                    <a:pt x="413" y="1"/>
                  </a:moveTo>
                  <a:cubicBezTo>
                    <a:pt x="401" y="1"/>
                    <a:pt x="384" y="9"/>
                    <a:pt x="368" y="26"/>
                  </a:cubicBezTo>
                  <a:cubicBezTo>
                    <a:pt x="268" y="259"/>
                    <a:pt x="201" y="526"/>
                    <a:pt x="101" y="793"/>
                  </a:cubicBezTo>
                  <a:cubicBezTo>
                    <a:pt x="67" y="893"/>
                    <a:pt x="1" y="993"/>
                    <a:pt x="34" y="1126"/>
                  </a:cubicBezTo>
                  <a:cubicBezTo>
                    <a:pt x="67" y="1260"/>
                    <a:pt x="101" y="1393"/>
                    <a:pt x="134" y="1527"/>
                  </a:cubicBezTo>
                  <a:cubicBezTo>
                    <a:pt x="167" y="1660"/>
                    <a:pt x="201" y="1827"/>
                    <a:pt x="234" y="1960"/>
                  </a:cubicBezTo>
                  <a:cubicBezTo>
                    <a:pt x="268" y="2027"/>
                    <a:pt x="368" y="2127"/>
                    <a:pt x="434" y="2194"/>
                  </a:cubicBezTo>
                  <a:cubicBezTo>
                    <a:pt x="634" y="2394"/>
                    <a:pt x="835" y="2594"/>
                    <a:pt x="1068" y="2794"/>
                  </a:cubicBezTo>
                  <a:cubicBezTo>
                    <a:pt x="1068" y="2794"/>
                    <a:pt x="1068" y="2761"/>
                    <a:pt x="1068" y="2761"/>
                  </a:cubicBezTo>
                  <a:cubicBezTo>
                    <a:pt x="901" y="2594"/>
                    <a:pt x="735" y="2427"/>
                    <a:pt x="568" y="2261"/>
                  </a:cubicBezTo>
                  <a:cubicBezTo>
                    <a:pt x="468" y="2194"/>
                    <a:pt x="368" y="2094"/>
                    <a:pt x="301" y="1960"/>
                  </a:cubicBezTo>
                  <a:cubicBezTo>
                    <a:pt x="234" y="1860"/>
                    <a:pt x="234" y="1694"/>
                    <a:pt x="201" y="1560"/>
                  </a:cubicBezTo>
                  <a:cubicBezTo>
                    <a:pt x="167" y="1460"/>
                    <a:pt x="134" y="1327"/>
                    <a:pt x="101" y="1193"/>
                  </a:cubicBezTo>
                  <a:cubicBezTo>
                    <a:pt x="67" y="1026"/>
                    <a:pt x="101" y="893"/>
                    <a:pt x="167" y="760"/>
                  </a:cubicBezTo>
                  <a:cubicBezTo>
                    <a:pt x="268" y="526"/>
                    <a:pt x="334" y="259"/>
                    <a:pt x="434" y="26"/>
                  </a:cubicBezTo>
                  <a:cubicBezTo>
                    <a:pt x="434" y="9"/>
                    <a:pt x="426" y="1"/>
                    <a:pt x="413"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0" name="Google Shape;1810;p55"/>
            <p:cNvSpPr/>
            <p:nvPr/>
          </p:nvSpPr>
          <p:spPr>
            <a:xfrm>
              <a:off x="3957039" y="1118733"/>
              <a:ext cx="85874" cy="169046"/>
            </a:xfrm>
            <a:custGeom>
              <a:avLst/>
              <a:gdLst/>
              <a:ahLst/>
              <a:cxnLst/>
              <a:rect l="l" t="t" r="r" b="b"/>
              <a:pathLst>
                <a:path w="1335" h="2628" extrusionOk="0">
                  <a:moveTo>
                    <a:pt x="217" y="1"/>
                  </a:moveTo>
                  <a:cubicBezTo>
                    <a:pt x="209" y="1"/>
                    <a:pt x="201" y="9"/>
                    <a:pt x="201" y="26"/>
                  </a:cubicBezTo>
                  <a:cubicBezTo>
                    <a:pt x="134" y="293"/>
                    <a:pt x="101" y="560"/>
                    <a:pt x="34" y="827"/>
                  </a:cubicBezTo>
                  <a:cubicBezTo>
                    <a:pt x="34" y="960"/>
                    <a:pt x="1" y="1060"/>
                    <a:pt x="34" y="1160"/>
                  </a:cubicBezTo>
                  <a:cubicBezTo>
                    <a:pt x="101" y="1294"/>
                    <a:pt x="134" y="1427"/>
                    <a:pt x="201" y="1560"/>
                  </a:cubicBezTo>
                  <a:cubicBezTo>
                    <a:pt x="267" y="1694"/>
                    <a:pt x="301" y="1827"/>
                    <a:pt x="367" y="1961"/>
                  </a:cubicBezTo>
                  <a:cubicBezTo>
                    <a:pt x="434" y="2061"/>
                    <a:pt x="534" y="2094"/>
                    <a:pt x="601" y="2161"/>
                  </a:cubicBezTo>
                  <a:cubicBezTo>
                    <a:pt x="868" y="2328"/>
                    <a:pt x="1101" y="2494"/>
                    <a:pt x="1335" y="2628"/>
                  </a:cubicBezTo>
                  <a:cubicBezTo>
                    <a:pt x="1168" y="2494"/>
                    <a:pt x="968" y="2361"/>
                    <a:pt x="768" y="2228"/>
                  </a:cubicBezTo>
                  <a:cubicBezTo>
                    <a:pt x="668" y="2161"/>
                    <a:pt x="534" y="2061"/>
                    <a:pt x="434" y="1961"/>
                  </a:cubicBezTo>
                  <a:cubicBezTo>
                    <a:pt x="367" y="1861"/>
                    <a:pt x="334" y="1727"/>
                    <a:pt x="267" y="1594"/>
                  </a:cubicBezTo>
                  <a:cubicBezTo>
                    <a:pt x="234" y="1460"/>
                    <a:pt x="167" y="1360"/>
                    <a:pt x="134" y="1227"/>
                  </a:cubicBezTo>
                  <a:cubicBezTo>
                    <a:pt x="67" y="1093"/>
                    <a:pt x="67" y="960"/>
                    <a:pt x="101" y="793"/>
                  </a:cubicBezTo>
                  <a:cubicBezTo>
                    <a:pt x="167" y="526"/>
                    <a:pt x="201" y="293"/>
                    <a:pt x="234" y="26"/>
                  </a:cubicBezTo>
                  <a:cubicBezTo>
                    <a:pt x="234" y="9"/>
                    <a:pt x="226" y="1"/>
                    <a:pt x="217"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1" name="Google Shape;1811;p55"/>
            <p:cNvSpPr/>
            <p:nvPr/>
          </p:nvSpPr>
          <p:spPr>
            <a:xfrm>
              <a:off x="3974213" y="1103745"/>
              <a:ext cx="105171" cy="153994"/>
            </a:xfrm>
            <a:custGeom>
              <a:avLst/>
              <a:gdLst/>
              <a:ahLst/>
              <a:cxnLst/>
              <a:rect l="l" t="t" r="r" b="b"/>
              <a:pathLst>
                <a:path w="1635" h="2394" extrusionOk="0">
                  <a:moveTo>
                    <a:pt x="50" y="0"/>
                  </a:moveTo>
                  <a:cubicBezTo>
                    <a:pt x="42" y="0"/>
                    <a:pt x="34" y="9"/>
                    <a:pt x="34" y="26"/>
                  </a:cubicBezTo>
                  <a:cubicBezTo>
                    <a:pt x="34" y="292"/>
                    <a:pt x="34" y="559"/>
                    <a:pt x="34" y="859"/>
                  </a:cubicBezTo>
                  <a:cubicBezTo>
                    <a:pt x="34" y="960"/>
                    <a:pt x="0" y="1060"/>
                    <a:pt x="67" y="1160"/>
                  </a:cubicBezTo>
                  <a:cubicBezTo>
                    <a:pt x="134" y="1293"/>
                    <a:pt x="234" y="1427"/>
                    <a:pt x="301" y="1527"/>
                  </a:cubicBezTo>
                  <a:cubicBezTo>
                    <a:pt x="401" y="1660"/>
                    <a:pt x="467" y="1760"/>
                    <a:pt x="567" y="1894"/>
                  </a:cubicBezTo>
                  <a:cubicBezTo>
                    <a:pt x="634" y="1960"/>
                    <a:pt x="734" y="1994"/>
                    <a:pt x="834" y="2027"/>
                  </a:cubicBezTo>
                  <a:cubicBezTo>
                    <a:pt x="1101" y="2160"/>
                    <a:pt x="1335" y="2260"/>
                    <a:pt x="1635" y="2394"/>
                  </a:cubicBezTo>
                  <a:cubicBezTo>
                    <a:pt x="1635" y="2394"/>
                    <a:pt x="1635" y="2394"/>
                    <a:pt x="1635" y="2361"/>
                  </a:cubicBezTo>
                  <a:cubicBezTo>
                    <a:pt x="1401" y="2260"/>
                    <a:pt x="1201" y="2160"/>
                    <a:pt x="968" y="2060"/>
                  </a:cubicBezTo>
                  <a:cubicBezTo>
                    <a:pt x="868" y="2027"/>
                    <a:pt x="734" y="1960"/>
                    <a:pt x="634" y="1894"/>
                  </a:cubicBezTo>
                  <a:cubicBezTo>
                    <a:pt x="534" y="1793"/>
                    <a:pt x="467" y="1660"/>
                    <a:pt x="401" y="1560"/>
                  </a:cubicBezTo>
                  <a:cubicBezTo>
                    <a:pt x="301" y="1427"/>
                    <a:pt x="234" y="1326"/>
                    <a:pt x="167" y="1226"/>
                  </a:cubicBezTo>
                  <a:cubicBezTo>
                    <a:pt x="67" y="1093"/>
                    <a:pt x="67" y="960"/>
                    <a:pt x="67" y="793"/>
                  </a:cubicBezTo>
                  <a:cubicBezTo>
                    <a:pt x="67" y="526"/>
                    <a:pt x="67" y="259"/>
                    <a:pt x="67" y="26"/>
                  </a:cubicBezTo>
                  <a:cubicBezTo>
                    <a:pt x="67" y="9"/>
                    <a:pt x="59" y="0"/>
                    <a:pt x="50"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2" name="Google Shape;1812;p55"/>
            <p:cNvSpPr/>
            <p:nvPr/>
          </p:nvSpPr>
          <p:spPr>
            <a:xfrm>
              <a:off x="3982768" y="1104388"/>
              <a:ext cx="126656" cy="134053"/>
            </a:xfrm>
            <a:custGeom>
              <a:avLst/>
              <a:gdLst/>
              <a:ahLst/>
              <a:cxnLst/>
              <a:rect l="l" t="t" r="r" b="b"/>
              <a:pathLst>
                <a:path w="1969" h="2084" extrusionOk="0">
                  <a:moveTo>
                    <a:pt x="26" y="1"/>
                  </a:moveTo>
                  <a:cubicBezTo>
                    <a:pt x="16" y="1"/>
                    <a:pt x="1" y="16"/>
                    <a:pt x="1" y="16"/>
                  </a:cubicBezTo>
                  <a:cubicBezTo>
                    <a:pt x="34" y="282"/>
                    <a:pt x="68" y="583"/>
                    <a:pt x="134" y="849"/>
                  </a:cubicBezTo>
                  <a:cubicBezTo>
                    <a:pt x="134" y="950"/>
                    <a:pt x="168" y="1050"/>
                    <a:pt x="234" y="1150"/>
                  </a:cubicBezTo>
                  <a:cubicBezTo>
                    <a:pt x="334" y="1250"/>
                    <a:pt x="434" y="1350"/>
                    <a:pt x="535" y="1483"/>
                  </a:cubicBezTo>
                  <a:cubicBezTo>
                    <a:pt x="635" y="1583"/>
                    <a:pt x="735" y="1683"/>
                    <a:pt x="835" y="1783"/>
                  </a:cubicBezTo>
                  <a:cubicBezTo>
                    <a:pt x="901" y="1850"/>
                    <a:pt x="1002" y="1850"/>
                    <a:pt x="1102" y="1884"/>
                  </a:cubicBezTo>
                  <a:cubicBezTo>
                    <a:pt x="1402" y="1950"/>
                    <a:pt x="1669" y="2017"/>
                    <a:pt x="1969" y="2084"/>
                  </a:cubicBezTo>
                  <a:cubicBezTo>
                    <a:pt x="1735" y="2017"/>
                    <a:pt x="1502" y="1950"/>
                    <a:pt x="1268" y="1884"/>
                  </a:cubicBezTo>
                  <a:cubicBezTo>
                    <a:pt x="1135" y="1850"/>
                    <a:pt x="1002" y="1817"/>
                    <a:pt x="901" y="1750"/>
                  </a:cubicBezTo>
                  <a:cubicBezTo>
                    <a:pt x="768" y="1683"/>
                    <a:pt x="701" y="1550"/>
                    <a:pt x="601" y="1483"/>
                  </a:cubicBezTo>
                  <a:cubicBezTo>
                    <a:pt x="501" y="1383"/>
                    <a:pt x="434" y="1283"/>
                    <a:pt x="334" y="1183"/>
                  </a:cubicBezTo>
                  <a:cubicBezTo>
                    <a:pt x="201" y="1050"/>
                    <a:pt x="201" y="916"/>
                    <a:pt x="168" y="783"/>
                  </a:cubicBezTo>
                  <a:cubicBezTo>
                    <a:pt x="134" y="516"/>
                    <a:pt x="68" y="282"/>
                    <a:pt x="34" y="16"/>
                  </a:cubicBezTo>
                  <a:cubicBezTo>
                    <a:pt x="34" y="4"/>
                    <a:pt x="30" y="1"/>
                    <a:pt x="26"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3" name="Google Shape;1813;p55"/>
            <p:cNvSpPr/>
            <p:nvPr/>
          </p:nvSpPr>
          <p:spPr>
            <a:xfrm>
              <a:off x="3948483" y="875775"/>
              <a:ext cx="109481" cy="223208"/>
            </a:xfrm>
            <a:custGeom>
              <a:avLst/>
              <a:gdLst/>
              <a:ahLst/>
              <a:cxnLst/>
              <a:rect l="l" t="t" r="r" b="b"/>
              <a:pathLst>
                <a:path w="1702" h="3470" extrusionOk="0">
                  <a:moveTo>
                    <a:pt x="0" y="3469"/>
                  </a:moveTo>
                  <a:cubicBezTo>
                    <a:pt x="0" y="2836"/>
                    <a:pt x="267" y="2102"/>
                    <a:pt x="467" y="1535"/>
                  </a:cubicBezTo>
                  <a:cubicBezTo>
                    <a:pt x="634" y="1101"/>
                    <a:pt x="834" y="534"/>
                    <a:pt x="1168" y="234"/>
                  </a:cubicBezTo>
                  <a:cubicBezTo>
                    <a:pt x="1401" y="0"/>
                    <a:pt x="1668" y="34"/>
                    <a:pt x="1668" y="367"/>
                  </a:cubicBezTo>
                  <a:cubicBezTo>
                    <a:pt x="1701" y="968"/>
                    <a:pt x="1334" y="1601"/>
                    <a:pt x="1068" y="2135"/>
                  </a:cubicBezTo>
                  <a:cubicBezTo>
                    <a:pt x="901" y="2402"/>
                    <a:pt x="734" y="2702"/>
                    <a:pt x="534" y="2969"/>
                  </a:cubicBezTo>
                  <a:cubicBezTo>
                    <a:pt x="434" y="3103"/>
                    <a:pt x="300" y="3236"/>
                    <a:pt x="200" y="3369"/>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4" name="Google Shape;1814;p55"/>
            <p:cNvSpPr/>
            <p:nvPr/>
          </p:nvSpPr>
          <p:spPr>
            <a:xfrm>
              <a:off x="3866920" y="903628"/>
              <a:ext cx="83751" cy="216840"/>
            </a:xfrm>
            <a:custGeom>
              <a:avLst/>
              <a:gdLst/>
              <a:ahLst/>
              <a:cxnLst/>
              <a:rect l="l" t="t" r="r" b="b"/>
              <a:pathLst>
                <a:path w="1302" h="3371" extrusionOk="0">
                  <a:moveTo>
                    <a:pt x="1235" y="3370"/>
                  </a:moveTo>
                  <a:cubicBezTo>
                    <a:pt x="834" y="2936"/>
                    <a:pt x="601" y="2269"/>
                    <a:pt x="367" y="1736"/>
                  </a:cubicBezTo>
                  <a:cubicBezTo>
                    <a:pt x="201" y="1369"/>
                    <a:pt x="1" y="835"/>
                    <a:pt x="34" y="435"/>
                  </a:cubicBezTo>
                  <a:cubicBezTo>
                    <a:pt x="67" y="134"/>
                    <a:pt x="267" y="1"/>
                    <a:pt x="468" y="234"/>
                  </a:cubicBezTo>
                  <a:cubicBezTo>
                    <a:pt x="868" y="635"/>
                    <a:pt x="1001" y="1302"/>
                    <a:pt x="1135" y="1802"/>
                  </a:cubicBezTo>
                  <a:cubicBezTo>
                    <a:pt x="1201" y="2102"/>
                    <a:pt x="1268" y="2403"/>
                    <a:pt x="1301" y="2703"/>
                  </a:cubicBezTo>
                  <a:cubicBezTo>
                    <a:pt x="1301" y="2870"/>
                    <a:pt x="1268" y="3036"/>
                    <a:pt x="1301" y="3203"/>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5" name="Google Shape;1815;p55"/>
            <p:cNvSpPr/>
            <p:nvPr/>
          </p:nvSpPr>
          <p:spPr>
            <a:xfrm>
              <a:off x="4019241" y="1098663"/>
              <a:ext cx="139585" cy="73009"/>
            </a:xfrm>
            <a:custGeom>
              <a:avLst/>
              <a:gdLst/>
              <a:ahLst/>
              <a:cxnLst/>
              <a:rect l="l" t="t" r="r" b="b"/>
              <a:pathLst>
                <a:path w="2170" h="1135" extrusionOk="0">
                  <a:moveTo>
                    <a:pt x="175" y="0"/>
                  </a:moveTo>
                  <a:cubicBezTo>
                    <a:pt x="127" y="0"/>
                    <a:pt x="80" y="2"/>
                    <a:pt x="34" y="4"/>
                  </a:cubicBezTo>
                  <a:lnTo>
                    <a:pt x="1" y="271"/>
                  </a:lnTo>
                  <a:cubicBezTo>
                    <a:pt x="5" y="271"/>
                    <a:pt x="9" y="271"/>
                    <a:pt x="13" y="271"/>
                  </a:cubicBezTo>
                  <a:cubicBezTo>
                    <a:pt x="302" y="271"/>
                    <a:pt x="1437" y="1135"/>
                    <a:pt x="1919" y="1135"/>
                  </a:cubicBezTo>
                  <a:cubicBezTo>
                    <a:pt x="2042" y="1135"/>
                    <a:pt x="2122" y="1079"/>
                    <a:pt x="2136" y="938"/>
                  </a:cubicBezTo>
                  <a:cubicBezTo>
                    <a:pt x="2169" y="638"/>
                    <a:pt x="1902" y="438"/>
                    <a:pt x="1702" y="338"/>
                  </a:cubicBezTo>
                  <a:cubicBezTo>
                    <a:pt x="1245" y="155"/>
                    <a:pt x="677" y="0"/>
                    <a:pt x="175" y="0"/>
                  </a:cubicBez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816" name="Google Shape;1816;p55"/>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1817" name="Google Shape;1817;p55"/>
          <p:cNvSpPr txBox="1">
            <a:spLocks noGrp="1"/>
          </p:cNvSpPr>
          <p:nvPr>
            <p:ph type="subTitle" idx="1"/>
          </p:nvPr>
        </p:nvSpPr>
        <p:spPr>
          <a:xfrm>
            <a:off x="865625" y="1776675"/>
            <a:ext cx="2228700" cy="4545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lt2"/>
              </a:buClr>
              <a:buSzPts val="1800"/>
              <a:buNone/>
              <a:defRPr sz="2200">
                <a:solidFill>
                  <a:schemeClr val="accent3"/>
                </a:solidFill>
                <a:latin typeface="Chivo Black"/>
                <a:ea typeface="Chivo Black"/>
                <a:cs typeface="Chivo Black"/>
                <a:sym typeface="Chivo Black"/>
              </a:defRPr>
            </a:lvl1pPr>
            <a:lvl2pPr lvl="1" algn="l">
              <a:lnSpc>
                <a:spcPct val="100000"/>
              </a:lnSpc>
              <a:spcBef>
                <a:spcPts val="0"/>
              </a:spcBef>
              <a:spcAft>
                <a:spcPts val="0"/>
              </a:spcAft>
              <a:buClr>
                <a:schemeClr val="lt2"/>
              </a:buClr>
              <a:buSzPts val="1400"/>
              <a:buNone/>
              <a:defRPr>
                <a:solidFill>
                  <a:schemeClr val="lt2"/>
                </a:solidFill>
              </a:defRPr>
            </a:lvl2pPr>
            <a:lvl3pPr lvl="2" algn="l">
              <a:lnSpc>
                <a:spcPct val="100000"/>
              </a:lnSpc>
              <a:spcBef>
                <a:spcPts val="0"/>
              </a:spcBef>
              <a:spcAft>
                <a:spcPts val="0"/>
              </a:spcAft>
              <a:buClr>
                <a:schemeClr val="lt2"/>
              </a:buClr>
              <a:buSzPts val="1400"/>
              <a:buNone/>
              <a:defRPr>
                <a:solidFill>
                  <a:schemeClr val="lt2"/>
                </a:solidFill>
              </a:defRPr>
            </a:lvl3pPr>
            <a:lvl4pPr lvl="3" algn="l">
              <a:lnSpc>
                <a:spcPct val="100000"/>
              </a:lnSpc>
              <a:spcBef>
                <a:spcPts val="0"/>
              </a:spcBef>
              <a:spcAft>
                <a:spcPts val="0"/>
              </a:spcAft>
              <a:buClr>
                <a:schemeClr val="lt2"/>
              </a:buClr>
              <a:buSzPts val="1400"/>
              <a:buNone/>
              <a:defRPr>
                <a:solidFill>
                  <a:schemeClr val="lt2"/>
                </a:solidFill>
              </a:defRPr>
            </a:lvl4pPr>
            <a:lvl5pPr lvl="4" algn="l">
              <a:lnSpc>
                <a:spcPct val="100000"/>
              </a:lnSpc>
              <a:spcBef>
                <a:spcPts val="0"/>
              </a:spcBef>
              <a:spcAft>
                <a:spcPts val="0"/>
              </a:spcAft>
              <a:buClr>
                <a:schemeClr val="lt2"/>
              </a:buClr>
              <a:buSzPts val="1400"/>
              <a:buNone/>
              <a:defRPr>
                <a:solidFill>
                  <a:schemeClr val="lt2"/>
                </a:solidFill>
              </a:defRPr>
            </a:lvl5pPr>
            <a:lvl6pPr lvl="5" algn="l">
              <a:lnSpc>
                <a:spcPct val="100000"/>
              </a:lnSpc>
              <a:spcBef>
                <a:spcPts val="0"/>
              </a:spcBef>
              <a:spcAft>
                <a:spcPts val="0"/>
              </a:spcAft>
              <a:buClr>
                <a:schemeClr val="lt2"/>
              </a:buClr>
              <a:buSzPts val="1400"/>
              <a:buNone/>
              <a:defRPr>
                <a:solidFill>
                  <a:schemeClr val="lt2"/>
                </a:solidFill>
              </a:defRPr>
            </a:lvl6pPr>
            <a:lvl7pPr lvl="6" algn="l">
              <a:lnSpc>
                <a:spcPct val="100000"/>
              </a:lnSpc>
              <a:spcBef>
                <a:spcPts val="0"/>
              </a:spcBef>
              <a:spcAft>
                <a:spcPts val="0"/>
              </a:spcAft>
              <a:buClr>
                <a:schemeClr val="lt2"/>
              </a:buClr>
              <a:buSzPts val="1400"/>
              <a:buNone/>
              <a:defRPr>
                <a:solidFill>
                  <a:schemeClr val="lt2"/>
                </a:solidFill>
              </a:defRPr>
            </a:lvl7pPr>
            <a:lvl8pPr lvl="7" algn="l">
              <a:lnSpc>
                <a:spcPct val="100000"/>
              </a:lnSpc>
              <a:spcBef>
                <a:spcPts val="0"/>
              </a:spcBef>
              <a:spcAft>
                <a:spcPts val="0"/>
              </a:spcAft>
              <a:buClr>
                <a:schemeClr val="lt2"/>
              </a:buClr>
              <a:buSzPts val="1400"/>
              <a:buNone/>
              <a:defRPr>
                <a:solidFill>
                  <a:schemeClr val="lt2"/>
                </a:solidFill>
              </a:defRPr>
            </a:lvl8pPr>
            <a:lvl9pPr lvl="8" algn="l">
              <a:lnSpc>
                <a:spcPct val="100000"/>
              </a:lnSpc>
              <a:spcBef>
                <a:spcPts val="0"/>
              </a:spcBef>
              <a:spcAft>
                <a:spcPts val="0"/>
              </a:spcAft>
              <a:buClr>
                <a:schemeClr val="lt2"/>
              </a:buClr>
              <a:buSzPts val="1400"/>
              <a:buNone/>
              <a:defRPr>
                <a:solidFill>
                  <a:schemeClr val="lt2"/>
                </a:solidFill>
              </a:defRPr>
            </a:lvl9pPr>
          </a:lstStyle>
          <a:p>
            <a:endParaRPr/>
          </a:p>
        </p:txBody>
      </p:sp>
      <p:sp>
        <p:nvSpPr>
          <p:cNvPr id="1818" name="Google Shape;1818;p55"/>
          <p:cNvSpPr txBox="1">
            <a:spLocks noGrp="1"/>
          </p:cNvSpPr>
          <p:nvPr>
            <p:ph type="subTitle" idx="2"/>
          </p:nvPr>
        </p:nvSpPr>
        <p:spPr>
          <a:xfrm>
            <a:off x="3457650" y="1776675"/>
            <a:ext cx="2228700" cy="4545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lt2"/>
              </a:buClr>
              <a:buSzPts val="1800"/>
              <a:buNone/>
              <a:defRPr sz="2200">
                <a:solidFill>
                  <a:schemeClr val="accent3"/>
                </a:solidFill>
                <a:latin typeface="Chivo Black"/>
                <a:ea typeface="Chivo Black"/>
                <a:cs typeface="Chivo Black"/>
                <a:sym typeface="Chivo Black"/>
              </a:defRPr>
            </a:lvl1pPr>
            <a:lvl2pPr lvl="1" algn="l">
              <a:lnSpc>
                <a:spcPct val="100000"/>
              </a:lnSpc>
              <a:spcBef>
                <a:spcPts val="0"/>
              </a:spcBef>
              <a:spcAft>
                <a:spcPts val="0"/>
              </a:spcAft>
              <a:buClr>
                <a:schemeClr val="lt2"/>
              </a:buClr>
              <a:buSzPts val="1400"/>
              <a:buNone/>
              <a:defRPr>
                <a:solidFill>
                  <a:schemeClr val="lt2"/>
                </a:solidFill>
              </a:defRPr>
            </a:lvl2pPr>
            <a:lvl3pPr lvl="2" algn="l">
              <a:lnSpc>
                <a:spcPct val="100000"/>
              </a:lnSpc>
              <a:spcBef>
                <a:spcPts val="0"/>
              </a:spcBef>
              <a:spcAft>
                <a:spcPts val="0"/>
              </a:spcAft>
              <a:buClr>
                <a:schemeClr val="lt2"/>
              </a:buClr>
              <a:buSzPts val="1400"/>
              <a:buNone/>
              <a:defRPr>
                <a:solidFill>
                  <a:schemeClr val="lt2"/>
                </a:solidFill>
              </a:defRPr>
            </a:lvl3pPr>
            <a:lvl4pPr lvl="3" algn="l">
              <a:lnSpc>
                <a:spcPct val="100000"/>
              </a:lnSpc>
              <a:spcBef>
                <a:spcPts val="0"/>
              </a:spcBef>
              <a:spcAft>
                <a:spcPts val="0"/>
              </a:spcAft>
              <a:buClr>
                <a:schemeClr val="lt2"/>
              </a:buClr>
              <a:buSzPts val="1400"/>
              <a:buNone/>
              <a:defRPr>
                <a:solidFill>
                  <a:schemeClr val="lt2"/>
                </a:solidFill>
              </a:defRPr>
            </a:lvl4pPr>
            <a:lvl5pPr lvl="4" algn="l">
              <a:lnSpc>
                <a:spcPct val="100000"/>
              </a:lnSpc>
              <a:spcBef>
                <a:spcPts val="0"/>
              </a:spcBef>
              <a:spcAft>
                <a:spcPts val="0"/>
              </a:spcAft>
              <a:buClr>
                <a:schemeClr val="lt2"/>
              </a:buClr>
              <a:buSzPts val="1400"/>
              <a:buNone/>
              <a:defRPr>
                <a:solidFill>
                  <a:schemeClr val="lt2"/>
                </a:solidFill>
              </a:defRPr>
            </a:lvl5pPr>
            <a:lvl6pPr lvl="5" algn="l">
              <a:lnSpc>
                <a:spcPct val="100000"/>
              </a:lnSpc>
              <a:spcBef>
                <a:spcPts val="0"/>
              </a:spcBef>
              <a:spcAft>
                <a:spcPts val="0"/>
              </a:spcAft>
              <a:buClr>
                <a:schemeClr val="lt2"/>
              </a:buClr>
              <a:buSzPts val="1400"/>
              <a:buNone/>
              <a:defRPr>
                <a:solidFill>
                  <a:schemeClr val="lt2"/>
                </a:solidFill>
              </a:defRPr>
            </a:lvl6pPr>
            <a:lvl7pPr lvl="6" algn="l">
              <a:lnSpc>
                <a:spcPct val="100000"/>
              </a:lnSpc>
              <a:spcBef>
                <a:spcPts val="0"/>
              </a:spcBef>
              <a:spcAft>
                <a:spcPts val="0"/>
              </a:spcAft>
              <a:buClr>
                <a:schemeClr val="lt2"/>
              </a:buClr>
              <a:buSzPts val="1400"/>
              <a:buNone/>
              <a:defRPr>
                <a:solidFill>
                  <a:schemeClr val="lt2"/>
                </a:solidFill>
              </a:defRPr>
            </a:lvl7pPr>
            <a:lvl8pPr lvl="7" algn="l">
              <a:lnSpc>
                <a:spcPct val="100000"/>
              </a:lnSpc>
              <a:spcBef>
                <a:spcPts val="0"/>
              </a:spcBef>
              <a:spcAft>
                <a:spcPts val="0"/>
              </a:spcAft>
              <a:buClr>
                <a:schemeClr val="lt2"/>
              </a:buClr>
              <a:buSzPts val="1400"/>
              <a:buNone/>
              <a:defRPr>
                <a:solidFill>
                  <a:schemeClr val="lt2"/>
                </a:solidFill>
              </a:defRPr>
            </a:lvl8pPr>
            <a:lvl9pPr lvl="8" algn="l">
              <a:lnSpc>
                <a:spcPct val="100000"/>
              </a:lnSpc>
              <a:spcBef>
                <a:spcPts val="0"/>
              </a:spcBef>
              <a:spcAft>
                <a:spcPts val="0"/>
              </a:spcAft>
              <a:buClr>
                <a:schemeClr val="lt2"/>
              </a:buClr>
              <a:buSzPts val="1400"/>
              <a:buNone/>
              <a:defRPr>
                <a:solidFill>
                  <a:schemeClr val="lt2"/>
                </a:solidFill>
              </a:defRPr>
            </a:lvl9pPr>
          </a:lstStyle>
          <a:p>
            <a:endParaRPr/>
          </a:p>
        </p:txBody>
      </p:sp>
      <p:sp>
        <p:nvSpPr>
          <p:cNvPr id="1819" name="Google Shape;1819;p55"/>
          <p:cNvSpPr txBox="1">
            <a:spLocks noGrp="1"/>
          </p:cNvSpPr>
          <p:nvPr>
            <p:ph type="subTitle" idx="3"/>
          </p:nvPr>
        </p:nvSpPr>
        <p:spPr>
          <a:xfrm>
            <a:off x="865625" y="2231175"/>
            <a:ext cx="2228700" cy="6420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800"/>
              <a:buNone/>
              <a:defRPr sz="1600">
                <a:solidFill>
                  <a:schemeClr val="dk1"/>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820" name="Google Shape;1820;p55"/>
          <p:cNvSpPr txBox="1">
            <a:spLocks noGrp="1"/>
          </p:cNvSpPr>
          <p:nvPr>
            <p:ph type="subTitle" idx="4"/>
          </p:nvPr>
        </p:nvSpPr>
        <p:spPr>
          <a:xfrm>
            <a:off x="3457650" y="2231179"/>
            <a:ext cx="2228700" cy="6420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800"/>
              <a:buNone/>
              <a:defRPr sz="1600">
                <a:solidFill>
                  <a:schemeClr val="dk1"/>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821" name="Google Shape;1821;p55"/>
          <p:cNvSpPr txBox="1">
            <a:spLocks noGrp="1"/>
          </p:cNvSpPr>
          <p:nvPr>
            <p:ph type="subTitle" idx="5"/>
          </p:nvPr>
        </p:nvSpPr>
        <p:spPr>
          <a:xfrm>
            <a:off x="6049675" y="1776675"/>
            <a:ext cx="2228700" cy="4545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lt2"/>
              </a:buClr>
              <a:buSzPts val="1800"/>
              <a:buNone/>
              <a:defRPr sz="2200">
                <a:solidFill>
                  <a:schemeClr val="accent3"/>
                </a:solidFill>
                <a:latin typeface="Chivo Black"/>
                <a:ea typeface="Chivo Black"/>
                <a:cs typeface="Chivo Black"/>
                <a:sym typeface="Chivo Black"/>
              </a:defRPr>
            </a:lvl1pPr>
            <a:lvl2pPr lvl="1" algn="l">
              <a:lnSpc>
                <a:spcPct val="100000"/>
              </a:lnSpc>
              <a:spcBef>
                <a:spcPts val="0"/>
              </a:spcBef>
              <a:spcAft>
                <a:spcPts val="0"/>
              </a:spcAft>
              <a:buClr>
                <a:schemeClr val="lt2"/>
              </a:buClr>
              <a:buSzPts val="1400"/>
              <a:buNone/>
              <a:defRPr>
                <a:solidFill>
                  <a:schemeClr val="lt2"/>
                </a:solidFill>
              </a:defRPr>
            </a:lvl2pPr>
            <a:lvl3pPr lvl="2" algn="l">
              <a:lnSpc>
                <a:spcPct val="100000"/>
              </a:lnSpc>
              <a:spcBef>
                <a:spcPts val="0"/>
              </a:spcBef>
              <a:spcAft>
                <a:spcPts val="0"/>
              </a:spcAft>
              <a:buClr>
                <a:schemeClr val="lt2"/>
              </a:buClr>
              <a:buSzPts val="1400"/>
              <a:buNone/>
              <a:defRPr>
                <a:solidFill>
                  <a:schemeClr val="lt2"/>
                </a:solidFill>
              </a:defRPr>
            </a:lvl3pPr>
            <a:lvl4pPr lvl="3" algn="l">
              <a:lnSpc>
                <a:spcPct val="100000"/>
              </a:lnSpc>
              <a:spcBef>
                <a:spcPts val="0"/>
              </a:spcBef>
              <a:spcAft>
                <a:spcPts val="0"/>
              </a:spcAft>
              <a:buClr>
                <a:schemeClr val="lt2"/>
              </a:buClr>
              <a:buSzPts val="1400"/>
              <a:buNone/>
              <a:defRPr>
                <a:solidFill>
                  <a:schemeClr val="lt2"/>
                </a:solidFill>
              </a:defRPr>
            </a:lvl4pPr>
            <a:lvl5pPr lvl="4" algn="l">
              <a:lnSpc>
                <a:spcPct val="100000"/>
              </a:lnSpc>
              <a:spcBef>
                <a:spcPts val="0"/>
              </a:spcBef>
              <a:spcAft>
                <a:spcPts val="0"/>
              </a:spcAft>
              <a:buClr>
                <a:schemeClr val="lt2"/>
              </a:buClr>
              <a:buSzPts val="1400"/>
              <a:buNone/>
              <a:defRPr>
                <a:solidFill>
                  <a:schemeClr val="lt2"/>
                </a:solidFill>
              </a:defRPr>
            </a:lvl5pPr>
            <a:lvl6pPr lvl="5" algn="l">
              <a:lnSpc>
                <a:spcPct val="100000"/>
              </a:lnSpc>
              <a:spcBef>
                <a:spcPts val="0"/>
              </a:spcBef>
              <a:spcAft>
                <a:spcPts val="0"/>
              </a:spcAft>
              <a:buClr>
                <a:schemeClr val="lt2"/>
              </a:buClr>
              <a:buSzPts val="1400"/>
              <a:buNone/>
              <a:defRPr>
                <a:solidFill>
                  <a:schemeClr val="lt2"/>
                </a:solidFill>
              </a:defRPr>
            </a:lvl6pPr>
            <a:lvl7pPr lvl="6" algn="l">
              <a:lnSpc>
                <a:spcPct val="100000"/>
              </a:lnSpc>
              <a:spcBef>
                <a:spcPts val="0"/>
              </a:spcBef>
              <a:spcAft>
                <a:spcPts val="0"/>
              </a:spcAft>
              <a:buClr>
                <a:schemeClr val="lt2"/>
              </a:buClr>
              <a:buSzPts val="1400"/>
              <a:buNone/>
              <a:defRPr>
                <a:solidFill>
                  <a:schemeClr val="lt2"/>
                </a:solidFill>
              </a:defRPr>
            </a:lvl7pPr>
            <a:lvl8pPr lvl="7" algn="l">
              <a:lnSpc>
                <a:spcPct val="100000"/>
              </a:lnSpc>
              <a:spcBef>
                <a:spcPts val="0"/>
              </a:spcBef>
              <a:spcAft>
                <a:spcPts val="0"/>
              </a:spcAft>
              <a:buClr>
                <a:schemeClr val="lt2"/>
              </a:buClr>
              <a:buSzPts val="1400"/>
              <a:buNone/>
              <a:defRPr>
                <a:solidFill>
                  <a:schemeClr val="lt2"/>
                </a:solidFill>
              </a:defRPr>
            </a:lvl8pPr>
            <a:lvl9pPr lvl="8" algn="l">
              <a:lnSpc>
                <a:spcPct val="100000"/>
              </a:lnSpc>
              <a:spcBef>
                <a:spcPts val="0"/>
              </a:spcBef>
              <a:spcAft>
                <a:spcPts val="0"/>
              </a:spcAft>
              <a:buClr>
                <a:schemeClr val="lt2"/>
              </a:buClr>
              <a:buSzPts val="1400"/>
              <a:buNone/>
              <a:defRPr>
                <a:solidFill>
                  <a:schemeClr val="lt2"/>
                </a:solidFill>
              </a:defRPr>
            </a:lvl9pPr>
          </a:lstStyle>
          <a:p>
            <a:endParaRPr/>
          </a:p>
        </p:txBody>
      </p:sp>
      <p:sp>
        <p:nvSpPr>
          <p:cNvPr id="1822" name="Google Shape;1822;p55"/>
          <p:cNvSpPr txBox="1">
            <a:spLocks noGrp="1"/>
          </p:cNvSpPr>
          <p:nvPr>
            <p:ph type="subTitle" idx="6"/>
          </p:nvPr>
        </p:nvSpPr>
        <p:spPr>
          <a:xfrm>
            <a:off x="6049675" y="2231179"/>
            <a:ext cx="2228700" cy="6420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800"/>
              <a:buNone/>
              <a:defRPr sz="1600">
                <a:solidFill>
                  <a:schemeClr val="dk1"/>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823" name="Google Shape;1823;p55"/>
          <p:cNvSpPr txBox="1">
            <a:spLocks noGrp="1"/>
          </p:cNvSpPr>
          <p:nvPr>
            <p:ph type="subTitle" idx="7"/>
          </p:nvPr>
        </p:nvSpPr>
        <p:spPr>
          <a:xfrm>
            <a:off x="865625" y="3482775"/>
            <a:ext cx="2228700" cy="4545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lt2"/>
              </a:buClr>
              <a:buSzPts val="1800"/>
              <a:buNone/>
              <a:defRPr sz="2200">
                <a:solidFill>
                  <a:schemeClr val="accent3"/>
                </a:solidFill>
                <a:latin typeface="Chivo Black"/>
                <a:ea typeface="Chivo Black"/>
                <a:cs typeface="Chivo Black"/>
                <a:sym typeface="Chivo Black"/>
              </a:defRPr>
            </a:lvl1pPr>
            <a:lvl2pPr lvl="1" algn="l">
              <a:lnSpc>
                <a:spcPct val="100000"/>
              </a:lnSpc>
              <a:spcBef>
                <a:spcPts val="0"/>
              </a:spcBef>
              <a:spcAft>
                <a:spcPts val="0"/>
              </a:spcAft>
              <a:buClr>
                <a:schemeClr val="lt2"/>
              </a:buClr>
              <a:buSzPts val="1400"/>
              <a:buNone/>
              <a:defRPr>
                <a:solidFill>
                  <a:schemeClr val="lt2"/>
                </a:solidFill>
              </a:defRPr>
            </a:lvl2pPr>
            <a:lvl3pPr lvl="2" algn="l">
              <a:lnSpc>
                <a:spcPct val="100000"/>
              </a:lnSpc>
              <a:spcBef>
                <a:spcPts val="0"/>
              </a:spcBef>
              <a:spcAft>
                <a:spcPts val="0"/>
              </a:spcAft>
              <a:buClr>
                <a:schemeClr val="lt2"/>
              </a:buClr>
              <a:buSzPts val="1400"/>
              <a:buNone/>
              <a:defRPr>
                <a:solidFill>
                  <a:schemeClr val="lt2"/>
                </a:solidFill>
              </a:defRPr>
            </a:lvl3pPr>
            <a:lvl4pPr lvl="3" algn="l">
              <a:lnSpc>
                <a:spcPct val="100000"/>
              </a:lnSpc>
              <a:spcBef>
                <a:spcPts val="0"/>
              </a:spcBef>
              <a:spcAft>
                <a:spcPts val="0"/>
              </a:spcAft>
              <a:buClr>
                <a:schemeClr val="lt2"/>
              </a:buClr>
              <a:buSzPts val="1400"/>
              <a:buNone/>
              <a:defRPr>
                <a:solidFill>
                  <a:schemeClr val="lt2"/>
                </a:solidFill>
              </a:defRPr>
            </a:lvl4pPr>
            <a:lvl5pPr lvl="4" algn="l">
              <a:lnSpc>
                <a:spcPct val="100000"/>
              </a:lnSpc>
              <a:spcBef>
                <a:spcPts val="0"/>
              </a:spcBef>
              <a:spcAft>
                <a:spcPts val="0"/>
              </a:spcAft>
              <a:buClr>
                <a:schemeClr val="lt2"/>
              </a:buClr>
              <a:buSzPts val="1400"/>
              <a:buNone/>
              <a:defRPr>
                <a:solidFill>
                  <a:schemeClr val="lt2"/>
                </a:solidFill>
              </a:defRPr>
            </a:lvl5pPr>
            <a:lvl6pPr lvl="5" algn="l">
              <a:lnSpc>
                <a:spcPct val="100000"/>
              </a:lnSpc>
              <a:spcBef>
                <a:spcPts val="0"/>
              </a:spcBef>
              <a:spcAft>
                <a:spcPts val="0"/>
              </a:spcAft>
              <a:buClr>
                <a:schemeClr val="lt2"/>
              </a:buClr>
              <a:buSzPts val="1400"/>
              <a:buNone/>
              <a:defRPr>
                <a:solidFill>
                  <a:schemeClr val="lt2"/>
                </a:solidFill>
              </a:defRPr>
            </a:lvl6pPr>
            <a:lvl7pPr lvl="6" algn="l">
              <a:lnSpc>
                <a:spcPct val="100000"/>
              </a:lnSpc>
              <a:spcBef>
                <a:spcPts val="0"/>
              </a:spcBef>
              <a:spcAft>
                <a:spcPts val="0"/>
              </a:spcAft>
              <a:buClr>
                <a:schemeClr val="lt2"/>
              </a:buClr>
              <a:buSzPts val="1400"/>
              <a:buNone/>
              <a:defRPr>
                <a:solidFill>
                  <a:schemeClr val="lt2"/>
                </a:solidFill>
              </a:defRPr>
            </a:lvl7pPr>
            <a:lvl8pPr lvl="7" algn="l">
              <a:lnSpc>
                <a:spcPct val="100000"/>
              </a:lnSpc>
              <a:spcBef>
                <a:spcPts val="0"/>
              </a:spcBef>
              <a:spcAft>
                <a:spcPts val="0"/>
              </a:spcAft>
              <a:buClr>
                <a:schemeClr val="lt2"/>
              </a:buClr>
              <a:buSzPts val="1400"/>
              <a:buNone/>
              <a:defRPr>
                <a:solidFill>
                  <a:schemeClr val="lt2"/>
                </a:solidFill>
              </a:defRPr>
            </a:lvl8pPr>
            <a:lvl9pPr lvl="8" algn="l">
              <a:lnSpc>
                <a:spcPct val="100000"/>
              </a:lnSpc>
              <a:spcBef>
                <a:spcPts val="0"/>
              </a:spcBef>
              <a:spcAft>
                <a:spcPts val="0"/>
              </a:spcAft>
              <a:buClr>
                <a:schemeClr val="lt2"/>
              </a:buClr>
              <a:buSzPts val="1400"/>
              <a:buNone/>
              <a:defRPr>
                <a:solidFill>
                  <a:schemeClr val="lt2"/>
                </a:solidFill>
              </a:defRPr>
            </a:lvl9pPr>
          </a:lstStyle>
          <a:p>
            <a:endParaRPr/>
          </a:p>
        </p:txBody>
      </p:sp>
      <p:sp>
        <p:nvSpPr>
          <p:cNvPr id="1824" name="Google Shape;1824;p55"/>
          <p:cNvSpPr txBox="1">
            <a:spLocks noGrp="1"/>
          </p:cNvSpPr>
          <p:nvPr>
            <p:ph type="subTitle" idx="8"/>
          </p:nvPr>
        </p:nvSpPr>
        <p:spPr>
          <a:xfrm>
            <a:off x="3457650" y="3482775"/>
            <a:ext cx="2228700" cy="4545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lt2"/>
              </a:buClr>
              <a:buSzPts val="1800"/>
              <a:buNone/>
              <a:defRPr sz="2200">
                <a:solidFill>
                  <a:schemeClr val="accent3"/>
                </a:solidFill>
                <a:latin typeface="Chivo Black"/>
                <a:ea typeface="Chivo Black"/>
                <a:cs typeface="Chivo Black"/>
                <a:sym typeface="Chivo Black"/>
              </a:defRPr>
            </a:lvl1pPr>
            <a:lvl2pPr lvl="1" algn="l">
              <a:lnSpc>
                <a:spcPct val="100000"/>
              </a:lnSpc>
              <a:spcBef>
                <a:spcPts val="0"/>
              </a:spcBef>
              <a:spcAft>
                <a:spcPts val="0"/>
              </a:spcAft>
              <a:buClr>
                <a:schemeClr val="lt2"/>
              </a:buClr>
              <a:buSzPts val="1400"/>
              <a:buNone/>
              <a:defRPr>
                <a:solidFill>
                  <a:schemeClr val="lt2"/>
                </a:solidFill>
              </a:defRPr>
            </a:lvl2pPr>
            <a:lvl3pPr lvl="2" algn="l">
              <a:lnSpc>
                <a:spcPct val="100000"/>
              </a:lnSpc>
              <a:spcBef>
                <a:spcPts val="0"/>
              </a:spcBef>
              <a:spcAft>
                <a:spcPts val="0"/>
              </a:spcAft>
              <a:buClr>
                <a:schemeClr val="lt2"/>
              </a:buClr>
              <a:buSzPts val="1400"/>
              <a:buNone/>
              <a:defRPr>
                <a:solidFill>
                  <a:schemeClr val="lt2"/>
                </a:solidFill>
              </a:defRPr>
            </a:lvl3pPr>
            <a:lvl4pPr lvl="3" algn="l">
              <a:lnSpc>
                <a:spcPct val="100000"/>
              </a:lnSpc>
              <a:spcBef>
                <a:spcPts val="0"/>
              </a:spcBef>
              <a:spcAft>
                <a:spcPts val="0"/>
              </a:spcAft>
              <a:buClr>
                <a:schemeClr val="lt2"/>
              </a:buClr>
              <a:buSzPts val="1400"/>
              <a:buNone/>
              <a:defRPr>
                <a:solidFill>
                  <a:schemeClr val="lt2"/>
                </a:solidFill>
              </a:defRPr>
            </a:lvl4pPr>
            <a:lvl5pPr lvl="4" algn="l">
              <a:lnSpc>
                <a:spcPct val="100000"/>
              </a:lnSpc>
              <a:spcBef>
                <a:spcPts val="0"/>
              </a:spcBef>
              <a:spcAft>
                <a:spcPts val="0"/>
              </a:spcAft>
              <a:buClr>
                <a:schemeClr val="lt2"/>
              </a:buClr>
              <a:buSzPts val="1400"/>
              <a:buNone/>
              <a:defRPr>
                <a:solidFill>
                  <a:schemeClr val="lt2"/>
                </a:solidFill>
              </a:defRPr>
            </a:lvl5pPr>
            <a:lvl6pPr lvl="5" algn="l">
              <a:lnSpc>
                <a:spcPct val="100000"/>
              </a:lnSpc>
              <a:spcBef>
                <a:spcPts val="0"/>
              </a:spcBef>
              <a:spcAft>
                <a:spcPts val="0"/>
              </a:spcAft>
              <a:buClr>
                <a:schemeClr val="lt2"/>
              </a:buClr>
              <a:buSzPts val="1400"/>
              <a:buNone/>
              <a:defRPr>
                <a:solidFill>
                  <a:schemeClr val="lt2"/>
                </a:solidFill>
              </a:defRPr>
            </a:lvl6pPr>
            <a:lvl7pPr lvl="6" algn="l">
              <a:lnSpc>
                <a:spcPct val="100000"/>
              </a:lnSpc>
              <a:spcBef>
                <a:spcPts val="0"/>
              </a:spcBef>
              <a:spcAft>
                <a:spcPts val="0"/>
              </a:spcAft>
              <a:buClr>
                <a:schemeClr val="lt2"/>
              </a:buClr>
              <a:buSzPts val="1400"/>
              <a:buNone/>
              <a:defRPr>
                <a:solidFill>
                  <a:schemeClr val="lt2"/>
                </a:solidFill>
              </a:defRPr>
            </a:lvl7pPr>
            <a:lvl8pPr lvl="7" algn="l">
              <a:lnSpc>
                <a:spcPct val="100000"/>
              </a:lnSpc>
              <a:spcBef>
                <a:spcPts val="0"/>
              </a:spcBef>
              <a:spcAft>
                <a:spcPts val="0"/>
              </a:spcAft>
              <a:buClr>
                <a:schemeClr val="lt2"/>
              </a:buClr>
              <a:buSzPts val="1400"/>
              <a:buNone/>
              <a:defRPr>
                <a:solidFill>
                  <a:schemeClr val="lt2"/>
                </a:solidFill>
              </a:defRPr>
            </a:lvl8pPr>
            <a:lvl9pPr lvl="8" algn="l">
              <a:lnSpc>
                <a:spcPct val="100000"/>
              </a:lnSpc>
              <a:spcBef>
                <a:spcPts val="0"/>
              </a:spcBef>
              <a:spcAft>
                <a:spcPts val="0"/>
              </a:spcAft>
              <a:buClr>
                <a:schemeClr val="lt2"/>
              </a:buClr>
              <a:buSzPts val="1400"/>
              <a:buNone/>
              <a:defRPr>
                <a:solidFill>
                  <a:schemeClr val="lt2"/>
                </a:solidFill>
              </a:defRPr>
            </a:lvl9pPr>
          </a:lstStyle>
          <a:p>
            <a:endParaRPr/>
          </a:p>
        </p:txBody>
      </p:sp>
      <p:sp>
        <p:nvSpPr>
          <p:cNvPr id="1825" name="Google Shape;1825;p55"/>
          <p:cNvSpPr txBox="1">
            <a:spLocks noGrp="1"/>
          </p:cNvSpPr>
          <p:nvPr>
            <p:ph type="subTitle" idx="9"/>
          </p:nvPr>
        </p:nvSpPr>
        <p:spPr>
          <a:xfrm>
            <a:off x="865625" y="3937275"/>
            <a:ext cx="2228700" cy="6420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800"/>
              <a:buNone/>
              <a:defRPr sz="1600">
                <a:solidFill>
                  <a:schemeClr val="dk1"/>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826" name="Google Shape;1826;p55"/>
          <p:cNvSpPr txBox="1">
            <a:spLocks noGrp="1"/>
          </p:cNvSpPr>
          <p:nvPr>
            <p:ph type="subTitle" idx="13"/>
          </p:nvPr>
        </p:nvSpPr>
        <p:spPr>
          <a:xfrm>
            <a:off x="3457650" y="3937279"/>
            <a:ext cx="2228700" cy="6420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800"/>
              <a:buNone/>
              <a:defRPr sz="1600">
                <a:solidFill>
                  <a:schemeClr val="dk1"/>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827" name="Google Shape;1827;p55"/>
          <p:cNvSpPr txBox="1">
            <a:spLocks noGrp="1"/>
          </p:cNvSpPr>
          <p:nvPr>
            <p:ph type="subTitle" idx="14"/>
          </p:nvPr>
        </p:nvSpPr>
        <p:spPr>
          <a:xfrm>
            <a:off x="6049675" y="3482775"/>
            <a:ext cx="2228700" cy="4545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lt2"/>
              </a:buClr>
              <a:buSzPts val="1800"/>
              <a:buNone/>
              <a:defRPr sz="2200">
                <a:solidFill>
                  <a:schemeClr val="accent3"/>
                </a:solidFill>
                <a:latin typeface="Chivo Black"/>
                <a:ea typeface="Chivo Black"/>
                <a:cs typeface="Chivo Black"/>
                <a:sym typeface="Chivo Black"/>
              </a:defRPr>
            </a:lvl1pPr>
            <a:lvl2pPr lvl="1" algn="l">
              <a:lnSpc>
                <a:spcPct val="100000"/>
              </a:lnSpc>
              <a:spcBef>
                <a:spcPts val="0"/>
              </a:spcBef>
              <a:spcAft>
                <a:spcPts val="0"/>
              </a:spcAft>
              <a:buClr>
                <a:schemeClr val="lt2"/>
              </a:buClr>
              <a:buSzPts val="1400"/>
              <a:buNone/>
              <a:defRPr>
                <a:solidFill>
                  <a:schemeClr val="lt2"/>
                </a:solidFill>
              </a:defRPr>
            </a:lvl2pPr>
            <a:lvl3pPr lvl="2" algn="l">
              <a:lnSpc>
                <a:spcPct val="100000"/>
              </a:lnSpc>
              <a:spcBef>
                <a:spcPts val="0"/>
              </a:spcBef>
              <a:spcAft>
                <a:spcPts val="0"/>
              </a:spcAft>
              <a:buClr>
                <a:schemeClr val="lt2"/>
              </a:buClr>
              <a:buSzPts val="1400"/>
              <a:buNone/>
              <a:defRPr>
                <a:solidFill>
                  <a:schemeClr val="lt2"/>
                </a:solidFill>
              </a:defRPr>
            </a:lvl3pPr>
            <a:lvl4pPr lvl="3" algn="l">
              <a:lnSpc>
                <a:spcPct val="100000"/>
              </a:lnSpc>
              <a:spcBef>
                <a:spcPts val="0"/>
              </a:spcBef>
              <a:spcAft>
                <a:spcPts val="0"/>
              </a:spcAft>
              <a:buClr>
                <a:schemeClr val="lt2"/>
              </a:buClr>
              <a:buSzPts val="1400"/>
              <a:buNone/>
              <a:defRPr>
                <a:solidFill>
                  <a:schemeClr val="lt2"/>
                </a:solidFill>
              </a:defRPr>
            </a:lvl4pPr>
            <a:lvl5pPr lvl="4" algn="l">
              <a:lnSpc>
                <a:spcPct val="100000"/>
              </a:lnSpc>
              <a:spcBef>
                <a:spcPts val="0"/>
              </a:spcBef>
              <a:spcAft>
                <a:spcPts val="0"/>
              </a:spcAft>
              <a:buClr>
                <a:schemeClr val="lt2"/>
              </a:buClr>
              <a:buSzPts val="1400"/>
              <a:buNone/>
              <a:defRPr>
                <a:solidFill>
                  <a:schemeClr val="lt2"/>
                </a:solidFill>
              </a:defRPr>
            </a:lvl5pPr>
            <a:lvl6pPr lvl="5" algn="l">
              <a:lnSpc>
                <a:spcPct val="100000"/>
              </a:lnSpc>
              <a:spcBef>
                <a:spcPts val="0"/>
              </a:spcBef>
              <a:spcAft>
                <a:spcPts val="0"/>
              </a:spcAft>
              <a:buClr>
                <a:schemeClr val="lt2"/>
              </a:buClr>
              <a:buSzPts val="1400"/>
              <a:buNone/>
              <a:defRPr>
                <a:solidFill>
                  <a:schemeClr val="lt2"/>
                </a:solidFill>
              </a:defRPr>
            </a:lvl6pPr>
            <a:lvl7pPr lvl="6" algn="l">
              <a:lnSpc>
                <a:spcPct val="100000"/>
              </a:lnSpc>
              <a:spcBef>
                <a:spcPts val="0"/>
              </a:spcBef>
              <a:spcAft>
                <a:spcPts val="0"/>
              </a:spcAft>
              <a:buClr>
                <a:schemeClr val="lt2"/>
              </a:buClr>
              <a:buSzPts val="1400"/>
              <a:buNone/>
              <a:defRPr>
                <a:solidFill>
                  <a:schemeClr val="lt2"/>
                </a:solidFill>
              </a:defRPr>
            </a:lvl7pPr>
            <a:lvl8pPr lvl="7" algn="l">
              <a:lnSpc>
                <a:spcPct val="100000"/>
              </a:lnSpc>
              <a:spcBef>
                <a:spcPts val="0"/>
              </a:spcBef>
              <a:spcAft>
                <a:spcPts val="0"/>
              </a:spcAft>
              <a:buClr>
                <a:schemeClr val="lt2"/>
              </a:buClr>
              <a:buSzPts val="1400"/>
              <a:buNone/>
              <a:defRPr>
                <a:solidFill>
                  <a:schemeClr val="lt2"/>
                </a:solidFill>
              </a:defRPr>
            </a:lvl8pPr>
            <a:lvl9pPr lvl="8" algn="l">
              <a:lnSpc>
                <a:spcPct val="100000"/>
              </a:lnSpc>
              <a:spcBef>
                <a:spcPts val="0"/>
              </a:spcBef>
              <a:spcAft>
                <a:spcPts val="0"/>
              </a:spcAft>
              <a:buClr>
                <a:schemeClr val="lt2"/>
              </a:buClr>
              <a:buSzPts val="1400"/>
              <a:buNone/>
              <a:defRPr>
                <a:solidFill>
                  <a:schemeClr val="lt2"/>
                </a:solidFill>
              </a:defRPr>
            </a:lvl9pPr>
          </a:lstStyle>
          <a:p>
            <a:endParaRPr/>
          </a:p>
        </p:txBody>
      </p:sp>
      <p:sp>
        <p:nvSpPr>
          <p:cNvPr id="1828" name="Google Shape;1828;p55"/>
          <p:cNvSpPr txBox="1">
            <a:spLocks noGrp="1"/>
          </p:cNvSpPr>
          <p:nvPr>
            <p:ph type="subTitle" idx="15"/>
          </p:nvPr>
        </p:nvSpPr>
        <p:spPr>
          <a:xfrm>
            <a:off x="6049675" y="3937279"/>
            <a:ext cx="2228700" cy="6420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800"/>
              <a:buNone/>
              <a:defRPr sz="1600">
                <a:solidFill>
                  <a:schemeClr val="dk1"/>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829"/>
        <p:cNvGrpSpPr/>
        <p:nvPr/>
      </p:nvGrpSpPr>
      <p:grpSpPr>
        <a:xfrm>
          <a:off x="0" y="0"/>
          <a:ext cx="0" cy="0"/>
          <a:chOff x="0" y="0"/>
          <a:chExt cx="0" cy="0"/>
        </a:xfrm>
      </p:grpSpPr>
      <p:grpSp>
        <p:nvGrpSpPr>
          <p:cNvPr id="1830" name="Google Shape;1830;p56"/>
          <p:cNvGrpSpPr/>
          <p:nvPr/>
        </p:nvGrpSpPr>
        <p:grpSpPr>
          <a:xfrm rot="-1074791">
            <a:off x="115984" y="48573"/>
            <a:ext cx="4259903" cy="3558528"/>
            <a:chOff x="3016500" y="2277900"/>
            <a:chExt cx="1387675" cy="1159200"/>
          </a:xfrm>
        </p:grpSpPr>
        <p:sp>
          <p:nvSpPr>
            <p:cNvPr id="1831" name="Google Shape;1831;p56"/>
            <p:cNvSpPr/>
            <p:nvPr/>
          </p:nvSpPr>
          <p:spPr>
            <a:xfrm>
              <a:off x="3016500" y="2277900"/>
              <a:ext cx="1156675" cy="1136675"/>
            </a:xfrm>
            <a:custGeom>
              <a:avLst/>
              <a:gdLst/>
              <a:ahLst/>
              <a:cxnLst/>
              <a:rect l="l" t="t" r="r" b="b"/>
              <a:pathLst>
                <a:path w="46267" h="45467" extrusionOk="0">
                  <a:moveTo>
                    <a:pt x="25905" y="0"/>
                  </a:moveTo>
                  <a:cubicBezTo>
                    <a:pt x="23434" y="0"/>
                    <a:pt x="21026" y="1266"/>
                    <a:pt x="19681" y="3537"/>
                  </a:cubicBezTo>
                  <a:cubicBezTo>
                    <a:pt x="19447" y="3904"/>
                    <a:pt x="19247" y="4304"/>
                    <a:pt x="19114" y="4704"/>
                  </a:cubicBezTo>
                  <a:cubicBezTo>
                    <a:pt x="19080" y="4704"/>
                    <a:pt x="19047" y="4671"/>
                    <a:pt x="19014" y="4637"/>
                  </a:cubicBezTo>
                  <a:cubicBezTo>
                    <a:pt x="18571" y="4376"/>
                    <a:pt x="18082" y="4251"/>
                    <a:pt x="17599" y="4251"/>
                  </a:cubicBezTo>
                  <a:cubicBezTo>
                    <a:pt x="16660" y="4251"/>
                    <a:pt x="15739" y="4724"/>
                    <a:pt x="15211" y="5605"/>
                  </a:cubicBezTo>
                  <a:cubicBezTo>
                    <a:pt x="15078" y="5838"/>
                    <a:pt x="14978" y="6105"/>
                    <a:pt x="14911" y="6372"/>
                  </a:cubicBezTo>
                  <a:cubicBezTo>
                    <a:pt x="14431" y="6209"/>
                    <a:pt x="13936" y="6130"/>
                    <a:pt x="13444" y="6130"/>
                  </a:cubicBezTo>
                  <a:cubicBezTo>
                    <a:pt x="11919" y="6130"/>
                    <a:pt x="10431" y="6894"/>
                    <a:pt x="9574" y="8307"/>
                  </a:cubicBezTo>
                  <a:cubicBezTo>
                    <a:pt x="8640" y="9908"/>
                    <a:pt x="8806" y="11876"/>
                    <a:pt x="9841" y="13277"/>
                  </a:cubicBezTo>
                  <a:cubicBezTo>
                    <a:pt x="9336" y="13169"/>
                    <a:pt x="8826" y="13116"/>
                    <a:pt x="8318" y="13116"/>
                  </a:cubicBezTo>
                  <a:cubicBezTo>
                    <a:pt x="5839" y="13116"/>
                    <a:pt x="3425" y="14376"/>
                    <a:pt x="2068" y="16646"/>
                  </a:cubicBezTo>
                  <a:cubicBezTo>
                    <a:pt x="0" y="20082"/>
                    <a:pt x="1134" y="24552"/>
                    <a:pt x="4570" y="26586"/>
                  </a:cubicBezTo>
                  <a:cubicBezTo>
                    <a:pt x="5237" y="26987"/>
                    <a:pt x="5938" y="27254"/>
                    <a:pt x="6672" y="27420"/>
                  </a:cubicBezTo>
                  <a:cubicBezTo>
                    <a:pt x="6405" y="29188"/>
                    <a:pt x="7172" y="30990"/>
                    <a:pt x="8806" y="31957"/>
                  </a:cubicBezTo>
                  <a:cubicBezTo>
                    <a:pt x="9529" y="32374"/>
                    <a:pt x="10321" y="32582"/>
                    <a:pt x="11087" y="32582"/>
                  </a:cubicBezTo>
                  <a:cubicBezTo>
                    <a:pt x="11240" y="32582"/>
                    <a:pt x="11392" y="32574"/>
                    <a:pt x="11542" y="32557"/>
                  </a:cubicBezTo>
                  <a:cubicBezTo>
                    <a:pt x="11675" y="33325"/>
                    <a:pt x="12142" y="34058"/>
                    <a:pt x="12843" y="34492"/>
                  </a:cubicBezTo>
                  <a:cubicBezTo>
                    <a:pt x="13285" y="34761"/>
                    <a:pt x="13772" y="34887"/>
                    <a:pt x="14252" y="34887"/>
                  </a:cubicBezTo>
                  <a:cubicBezTo>
                    <a:pt x="14605" y="34887"/>
                    <a:pt x="14953" y="34819"/>
                    <a:pt x="15278" y="34692"/>
                  </a:cubicBezTo>
                  <a:cubicBezTo>
                    <a:pt x="15478" y="35259"/>
                    <a:pt x="15878" y="35793"/>
                    <a:pt x="16445" y="36127"/>
                  </a:cubicBezTo>
                  <a:cubicBezTo>
                    <a:pt x="16812" y="36327"/>
                    <a:pt x="17212" y="36460"/>
                    <a:pt x="17613" y="36494"/>
                  </a:cubicBezTo>
                  <a:cubicBezTo>
                    <a:pt x="16879" y="39496"/>
                    <a:pt x="18146" y="42765"/>
                    <a:pt x="20915" y="44433"/>
                  </a:cubicBezTo>
                  <a:cubicBezTo>
                    <a:pt x="22091" y="45134"/>
                    <a:pt x="23379" y="45467"/>
                    <a:pt x="24646" y="45467"/>
                  </a:cubicBezTo>
                  <a:cubicBezTo>
                    <a:pt x="27117" y="45467"/>
                    <a:pt x="29511" y="44202"/>
                    <a:pt x="30856" y="41931"/>
                  </a:cubicBezTo>
                  <a:cubicBezTo>
                    <a:pt x="31856" y="40263"/>
                    <a:pt x="32090" y="38395"/>
                    <a:pt x="31723" y="36627"/>
                  </a:cubicBezTo>
                  <a:lnTo>
                    <a:pt x="31723" y="36627"/>
                  </a:lnTo>
                  <a:cubicBezTo>
                    <a:pt x="32116" y="36739"/>
                    <a:pt x="32517" y="36794"/>
                    <a:pt x="32916" y="36794"/>
                  </a:cubicBezTo>
                  <a:cubicBezTo>
                    <a:pt x="34416" y="36794"/>
                    <a:pt x="35883" y="36022"/>
                    <a:pt x="36726" y="34626"/>
                  </a:cubicBezTo>
                  <a:cubicBezTo>
                    <a:pt x="37760" y="32891"/>
                    <a:pt x="37494" y="30723"/>
                    <a:pt x="36193" y="29288"/>
                  </a:cubicBezTo>
                  <a:cubicBezTo>
                    <a:pt x="37093" y="29255"/>
                    <a:pt x="37927" y="28788"/>
                    <a:pt x="38428" y="27954"/>
                  </a:cubicBezTo>
                  <a:cubicBezTo>
                    <a:pt x="39061" y="26920"/>
                    <a:pt x="38895" y="25619"/>
                    <a:pt x="38127" y="24718"/>
                  </a:cubicBezTo>
                  <a:cubicBezTo>
                    <a:pt x="40562" y="24685"/>
                    <a:pt x="42897" y="23451"/>
                    <a:pt x="44232" y="21216"/>
                  </a:cubicBezTo>
                  <a:cubicBezTo>
                    <a:pt x="46267" y="17780"/>
                    <a:pt x="45166" y="13310"/>
                    <a:pt x="41730" y="11275"/>
                  </a:cubicBezTo>
                  <a:cubicBezTo>
                    <a:pt x="40562" y="10584"/>
                    <a:pt x="39274" y="10250"/>
                    <a:pt x="38001" y="10250"/>
                  </a:cubicBezTo>
                  <a:cubicBezTo>
                    <a:pt x="37493" y="10250"/>
                    <a:pt x="36988" y="10304"/>
                    <a:pt x="36493" y="10408"/>
                  </a:cubicBezTo>
                  <a:cubicBezTo>
                    <a:pt x="36460" y="9508"/>
                    <a:pt x="35993" y="8607"/>
                    <a:pt x="35159" y="8107"/>
                  </a:cubicBezTo>
                  <a:cubicBezTo>
                    <a:pt x="34702" y="7842"/>
                    <a:pt x="34194" y="7717"/>
                    <a:pt x="33696" y="7717"/>
                  </a:cubicBezTo>
                  <a:cubicBezTo>
                    <a:pt x="33503" y="7717"/>
                    <a:pt x="33311" y="7736"/>
                    <a:pt x="33124" y="7773"/>
                  </a:cubicBezTo>
                  <a:cubicBezTo>
                    <a:pt x="33324" y="5138"/>
                    <a:pt x="32056" y="2469"/>
                    <a:pt x="29621" y="1035"/>
                  </a:cubicBezTo>
                  <a:cubicBezTo>
                    <a:pt x="28456" y="334"/>
                    <a:pt x="27172" y="0"/>
                    <a:pt x="25905" y="0"/>
                  </a:cubicBezTo>
                  <a:close/>
                </a:path>
              </a:pathLst>
            </a:custGeom>
            <a:solidFill>
              <a:srgbClr val="9FC5E8">
                <a:alpha val="3411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2" name="Google Shape;1832;p56"/>
            <p:cNvSpPr/>
            <p:nvPr/>
          </p:nvSpPr>
          <p:spPr>
            <a:xfrm>
              <a:off x="4026375" y="3103500"/>
              <a:ext cx="193500" cy="333600"/>
            </a:xfrm>
            <a:custGeom>
              <a:avLst/>
              <a:gdLst/>
              <a:ahLst/>
              <a:cxnLst/>
              <a:rect l="l" t="t" r="r" b="b"/>
              <a:pathLst>
                <a:path w="7740" h="13344" extrusionOk="0">
                  <a:moveTo>
                    <a:pt x="1" y="0"/>
                  </a:moveTo>
                  <a:lnTo>
                    <a:pt x="4938" y="13343"/>
                  </a:lnTo>
                  <a:lnTo>
                    <a:pt x="7740" y="12109"/>
                  </a:lnTo>
                  <a:lnTo>
                    <a:pt x="1" y="0"/>
                  </a:lnTo>
                  <a:close/>
                </a:path>
              </a:pathLst>
            </a:custGeom>
            <a:solidFill>
              <a:srgbClr val="9FC5E8">
                <a:alpha val="3411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3" name="Google Shape;1833;p56"/>
            <p:cNvSpPr/>
            <p:nvPr/>
          </p:nvSpPr>
          <p:spPr>
            <a:xfrm>
              <a:off x="4047225" y="2869175"/>
              <a:ext cx="356950" cy="76725"/>
            </a:xfrm>
            <a:custGeom>
              <a:avLst/>
              <a:gdLst/>
              <a:ahLst/>
              <a:cxnLst/>
              <a:rect l="l" t="t" r="r" b="b"/>
              <a:pathLst>
                <a:path w="14278" h="3069" extrusionOk="0">
                  <a:moveTo>
                    <a:pt x="14277" y="0"/>
                  </a:moveTo>
                  <a:lnTo>
                    <a:pt x="1" y="1635"/>
                  </a:lnTo>
                  <a:lnTo>
                    <a:pt x="14144" y="3069"/>
                  </a:lnTo>
                  <a:lnTo>
                    <a:pt x="14277" y="0"/>
                  </a:lnTo>
                  <a:close/>
                </a:path>
              </a:pathLst>
            </a:custGeom>
            <a:solidFill>
              <a:srgbClr val="9FC5E8">
                <a:alpha val="3411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834" name="Google Shape;1834;p56"/>
          <p:cNvSpPr/>
          <p:nvPr/>
        </p:nvSpPr>
        <p:spPr>
          <a:xfrm flipH="1">
            <a:off x="465900" y="3277688"/>
            <a:ext cx="709700" cy="307725"/>
          </a:xfrm>
          <a:custGeom>
            <a:avLst/>
            <a:gdLst/>
            <a:ahLst/>
            <a:cxnLst/>
            <a:rect l="l" t="t" r="r" b="b"/>
            <a:pathLst>
              <a:path w="28388" h="12309" extrusionOk="0">
                <a:moveTo>
                  <a:pt x="18247" y="0"/>
                </a:moveTo>
                <a:cubicBezTo>
                  <a:pt x="13877" y="0"/>
                  <a:pt x="10141" y="2802"/>
                  <a:pt x="8740" y="6738"/>
                </a:cubicBezTo>
                <a:lnTo>
                  <a:pt x="2769" y="6738"/>
                </a:lnTo>
                <a:cubicBezTo>
                  <a:pt x="1234" y="6738"/>
                  <a:pt x="0" y="7973"/>
                  <a:pt x="0" y="9507"/>
                </a:cubicBezTo>
                <a:cubicBezTo>
                  <a:pt x="0" y="11041"/>
                  <a:pt x="1234" y="12309"/>
                  <a:pt x="2769" y="12309"/>
                </a:cubicBezTo>
                <a:lnTo>
                  <a:pt x="25585" y="12309"/>
                </a:lnTo>
                <a:cubicBezTo>
                  <a:pt x="27153" y="12309"/>
                  <a:pt x="28387" y="11041"/>
                  <a:pt x="28387" y="9507"/>
                </a:cubicBezTo>
                <a:cubicBezTo>
                  <a:pt x="28387" y="9407"/>
                  <a:pt x="28387" y="9273"/>
                  <a:pt x="28354" y="9173"/>
                </a:cubicBezTo>
                <a:cubicBezTo>
                  <a:pt x="28087" y="3836"/>
                  <a:pt x="23684" y="0"/>
                  <a:pt x="18247" y="0"/>
                </a:cubicBezTo>
                <a:close/>
              </a:path>
            </a:pathLst>
          </a:custGeom>
          <a:solidFill>
            <a:srgbClr val="F0EF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835" name="Google Shape;1835;p56"/>
          <p:cNvGrpSpPr/>
          <p:nvPr/>
        </p:nvGrpSpPr>
        <p:grpSpPr>
          <a:xfrm>
            <a:off x="5408900" y="402888"/>
            <a:ext cx="330501" cy="420623"/>
            <a:chOff x="3828325" y="875775"/>
            <a:chExt cx="330501" cy="420623"/>
          </a:xfrm>
        </p:grpSpPr>
        <p:sp>
          <p:nvSpPr>
            <p:cNvPr id="1836" name="Google Shape;1836;p56"/>
            <p:cNvSpPr/>
            <p:nvPr/>
          </p:nvSpPr>
          <p:spPr>
            <a:xfrm>
              <a:off x="3884094" y="1119247"/>
              <a:ext cx="53711" cy="53776"/>
            </a:xfrm>
            <a:custGeom>
              <a:avLst/>
              <a:gdLst/>
              <a:ahLst/>
              <a:cxnLst/>
              <a:rect l="l" t="t" r="r" b="b"/>
              <a:pathLst>
                <a:path w="835" h="836" extrusionOk="0">
                  <a:moveTo>
                    <a:pt x="474" y="1"/>
                  </a:moveTo>
                  <a:cubicBezTo>
                    <a:pt x="323" y="1"/>
                    <a:pt x="155" y="120"/>
                    <a:pt x="100" y="285"/>
                  </a:cubicBezTo>
                  <a:cubicBezTo>
                    <a:pt x="0" y="485"/>
                    <a:pt x="67" y="719"/>
                    <a:pt x="234" y="819"/>
                  </a:cubicBezTo>
                  <a:cubicBezTo>
                    <a:pt x="269" y="830"/>
                    <a:pt x="305" y="836"/>
                    <a:pt x="340" y="836"/>
                  </a:cubicBezTo>
                  <a:cubicBezTo>
                    <a:pt x="502" y="836"/>
                    <a:pt x="652" y="716"/>
                    <a:pt x="734" y="552"/>
                  </a:cubicBezTo>
                  <a:cubicBezTo>
                    <a:pt x="834" y="352"/>
                    <a:pt x="734" y="118"/>
                    <a:pt x="567" y="18"/>
                  </a:cubicBezTo>
                  <a:cubicBezTo>
                    <a:pt x="538" y="6"/>
                    <a:pt x="506" y="1"/>
                    <a:pt x="474" y="1"/>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7" name="Google Shape;1837;p56"/>
            <p:cNvSpPr/>
            <p:nvPr/>
          </p:nvSpPr>
          <p:spPr>
            <a:xfrm>
              <a:off x="3918444" y="1068109"/>
              <a:ext cx="126656" cy="79699"/>
            </a:xfrm>
            <a:custGeom>
              <a:avLst/>
              <a:gdLst/>
              <a:ahLst/>
              <a:cxnLst/>
              <a:rect l="l" t="t" r="r" b="b"/>
              <a:pathLst>
                <a:path w="1969" h="1239" extrusionOk="0">
                  <a:moveTo>
                    <a:pt x="1114" y="1"/>
                  </a:moveTo>
                  <a:cubicBezTo>
                    <a:pt x="642" y="1"/>
                    <a:pt x="123" y="511"/>
                    <a:pt x="0" y="880"/>
                  </a:cubicBezTo>
                  <a:lnTo>
                    <a:pt x="0" y="1180"/>
                  </a:lnTo>
                  <a:cubicBezTo>
                    <a:pt x="43" y="1223"/>
                    <a:pt x="86" y="1238"/>
                    <a:pt x="130" y="1238"/>
                  </a:cubicBezTo>
                  <a:cubicBezTo>
                    <a:pt x="223" y="1238"/>
                    <a:pt x="320" y="1169"/>
                    <a:pt x="434" y="1147"/>
                  </a:cubicBezTo>
                  <a:cubicBezTo>
                    <a:pt x="551" y="1108"/>
                    <a:pt x="668" y="1091"/>
                    <a:pt x="785" y="1091"/>
                  </a:cubicBezTo>
                  <a:cubicBezTo>
                    <a:pt x="868" y="1091"/>
                    <a:pt x="951" y="1099"/>
                    <a:pt x="1034" y="1113"/>
                  </a:cubicBezTo>
                  <a:cubicBezTo>
                    <a:pt x="1188" y="1113"/>
                    <a:pt x="1349" y="1156"/>
                    <a:pt x="1488" y="1156"/>
                  </a:cubicBezTo>
                  <a:cubicBezTo>
                    <a:pt x="1650" y="1156"/>
                    <a:pt x="1781" y="1098"/>
                    <a:pt x="1835" y="846"/>
                  </a:cubicBezTo>
                  <a:cubicBezTo>
                    <a:pt x="1968" y="446"/>
                    <a:pt x="1601" y="113"/>
                    <a:pt x="1234" y="12"/>
                  </a:cubicBezTo>
                  <a:cubicBezTo>
                    <a:pt x="1195" y="5"/>
                    <a:pt x="1155" y="1"/>
                    <a:pt x="1114"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8" name="Google Shape;1838;p56"/>
            <p:cNvSpPr/>
            <p:nvPr/>
          </p:nvSpPr>
          <p:spPr>
            <a:xfrm>
              <a:off x="3828325" y="1159001"/>
              <a:ext cx="81564" cy="135211"/>
            </a:xfrm>
            <a:custGeom>
              <a:avLst/>
              <a:gdLst/>
              <a:ahLst/>
              <a:cxnLst/>
              <a:rect l="l" t="t" r="r" b="b"/>
              <a:pathLst>
                <a:path w="1268" h="2102" extrusionOk="0">
                  <a:moveTo>
                    <a:pt x="1234" y="0"/>
                  </a:moveTo>
                  <a:cubicBezTo>
                    <a:pt x="1168" y="0"/>
                    <a:pt x="1101" y="134"/>
                    <a:pt x="1068" y="167"/>
                  </a:cubicBezTo>
                  <a:cubicBezTo>
                    <a:pt x="1001" y="267"/>
                    <a:pt x="934" y="334"/>
                    <a:pt x="867" y="434"/>
                  </a:cubicBezTo>
                  <a:cubicBezTo>
                    <a:pt x="734" y="601"/>
                    <a:pt x="634" y="768"/>
                    <a:pt x="534" y="968"/>
                  </a:cubicBezTo>
                  <a:cubicBezTo>
                    <a:pt x="400" y="1135"/>
                    <a:pt x="300" y="1335"/>
                    <a:pt x="234" y="1535"/>
                  </a:cubicBezTo>
                  <a:cubicBezTo>
                    <a:pt x="134" y="1702"/>
                    <a:pt x="33" y="1902"/>
                    <a:pt x="0" y="2102"/>
                  </a:cubicBezTo>
                  <a:cubicBezTo>
                    <a:pt x="67" y="1935"/>
                    <a:pt x="134" y="1735"/>
                    <a:pt x="234" y="1568"/>
                  </a:cubicBezTo>
                  <a:cubicBezTo>
                    <a:pt x="334" y="1401"/>
                    <a:pt x="400" y="1201"/>
                    <a:pt x="500" y="1035"/>
                  </a:cubicBezTo>
                  <a:cubicBezTo>
                    <a:pt x="634" y="868"/>
                    <a:pt x="734" y="701"/>
                    <a:pt x="834" y="534"/>
                  </a:cubicBezTo>
                  <a:cubicBezTo>
                    <a:pt x="901" y="467"/>
                    <a:pt x="967" y="367"/>
                    <a:pt x="1034" y="301"/>
                  </a:cubicBezTo>
                  <a:cubicBezTo>
                    <a:pt x="1068" y="234"/>
                    <a:pt x="1101" y="201"/>
                    <a:pt x="1134" y="167"/>
                  </a:cubicBezTo>
                  <a:cubicBezTo>
                    <a:pt x="1168" y="134"/>
                    <a:pt x="1201" y="101"/>
                    <a:pt x="1234" y="67"/>
                  </a:cubicBezTo>
                  <a:cubicBezTo>
                    <a:pt x="1268" y="67"/>
                    <a:pt x="1268" y="67"/>
                    <a:pt x="1268" y="34"/>
                  </a:cubicBezTo>
                  <a:cubicBezTo>
                    <a:pt x="1268" y="34"/>
                    <a:pt x="1234" y="0"/>
                    <a:pt x="1234"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9" name="Google Shape;1839;p56"/>
            <p:cNvSpPr/>
            <p:nvPr/>
          </p:nvSpPr>
          <p:spPr>
            <a:xfrm>
              <a:off x="3839003" y="1079623"/>
              <a:ext cx="77319" cy="60144"/>
            </a:xfrm>
            <a:custGeom>
              <a:avLst/>
              <a:gdLst/>
              <a:ahLst/>
              <a:cxnLst/>
              <a:rect l="l" t="t" r="r" b="b"/>
              <a:pathLst>
                <a:path w="1202" h="935" extrusionOk="0">
                  <a:moveTo>
                    <a:pt x="1" y="0"/>
                  </a:moveTo>
                  <a:cubicBezTo>
                    <a:pt x="1" y="0"/>
                    <a:pt x="1" y="34"/>
                    <a:pt x="1" y="34"/>
                  </a:cubicBezTo>
                  <a:cubicBezTo>
                    <a:pt x="501" y="200"/>
                    <a:pt x="902" y="534"/>
                    <a:pt x="1202" y="934"/>
                  </a:cubicBezTo>
                  <a:cubicBezTo>
                    <a:pt x="935" y="501"/>
                    <a:pt x="501" y="200"/>
                    <a:pt x="1"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0" name="Google Shape;1840;p56"/>
            <p:cNvSpPr/>
            <p:nvPr/>
          </p:nvSpPr>
          <p:spPr>
            <a:xfrm>
              <a:off x="3845435" y="1103230"/>
              <a:ext cx="58021" cy="37501"/>
            </a:xfrm>
            <a:custGeom>
              <a:avLst/>
              <a:gdLst/>
              <a:ahLst/>
              <a:cxnLst/>
              <a:rect l="l" t="t" r="r" b="b"/>
              <a:pathLst>
                <a:path w="902" h="583" extrusionOk="0">
                  <a:moveTo>
                    <a:pt x="1" y="0"/>
                  </a:moveTo>
                  <a:lnTo>
                    <a:pt x="1" y="0"/>
                  </a:lnTo>
                  <a:cubicBezTo>
                    <a:pt x="301" y="167"/>
                    <a:pt x="601" y="334"/>
                    <a:pt x="868" y="567"/>
                  </a:cubicBezTo>
                  <a:cubicBezTo>
                    <a:pt x="868" y="578"/>
                    <a:pt x="872" y="582"/>
                    <a:pt x="877" y="582"/>
                  </a:cubicBezTo>
                  <a:cubicBezTo>
                    <a:pt x="887" y="582"/>
                    <a:pt x="902" y="567"/>
                    <a:pt x="902" y="567"/>
                  </a:cubicBezTo>
                  <a:cubicBezTo>
                    <a:pt x="601" y="334"/>
                    <a:pt x="335" y="134"/>
                    <a:pt x="1"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1" name="Google Shape;1841;p56"/>
            <p:cNvSpPr/>
            <p:nvPr/>
          </p:nvSpPr>
          <p:spPr>
            <a:xfrm>
              <a:off x="3939864" y="1116610"/>
              <a:ext cx="68763" cy="179788"/>
            </a:xfrm>
            <a:custGeom>
              <a:avLst/>
              <a:gdLst/>
              <a:ahLst/>
              <a:cxnLst/>
              <a:rect l="l" t="t" r="r" b="b"/>
              <a:pathLst>
                <a:path w="1069" h="2795" extrusionOk="0">
                  <a:moveTo>
                    <a:pt x="413" y="1"/>
                  </a:moveTo>
                  <a:cubicBezTo>
                    <a:pt x="401" y="1"/>
                    <a:pt x="384" y="9"/>
                    <a:pt x="368" y="26"/>
                  </a:cubicBezTo>
                  <a:cubicBezTo>
                    <a:pt x="268" y="259"/>
                    <a:pt x="201" y="526"/>
                    <a:pt x="101" y="793"/>
                  </a:cubicBezTo>
                  <a:cubicBezTo>
                    <a:pt x="67" y="893"/>
                    <a:pt x="1" y="993"/>
                    <a:pt x="34" y="1126"/>
                  </a:cubicBezTo>
                  <a:cubicBezTo>
                    <a:pt x="67" y="1260"/>
                    <a:pt x="101" y="1393"/>
                    <a:pt x="134" y="1527"/>
                  </a:cubicBezTo>
                  <a:cubicBezTo>
                    <a:pt x="167" y="1660"/>
                    <a:pt x="201" y="1827"/>
                    <a:pt x="234" y="1960"/>
                  </a:cubicBezTo>
                  <a:cubicBezTo>
                    <a:pt x="268" y="2027"/>
                    <a:pt x="368" y="2127"/>
                    <a:pt x="434" y="2194"/>
                  </a:cubicBezTo>
                  <a:cubicBezTo>
                    <a:pt x="634" y="2394"/>
                    <a:pt x="835" y="2594"/>
                    <a:pt x="1068" y="2794"/>
                  </a:cubicBezTo>
                  <a:cubicBezTo>
                    <a:pt x="1068" y="2794"/>
                    <a:pt x="1068" y="2761"/>
                    <a:pt x="1068" y="2761"/>
                  </a:cubicBezTo>
                  <a:cubicBezTo>
                    <a:pt x="901" y="2594"/>
                    <a:pt x="735" y="2427"/>
                    <a:pt x="568" y="2261"/>
                  </a:cubicBezTo>
                  <a:cubicBezTo>
                    <a:pt x="468" y="2194"/>
                    <a:pt x="368" y="2094"/>
                    <a:pt x="301" y="1960"/>
                  </a:cubicBezTo>
                  <a:cubicBezTo>
                    <a:pt x="234" y="1860"/>
                    <a:pt x="234" y="1694"/>
                    <a:pt x="201" y="1560"/>
                  </a:cubicBezTo>
                  <a:cubicBezTo>
                    <a:pt x="167" y="1460"/>
                    <a:pt x="134" y="1327"/>
                    <a:pt x="101" y="1193"/>
                  </a:cubicBezTo>
                  <a:cubicBezTo>
                    <a:pt x="67" y="1026"/>
                    <a:pt x="101" y="893"/>
                    <a:pt x="167" y="760"/>
                  </a:cubicBezTo>
                  <a:cubicBezTo>
                    <a:pt x="268" y="526"/>
                    <a:pt x="334" y="259"/>
                    <a:pt x="434" y="26"/>
                  </a:cubicBezTo>
                  <a:cubicBezTo>
                    <a:pt x="434" y="9"/>
                    <a:pt x="426" y="1"/>
                    <a:pt x="413"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2" name="Google Shape;1842;p56"/>
            <p:cNvSpPr/>
            <p:nvPr/>
          </p:nvSpPr>
          <p:spPr>
            <a:xfrm>
              <a:off x="3957039" y="1118733"/>
              <a:ext cx="85874" cy="169046"/>
            </a:xfrm>
            <a:custGeom>
              <a:avLst/>
              <a:gdLst/>
              <a:ahLst/>
              <a:cxnLst/>
              <a:rect l="l" t="t" r="r" b="b"/>
              <a:pathLst>
                <a:path w="1335" h="2628" extrusionOk="0">
                  <a:moveTo>
                    <a:pt x="217" y="1"/>
                  </a:moveTo>
                  <a:cubicBezTo>
                    <a:pt x="209" y="1"/>
                    <a:pt x="201" y="9"/>
                    <a:pt x="201" y="26"/>
                  </a:cubicBezTo>
                  <a:cubicBezTo>
                    <a:pt x="134" y="293"/>
                    <a:pt x="101" y="560"/>
                    <a:pt x="34" y="827"/>
                  </a:cubicBezTo>
                  <a:cubicBezTo>
                    <a:pt x="34" y="960"/>
                    <a:pt x="1" y="1060"/>
                    <a:pt x="34" y="1160"/>
                  </a:cubicBezTo>
                  <a:cubicBezTo>
                    <a:pt x="101" y="1294"/>
                    <a:pt x="134" y="1427"/>
                    <a:pt x="201" y="1560"/>
                  </a:cubicBezTo>
                  <a:cubicBezTo>
                    <a:pt x="267" y="1694"/>
                    <a:pt x="301" y="1827"/>
                    <a:pt x="367" y="1961"/>
                  </a:cubicBezTo>
                  <a:cubicBezTo>
                    <a:pt x="434" y="2061"/>
                    <a:pt x="534" y="2094"/>
                    <a:pt x="601" y="2161"/>
                  </a:cubicBezTo>
                  <a:cubicBezTo>
                    <a:pt x="868" y="2328"/>
                    <a:pt x="1101" y="2494"/>
                    <a:pt x="1335" y="2628"/>
                  </a:cubicBezTo>
                  <a:cubicBezTo>
                    <a:pt x="1168" y="2494"/>
                    <a:pt x="968" y="2361"/>
                    <a:pt x="768" y="2228"/>
                  </a:cubicBezTo>
                  <a:cubicBezTo>
                    <a:pt x="668" y="2161"/>
                    <a:pt x="534" y="2061"/>
                    <a:pt x="434" y="1961"/>
                  </a:cubicBezTo>
                  <a:cubicBezTo>
                    <a:pt x="367" y="1861"/>
                    <a:pt x="334" y="1727"/>
                    <a:pt x="267" y="1594"/>
                  </a:cubicBezTo>
                  <a:cubicBezTo>
                    <a:pt x="234" y="1460"/>
                    <a:pt x="167" y="1360"/>
                    <a:pt x="134" y="1227"/>
                  </a:cubicBezTo>
                  <a:cubicBezTo>
                    <a:pt x="67" y="1093"/>
                    <a:pt x="67" y="960"/>
                    <a:pt x="101" y="793"/>
                  </a:cubicBezTo>
                  <a:cubicBezTo>
                    <a:pt x="167" y="526"/>
                    <a:pt x="201" y="293"/>
                    <a:pt x="234" y="26"/>
                  </a:cubicBezTo>
                  <a:cubicBezTo>
                    <a:pt x="234" y="9"/>
                    <a:pt x="226" y="1"/>
                    <a:pt x="217"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3" name="Google Shape;1843;p56"/>
            <p:cNvSpPr/>
            <p:nvPr/>
          </p:nvSpPr>
          <p:spPr>
            <a:xfrm>
              <a:off x="3974213" y="1103745"/>
              <a:ext cx="105171" cy="153994"/>
            </a:xfrm>
            <a:custGeom>
              <a:avLst/>
              <a:gdLst/>
              <a:ahLst/>
              <a:cxnLst/>
              <a:rect l="l" t="t" r="r" b="b"/>
              <a:pathLst>
                <a:path w="1635" h="2394" extrusionOk="0">
                  <a:moveTo>
                    <a:pt x="50" y="0"/>
                  </a:moveTo>
                  <a:cubicBezTo>
                    <a:pt x="42" y="0"/>
                    <a:pt x="34" y="9"/>
                    <a:pt x="34" y="26"/>
                  </a:cubicBezTo>
                  <a:cubicBezTo>
                    <a:pt x="34" y="292"/>
                    <a:pt x="34" y="559"/>
                    <a:pt x="34" y="859"/>
                  </a:cubicBezTo>
                  <a:cubicBezTo>
                    <a:pt x="34" y="960"/>
                    <a:pt x="0" y="1060"/>
                    <a:pt x="67" y="1160"/>
                  </a:cubicBezTo>
                  <a:cubicBezTo>
                    <a:pt x="134" y="1293"/>
                    <a:pt x="234" y="1427"/>
                    <a:pt x="301" y="1527"/>
                  </a:cubicBezTo>
                  <a:cubicBezTo>
                    <a:pt x="401" y="1660"/>
                    <a:pt x="467" y="1760"/>
                    <a:pt x="567" y="1894"/>
                  </a:cubicBezTo>
                  <a:cubicBezTo>
                    <a:pt x="634" y="1960"/>
                    <a:pt x="734" y="1994"/>
                    <a:pt x="834" y="2027"/>
                  </a:cubicBezTo>
                  <a:cubicBezTo>
                    <a:pt x="1101" y="2160"/>
                    <a:pt x="1335" y="2260"/>
                    <a:pt x="1635" y="2394"/>
                  </a:cubicBezTo>
                  <a:cubicBezTo>
                    <a:pt x="1635" y="2394"/>
                    <a:pt x="1635" y="2394"/>
                    <a:pt x="1635" y="2361"/>
                  </a:cubicBezTo>
                  <a:cubicBezTo>
                    <a:pt x="1401" y="2260"/>
                    <a:pt x="1201" y="2160"/>
                    <a:pt x="968" y="2060"/>
                  </a:cubicBezTo>
                  <a:cubicBezTo>
                    <a:pt x="868" y="2027"/>
                    <a:pt x="734" y="1960"/>
                    <a:pt x="634" y="1894"/>
                  </a:cubicBezTo>
                  <a:cubicBezTo>
                    <a:pt x="534" y="1793"/>
                    <a:pt x="467" y="1660"/>
                    <a:pt x="401" y="1560"/>
                  </a:cubicBezTo>
                  <a:cubicBezTo>
                    <a:pt x="301" y="1427"/>
                    <a:pt x="234" y="1326"/>
                    <a:pt x="167" y="1226"/>
                  </a:cubicBezTo>
                  <a:cubicBezTo>
                    <a:pt x="67" y="1093"/>
                    <a:pt x="67" y="960"/>
                    <a:pt x="67" y="793"/>
                  </a:cubicBezTo>
                  <a:cubicBezTo>
                    <a:pt x="67" y="526"/>
                    <a:pt x="67" y="259"/>
                    <a:pt x="67" y="26"/>
                  </a:cubicBezTo>
                  <a:cubicBezTo>
                    <a:pt x="67" y="9"/>
                    <a:pt x="59" y="0"/>
                    <a:pt x="50"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4" name="Google Shape;1844;p56"/>
            <p:cNvSpPr/>
            <p:nvPr/>
          </p:nvSpPr>
          <p:spPr>
            <a:xfrm>
              <a:off x="3982768" y="1104388"/>
              <a:ext cx="126656" cy="134053"/>
            </a:xfrm>
            <a:custGeom>
              <a:avLst/>
              <a:gdLst/>
              <a:ahLst/>
              <a:cxnLst/>
              <a:rect l="l" t="t" r="r" b="b"/>
              <a:pathLst>
                <a:path w="1969" h="2084" extrusionOk="0">
                  <a:moveTo>
                    <a:pt x="26" y="1"/>
                  </a:moveTo>
                  <a:cubicBezTo>
                    <a:pt x="16" y="1"/>
                    <a:pt x="1" y="16"/>
                    <a:pt x="1" y="16"/>
                  </a:cubicBezTo>
                  <a:cubicBezTo>
                    <a:pt x="34" y="282"/>
                    <a:pt x="68" y="583"/>
                    <a:pt x="134" y="849"/>
                  </a:cubicBezTo>
                  <a:cubicBezTo>
                    <a:pt x="134" y="950"/>
                    <a:pt x="168" y="1050"/>
                    <a:pt x="234" y="1150"/>
                  </a:cubicBezTo>
                  <a:cubicBezTo>
                    <a:pt x="334" y="1250"/>
                    <a:pt x="434" y="1350"/>
                    <a:pt x="535" y="1483"/>
                  </a:cubicBezTo>
                  <a:cubicBezTo>
                    <a:pt x="635" y="1583"/>
                    <a:pt x="735" y="1683"/>
                    <a:pt x="835" y="1783"/>
                  </a:cubicBezTo>
                  <a:cubicBezTo>
                    <a:pt x="901" y="1850"/>
                    <a:pt x="1002" y="1850"/>
                    <a:pt x="1102" y="1884"/>
                  </a:cubicBezTo>
                  <a:cubicBezTo>
                    <a:pt x="1402" y="1950"/>
                    <a:pt x="1669" y="2017"/>
                    <a:pt x="1969" y="2084"/>
                  </a:cubicBezTo>
                  <a:cubicBezTo>
                    <a:pt x="1735" y="2017"/>
                    <a:pt x="1502" y="1950"/>
                    <a:pt x="1268" y="1884"/>
                  </a:cubicBezTo>
                  <a:cubicBezTo>
                    <a:pt x="1135" y="1850"/>
                    <a:pt x="1002" y="1817"/>
                    <a:pt x="901" y="1750"/>
                  </a:cubicBezTo>
                  <a:cubicBezTo>
                    <a:pt x="768" y="1683"/>
                    <a:pt x="701" y="1550"/>
                    <a:pt x="601" y="1483"/>
                  </a:cubicBezTo>
                  <a:cubicBezTo>
                    <a:pt x="501" y="1383"/>
                    <a:pt x="434" y="1283"/>
                    <a:pt x="334" y="1183"/>
                  </a:cubicBezTo>
                  <a:cubicBezTo>
                    <a:pt x="201" y="1050"/>
                    <a:pt x="201" y="916"/>
                    <a:pt x="168" y="783"/>
                  </a:cubicBezTo>
                  <a:cubicBezTo>
                    <a:pt x="134" y="516"/>
                    <a:pt x="68" y="282"/>
                    <a:pt x="34" y="16"/>
                  </a:cubicBezTo>
                  <a:cubicBezTo>
                    <a:pt x="34" y="4"/>
                    <a:pt x="30" y="1"/>
                    <a:pt x="26"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5" name="Google Shape;1845;p56"/>
            <p:cNvSpPr/>
            <p:nvPr/>
          </p:nvSpPr>
          <p:spPr>
            <a:xfrm>
              <a:off x="3948483" y="875775"/>
              <a:ext cx="109481" cy="223208"/>
            </a:xfrm>
            <a:custGeom>
              <a:avLst/>
              <a:gdLst/>
              <a:ahLst/>
              <a:cxnLst/>
              <a:rect l="l" t="t" r="r" b="b"/>
              <a:pathLst>
                <a:path w="1702" h="3470" extrusionOk="0">
                  <a:moveTo>
                    <a:pt x="0" y="3469"/>
                  </a:moveTo>
                  <a:cubicBezTo>
                    <a:pt x="0" y="2836"/>
                    <a:pt x="267" y="2102"/>
                    <a:pt x="467" y="1535"/>
                  </a:cubicBezTo>
                  <a:cubicBezTo>
                    <a:pt x="634" y="1101"/>
                    <a:pt x="834" y="534"/>
                    <a:pt x="1168" y="234"/>
                  </a:cubicBezTo>
                  <a:cubicBezTo>
                    <a:pt x="1401" y="0"/>
                    <a:pt x="1668" y="34"/>
                    <a:pt x="1668" y="367"/>
                  </a:cubicBezTo>
                  <a:cubicBezTo>
                    <a:pt x="1701" y="968"/>
                    <a:pt x="1334" y="1601"/>
                    <a:pt x="1068" y="2135"/>
                  </a:cubicBezTo>
                  <a:cubicBezTo>
                    <a:pt x="901" y="2402"/>
                    <a:pt x="734" y="2702"/>
                    <a:pt x="534" y="2969"/>
                  </a:cubicBezTo>
                  <a:cubicBezTo>
                    <a:pt x="434" y="3103"/>
                    <a:pt x="300" y="3236"/>
                    <a:pt x="200" y="3369"/>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6" name="Google Shape;1846;p56"/>
            <p:cNvSpPr/>
            <p:nvPr/>
          </p:nvSpPr>
          <p:spPr>
            <a:xfrm>
              <a:off x="3866920" y="903628"/>
              <a:ext cx="83751" cy="216840"/>
            </a:xfrm>
            <a:custGeom>
              <a:avLst/>
              <a:gdLst/>
              <a:ahLst/>
              <a:cxnLst/>
              <a:rect l="l" t="t" r="r" b="b"/>
              <a:pathLst>
                <a:path w="1302" h="3371" extrusionOk="0">
                  <a:moveTo>
                    <a:pt x="1235" y="3370"/>
                  </a:moveTo>
                  <a:cubicBezTo>
                    <a:pt x="834" y="2936"/>
                    <a:pt x="601" y="2269"/>
                    <a:pt x="367" y="1736"/>
                  </a:cubicBezTo>
                  <a:cubicBezTo>
                    <a:pt x="201" y="1369"/>
                    <a:pt x="1" y="835"/>
                    <a:pt x="34" y="435"/>
                  </a:cubicBezTo>
                  <a:cubicBezTo>
                    <a:pt x="67" y="134"/>
                    <a:pt x="267" y="1"/>
                    <a:pt x="468" y="234"/>
                  </a:cubicBezTo>
                  <a:cubicBezTo>
                    <a:pt x="868" y="635"/>
                    <a:pt x="1001" y="1302"/>
                    <a:pt x="1135" y="1802"/>
                  </a:cubicBezTo>
                  <a:cubicBezTo>
                    <a:pt x="1201" y="2102"/>
                    <a:pt x="1268" y="2403"/>
                    <a:pt x="1301" y="2703"/>
                  </a:cubicBezTo>
                  <a:cubicBezTo>
                    <a:pt x="1301" y="2870"/>
                    <a:pt x="1268" y="3036"/>
                    <a:pt x="1301" y="3203"/>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7" name="Google Shape;1847;p56"/>
            <p:cNvSpPr/>
            <p:nvPr/>
          </p:nvSpPr>
          <p:spPr>
            <a:xfrm>
              <a:off x="4019241" y="1098663"/>
              <a:ext cx="139585" cy="73009"/>
            </a:xfrm>
            <a:custGeom>
              <a:avLst/>
              <a:gdLst/>
              <a:ahLst/>
              <a:cxnLst/>
              <a:rect l="l" t="t" r="r" b="b"/>
              <a:pathLst>
                <a:path w="2170" h="1135" extrusionOk="0">
                  <a:moveTo>
                    <a:pt x="175" y="0"/>
                  </a:moveTo>
                  <a:cubicBezTo>
                    <a:pt x="127" y="0"/>
                    <a:pt x="80" y="2"/>
                    <a:pt x="34" y="4"/>
                  </a:cubicBezTo>
                  <a:lnTo>
                    <a:pt x="1" y="271"/>
                  </a:lnTo>
                  <a:cubicBezTo>
                    <a:pt x="5" y="271"/>
                    <a:pt x="9" y="271"/>
                    <a:pt x="13" y="271"/>
                  </a:cubicBezTo>
                  <a:cubicBezTo>
                    <a:pt x="302" y="271"/>
                    <a:pt x="1437" y="1135"/>
                    <a:pt x="1919" y="1135"/>
                  </a:cubicBezTo>
                  <a:cubicBezTo>
                    <a:pt x="2042" y="1135"/>
                    <a:pt x="2122" y="1079"/>
                    <a:pt x="2136" y="938"/>
                  </a:cubicBezTo>
                  <a:cubicBezTo>
                    <a:pt x="2169" y="638"/>
                    <a:pt x="1902" y="438"/>
                    <a:pt x="1702" y="338"/>
                  </a:cubicBezTo>
                  <a:cubicBezTo>
                    <a:pt x="1245" y="155"/>
                    <a:pt x="677" y="0"/>
                    <a:pt x="175" y="0"/>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848" name="Google Shape;1848;p56"/>
          <p:cNvSpPr txBox="1">
            <a:spLocks noGrp="1"/>
          </p:cNvSpPr>
          <p:nvPr>
            <p:ph type="title"/>
          </p:nvPr>
        </p:nvSpPr>
        <p:spPr>
          <a:xfrm>
            <a:off x="941825" y="755900"/>
            <a:ext cx="2713500" cy="15645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atin typeface="Catamaran"/>
                <a:ea typeface="Catamaran"/>
                <a:cs typeface="Catamaran"/>
                <a:sym typeface="Catamaran"/>
              </a:defRPr>
            </a:lvl2pPr>
            <a:lvl3pPr lvl="2" algn="l">
              <a:lnSpc>
                <a:spcPct val="100000"/>
              </a:lnSpc>
              <a:spcBef>
                <a:spcPts val="0"/>
              </a:spcBef>
              <a:spcAft>
                <a:spcPts val="0"/>
              </a:spcAft>
              <a:buSzPts val="3000"/>
              <a:buNone/>
              <a:defRPr>
                <a:latin typeface="Catamaran"/>
                <a:ea typeface="Catamaran"/>
                <a:cs typeface="Catamaran"/>
                <a:sym typeface="Catamaran"/>
              </a:defRPr>
            </a:lvl3pPr>
            <a:lvl4pPr lvl="3" algn="l">
              <a:lnSpc>
                <a:spcPct val="100000"/>
              </a:lnSpc>
              <a:spcBef>
                <a:spcPts val="0"/>
              </a:spcBef>
              <a:spcAft>
                <a:spcPts val="0"/>
              </a:spcAft>
              <a:buSzPts val="3000"/>
              <a:buNone/>
              <a:defRPr>
                <a:latin typeface="Catamaran"/>
                <a:ea typeface="Catamaran"/>
                <a:cs typeface="Catamaran"/>
                <a:sym typeface="Catamaran"/>
              </a:defRPr>
            </a:lvl4pPr>
            <a:lvl5pPr lvl="4" algn="l">
              <a:lnSpc>
                <a:spcPct val="100000"/>
              </a:lnSpc>
              <a:spcBef>
                <a:spcPts val="0"/>
              </a:spcBef>
              <a:spcAft>
                <a:spcPts val="0"/>
              </a:spcAft>
              <a:buSzPts val="3000"/>
              <a:buNone/>
              <a:defRPr>
                <a:latin typeface="Catamaran"/>
                <a:ea typeface="Catamaran"/>
                <a:cs typeface="Catamaran"/>
                <a:sym typeface="Catamaran"/>
              </a:defRPr>
            </a:lvl5pPr>
            <a:lvl6pPr lvl="5" algn="l">
              <a:lnSpc>
                <a:spcPct val="100000"/>
              </a:lnSpc>
              <a:spcBef>
                <a:spcPts val="0"/>
              </a:spcBef>
              <a:spcAft>
                <a:spcPts val="0"/>
              </a:spcAft>
              <a:buSzPts val="3000"/>
              <a:buNone/>
              <a:defRPr>
                <a:latin typeface="Catamaran"/>
                <a:ea typeface="Catamaran"/>
                <a:cs typeface="Catamaran"/>
                <a:sym typeface="Catamaran"/>
              </a:defRPr>
            </a:lvl6pPr>
            <a:lvl7pPr lvl="6" algn="l">
              <a:lnSpc>
                <a:spcPct val="100000"/>
              </a:lnSpc>
              <a:spcBef>
                <a:spcPts val="0"/>
              </a:spcBef>
              <a:spcAft>
                <a:spcPts val="0"/>
              </a:spcAft>
              <a:buSzPts val="3000"/>
              <a:buNone/>
              <a:defRPr>
                <a:latin typeface="Catamaran"/>
                <a:ea typeface="Catamaran"/>
                <a:cs typeface="Catamaran"/>
                <a:sym typeface="Catamaran"/>
              </a:defRPr>
            </a:lvl7pPr>
            <a:lvl8pPr lvl="7" algn="l">
              <a:lnSpc>
                <a:spcPct val="100000"/>
              </a:lnSpc>
              <a:spcBef>
                <a:spcPts val="0"/>
              </a:spcBef>
              <a:spcAft>
                <a:spcPts val="0"/>
              </a:spcAft>
              <a:buSzPts val="3000"/>
              <a:buNone/>
              <a:defRPr>
                <a:latin typeface="Catamaran"/>
                <a:ea typeface="Catamaran"/>
                <a:cs typeface="Catamaran"/>
                <a:sym typeface="Catamaran"/>
              </a:defRPr>
            </a:lvl8pPr>
            <a:lvl9pPr lvl="8" algn="l">
              <a:lnSpc>
                <a:spcPct val="100000"/>
              </a:lnSpc>
              <a:spcBef>
                <a:spcPts val="0"/>
              </a:spcBef>
              <a:spcAft>
                <a:spcPts val="0"/>
              </a:spcAft>
              <a:buSzPts val="3000"/>
              <a:buNone/>
              <a:defRPr>
                <a:latin typeface="Catamaran"/>
                <a:ea typeface="Catamaran"/>
                <a:cs typeface="Catamaran"/>
                <a:sym typeface="Catamaran"/>
              </a:defRPr>
            </a:lvl9pPr>
          </a:lstStyle>
          <a:p>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Section header 2">
  <p:cSld name="CUSTOM_7">
    <p:spTree>
      <p:nvGrpSpPr>
        <p:cNvPr id="1" name="Shape 1849"/>
        <p:cNvGrpSpPr/>
        <p:nvPr/>
      </p:nvGrpSpPr>
      <p:grpSpPr>
        <a:xfrm>
          <a:off x="0" y="0"/>
          <a:ext cx="0" cy="0"/>
          <a:chOff x="0" y="0"/>
          <a:chExt cx="0" cy="0"/>
        </a:xfrm>
      </p:grpSpPr>
      <p:grpSp>
        <p:nvGrpSpPr>
          <p:cNvPr id="1850" name="Google Shape;1850;p57"/>
          <p:cNvGrpSpPr/>
          <p:nvPr/>
        </p:nvGrpSpPr>
        <p:grpSpPr>
          <a:xfrm rot="-5237344">
            <a:off x="4137227" y="689183"/>
            <a:ext cx="4264111" cy="4169752"/>
            <a:chOff x="2615425" y="-43849"/>
            <a:chExt cx="5349585" cy="5231206"/>
          </a:xfrm>
        </p:grpSpPr>
        <p:sp>
          <p:nvSpPr>
            <p:cNvPr id="1851" name="Google Shape;1851;p57"/>
            <p:cNvSpPr/>
            <p:nvPr/>
          </p:nvSpPr>
          <p:spPr>
            <a:xfrm>
              <a:off x="2615425" y="-43849"/>
              <a:ext cx="5323250" cy="5231206"/>
            </a:xfrm>
            <a:custGeom>
              <a:avLst/>
              <a:gdLst/>
              <a:ahLst/>
              <a:cxnLst/>
              <a:rect l="l" t="t" r="r" b="b"/>
              <a:pathLst>
                <a:path w="46267" h="45467" extrusionOk="0">
                  <a:moveTo>
                    <a:pt x="25905" y="0"/>
                  </a:moveTo>
                  <a:cubicBezTo>
                    <a:pt x="23434" y="0"/>
                    <a:pt x="21026" y="1266"/>
                    <a:pt x="19681" y="3537"/>
                  </a:cubicBezTo>
                  <a:cubicBezTo>
                    <a:pt x="19447" y="3904"/>
                    <a:pt x="19247" y="4304"/>
                    <a:pt x="19114" y="4704"/>
                  </a:cubicBezTo>
                  <a:cubicBezTo>
                    <a:pt x="19080" y="4704"/>
                    <a:pt x="19047" y="4671"/>
                    <a:pt x="19014" y="4637"/>
                  </a:cubicBezTo>
                  <a:cubicBezTo>
                    <a:pt x="18571" y="4376"/>
                    <a:pt x="18082" y="4251"/>
                    <a:pt x="17599" y="4251"/>
                  </a:cubicBezTo>
                  <a:cubicBezTo>
                    <a:pt x="16660" y="4251"/>
                    <a:pt x="15739" y="4724"/>
                    <a:pt x="15211" y="5605"/>
                  </a:cubicBezTo>
                  <a:cubicBezTo>
                    <a:pt x="15078" y="5838"/>
                    <a:pt x="14978" y="6105"/>
                    <a:pt x="14911" y="6372"/>
                  </a:cubicBezTo>
                  <a:cubicBezTo>
                    <a:pt x="14431" y="6209"/>
                    <a:pt x="13936" y="6130"/>
                    <a:pt x="13444" y="6130"/>
                  </a:cubicBezTo>
                  <a:cubicBezTo>
                    <a:pt x="11919" y="6130"/>
                    <a:pt x="10431" y="6894"/>
                    <a:pt x="9574" y="8307"/>
                  </a:cubicBezTo>
                  <a:cubicBezTo>
                    <a:pt x="8640" y="9908"/>
                    <a:pt x="8806" y="11876"/>
                    <a:pt x="9841" y="13277"/>
                  </a:cubicBezTo>
                  <a:cubicBezTo>
                    <a:pt x="9336" y="13169"/>
                    <a:pt x="8826" y="13116"/>
                    <a:pt x="8318" y="13116"/>
                  </a:cubicBezTo>
                  <a:cubicBezTo>
                    <a:pt x="5839" y="13116"/>
                    <a:pt x="3425" y="14376"/>
                    <a:pt x="2068" y="16646"/>
                  </a:cubicBezTo>
                  <a:cubicBezTo>
                    <a:pt x="0" y="20082"/>
                    <a:pt x="1134" y="24552"/>
                    <a:pt x="4570" y="26586"/>
                  </a:cubicBezTo>
                  <a:cubicBezTo>
                    <a:pt x="5237" y="26987"/>
                    <a:pt x="5938" y="27254"/>
                    <a:pt x="6672" y="27420"/>
                  </a:cubicBezTo>
                  <a:cubicBezTo>
                    <a:pt x="6405" y="29188"/>
                    <a:pt x="7172" y="30990"/>
                    <a:pt x="8806" y="31957"/>
                  </a:cubicBezTo>
                  <a:cubicBezTo>
                    <a:pt x="9529" y="32374"/>
                    <a:pt x="10321" y="32582"/>
                    <a:pt x="11087" y="32582"/>
                  </a:cubicBezTo>
                  <a:cubicBezTo>
                    <a:pt x="11240" y="32582"/>
                    <a:pt x="11392" y="32574"/>
                    <a:pt x="11542" y="32557"/>
                  </a:cubicBezTo>
                  <a:cubicBezTo>
                    <a:pt x="11675" y="33325"/>
                    <a:pt x="12142" y="34058"/>
                    <a:pt x="12843" y="34492"/>
                  </a:cubicBezTo>
                  <a:cubicBezTo>
                    <a:pt x="13285" y="34761"/>
                    <a:pt x="13772" y="34887"/>
                    <a:pt x="14252" y="34887"/>
                  </a:cubicBezTo>
                  <a:cubicBezTo>
                    <a:pt x="14605" y="34887"/>
                    <a:pt x="14953" y="34819"/>
                    <a:pt x="15278" y="34692"/>
                  </a:cubicBezTo>
                  <a:cubicBezTo>
                    <a:pt x="15478" y="35259"/>
                    <a:pt x="15878" y="35793"/>
                    <a:pt x="16445" y="36127"/>
                  </a:cubicBezTo>
                  <a:cubicBezTo>
                    <a:pt x="16812" y="36327"/>
                    <a:pt x="17212" y="36460"/>
                    <a:pt x="17613" y="36494"/>
                  </a:cubicBezTo>
                  <a:cubicBezTo>
                    <a:pt x="16879" y="39496"/>
                    <a:pt x="18146" y="42765"/>
                    <a:pt x="20915" y="44433"/>
                  </a:cubicBezTo>
                  <a:cubicBezTo>
                    <a:pt x="22091" y="45134"/>
                    <a:pt x="23379" y="45467"/>
                    <a:pt x="24646" y="45467"/>
                  </a:cubicBezTo>
                  <a:cubicBezTo>
                    <a:pt x="27117" y="45467"/>
                    <a:pt x="29511" y="44202"/>
                    <a:pt x="30856" y="41931"/>
                  </a:cubicBezTo>
                  <a:cubicBezTo>
                    <a:pt x="31856" y="40263"/>
                    <a:pt x="32090" y="38395"/>
                    <a:pt x="31723" y="36627"/>
                  </a:cubicBezTo>
                  <a:lnTo>
                    <a:pt x="31723" y="36627"/>
                  </a:lnTo>
                  <a:cubicBezTo>
                    <a:pt x="32116" y="36739"/>
                    <a:pt x="32517" y="36794"/>
                    <a:pt x="32916" y="36794"/>
                  </a:cubicBezTo>
                  <a:cubicBezTo>
                    <a:pt x="34416" y="36794"/>
                    <a:pt x="35883" y="36022"/>
                    <a:pt x="36726" y="34626"/>
                  </a:cubicBezTo>
                  <a:cubicBezTo>
                    <a:pt x="37760" y="32891"/>
                    <a:pt x="37494" y="30723"/>
                    <a:pt x="36193" y="29288"/>
                  </a:cubicBezTo>
                  <a:cubicBezTo>
                    <a:pt x="37093" y="29255"/>
                    <a:pt x="37927" y="28788"/>
                    <a:pt x="38428" y="27954"/>
                  </a:cubicBezTo>
                  <a:cubicBezTo>
                    <a:pt x="39061" y="26920"/>
                    <a:pt x="38895" y="25619"/>
                    <a:pt x="38127" y="24718"/>
                  </a:cubicBezTo>
                  <a:cubicBezTo>
                    <a:pt x="40562" y="24685"/>
                    <a:pt x="42897" y="23451"/>
                    <a:pt x="44232" y="21216"/>
                  </a:cubicBezTo>
                  <a:cubicBezTo>
                    <a:pt x="46267" y="17780"/>
                    <a:pt x="45166" y="13310"/>
                    <a:pt x="41730" y="11275"/>
                  </a:cubicBezTo>
                  <a:cubicBezTo>
                    <a:pt x="40562" y="10584"/>
                    <a:pt x="39274" y="10250"/>
                    <a:pt x="38001" y="10250"/>
                  </a:cubicBezTo>
                  <a:cubicBezTo>
                    <a:pt x="37493" y="10250"/>
                    <a:pt x="36988" y="10304"/>
                    <a:pt x="36493" y="10408"/>
                  </a:cubicBezTo>
                  <a:cubicBezTo>
                    <a:pt x="36460" y="9508"/>
                    <a:pt x="35993" y="8607"/>
                    <a:pt x="35159" y="8107"/>
                  </a:cubicBezTo>
                  <a:cubicBezTo>
                    <a:pt x="34702" y="7842"/>
                    <a:pt x="34194" y="7717"/>
                    <a:pt x="33696" y="7717"/>
                  </a:cubicBezTo>
                  <a:cubicBezTo>
                    <a:pt x="33503" y="7717"/>
                    <a:pt x="33311" y="7736"/>
                    <a:pt x="33124" y="7773"/>
                  </a:cubicBezTo>
                  <a:cubicBezTo>
                    <a:pt x="33324" y="5138"/>
                    <a:pt x="32056" y="2469"/>
                    <a:pt x="29621" y="1035"/>
                  </a:cubicBezTo>
                  <a:cubicBezTo>
                    <a:pt x="28456" y="334"/>
                    <a:pt x="27172" y="0"/>
                    <a:pt x="25905" y="0"/>
                  </a:cubicBezTo>
                  <a:close/>
                </a:path>
              </a:pathLst>
            </a:custGeom>
            <a:solidFill>
              <a:srgbClr val="9FC5E8">
                <a:alpha val="3411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852" name="Google Shape;1852;p57"/>
            <p:cNvGrpSpPr/>
            <p:nvPr/>
          </p:nvGrpSpPr>
          <p:grpSpPr>
            <a:xfrm>
              <a:off x="3753856" y="4"/>
              <a:ext cx="4211154" cy="4799044"/>
              <a:chOff x="4228201" y="2970830"/>
              <a:chExt cx="1270065" cy="1447370"/>
            </a:xfrm>
          </p:grpSpPr>
          <p:sp>
            <p:nvSpPr>
              <p:cNvPr id="1853" name="Google Shape;1853;p57"/>
              <p:cNvSpPr/>
              <p:nvPr/>
            </p:nvSpPr>
            <p:spPr>
              <a:xfrm>
                <a:off x="4228201" y="4225550"/>
                <a:ext cx="133475" cy="192650"/>
              </a:xfrm>
              <a:custGeom>
                <a:avLst/>
                <a:gdLst/>
                <a:ahLst/>
                <a:cxnLst/>
                <a:rect l="l" t="t" r="r" b="b"/>
                <a:pathLst>
                  <a:path w="5339" h="7706" extrusionOk="0">
                    <a:moveTo>
                      <a:pt x="5338" y="0"/>
                    </a:moveTo>
                    <a:lnTo>
                      <a:pt x="1" y="6638"/>
                    </a:lnTo>
                    <a:lnTo>
                      <a:pt x="1502" y="7706"/>
                    </a:lnTo>
                    <a:lnTo>
                      <a:pt x="5338" y="0"/>
                    </a:lnTo>
                    <a:close/>
                  </a:path>
                </a:pathLst>
              </a:custGeom>
              <a:solidFill>
                <a:srgbClr val="9FC5E8">
                  <a:alpha val="3411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4" name="Google Shape;1854;p57"/>
              <p:cNvSpPr/>
              <p:nvPr/>
            </p:nvSpPr>
            <p:spPr>
              <a:xfrm rot="-1467804">
                <a:off x="5333134" y="3992081"/>
                <a:ext cx="130946" cy="193494"/>
              </a:xfrm>
              <a:custGeom>
                <a:avLst/>
                <a:gdLst/>
                <a:ahLst/>
                <a:cxnLst/>
                <a:rect l="l" t="t" r="r" b="b"/>
                <a:pathLst>
                  <a:path w="5238" h="7740" extrusionOk="0">
                    <a:moveTo>
                      <a:pt x="0" y="1"/>
                    </a:moveTo>
                    <a:lnTo>
                      <a:pt x="3636" y="7740"/>
                    </a:lnTo>
                    <a:lnTo>
                      <a:pt x="5237" y="6873"/>
                    </a:lnTo>
                    <a:lnTo>
                      <a:pt x="0" y="1"/>
                    </a:lnTo>
                    <a:close/>
                  </a:path>
                </a:pathLst>
              </a:custGeom>
              <a:solidFill>
                <a:srgbClr val="9FC5E8">
                  <a:alpha val="3411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5" name="Google Shape;1855;p57"/>
              <p:cNvSpPr/>
              <p:nvPr/>
            </p:nvSpPr>
            <p:spPr>
              <a:xfrm>
                <a:off x="4269925" y="2970830"/>
                <a:ext cx="91750" cy="144300"/>
              </a:xfrm>
              <a:custGeom>
                <a:avLst/>
                <a:gdLst/>
                <a:ahLst/>
                <a:cxnLst/>
                <a:rect l="l" t="t" r="r" b="b"/>
                <a:pathLst>
                  <a:path w="3670" h="5772" extrusionOk="0">
                    <a:moveTo>
                      <a:pt x="1935" y="1"/>
                    </a:moveTo>
                    <a:lnTo>
                      <a:pt x="0" y="1302"/>
                    </a:lnTo>
                    <a:lnTo>
                      <a:pt x="3669" y="5772"/>
                    </a:lnTo>
                    <a:lnTo>
                      <a:pt x="1935" y="1"/>
                    </a:lnTo>
                    <a:close/>
                  </a:path>
                </a:pathLst>
              </a:custGeom>
              <a:solidFill>
                <a:srgbClr val="9FC5E8">
                  <a:alpha val="3411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1856" name="Google Shape;1856;p57"/>
          <p:cNvSpPr/>
          <p:nvPr/>
        </p:nvSpPr>
        <p:spPr>
          <a:xfrm>
            <a:off x="7974300" y="2753700"/>
            <a:ext cx="709700" cy="307725"/>
          </a:xfrm>
          <a:custGeom>
            <a:avLst/>
            <a:gdLst/>
            <a:ahLst/>
            <a:cxnLst/>
            <a:rect l="l" t="t" r="r" b="b"/>
            <a:pathLst>
              <a:path w="28388" h="12309" extrusionOk="0">
                <a:moveTo>
                  <a:pt x="18247" y="0"/>
                </a:moveTo>
                <a:cubicBezTo>
                  <a:pt x="13877" y="0"/>
                  <a:pt x="10141" y="2802"/>
                  <a:pt x="8740" y="6738"/>
                </a:cubicBezTo>
                <a:lnTo>
                  <a:pt x="2769" y="6738"/>
                </a:lnTo>
                <a:cubicBezTo>
                  <a:pt x="1234" y="6738"/>
                  <a:pt x="0" y="7973"/>
                  <a:pt x="0" y="9507"/>
                </a:cubicBezTo>
                <a:cubicBezTo>
                  <a:pt x="0" y="11041"/>
                  <a:pt x="1234" y="12309"/>
                  <a:pt x="2769" y="12309"/>
                </a:cubicBezTo>
                <a:lnTo>
                  <a:pt x="25585" y="12309"/>
                </a:lnTo>
                <a:cubicBezTo>
                  <a:pt x="27153" y="12309"/>
                  <a:pt x="28387" y="11041"/>
                  <a:pt x="28387" y="9507"/>
                </a:cubicBezTo>
                <a:cubicBezTo>
                  <a:pt x="28387" y="9407"/>
                  <a:pt x="28387" y="9273"/>
                  <a:pt x="28354" y="9173"/>
                </a:cubicBezTo>
                <a:cubicBezTo>
                  <a:pt x="28087" y="3836"/>
                  <a:pt x="23684" y="0"/>
                  <a:pt x="18247" y="0"/>
                </a:cubicBezTo>
                <a:close/>
              </a:path>
            </a:pathLst>
          </a:custGeom>
          <a:solidFill>
            <a:srgbClr val="F0EF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7" name="Google Shape;1857;p57"/>
          <p:cNvSpPr/>
          <p:nvPr/>
        </p:nvSpPr>
        <p:spPr>
          <a:xfrm flipH="1">
            <a:off x="405375" y="1183363"/>
            <a:ext cx="709700" cy="307725"/>
          </a:xfrm>
          <a:custGeom>
            <a:avLst/>
            <a:gdLst/>
            <a:ahLst/>
            <a:cxnLst/>
            <a:rect l="l" t="t" r="r" b="b"/>
            <a:pathLst>
              <a:path w="28388" h="12309" extrusionOk="0">
                <a:moveTo>
                  <a:pt x="18247" y="0"/>
                </a:moveTo>
                <a:cubicBezTo>
                  <a:pt x="13877" y="0"/>
                  <a:pt x="10141" y="2802"/>
                  <a:pt x="8740" y="6738"/>
                </a:cubicBezTo>
                <a:lnTo>
                  <a:pt x="2769" y="6738"/>
                </a:lnTo>
                <a:cubicBezTo>
                  <a:pt x="1234" y="6738"/>
                  <a:pt x="0" y="7973"/>
                  <a:pt x="0" y="9507"/>
                </a:cubicBezTo>
                <a:cubicBezTo>
                  <a:pt x="0" y="11041"/>
                  <a:pt x="1234" y="12309"/>
                  <a:pt x="2769" y="12309"/>
                </a:cubicBezTo>
                <a:lnTo>
                  <a:pt x="25585" y="12309"/>
                </a:lnTo>
                <a:cubicBezTo>
                  <a:pt x="27153" y="12309"/>
                  <a:pt x="28387" y="11041"/>
                  <a:pt x="28387" y="9507"/>
                </a:cubicBezTo>
                <a:cubicBezTo>
                  <a:pt x="28387" y="9407"/>
                  <a:pt x="28387" y="9273"/>
                  <a:pt x="28354" y="9173"/>
                </a:cubicBezTo>
                <a:cubicBezTo>
                  <a:pt x="28087" y="3836"/>
                  <a:pt x="23684" y="0"/>
                  <a:pt x="18247" y="0"/>
                </a:cubicBezTo>
                <a:close/>
              </a:path>
            </a:pathLst>
          </a:custGeom>
          <a:solidFill>
            <a:srgbClr val="F0EF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858" name="Google Shape;1858;p57"/>
          <p:cNvGrpSpPr/>
          <p:nvPr/>
        </p:nvGrpSpPr>
        <p:grpSpPr>
          <a:xfrm>
            <a:off x="7974292" y="4276675"/>
            <a:ext cx="253593" cy="322744"/>
            <a:chOff x="3828325" y="875775"/>
            <a:chExt cx="330501" cy="420623"/>
          </a:xfrm>
        </p:grpSpPr>
        <p:sp>
          <p:nvSpPr>
            <p:cNvPr id="1859" name="Google Shape;1859;p57"/>
            <p:cNvSpPr/>
            <p:nvPr/>
          </p:nvSpPr>
          <p:spPr>
            <a:xfrm>
              <a:off x="3884094" y="1119247"/>
              <a:ext cx="53711" cy="53776"/>
            </a:xfrm>
            <a:custGeom>
              <a:avLst/>
              <a:gdLst/>
              <a:ahLst/>
              <a:cxnLst/>
              <a:rect l="l" t="t" r="r" b="b"/>
              <a:pathLst>
                <a:path w="835" h="836" extrusionOk="0">
                  <a:moveTo>
                    <a:pt x="474" y="1"/>
                  </a:moveTo>
                  <a:cubicBezTo>
                    <a:pt x="323" y="1"/>
                    <a:pt x="155" y="120"/>
                    <a:pt x="100" y="285"/>
                  </a:cubicBezTo>
                  <a:cubicBezTo>
                    <a:pt x="0" y="485"/>
                    <a:pt x="67" y="719"/>
                    <a:pt x="234" y="819"/>
                  </a:cubicBezTo>
                  <a:cubicBezTo>
                    <a:pt x="269" y="830"/>
                    <a:pt x="305" y="836"/>
                    <a:pt x="340" y="836"/>
                  </a:cubicBezTo>
                  <a:cubicBezTo>
                    <a:pt x="502" y="836"/>
                    <a:pt x="652" y="716"/>
                    <a:pt x="734" y="552"/>
                  </a:cubicBezTo>
                  <a:cubicBezTo>
                    <a:pt x="834" y="352"/>
                    <a:pt x="734" y="118"/>
                    <a:pt x="567" y="18"/>
                  </a:cubicBezTo>
                  <a:cubicBezTo>
                    <a:pt x="538" y="6"/>
                    <a:pt x="506" y="1"/>
                    <a:pt x="474"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0" name="Google Shape;1860;p57"/>
            <p:cNvSpPr/>
            <p:nvPr/>
          </p:nvSpPr>
          <p:spPr>
            <a:xfrm>
              <a:off x="3918444" y="1068109"/>
              <a:ext cx="126656" cy="79699"/>
            </a:xfrm>
            <a:custGeom>
              <a:avLst/>
              <a:gdLst/>
              <a:ahLst/>
              <a:cxnLst/>
              <a:rect l="l" t="t" r="r" b="b"/>
              <a:pathLst>
                <a:path w="1969" h="1239" extrusionOk="0">
                  <a:moveTo>
                    <a:pt x="1114" y="1"/>
                  </a:moveTo>
                  <a:cubicBezTo>
                    <a:pt x="642" y="1"/>
                    <a:pt x="123" y="511"/>
                    <a:pt x="0" y="880"/>
                  </a:cubicBezTo>
                  <a:lnTo>
                    <a:pt x="0" y="1180"/>
                  </a:lnTo>
                  <a:cubicBezTo>
                    <a:pt x="43" y="1223"/>
                    <a:pt x="86" y="1238"/>
                    <a:pt x="130" y="1238"/>
                  </a:cubicBezTo>
                  <a:cubicBezTo>
                    <a:pt x="223" y="1238"/>
                    <a:pt x="320" y="1169"/>
                    <a:pt x="434" y="1147"/>
                  </a:cubicBezTo>
                  <a:cubicBezTo>
                    <a:pt x="551" y="1108"/>
                    <a:pt x="668" y="1091"/>
                    <a:pt x="785" y="1091"/>
                  </a:cubicBezTo>
                  <a:cubicBezTo>
                    <a:pt x="868" y="1091"/>
                    <a:pt x="951" y="1099"/>
                    <a:pt x="1034" y="1113"/>
                  </a:cubicBezTo>
                  <a:cubicBezTo>
                    <a:pt x="1188" y="1113"/>
                    <a:pt x="1349" y="1156"/>
                    <a:pt x="1488" y="1156"/>
                  </a:cubicBezTo>
                  <a:cubicBezTo>
                    <a:pt x="1650" y="1156"/>
                    <a:pt x="1781" y="1098"/>
                    <a:pt x="1835" y="846"/>
                  </a:cubicBezTo>
                  <a:cubicBezTo>
                    <a:pt x="1968" y="446"/>
                    <a:pt x="1601" y="113"/>
                    <a:pt x="1234" y="12"/>
                  </a:cubicBezTo>
                  <a:cubicBezTo>
                    <a:pt x="1195" y="5"/>
                    <a:pt x="1155" y="1"/>
                    <a:pt x="1114"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1" name="Google Shape;1861;p57"/>
            <p:cNvSpPr/>
            <p:nvPr/>
          </p:nvSpPr>
          <p:spPr>
            <a:xfrm>
              <a:off x="3828325" y="1159001"/>
              <a:ext cx="81564" cy="135211"/>
            </a:xfrm>
            <a:custGeom>
              <a:avLst/>
              <a:gdLst/>
              <a:ahLst/>
              <a:cxnLst/>
              <a:rect l="l" t="t" r="r" b="b"/>
              <a:pathLst>
                <a:path w="1268" h="2102" extrusionOk="0">
                  <a:moveTo>
                    <a:pt x="1234" y="0"/>
                  </a:moveTo>
                  <a:cubicBezTo>
                    <a:pt x="1168" y="0"/>
                    <a:pt x="1101" y="134"/>
                    <a:pt x="1068" y="167"/>
                  </a:cubicBezTo>
                  <a:cubicBezTo>
                    <a:pt x="1001" y="267"/>
                    <a:pt x="934" y="334"/>
                    <a:pt x="867" y="434"/>
                  </a:cubicBezTo>
                  <a:cubicBezTo>
                    <a:pt x="734" y="601"/>
                    <a:pt x="634" y="768"/>
                    <a:pt x="534" y="968"/>
                  </a:cubicBezTo>
                  <a:cubicBezTo>
                    <a:pt x="400" y="1135"/>
                    <a:pt x="300" y="1335"/>
                    <a:pt x="234" y="1535"/>
                  </a:cubicBezTo>
                  <a:cubicBezTo>
                    <a:pt x="134" y="1702"/>
                    <a:pt x="33" y="1902"/>
                    <a:pt x="0" y="2102"/>
                  </a:cubicBezTo>
                  <a:cubicBezTo>
                    <a:pt x="67" y="1935"/>
                    <a:pt x="134" y="1735"/>
                    <a:pt x="234" y="1568"/>
                  </a:cubicBezTo>
                  <a:cubicBezTo>
                    <a:pt x="334" y="1401"/>
                    <a:pt x="400" y="1201"/>
                    <a:pt x="500" y="1035"/>
                  </a:cubicBezTo>
                  <a:cubicBezTo>
                    <a:pt x="634" y="868"/>
                    <a:pt x="734" y="701"/>
                    <a:pt x="834" y="534"/>
                  </a:cubicBezTo>
                  <a:cubicBezTo>
                    <a:pt x="901" y="467"/>
                    <a:pt x="967" y="367"/>
                    <a:pt x="1034" y="301"/>
                  </a:cubicBezTo>
                  <a:cubicBezTo>
                    <a:pt x="1068" y="234"/>
                    <a:pt x="1101" y="201"/>
                    <a:pt x="1134" y="167"/>
                  </a:cubicBezTo>
                  <a:cubicBezTo>
                    <a:pt x="1168" y="134"/>
                    <a:pt x="1201" y="101"/>
                    <a:pt x="1234" y="67"/>
                  </a:cubicBezTo>
                  <a:cubicBezTo>
                    <a:pt x="1268" y="67"/>
                    <a:pt x="1268" y="67"/>
                    <a:pt x="1268" y="34"/>
                  </a:cubicBezTo>
                  <a:cubicBezTo>
                    <a:pt x="1268" y="34"/>
                    <a:pt x="1234" y="0"/>
                    <a:pt x="1234"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2" name="Google Shape;1862;p57"/>
            <p:cNvSpPr/>
            <p:nvPr/>
          </p:nvSpPr>
          <p:spPr>
            <a:xfrm>
              <a:off x="3839003" y="1079623"/>
              <a:ext cx="77319" cy="60144"/>
            </a:xfrm>
            <a:custGeom>
              <a:avLst/>
              <a:gdLst/>
              <a:ahLst/>
              <a:cxnLst/>
              <a:rect l="l" t="t" r="r" b="b"/>
              <a:pathLst>
                <a:path w="1202" h="935" extrusionOk="0">
                  <a:moveTo>
                    <a:pt x="1" y="0"/>
                  </a:moveTo>
                  <a:cubicBezTo>
                    <a:pt x="1" y="0"/>
                    <a:pt x="1" y="34"/>
                    <a:pt x="1" y="34"/>
                  </a:cubicBezTo>
                  <a:cubicBezTo>
                    <a:pt x="501" y="200"/>
                    <a:pt x="902" y="534"/>
                    <a:pt x="1202" y="934"/>
                  </a:cubicBezTo>
                  <a:cubicBezTo>
                    <a:pt x="935" y="501"/>
                    <a:pt x="501" y="200"/>
                    <a:pt x="1"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3" name="Google Shape;1863;p57"/>
            <p:cNvSpPr/>
            <p:nvPr/>
          </p:nvSpPr>
          <p:spPr>
            <a:xfrm>
              <a:off x="3845435" y="1103230"/>
              <a:ext cx="58021" cy="37501"/>
            </a:xfrm>
            <a:custGeom>
              <a:avLst/>
              <a:gdLst/>
              <a:ahLst/>
              <a:cxnLst/>
              <a:rect l="l" t="t" r="r" b="b"/>
              <a:pathLst>
                <a:path w="902" h="583" extrusionOk="0">
                  <a:moveTo>
                    <a:pt x="1" y="0"/>
                  </a:moveTo>
                  <a:lnTo>
                    <a:pt x="1" y="0"/>
                  </a:lnTo>
                  <a:cubicBezTo>
                    <a:pt x="301" y="167"/>
                    <a:pt x="601" y="334"/>
                    <a:pt x="868" y="567"/>
                  </a:cubicBezTo>
                  <a:cubicBezTo>
                    <a:pt x="868" y="578"/>
                    <a:pt x="872" y="582"/>
                    <a:pt x="877" y="582"/>
                  </a:cubicBezTo>
                  <a:cubicBezTo>
                    <a:pt x="887" y="582"/>
                    <a:pt x="902" y="567"/>
                    <a:pt x="902" y="567"/>
                  </a:cubicBezTo>
                  <a:cubicBezTo>
                    <a:pt x="601" y="334"/>
                    <a:pt x="335" y="134"/>
                    <a:pt x="1"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4" name="Google Shape;1864;p57"/>
            <p:cNvSpPr/>
            <p:nvPr/>
          </p:nvSpPr>
          <p:spPr>
            <a:xfrm>
              <a:off x="3939864" y="1116610"/>
              <a:ext cx="68763" cy="179788"/>
            </a:xfrm>
            <a:custGeom>
              <a:avLst/>
              <a:gdLst/>
              <a:ahLst/>
              <a:cxnLst/>
              <a:rect l="l" t="t" r="r" b="b"/>
              <a:pathLst>
                <a:path w="1069" h="2795" extrusionOk="0">
                  <a:moveTo>
                    <a:pt x="413" y="1"/>
                  </a:moveTo>
                  <a:cubicBezTo>
                    <a:pt x="401" y="1"/>
                    <a:pt x="384" y="9"/>
                    <a:pt x="368" y="26"/>
                  </a:cubicBezTo>
                  <a:cubicBezTo>
                    <a:pt x="268" y="259"/>
                    <a:pt x="201" y="526"/>
                    <a:pt x="101" y="793"/>
                  </a:cubicBezTo>
                  <a:cubicBezTo>
                    <a:pt x="67" y="893"/>
                    <a:pt x="1" y="993"/>
                    <a:pt x="34" y="1126"/>
                  </a:cubicBezTo>
                  <a:cubicBezTo>
                    <a:pt x="67" y="1260"/>
                    <a:pt x="101" y="1393"/>
                    <a:pt x="134" y="1527"/>
                  </a:cubicBezTo>
                  <a:cubicBezTo>
                    <a:pt x="167" y="1660"/>
                    <a:pt x="201" y="1827"/>
                    <a:pt x="234" y="1960"/>
                  </a:cubicBezTo>
                  <a:cubicBezTo>
                    <a:pt x="268" y="2027"/>
                    <a:pt x="368" y="2127"/>
                    <a:pt x="434" y="2194"/>
                  </a:cubicBezTo>
                  <a:cubicBezTo>
                    <a:pt x="634" y="2394"/>
                    <a:pt x="835" y="2594"/>
                    <a:pt x="1068" y="2794"/>
                  </a:cubicBezTo>
                  <a:cubicBezTo>
                    <a:pt x="1068" y="2794"/>
                    <a:pt x="1068" y="2761"/>
                    <a:pt x="1068" y="2761"/>
                  </a:cubicBezTo>
                  <a:cubicBezTo>
                    <a:pt x="901" y="2594"/>
                    <a:pt x="735" y="2427"/>
                    <a:pt x="568" y="2261"/>
                  </a:cubicBezTo>
                  <a:cubicBezTo>
                    <a:pt x="468" y="2194"/>
                    <a:pt x="368" y="2094"/>
                    <a:pt x="301" y="1960"/>
                  </a:cubicBezTo>
                  <a:cubicBezTo>
                    <a:pt x="234" y="1860"/>
                    <a:pt x="234" y="1694"/>
                    <a:pt x="201" y="1560"/>
                  </a:cubicBezTo>
                  <a:cubicBezTo>
                    <a:pt x="167" y="1460"/>
                    <a:pt x="134" y="1327"/>
                    <a:pt x="101" y="1193"/>
                  </a:cubicBezTo>
                  <a:cubicBezTo>
                    <a:pt x="67" y="1026"/>
                    <a:pt x="101" y="893"/>
                    <a:pt x="167" y="760"/>
                  </a:cubicBezTo>
                  <a:cubicBezTo>
                    <a:pt x="268" y="526"/>
                    <a:pt x="334" y="259"/>
                    <a:pt x="434" y="26"/>
                  </a:cubicBezTo>
                  <a:cubicBezTo>
                    <a:pt x="434" y="9"/>
                    <a:pt x="426" y="1"/>
                    <a:pt x="413"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5" name="Google Shape;1865;p57"/>
            <p:cNvSpPr/>
            <p:nvPr/>
          </p:nvSpPr>
          <p:spPr>
            <a:xfrm>
              <a:off x="3957039" y="1118733"/>
              <a:ext cx="85874" cy="169046"/>
            </a:xfrm>
            <a:custGeom>
              <a:avLst/>
              <a:gdLst/>
              <a:ahLst/>
              <a:cxnLst/>
              <a:rect l="l" t="t" r="r" b="b"/>
              <a:pathLst>
                <a:path w="1335" h="2628" extrusionOk="0">
                  <a:moveTo>
                    <a:pt x="217" y="1"/>
                  </a:moveTo>
                  <a:cubicBezTo>
                    <a:pt x="209" y="1"/>
                    <a:pt x="201" y="9"/>
                    <a:pt x="201" y="26"/>
                  </a:cubicBezTo>
                  <a:cubicBezTo>
                    <a:pt x="134" y="293"/>
                    <a:pt x="101" y="560"/>
                    <a:pt x="34" y="827"/>
                  </a:cubicBezTo>
                  <a:cubicBezTo>
                    <a:pt x="34" y="960"/>
                    <a:pt x="1" y="1060"/>
                    <a:pt x="34" y="1160"/>
                  </a:cubicBezTo>
                  <a:cubicBezTo>
                    <a:pt x="101" y="1294"/>
                    <a:pt x="134" y="1427"/>
                    <a:pt x="201" y="1560"/>
                  </a:cubicBezTo>
                  <a:cubicBezTo>
                    <a:pt x="267" y="1694"/>
                    <a:pt x="301" y="1827"/>
                    <a:pt x="367" y="1961"/>
                  </a:cubicBezTo>
                  <a:cubicBezTo>
                    <a:pt x="434" y="2061"/>
                    <a:pt x="534" y="2094"/>
                    <a:pt x="601" y="2161"/>
                  </a:cubicBezTo>
                  <a:cubicBezTo>
                    <a:pt x="868" y="2328"/>
                    <a:pt x="1101" y="2494"/>
                    <a:pt x="1335" y="2628"/>
                  </a:cubicBezTo>
                  <a:cubicBezTo>
                    <a:pt x="1168" y="2494"/>
                    <a:pt x="968" y="2361"/>
                    <a:pt x="768" y="2228"/>
                  </a:cubicBezTo>
                  <a:cubicBezTo>
                    <a:pt x="668" y="2161"/>
                    <a:pt x="534" y="2061"/>
                    <a:pt x="434" y="1961"/>
                  </a:cubicBezTo>
                  <a:cubicBezTo>
                    <a:pt x="367" y="1861"/>
                    <a:pt x="334" y="1727"/>
                    <a:pt x="267" y="1594"/>
                  </a:cubicBezTo>
                  <a:cubicBezTo>
                    <a:pt x="234" y="1460"/>
                    <a:pt x="167" y="1360"/>
                    <a:pt x="134" y="1227"/>
                  </a:cubicBezTo>
                  <a:cubicBezTo>
                    <a:pt x="67" y="1093"/>
                    <a:pt x="67" y="960"/>
                    <a:pt x="101" y="793"/>
                  </a:cubicBezTo>
                  <a:cubicBezTo>
                    <a:pt x="167" y="526"/>
                    <a:pt x="201" y="293"/>
                    <a:pt x="234" y="26"/>
                  </a:cubicBezTo>
                  <a:cubicBezTo>
                    <a:pt x="234" y="9"/>
                    <a:pt x="226" y="1"/>
                    <a:pt x="217"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6" name="Google Shape;1866;p57"/>
            <p:cNvSpPr/>
            <p:nvPr/>
          </p:nvSpPr>
          <p:spPr>
            <a:xfrm>
              <a:off x="3974213" y="1103745"/>
              <a:ext cx="105171" cy="153994"/>
            </a:xfrm>
            <a:custGeom>
              <a:avLst/>
              <a:gdLst/>
              <a:ahLst/>
              <a:cxnLst/>
              <a:rect l="l" t="t" r="r" b="b"/>
              <a:pathLst>
                <a:path w="1635" h="2394" extrusionOk="0">
                  <a:moveTo>
                    <a:pt x="50" y="0"/>
                  </a:moveTo>
                  <a:cubicBezTo>
                    <a:pt x="42" y="0"/>
                    <a:pt x="34" y="9"/>
                    <a:pt x="34" y="26"/>
                  </a:cubicBezTo>
                  <a:cubicBezTo>
                    <a:pt x="34" y="292"/>
                    <a:pt x="34" y="559"/>
                    <a:pt x="34" y="859"/>
                  </a:cubicBezTo>
                  <a:cubicBezTo>
                    <a:pt x="34" y="960"/>
                    <a:pt x="0" y="1060"/>
                    <a:pt x="67" y="1160"/>
                  </a:cubicBezTo>
                  <a:cubicBezTo>
                    <a:pt x="134" y="1293"/>
                    <a:pt x="234" y="1427"/>
                    <a:pt x="301" y="1527"/>
                  </a:cubicBezTo>
                  <a:cubicBezTo>
                    <a:pt x="401" y="1660"/>
                    <a:pt x="467" y="1760"/>
                    <a:pt x="567" y="1894"/>
                  </a:cubicBezTo>
                  <a:cubicBezTo>
                    <a:pt x="634" y="1960"/>
                    <a:pt x="734" y="1994"/>
                    <a:pt x="834" y="2027"/>
                  </a:cubicBezTo>
                  <a:cubicBezTo>
                    <a:pt x="1101" y="2160"/>
                    <a:pt x="1335" y="2260"/>
                    <a:pt x="1635" y="2394"/>
                  </a:cubicBezTo>
                  <a:cubicBezTo>
                    <a:pt x="1635" y="2394"/>
                    <a:pt x="1635" y="2394"/>
                    <a:pt x="1635" y="2361"/>
                  </a:cubicBezTo>
                  <a:cubicBezTo>
                    <a:pt x="1401" y="2260"/>
                    <a:pt x="1201" y="2160"/>
                    <a:pt x="968" y="2060"/>
                  </a:cubicBezTo>
                  <a:cubicBezTo>
                    <a:pt x="868" y="2027"/>
                    <a:pt x="734" y="1960"/>
                    <a:pt x="634" y="1894"/>
                  </a:cubicBezTo>
                  <a:cubicBezTo>
                    <a:pt x="534" y="1793"/>
                    <a:pt x="467" y="1660"/>
                    <a:pt x="401" y="1560"/>
                  </a:cubicBezTo>
                  <a:cubicBezTo>
                    <a:pt x="301" y="1427"/>
                    <a:pt x="234" y="1326"/>
                    <a:pt x="167" y="1226"/>
                  </a:cubicBezTo>
                  <a:cubicBezTo>
                    <a:pt x="67" y="1093"/>
                    <a:pt x="67" y="960"/>
                    <a:pt x="67" y="793"/>
                  </a:cubicBezTo>
                  <a:cubicBezTo>
                    <a:pt x="67" y="526"/>
                    <a:pt x="67" y="259"/>
                    <a:pt x="67" y="26"/>
                  </a:cubicBezTo>
                  <a:cubicBezTo>
                    <a:pt x="67" y="9"/>
                    <a:pt x="59" y="0"/>
                    <a:pt x="50"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7" name="Google Shape;1867;p57"/>
            <p:cNvSpPr/>
            <p:nvPr/>
          </p:nvSpPr>
          <p:spPr>
            <a:xfrm>
              <a:off x="3982768" y="1104388"/>
              <a:ext cx="126656" cy="134053"/>
            </a:xfrm>
            <a:custGeom>
              <a:avLst/>
              <a:gdLst/>
              <a:ahLst/>
              <a:cxnLst/>
              <a:rect l="l" t="t" r="r" b="b"/>
              <a:pathLst>
                <a:path w="1969" h="2084" extrusionOk="0">
                  <a:moveTo>
                    <a:pt x="26" y="1"/>
                  </a:moveTo>
                  <a:cubicBezTo>
                    <a:pt x="16" y="1"/>
                    <a:pt x="1" y="16"/>
                    <a:pt x="1" y="16"/>
                  </a:cubicBezTo>
                  <a:cubicBezTo>
                    <a:pt x="34" y="282"/>
                    <a:pt x="68" y="583"/>
                    <a:pt x="134" y="849"/>
                  </a:cubicBezTo>
                  <a:cubicBezTo>
                    <a:pt x="134" y="950"/>
                    <a:pt x="168" y="1050"/>
                    <a:pt x="234" y="1150"/>
                  </a:cubicBezTo>
                  <a:cubicBezTo>
                    <a:pt x="334" y="1250"/>
                    <a:pt x="434" y="1350"/>
                    <a:pt x="535" y="1483"/>
                  </a:cubicBezTo>
                  <a:cubicBezTo>
                    <a:pt x="635" y="1583"/>
                    <a:pt x="735" y="1683"/>
                    <a:pt x="835" y="1783"/>
                  </a:cubicBezTo>
                  <a:cubicBezTo>
                    <a:pt x="901" y="1850"/>
                    <a:pt x="1002" y="1850"/>
                    <a:pt x="1102" y="1884"/>
                  </a:cubicBezTo>
                  <a:cubicBezTo>
                    <a:pt x="1402" y="1950"/>
                    <a:pt x="1669" y="2017"/>
                    <a:pt x="1969" y="2084"/>
                  </a:cubicBezTo>
                  <a:cubicBezTo>
                    <a:pt x="1735" y="2017"/>
                    <a:pt x="1502" y="1950"/>
                    <a:pt x="1268" y="1884"/>
                  </a:cubicBezTo>
                  <a:cubicBezTo>
                    <a:pt x="1135" y="1850"/>
                    <a:pt x="1002" y="1817"/>
                    <a:pt x="901" y="1750"/>
                  </a:cubicBezTo>
                  <a:cubicBezTo>
                    <a:pt x="768" y="1683"/>
                    <a:pt x="701" y="1550"/>
                    <a:pt x="601" y="1483"/>
                  </a:cubicBezTo>
                  <a:cubicBezTo>
                    <a:pt x="501" y="1383"/>
                    <a:pt x="434" y="1283"/>
                    <a:pt x="334" y="1183"/>
                  </a:cubicBezTo>
                  <a:cubicBezTo>
                    <a:pt x="201" y="1050"/>
                    <a:pt x="201" y="916"/>
                    <a:pt x="168" y="783"/>
                  </a:cubicBezTo>
                  <a:cubicBezTo>
                    <a:pt x="134" y="516"/>
                    <a:pt x="68" y="282"/>
                    <a:pt x="34" y="16"/>
                  </a:cubicBezTo>
                  <a:cubicBezTo>
                    <a:pt x="34" y="4"/>
                    <a:pt x="30" y="1"/>
                    <a:pt x="26"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8" name="Google Shape;1868;p57"/>
            <p:cNvSpPr/>
            <p:nvPr/>
          </p:nvSpPr>
          <p:spPr>
            <a:xfrm>
              <a:off x="3948483" y="875775"/>
              <a:ext cx="109481" cy="223208"/>
            </a:xfrm>
            <a:custGeom>
              <a:avLst/>
              <a:gdLst/>
              <a:ahLst/>
              <a:cxnLst/>
              <a:rect l="l" t="t" r="r" b="b"/>
              <a:pathLst>
                <a:path w="1702" h="3470" extrusionOk="0">
                  <a:moveTo>
                    <a:pt x="0" y="3469"/>
                  </a:moveTo>
                  <a:cubicBezTo>
                    <a:pt x="0" y="2836"/>
                    <a:pt x="267" y="2102"/>
                    <a:pt x="467" y="1535"/>
                  </a:cubicBezTo>
                  <a:cubicBezTo>
                    <a:pt x="634" y="1101"/>
                    <a:pt x="834" y="534"/>
                    <a:pt x="1168" y="234"/>
                  </a:cubicBezTo>
                  <a:cubicBezTo>
                    <a:pt x="1401" y="0"/>
                    <a:pt x="1668" y="34"/>
                    <a:pt x="1668" y="367"/>
                  </a:cubicBezTo>
                  <a:cubicBezTo>
                    <a:pt x="1701" y="968"/>
                    <a:pt x="1334" y="1601"/>
                    <a:pt x="1068" y="2135"/>
                  </a:cubicBezTo>
                  <a:cubicBezTo>
                    <a:pt x="901" y="2402"/>
                    <a:pt x="734" y="2702"/>
                    <a:pt x="534" y="2969"/>
                  </a:cubicBezTo>
                  <a:cubicBezTo>
                    <a:pt x="434" y="3103"/>
                    <a:pt x="300" y="3236"/>
                    <a:pt x="200" y="3369"/>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9" name="Google Shape;1869;p57"/>
            <p:cNvSpPr/>
            <p:nvPr/>
          </p:nvSpPr>
          <p:spPr>
            <a:xfrm>
              <a:off x="3866920" y="903628"/>
              <a:ext cx="83751" cy="216840"/>
            </a:xfrm>
            <a:custGeom>
              <a:avLst/>
              <a:gdLst/>
              <a:ahLst/>
              <a:cxnLst/>
              <a:rect l="l" t="t" r="r" b="b"/>
              <a:pathLst>
                <a:path w="1302" h="3371" extrusionOk="0">
                  <a:moveTo>
                    <a:pt x="1235" y="3370"/>
                  </a:moveTo>
                  <a:cubicBezTo>
                    <a:pt x="834" y="2936"/>
                    <a:pt x="601" y="2269"/>
                    <a:pt x="367" y="1736"/>
                  </a:cubicBezTo>
                  <a:cubicBezTo>
                    <a:pt x="201" y="1369"/>
                    <a:pt x="1" y="835"/>
                    <a:pt x="34" y="435"/>
                  </a:cubicBezTo>
                  <a:cubicBezTo>
                    <a:pt x="67" y="134"/>
                    <a:pt x="267" y="1"/>
                    <a:pt x="468" y="234"/>
                  </a:cubicBezTo>
                  <a:cubicBezTo>
                    <a:pt x="868" y="635"/>
                    <a:pt x="1001" y="1302"/>
                    <a:pt x="1135" y="1802"/>
                  </a:cubicBezTo>
                  <a:cubicBezTo>
                    <a:pt x="1201" y="2102"/>
                    <a:pt x="1268" y="2403"/>
                    <a:pt x="1301" y="2703"/>
                  </a:cubicBezTo>
                  <a:cubicBezTo>
                    <a:pt x="1301" y="2870"/>
                    <a:pt x="1268" y="3036"/>
                    <a:pt x="1301" y="3203"/>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0" name="Google Shape;1870;p57"/>
            <p:cNvSpPr/>
            <p:nvPr/>
          </p:nvSpPr>
          <p:spPr>
            <a:xfrm>
              <a:off x="4019241" y="1098663"/>
              <a:ext cx="139585" cy="73009"/>
            </a:xfrm>
            <a:custGeom>
              <a:avLst/>
              <a:gdLst/>
              <a:ahLst/>
              <a:cxnLst/>
              <a:rect l="l" t="t" r="r" b="b"/>
              <a:pathLst>
                <a:path w="2170" h="1135" extrusionOk="0">
                  <a:moveTo>
                    <a:pt x="175" y="0"/>
                  </a:moveTo>
                  <a:cubicBezTo>
                    <a:pt x="127" y="0"/>
                    <a:pt x="80" y="2"/>
                    <a:pt x="34" y="4"/>
                  </a:cubicBezTo>
                  <a:lnTo>
                    <a:pt x="1" y="271"/>
                  </a:lnTo>
                  <a:cubicBezTo>
                    <a:pt x="5" y="271"/>
                    <a:pt x="9" y="271"/>
                    <a:pt x="13" y="271"/>
                  </a:cubicBezTo>
                  <a:cubicBezTo>
                    <a:pt x="302" y="271"/>
                    <a:pt x="1437" y="1135"/>
                    <a:pt x="1919" y="1135"/>
                  </a:cubicBezTo>
                  <a:cubicBezTo>
                    <a:pt x="2042" y="1135"/>
                    <a:pt x="2122" y="1079"/>
                    <a:pt x="2136" y="938"/>
                  </a:cubicBezTo>
                  <a:cubicBezTo>
                    <a:pt x="2169" y="638"/>
                    <a:pt x="1902" y="438"/>
                    <a:pt x="1702" y="338"/>
                  </a:cubicBezTo>
                  <a:cubicBezTo>
                    <a:pt x="1245" y="155"/>
                    <a:pt x="677" y="0"/>
                    <a:pt x="175" y="0"/>
                  </a:cubicBez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871" name="Google Shape;1871;p57"/>
          <p:cNvGrpSpPr/>
          <p:nvPr/>
        </p:nvGrpSpPr>
        <p:grpSpPr>
          <a:xfrm flipH="1">
            <a:off x="3870301" y="694307"/>
            <a:ext cx="253560" cy="322660"/>
            <a:chOff x="3828325" y="875775"/>
            <a:chExt cx="330501" cy="420623"/>
          </a:xfrm>
        </p:grpSpPr>
        <p:sp>
          <p:nvSpPr>
            <p:cNvPr id="1872" name="Google Shape;1872;p57"/>
            <p:cNvSpPr/>
            <p:nvPr/>
          </p:nvSpPr>
          <p:spPr>
            <a:xfrm>
              <a:off x="3884094" y="1119247"/>
              <a:ext cx="53711" cy="53776"/>
            </a:xfrm>
            <a:custGeom>
              <a:avLst/>
              <a:gdLst/>
              <a:ahLst/>
              <a:cxnLst/>
              <a:rect l="l" t="t" r="r" b="b"/>
              <a:pathLst>
                <a:path w="835" h="836" extrusionOk="0">
                  <a:moveTo>
                    <a:pt x="474" y="1"/>
                  </a:moveTo>
                  <a:cubicBezTo>
                    <a:pt x="323" y="1"/>
                    <a:pt x="155" y="120"/>
                    <a:pt x="100" y="285"/>
                  </a:cubicBezTo>
                  <a:cubicBezTo>
                    <a:pt x="0" y="485"/>
                    <a:pt x="67" y="719"/>
                    <a:pt x="234" y="819"/>
                  </a:cubicBezTo>
                  <a:cubicBezTo>
                    <a:pt x="269" y="830"/>
                    <a:pt x="305" y="836"/>
                    <a:pt x="340" y="836"/>
                  </a:cubicBezTo>
                  <a:cubicBezTo>
                    <a:pt x="502" y="836"/>
                    <a:pt x="652" y="716"/>
                    <a:pt x="734" y="552"/>
                  </a:cubicBezTo>
                  <a:cubicBezTo>
                    <a:pt x="834" y="352"/>
                    <a:pt x="734" y="118"/>
                    <a:pt x="567" y="18"/>
                  </a:cubicBezTo>
                  <a:cubicBezTo>
                    <a:pt x="538" y="6"/>
                    <a:pt x="506" y="1"/>
                    <a:pt x="474" y="1"/>
                  </a:cubicBez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3" name="Google Shape;1873;p57"/>
            <p:cNvSpPr/>
            <p:nvPr/>
          </p:nvSpPr>
          <p:spPr>
            <a:xfrm>
              <a:off x="3918444" y="1068109"/>
              <a:ext cx="126656" cy="79699"/>
            </a:xfrm>
            <a:custGeom>
              <a:avLst/>
              <a:gdLst/>
              <a:ahLst/>
              <a:cxnLst/>
              <a:rect l="l" t="t" r="r" b="b"/>
              <a:pathLst>
                <a:path w="1969" h="1239" extrusionOk="0">
                  <a:moveTo>
                    <a:pt x="1114" y="1"/>
                  </a:moveTo>
                  <a:cubicBezTo>
                    <a:pt x="642" y="1"/>
                    <a:pt x="123" y="511"/>
                    <a:pt x="0" y="880"/>
                  </a:cubicBezTo>
                  <a:lnTo>
                    <a:pt x="0" y="1180"/>
                  </a:lnTo>
                  <a:cubicBezTo>
                    <a:pt x="43" y="1223"/>
                    <a:pt x="86" y="1238"/>
                    <a:pt x="130" y="1238"/>
                  </a:cubicBezTo>
                  <a:cubicBezTo>
                    <a:pt x="223" y="1238"/>
                    <a:pt x="320" y="1169"/>
                    <a:pt x="434" y="1147"/>
                  </a:cubicBezTo>
                  <a:cubicBezTo>
                    <a:pt x="551" y="1108"/>
                    <a:pt x="668" y="1091"/>
                    <a:pt x="785" y="1091"/>
                  </a:cubicBezTo>
                  <a:cubicBezTo>
                    <a:pt x="868" y="1091"/>
                    <a:pt x="951" y="1099"/>
                    <a:pt x="1034" y="1113"/>
                  </a:cubicBezTo>
                  <a:cubicBezTo>
                    <a:pt x="1188" y="1113"/>
                    <a:pt x="1349" y="1156"/>
                    <a:pt x="1488" y="1156"/>
                  </a:cubicBezTo>
                  <a:cubicBezTo>
                    <a:pt x="1650" y="1156"/>
                    <a:pt x="1781" y="1098"/>
                    <a:pt x="1835" y="846"/>
                  </a:cubicBezTo>
                  <a:cubicBezTo>
                    <a:pt x="1968" y="446"/>
                    <a:pt x="1601" y="113"/>
                    <a:pt x="1234" y="12"/>
                  </a:cubicBezTo>
                  <a:cubicBezTo>
                    <a:pt x="1195" y="5"/>
                    <a:pt x="1155" y="1"/>
                    <a:pt x="1114" y="1"/>
                  </a:cubicBez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4" name="Google Shape;1874;p57"/>
            <p:cNvSpPr/>
            <p:nvPr/>
          </p:nvSpPr>
          <p:spPr>
            <a:xfrm>
              <a:off x="3828325" y="1159001"/>
              <a:ext cx="81564" cy="135211"/>
            </a:xfrm>
            <a:custGeom>
              <a:avLst/>
              <a:gdLst/>
              <a:ahLst/>
              <a:cxnLst/>
              <a:rect l="l" t="t" r="r" b="b"/>
              <a:pathLst>
                <a:path w="1268" h="2102" extrusionOk="0">
                  <a:moveTo>
                    <a:pt x="1234" y="0"/>
                  </a:moveTo>
                  <a:cubicBezTo>
                    <a:pt x="1168" y="0"/>
                    <a:pt x="1101" y="134"/>
                    <a:pt x="1068" y="167"/>
                  </a:cubicBezTo>
                  <a:cubicBezTo>
                    <a:pt x="1001" y="267"/>
                    <a:pt x="934" y="334"/>
                    <a:pt x="867" y="434"/>
                  </a:cubicBezTo>
                  <a:cubicBezTo>
                    <a:pt x="734" y="601"/>
                    <a:pt x="634" y="768"/>
                    <a:pt x="534" y="968"/>
                  </a:cubicBezTo>
                  <a:cubicBezTo>
                    <a:pt x="400" y="1135"/>
                    <a:pt x="300" y="1335"/>
                    <a:pt x="234" y="1535"/>
                  </a:cubicBezTo>
                  <a:cubicBezTo>
                    <a:pt x="134" y="1702"/>
                    <a:pt x="33" y="1902"/>
                    <a:pt x="0" y="2102"/>
                  </a:cubicBezTo>
                  <a:cubicBezTo>
                    <a:pt x="67" y="1935"/>
                    <a:pt x="134" y="1735"/>
                    <a:pt x="234" y="1568"/>
                  </a:cubicBezTo>
                  <a:cubicBezTo>
                    <a:pt x="334" y="1401"/>
                    <a:pt x="400" y="1201"/>
                    <a:pt x="500" y="1035"/>
                  </a:cubicBezTo>
                  <a:cubicBezTo>
                    <a:pt x="634" y="868"/>
                    <a:pt x="734" y="701"/>
                    <a:pt x="834" y="534"/>
                  </a:cubicBezTo>
                  <a:cubicBezTo>
                    <a:pt x="901" y="467"/>
                    <a:pt x="967" y="367"/>
                    <a:pt x="1034" y="301"/>
                  </a:cubicBezTo>
                  <a:cubicBezTo>
                    <a:pt x="1068" y="234"/>
                    <a:pt x="1101" y="201"/>
                    <a:pt x="1134" y="167"/>
                  </a:cubicBezTo>
                  <a:cubicBezTo>
                    <a:pt x="1168" y="134"/>
                    <a:pt x="1201" y="101"/>
                    <a:pt x="1234" y="67"/>
                  </a:cubicBezTo>
                  <a:cubicBezTo>
                    <a:pt x="1268" y="67"/>
                    <a:pt x="1268" y="67"/>
                    <a:pt x="1268" y="34"/>
                  </a:cubicBezTo>
                  <a:cubicBezTo>
                    <a:pt x="1268" y="34"/>
                    <a:pt x="1234" y="0"/>
                    <a:pt x="1234"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5" name="Google Shape;1875;p57"/>
            <p:cNvSpPr/>
            <p:nvPr/>
          </p:nvSpPr>
          <p:spPr>
            <a:xfrm>
              <a:off x="3839003" y="1079623"/>
              <a:ext cx="77319" cy="60144"/>
            </a:xfrm>
            <a:custGeom>
              <a:avLst/>
              <a:gdLst/>
              <a:ahLst/>
              <a:cxnLst/>
              <a:rect l="l" t="t" r="r" b="b"/>
              <a:pathLst>
                <a:path w="1202" h="935" extrusionOk="0">
                  <a:moveTo>
                    <a:pt x="1" y="0"/>
                  </a:moveTo>
                  <a:cubicBezTo>
                    <a:pt x="1" y="0"/>
                    <a:pt x="1" y="34"/>
                    <a:pt x="1" y="34"/>
                  </a:cubicBezTo>
                  <a:cubicBezTo>
                    <a:pt x="501" y="200"/>
                    <a:pt x="902" y="534"/>
                    <a:pt x="1202" y="934"/>
                  </a:cubicBezTo>
                  <a:cubicBezTo>
                    <a:pt x="935" y="501"/>
                    <a:pt x="501" y="200"/>
                    <a:pt x="1"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6" name="Google Shape;1876;p57"/>
            <p:cNvSpPr/>
            <p:nvPr/>
          </p:nvSpPr>
          <p:spPr>
            <a:xfrm>
              <a:off x="3845435" y="1103230"/>
              <a:ext cx="58021" cy="37501"/>
            </a:xfrm>
            <a:custGeom>
              <a:avLst/>
              <a:gdLst/>
              <a:ahLst/>
              <a:cxnLst/>
              <a:rect l="l" t="t" r="r" b="b"/>
              <a:pathLst>
                <a:path w="902" h="583" extrusionOk="0">
                  <a:moveTo>
                    <a:pt x="1" y="0"/>
                  </a:moveTo>
                  <a:lnTo>
                    <a:pt x="1" y="0"/>
                  </a:lnTo>
                  <a:cubicBezTo>
                    <a:pt x="301" y="167"/>
                    <a:pt x="601" y="334"/>
                    <a:pt x="868" y="567"/>
                  </a:cubicBezTo>
                  <a:cubicBezTo>
                    <a:pt x="868" y="578"/>
                    <a:pt x="872" y="582"/>
                    <a:pt x="877" y="582"/>
                  </a:cubicBezTo>
                  <a:cubicBezTo>
                    <a:pt x="887" y="582"/>
                    <a:pt x="902" y="567"/>
                    <a:pt x="902" y="567"/>
                  </a:cubicBezTo>
                  <a:cubicBezTo>
                    <a:pt x="601" y="334"/>
                    <a:pt x="335" y="134"/>
                    <a:pt x="1"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7" name="Google Shape;1877;p57"/>
            <p:cNvSpPr/>
            <p:nvPr/>
          </p:nvSpPr>
          <p:spPr>
            <a:xfrm>
              <a:off x="3939864" y="1116610"/>
              <a:ext cx="68763" cy="179788"/>
            </a:xfrm>
            <a:custGeom>
              <a:avLst/>
              <a:gdLst/>
              <a:ahLst/>
              <a:cxnLst/>
              <a:rect l="l" t="t" r="r" b="b"/>
              <a:pathLst>
                <a:path w="1069" h="2795" extrusionOk="0">
                  <a:moveTo>
                    <a:pt x="413" y="1"/>
                  </a:moveTo>
                  <a:cubicBezTo>
                    <a:pt x="401" y="1"/>
                    <a:pt x="384" y="9"/>
                    <a:pt x="368" y="26"/>
                  </a:cubicBezTo>
                  <a:cubicBezTo>
                    <a:pt x="268" y="259"/>
                    <a:pt x="201" y="526"/>
                    <a:pt x="101" y="793"/>
                  </a:cubicBezTo>
                  <a:cubicBezTo>
                    <a:pt x="67" y="893"/>
                    <a:pt x="1" y="993"/>
                    <a:pt x="34" y="1126"/>
                  </a:cubicBezTo>
                  <a:cubicBezTo>
                    <a:pt x="67" y="1260"/>
                    <a:pt x="101" y="1393"/>
                    <a:pt x="134" y="1527"/>
                  </a:cubicBezTo>
                  <a:cubicBezTo>
                    <a:pt x="167" y="1660"/>
                    <a:pt x="201" y="1827"/>
                    <a:pt x="234" y="1960"/>
                  </a:cubicBezTo>
                  <a:cubicBezTo>
                    <a:pt x="268" y="2027"/>
                    <a:pt x="368" y="2127"/>
                    <a:pt x="434" y="2194"/>
                  </a:cubicBezTo>
                  <a:cubicBezTo>
                    <a:pt x="634" y="2394"/>
                    <a:pt x="835" y="2594"/>
                    <a:pt x="1068" y="2794"/>
                  </a:cubicBezTo>
                  <a:cubicBezTo>
                    <a:pt x="1068" y="2794"/>
                    <a:pt x="1068" y="2761"/>
                    <a:pt x="1068" y="2761"/>
                  </a:cubicBezTo>
                  <a:cubicBezTo>
                    <a:pt x="901" y="2594"/>
                    <a:pt x="735" y="2427"/>
                    <a:pt x="568" y="2261"/>
                  </a:cubicBezTo>
                  <a:cubicBezTo>
                    <a:pt x="468" y="2194"/>
                    <a:pt x="368" y="2094"/>
                    <a:pt x="301" y="1960"/>
                  </a:cubicBezTo>
                  <a:cubicBezTo>
                    <a:pt x="234" y="1860"/>
                    <a:pt x="234" y="1694"/>
                    <a:pt x="201" y="1560"/>
                  </a:cubicBezTo>
                  <a:cubicBezTo>
                    <a:pt x="167" y="1460"/>
                    <a:pt x="134" y="1327"/>
                    <a:pt x="101" y="1193"/>
                  </a:cubicBezTo>
                  <a:cubicBezTo>
                    <a:pt x="67" y="1026"/>
                    <a:pt x="101" y="893"/>
                    <a:pt x="167" y="760"/>
                  </a:cubicBezTo>
                  <a:cubicBezTo>
                    <a:pt x="268" y="526"/>
                    <a:pt x="334" y="259"/>
                    <a:pt x="434" y="26"/>
                  </a:cubicBezTo>
                  <a:cubicBezTo>
                    <a:pt x="434" y="9"/>
                    <a:pt x="426" y="1"/>
                    <a:pt x="413"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8" name="Google Shape;1878;p57"/>
            <p:cNvSpPr/>
            <p:nvPr/>
          </p:nvSpPr>
          <p:spPr>
            <a:xfrm>
              <a:off x="3957039" y="1118733"/>
              <a:ext cx="85874" cy="169046"/>
            </a:xfrm>
            <a:custGeom>
              <a:avLst/>
              <a:gdLst/>
              <a:ahLst/>
              <a:cxnLst/>
              <a:rect l="l" t="t" r="r" b="b"/>
              <a:pathLst>
                <a:path w="1335" h="2628" extrusionOk="0">
                  <a:moveTo>
                    <a:pt x="217" y="1"/>
                  </a:moveTo>
                  <a:cubicBezTo>
                    <a:pt x="209" y="1"/>
                    <a:pt x="201" y="9"/>
                    <a:pt x="201" y="26"/>
                  </a:cubicBezTo>
                  <a:cubicBezTo>
                    <a:pt x="134" y="293"/>
                    <a:pt x="101" y="560"/>
                    <a:pt x="34" y="827"/>
                  </a:cubicBezTo>
                  <a:cubicBezTo>
                    <a:pt x="34" y="960"/>
                    <a:pt x="1" y="1060"/>
                    <a:pt x="34" y="1160"/>
                  </a:cubicBezTo>
                  <a:cubicBezTo>
                    <a:pt x="101" y="1294"/>
                    <a:pt x="134" y="1427"/>
                    <a:pt x="201" y="1560"/>
                  </a:cubicBezTo>
                  <a:cubicBezTo>
                    <a:pt x="267" y="1694"/>
                    <a:pt x="301" y="1827"/>
                    <a:pt x="367" y="1961"/>
                  </a:cubicBezTo>
                  <a:cubicBezTo>
                    <a:pt x="434" y="2061"/>
                    <a:pt x="534" y="2094"/>
                    <a:pt x="601" y="2161"/>
                  </a:cubicBezTo>
                  <a:cubicBezTo>
                    <a:pt x="868" y="2328"/>
                    <a:pt x="1101" y="2494"/>
                    <a:pt x="1335" y="2628"/>
                  </a:cubicBezTo>
                  <a:cubicBezTo>
                    <a:pt x="1168" y="2494"/>
                    <a:pt x="968" y="2361"/>
                    <a:pt x="768" y="2228"/>
                  </a:cubicBezTo>
                  <a:cubicBezTo>
                    <a:pt x="668" y="2161"/>
                    <a:pt x="534" y="2061"/>
                    <a:pt x="434" y="1961"/>
                  </a:cubicBezTo>
                  <a:cubicBezTo>
                    <a:pt x="367" y="1861"/>
                    <a:pt x="334" y="1727"/>
                    <a:pt x="267" y="1594"/>
                  </a:cubicBezTo>
                  <a:cubicBezTo>
                    <a:pt x="234" y="1460"/>
                    <a:pt x="167" y="1360"/>
                    <a:pt x="134" y="1227"/>
                  </a:cubicBezTo>
                  <a:cubicBezTo>
                    <a:pt x="67" y="1093"/>
                    <a:pt x="67" y="960"/>
                    <a:pt x="101" y="793"/>
                  </a:cubicBezTo>
                  <a:cubicBezTo>
                    <a:pt x="167" y="526"/>
                    <a:pt x="201" y="293"/>
                    <a:pt x="234" y="26"/>
                  </a:cubicBezTo>
                  <a:cubicBezTo>
                    <a:pt x="234" y="9"/>
                    <a:pt x="226" y="1"/>
                    <a:pt x="217"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9" name="Google Shape;1879;p57"/>
            <p:cNvSpPr/>
            <p:nvPr/>
          </p:nvSpPr>
          <p:spPr>
            <a:xfrm>
              <a:off x="3974213" y="1103745"/>
              <a:ext cx="105171" cy="153994"/>
            </a:xfrm>
            <a:custGeom>
              <a:avLst/>
              <a:gdLst/>
              <a:ahLst/>
              <a:cxnLst/>
              <a:rect l="l" t="t" r="r" b="b"/>
              <a:pathLst>
                <a:path w="1635" h="2394" extrusionOk="0">
                  <a:moveTo>
                    <a:pt x="50" y="0"/>
                  </a:moveTo>
                  <a:cubicBezTo>
                    <a:pt x="42" y="0"/>
                    <a:pt x="34" y="9"/>
                    <a:pt x="34" y="26"/>
                  </a:cubicBezTo>
                  <a:cubicBezTo>
                    <a:pt x="34" y="292"/>
                    <a:pt x="34" y="559"/>
                    <a:pt x="34" y="859"/>
                  </a:cubicBezTo>
                  <a:cubicBezTo>
                    <a:pt x="34" y="960"/>
                    <a:pt x="0" y="1060"/>
                    <a:pt x="67" y="1160"/>
                  </a:cubicBezTo>
                  <a:cubicBezTo>
                    <a:pt x="134" y="1293"/>
                    <a:pt x="234" y="1427"/>
                    <a:pt x="301" y="1527"/>
                  </a:cubicBezTo>
                  <a:cubicBezTo>
                    <a:pt x="401" y="1660"/>
                    <a:pt x="467" y="1760"/>
                    <a:pt x="567" y="1894"/>
                  </a:cubicBezTo>
                  <a:cubicBezTo>
                    <a:pt x="634" y="1960"/>
                    <a:pt x="734" y="1994"/>
                    <a:pt x="834" y="2027"/>
                  </a:cubicBezTo>
                  <a:cubicBezTo>
                    <a:pt x="1101" y="2160"/>
                    <a:pt x="1335" y="2260"/>
                    <a:pt x="1635" y="2394"/>
                  </a:cubicBezTo>
                  <a:cubicBezTo>
                    <a:pt x="1635" y="2394"/>
                    <a:pt x="1635" y="2394"/>
                    <a:pt x="1635" y="2361"/>
                  </a:cubicBezTo>
                  <a:cubicBezTo>
                    <a:pt x="1401" y="2260"/>
                    <a:pt x="1201" y="2160"/>
                    <a:pt x="968" y="2060"/>
                  </a:cubicBezTo>
                  <a:cubicBezTo>
                    <a:pt x="868" y="2027"/>
                    <a:pt x="734" y="1960"/>
                    <a:pt x="634" y="1894"/>
                  </a:cubicBezTo>
                  <a:cubicBezTo>
                    <a:pt x="534" y="1793"/>
                    <a:pt x="467" y="1660"/>
                    <a:pt x="401" y="1560"/>
                  </a:cubicBezTo>
                  <a:cubicBezTo>
                    <a:pt x="301" y="1427"/>
                    <a:pt x="234" y="1326"/>
                    <a:pt x="167" y="1226"/>
                  </a:cubicBezTo>
                  <a:cubicBezTo>
                    <a:pt x="67" y="1093"/>
                    <a:pt x="67" y="960"/>
                    <a:pt x="67" y="793"/>
                  </a:cubicBezTo>
                  <a:cubicBezTo>
                    <a:pt x="67" y="526"/>
                    <a:pt x="67" y="259"/>
                    <a:pt x="67" y="26"/>
                  </a:cubicBezTo>
                  <a:cubicBezTo>
                    <a:pt x="67" y="9"/>
                    <a:pt x="59" y="0"/>
                    <a:pt x="50"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0" name="Google Shape;1880;p57"/>
            <p:cNvSpPr/>
            <p:nvPr/>
          </p:nvSpPr>
          <p:spPr>
            <a:xfrm>
              <a:off x="3982768" y="1104388"/>
              <a:ext cx="126656" cy="134053"/>
            </a:xfrm>
            <a:custGeom>
              <a:avLst/>
              <a:gdLst/>
              <a:ahLst/>
              <a:cxnLst/>
              <a:rect l="l" t="t" r="r" b="b"/>
              <a:pathLst>
                <a:path w="1969" h="2084" extrusionOk="0">
                  <a:moveTo>
                    <a:pt x="26" y="1"/>
                  </a:moveTo>
                  <a:cubicBezTo>
                    <a:pt x="16" y="1"/>
                    <a:pt x="1" y="16"/>
                    <a:pt x="1" y="16"/>
                  </a:cubicBezTo>
                  <a:cubicBezTo>
                    <a:pt x="34" y="282"/>
                    <a:pt x="68" y="583"/>
                    <a:pt x="134" y="849"/>
                  </a:cubicBezTo>
                  <a:cubicBezTo>
                    <a:pt x="134" y="950"/>
                    <a:pt x="168" y="1050"/>
                    <a:pt x="234" y="1150"/>
                  </a:cubicBezTo>
                  <a:cubicBezTo>
                    <a:pt x="334" y="1250"/>
                    <a:pt x="434" y="1350"/>
                    <a:pt x="535" y="1483"/>
                  </a:cubicBezTo>
                  <a:cubicBezTo>
                    <a:pt x="635" y="1583"/>
                    <a:pt x="735" y="1683"/>
                    <a:pt x="835" y="1783"/>
                  </a:cubicBezTo>
                  <a:cubicBezTo>
                    <a:pt x="901" y="1850"/>
                    <a:pt x="1002" y="1850"/>
                    <a:pt x="1102" y="1884"/>
                  </a:cubicBezTo>
                  <a:cubicBezTo>
                    <a:pt x="1402" y="1950"/>
                    <a:pt x="1669" y="2017"/>
                    <a:pt x="1969" y="2084"/>
                  </a:cubicBezTo>
                  <a:cubicBezTo>
                    <a:pt x="1735" y="2017"/>
                    <a:pt x="1502" y="1950"/>
                    <a:pt x="1268" y="1884"/>
                  </a:cubicBezTo>
                  <a:cubicBezTo>
                    <a:pt x="1135" y="1850"/>
                    <a:pt x="1002" y="1817"/>
                    <a:pt x="901" y="1750"/>
                  </a:cubicBezTo>
                  <a:cubicBezTo>
                    <a:pt x="768" y="1683"/>
                    <a:pt x="701" y="1550"/>
                    <a:pt x="601" y="1483"/>
                  </a:cubicBezTo>
                  <a:cubicBezTo>
                    <a:pt x="501" y="1383"/>
                    <a:pt x="434" y="1283"/>
                    <a:pt x="334" y="1183"/>
                  </a:cubicBezTo>
                  <a:cubicBezTo>
                    <a:pt x="201" y="1050"/>
                    <a:pt x="201" y="916"/>
                    <a:pt x="168" y="783"/>
                  </a:cubicBezTo>
                  <a:cubicBezTo>
                    <a:pt x="134" y="516"/>
                    <a:pt x="68" y="282"/>
                    <a:pt x="34" y="16"/>
                  </a:cubicBezTo>
                  <a:cubicBezTo>
                    <a:pt x="34" y="4"/>
                    <a:pt x="30" y="1"/>
                    <a:pt x="26"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1" name="Google Shape;1881;p57"/>
            <p:cNvSpPr/>
            <p:nvPr/>
          </p:nvSpPr>
          <p:spPr>
            <a:xfrm>
              <a:off x="3948483" y="875775"/>
              <a:ext cx="109481" cy="223208"/>
            </a:xfrm>
            <a:custGeom>
              <a:avLst/>
              <a:gdLst/>
              <a:ahLst/>
              <a:cxnLst/>
              <a:rect l="l" t="t" r="r" b="b"/>
              <a:pathLst>
                <a:path w="1702" h="3470" extrusionOk="0">
                  <a:moveTo>
                    <a:pt x="0" y="3469"/>
                  </a:moveTo>
                  <a:cubicBezTo>
                    <a:pt x="0" y="2836"/>
                    <a:pt x="267" y="2102"/>
                    <a:pt x="467" y="1535"/>
                  </a:cubicBezTo>
                  <a:cubicBezTo>
                    <a:pt x="634" y="1101"/>
                    <a:pt x="834" y="534"/>
                    <a:pt x="1168" y="234"/>
                  </a:cubicBezTo>
                  <a:cubicBezTo>
                    <a:pt x="1401" y="0"/>
                    <a:pt x="1668" y="34"/>
                    <a:pt x="1668" y="367"/>
                  </a:cubicBezTo>
                  <a:cubicBezTo>
                    <a:pt x="1701" y="968"/>
                    <a:pt x="1334" y="1601"/>
                    <a:pt x="1068" y="2135"/>
                  </a:cubicBezTo>
                  <a:cubicBezTo>
                    <a:pt x="901" y="2402"/>
                    <a:pt x="734" y="2702"/>
                    <a:pt x="534" y="2969"/>
                  </a:cubicBezTo>
                  <a:cubicBezTo>
                    <a:pt x="434" y="3103"/>
                    <a:pt x="300" y="3236"/>
                    <a:pt x="200" y="3369"/>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2" name="Google Shape;1882;p57"/>
            <p:cNvSpPr/>
            <p:nvPr/>
          </p:nvSpPr>
          <p:spPr>
            <a:xfrm>
              <a:off x="3866920" y="903628"/>
              <a:ext cx="83751" cy="216840"/>
            </a:xfrm>
            <a:custGeom>
              <a:avLst/>
              <a:gdLst/>
              <a:ahLst/>
              <a:cxnLst/>
              <a:rect l="l" t="t" r="r" b="b"/>
              <a:pathLst>
                <a:path w="1302" h="3371" extrusionOk="0">
                  <a:moveTo>
                    <a:pt x="1235" y="3370"/>
                  </a:moveTo>
                  <a:cubicBezTo>
                    <a:pt x="834" y="2936"/>
                    <a:pt x="601" y="2269"/>
                    <a:pt x="367" y="1736"/>
                  </a:cubicBezTo>
                  <a:cubicBezTo>
                    <a:pt x="201" y="1369"/>
                    <a:pt x="1" y="835"/>
                    <a:pt x="34" y="435"/>
                  </a:cubicBezTo>
                  <a:cubicBezTo>
                    <a:pt x="67" y="134"/>
                    <a:pt x="267" y="1"/>
                    <a:pt x="468" y="234"/>
                  </a:cubicBezTo>
                  <a:cubicBezTo>
                    <a:pt x="868" y="635"/>
                    <a:pt x="1001" y="1302"/>
                    <a:pt x="1135" y="1802"/>
                  </a:cubicBezTo>
                  <a:cubicBezTo>
                    <a:pt x="1201" y="2102"/>
                    <a:pt x="1268" y="2403"/>
                    <a:pt x="1301" y="2703"/>
                  </a:cubicBezTo>
                  <a:cubicBezTo>
                    <a:pt x="1301" y="2870"/>
                    <a:pt x="1268" y="3036"/>
                    <a:pt x="1301" y="3203"/>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3" name="Google Shape;1883;p57"/>
            <p:cNvSpPr/>
            <p:nvPr/>
          </p:nvSpPr>
          <p:spPr>
            <a:xfrm>
              <a:off x="4019241" y="1098663"/>
              <a:ext cx="139585" cy="73009"/>
            </a:xfrm>
            <a:custGeom>
              <a:avLst/>
              <a:gdLst/>
              <a:ahLst/>
              <a:cxnLst/>
              <a:rect l="l" t="t" r="r" b="b"/>
              <a:pathLst>
                <a:path w="2170" h="1135" extrusionOk="0">
                  <a:moveTo>
                    <a:pt x="175" y="0"/>
                  </a:moveTo>
                  <a:cubicBezTo>
                    <a:pt x="127" y="0"/>
                    <a:pt x="80" y="2"/>
                    <a:pt x="34" y="4"/>
                  </a:cubicBezTo>
                  <a:lnTo>
                    <a:pt x="1" y="271"/>
                  </a:lnTo>
                  <a:cubicBezTo>
                    <a:pt x="5" y="271"/>
                    <a:pt x="9" y="271"/>
                    <a:pt x="13" y="271"/>
                  </a:cubicBezTo>
                  <a:cubicBezTo>
                    <a:pt x="302" y="271"/>
                    <a:pt x="1437" y="1135"/>
                    <a:pt x="1919" y="1135"/>
                  </a:cubicBezTo>
                  <a:cubicBezTo>
                    <a:pt x="2042" y="1135"/>
                    <a:pt x="2122" y="1079"/>
                    <a:pt x="2136" y="938"/>
                  </a:cubicBezTo>
                  <a:cubicBezTo>
                    <a:pt x="2169" y="638"/>
                    <a:pt x="1902" y="438"/>
                    <a:pt x="1702" y="338"/>
                  </a:cubicBezTo>
                  <a:cubicBezTo>
                    <a:pt x="1245" y="155"/>
                    <a:pt x="677" y="0"/>
                    <a:pt x="175" y="0"/>
                  </a:cubicBez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884" name="Google Shape;1884;p57"/>
          <p:cNvGrpSpPr/>
          <p:nvPr/>
        </p:nvGrpSpPr>
        <p:grpSpPr>
          <a:xfrm flipH="1">
            <a:off x="633429" y="3507600"/>
            <a:ext cx="253593" cy="322744"/>
            <a:chOff x="3828325" y="875775"/>
            <a:chExt cx="330501" cy="420623"/>
          </a:xfrm>
        </p:grpSpPr>
        <p:sp>
          <p:nvSpPr>
            <p:cNvPr id="1885" name="Google Shape;1885;p57"/>
            <p:cNvSpPr/>
            <p:nvPr/>
          </p:nvSpPr>
          <p:spPr>
            <a:xfrm>
              <a:off x="3884094" y="1119247"/>
              <a:ext cx="53711" cy="53776"/>
            </a:xfrm>
            <a:custGeom>
              <a:avLst/>
              <a:gdLst/>
              <a:ahLst/>
              <a:cxnLst/>
              <a:rect l="l" t="t" r="r" b="b"/>
              <a:pathLst>
                <a:path w="835" h="836" extrusionOk="0">
                  <a:moveTo>
                    <a:pt x="474" y="1"/>
                  </a:moveTo>
                  <a:cubicBezTo>
                    <a:pt x="323" y="1"/>
                    <a:pt x="155" y="120"/>
                    <a:pt x="100" y="285"/>
                  </a:cubicBezTo>
                  <a:cubicBezTo>
                    <a:pt x="0" y="485"/>
                    <a:pt x="67" y="719"/>
                    <a:pt x="234" y="819"/>
                  </a:cubicBezTo>
                  <a:cubicBezTo>
                    <a:pt x="269" y="830"/>
                    <a:pt x="305" y="836"/>
                    <a:pt x="340" y="836"/>
                  </a:cubicBezTo>
                  <a:cubicBezTo>
                    <a:pt x="502" y="836"/>
                    <a:pt x="652" y="716"/>
                    <a:pt x="734" y="552"/>
                  </a:cubicBezTo>
                  <a:cubicBezTo>
                    <a:pt x="834" y="352"/>
                    <a:pt x="734" y="118"/>
                    <a:pt x="567" y="18"/>
                  </a:cubicBezTo>
                  <a:cubicBezTo>
                    <a:pt x="538" y="6"/>
                    <a:pt x="506" y="1"/>
                    <a:pt x="474"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6" name="Google Shape;1886;p57"/>
            <p:cNvSpPr/>
            <p:nvPr/>
          </p:nvSpPr>
          <p:spPr>
            <a:xfrm>
              <a:off x="3918444" y="1068109"/>
              <a:ext cx="126656" cy="79699"/>
            </a:xfrm>
            <a:custGeom>
              <a:avLst/>
              <a:gdLst/>
              <a:ahLst/>
              <a:cxnLst/>
              <a:rect l="l" t="t" r="r" b="b"/>
              <a:pathLst>
                <a:path w="1969" h="1239" extrusionOk="0">
                  <a:moveTo>
                    <a:pt x="1114" y="1"/>
                  </a:moveTo>
                  <a:cubicBezTo>
                    <a:pt x="642" y="1"/>
                    <a:pt x="123" y="511"/>
                    <a:pt x="0" y="880"/>
                  </a:cubicBezTo>
                  <a:lnTo>
                    <a:pt x="0" y="1180"/>
                  </a:lnTo>
                  <a:cubicBezTo>
                    <a:pt x="43" y="1223"/>
                    <a:pt x="86" y="1238"/>
                    <a:pt x="130" y="1238"/>
                  </a:cubicBezTo>
                  <a:cubicBezTo>
                    <a:pt x="223" y="1238"/>
                    <a:pt x="320" y="1169"/>
                    <a:pt x="434" y="1147"/>
                  </a:cubicBezTo>
                  <a:cubicBezTo>
                    <a:pt x="551" y="1108"/>
                    <a:pt x="668" y="1091"/>
                    <a:pt x="785" y="1091"/>
                  </a:cubicBezTo>
                  <a:cubicBezTo>
                    <a:pt x="868" y="1091"/>
                    <a:pt x="951" y="1099"/>
                    <a:pt x="1034" y="1113"/>
                  </a:cubicBezTo>
                  <a:cubicBezTo>
                    <a:pt x="1188" y="1113"/>
                    <a:pt x="1349" y="1156"/>
                    <a:pt x="1488" y="1156"/>
                  </a:cubicBezTo>
                  <a:cubicBezTo>
                    <a:pt x="1650" y="1156"/>
                    <a:pt x="1781" y="1098"/>
                    <a:pt x="1835" y="846"/>
                  </a:cubicBezTo>
                  <a:cubicBezTo>
                    <a:pt x="1968" y="446"/>
                    <a:pt x="1601" y="113"/>
                    <a:pt x="1234" y="12"/>
                  </a:cubicBezTo>
                  <a:cubicBezTo>
                    <a:pt x="1195" y="5"/>
                    <a:pt x="1155" y="1"/>
                    <a:pt x="1114"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7" name="Google Shape;1887;p57"/>
            <p:cNvSpPr/>
            <p:nvPr/>
          </p:nvSpPr>
          <p:spPr>
            <a:xfrm>
              <a:off x="3828325" y="1159001"/>
              <a:ext cx="81564" cy="135211"/>
            </a:xfrm>
            <a:custGeom>
              <a:avLst/>
              <a:gdLst/>
              <a:ahLst/>
              <a:cxnLst/>
              <a:rect l="l" t="t" r="r" b="b"/>
              <a:pathLst>
                <a:path w="1268" h="2102" extrusionOk="0">
                  <a:moveTo>
                    <a:pt x="1234" y="0"/>
                  </a:moveTo>
                  <a:cubicBezTo>
                    <a:pt x="1168" y="0"/>
                    <a:pt x="1101" y="134"/>
                    <a:pt x="1068" y="167"/>
                  </a:cubicBezTo>
                  <a:cubicBezTo>
                    <a:pt x="1001" y="267"/>
                    <a:pt x="934" y="334"/>
                    <a:pt x="867" y="434"/>
                  </a:cubicBezTo>
                  <a:cubicBezTo>
                    <a:pt x="734" y="601"/>
                    <a:pt x="634" y="768"/>
                    <a:pt x="534" y="968"/>
                  </a:cubicBezTo>
                  <a:cubicBezTo>
                    <a:pt x="400" y="1135"/>
                    <a:pt x="300" y="1335"/>
                    <a:pt x="234" y="1535"/>
                  </a:cubicBezTo>
                  <a:cubicBezTo>
                    <a:pt x="134" y="1702"/>
                    <a:pt x="33" y="1902"/>
                    <a:pt x="0" y="2102"/>
                  </a:cubicBezTo>
                  <a:cubicBezTo>
                    <a:pt x="67" y="1935"/>
                    <a:pt x="134" y="1735"/>
                    <a:pt x="234" y="1568"/>
                  </a:cubicBezTo>
                  <a:cubicBezTo>
                    <a:pt x="334" y="1401"/>
                    <a:pt x="400" y="1201"/>
                    <a:pt x="500" y="1035"/>
                  </a:cubicBezTo>
                  <a:cubicBezTo>
                    <a:pt x="634" y="868"/>
                    <a:pt x="734" y="701"/>
                    <a:pt x="834" y="534"/>
                  </a:cubicBezTo>
                  <a:cubicBezTo>
                    <a:pt x="901" y="467"/>
                    <a:pt x="967" y="367"/>
                    <a:pt x="1034" y="301"/>
                  </a:cubicBezTo>
                  <a:cubicBezTo>
                    <a:pt x="1068" y="234"/>
                    <a:pt x="1101" y="201"/>
                    <a:pt x="1134" y="167"/>
                  </a:cubicBezTo>
                  <a:cubicBezTo>
                    <a:pt x="1168" y="134"/>
                    <a:pt x="1201" y="101"/>
                    <a:pt x="1234" y="67"/>
                  </a:cubicBezTo>
                  <a:cubicBezTo>
                    <a:pt x="1268" y="67"/>
                    <a:pt x="1268" y="67"/>
                    <a:pt x="1268" y="34"/>
                  </a:cubicBezTo>
                  <a:cubicBezTo>
                    <a:pt x="1268" y="34"/>
                    <a:pt x="1234" y="0"/>
                    <a:pt x="1234"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8" name="Google Shape;1888;p57"/>
            <p:cNvSpPr/>
            <p:nvPr/>
          </p:nvSpPr>
          <p:spPr>
            <a:xfrm>
              <a:off x="3839003" y="1079623"/>
              <a:ext cx="77319" cy="60144"/>
            </a:xfrm>
            <a:custGeom>
              <a:avLst/>
              <a:gdLst/>
              <a:ahLst/>
              <a:cxnLst/>
              <a:rect l="l" t="t" r="r" b="b"/>
              <a:pathLst>
                <a:path w="1202" h="935" extrusionOk="0">
                  <a:moveTo>
                    <a:pt x="1" y="0"/>
                  </a:moveTo>
                  <a:cubicBezTo>
                    <a:pt x="1" y="0"/>
                    <a:pt x="1" y="34"/>
                    <a:pt x="1" y="34"/>
                  </a:cubicBezTo>
                  <a:cubicBezTo>
                    <a:pt x="501" y="200"/>
                    <a:pt x="902" y="534"/>
                    <a:pt x="1202" y="934"/>
                  </a:cubicBezTo>
                  <a:cubicBezTo>
                    <a:pt x="935" y="501"/>
                    <a:pt x="501" y="200"/>
                    <a:pt x="1"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9" name="Google Shape;1889;p57"/>
            <p:cNvSpPr/>
            <p:nvPr/>
          </p:nvSpPr>
          <p:spPr>
            <a:xfrm>
              <a:off x="3845435" y="1103230"/>
              <a:ext cx="58021" cy="37501"/>
            </a:xfrm>
            <a:custGeom>
              <a:avLst/>
              <a:gdLst/>
              <a:ahLst/>
              <a:cxnLst/>
              <a:rect l="l" t="t" r="r" b="b"/>
              <a:pathLst>
                <a:path w="902" h="583" extrusionOk="0">
                  <a:moveTo>
                    <a:pt x="1" y="0"/>
                  </a:moveTo>
                  <a:lnTo>
                    <a:pt x="1" y="0"/>
                  </a:lnTo>
                  <a:cubicBezTo>
                    <a:pt x="301" y="167"/>
                    <a:pt x="601" y="334"/>
                    <a:pt x="868" y="567"/>
                  </a:cubicBezTo>
                  <a:cubicBezTo>
                    <a:pt x="868" y="578"/>
                    <a:pt x="872" y="582"/>
                    <a:pt x="877" y="582"/>
                  </a:cubicBezTo>
                  <a:cubicBezTo>
                    <a:pt x="887" y="582"/>
                    <a:pt x="902" y="567"/>
                    <a:pt x="902" y="567"/>
                  </a:cubicBezTo>
                  <a:cubicBezTo>
                    <a:pt x="601" y="334"/>
                    <a:pt x="335" y="134"/>
                    <a:pt x="1"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0" name="Google Shape;1890;p57"/>
            <p:cNvSpPr/>
            <p:nvPr/>
          </p:nvSpPr>
          <p:spPr>
            <a:xfrm>
              <a:off x="3939864" y="1116610"/>
              <a:ext cx="68763" cy="179788"/>
            </a:xfrm>
            <a:custGeom>
              <a:avLst/>
              <a:gdLst/>
              <a:ahLst/>
              <a:cxnLst/>
              <a:rect l="l" t="t" r="r" b="b"/>
              <a:pathLst>
                <a:path w="1069" h="2795" extrusionOk="0">
                  <a:moveTo>
                    <a:pt x="413" y="1"/>
                  </a:moveTo>
                  <a:cubicBezTo>
                    <a:pt x="401" y="1"/>
                    <a:pt x="384" y="9"/>
                    <a:pt x="368" y="26"/>
                  </a:cubicBezTo>
                  <a:cubicBezTo>
                    <a:pt x="268" y="259"/>
                    <a:pt x="201" y="526"/>
                    <a:pt x="101" y="793"/>
                  </a:cubicBezTo>
                  <a:cubicBezTo>
                    <a:pt x="67" y="893"/>
                    <a:pt x="1" y="993"/>
                    <a:pt x="34" y="1126"/>
                  </a:cubicBezTo>
                  <a:cubicBezTo>
                    <a:pt x="67" y="1260"/>
                    <a:pt x="101" y="1393"/>
                    <a:pt x="134" y="1527"/>
                  </a:cubicBezTo>
                  <a:cubicBezTo>
                    <a:pt x="167" y="1660"/>
                    <a:pt x="201" y="1827"/>
                    <a:pt x="234" y="1960"/>
                  </a:cubicBezTo>
                  <a:cubicBezTo>
                    <a:pt x="268" y="2027"/>
                    <a:pt x="368" y="2127"/>
                    <a:pt x="434" y="2194"/>
                  </a:cubicBezTo>
                  <a:cubicBezTo>
                    <a:pt x="634" y="2394"/>
                    <a:pt x="835" y="2594"/>
                    <a:pt x="1068" y="2794"/>
                  </a:cubicBezTo>
                  <a:cubicBezTo>
                    <a:pt x="1068" y="2794"/>
                    <a:pt x="1068" y="2761"/>
                    <a:pt x="1068" y="2761"/>
                  </a:cubicBezTo>
                  <a:cubicBezTo>
                    <a:pt x="901" y="2594"/>
                    <a:pt x="735" y="2427"/>
                    <a:pt x="568" y="2261"/>
                  </a:cubicBezTo>
                  <a:cubicBezTo>
                    <a:pt x="468" y="2194"/>
                    <a:pt x="368" y="2094"/>
                    <a:pt x="301" y="1960"/>
                  </a:cubicBezTo>
                  <a:cubicBezTo>
                    <a:pt x="234" y="1860"/>
                    <a:pt x="234" y="1694"/>
                    <a:pt x="201" y="1560"/>
                  </a:cubicBezTo>
                  <a:cubicBezTo>
                    <a:pt x="167" y="1460"/>
                    <a:pt x="134" y="1327"/>
                    <a:pt x="101" y="1193"/>
                  </a:cubicBezTo>
                  <a:cubicBezTo>
                    <a:pt x="67" y="1026"/>
                    <a:pt x="101" y="893"/>
                    <a:pt x="167" y="760"/>
                  </a:cubicBezTo>
                  <a:cubicBezTo>
                    <a:pt x="268" y="526"/>
                    <a:pt x="334" y="259"/>
                    <a:pt x="434" y="26"/>
                  </a:cubicBezTo>
                  <a:cubicBezTo>
                    <a:pt x="434" y="9"/>
                    <a:pt x="426" y="1"/>
                    <a:pt x="413"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1" name="Google Shape;1891;p57"/>
            <p:cNvSpPr/>
            <p:nvPr/>
          </p:nvSpPr>
          <p:spPr>
            <a:xfrm>
              <a:off x="3957039" y="1118733"/>
              <a:ext cx="85874" cy="169046"/>
            </a:xfrm>
            <a:custGeom>
              <a:avLst/>
              <a:gdLst/>
              <a:ahLst/>
              <a:cxnLst/>
              <a:rect l="l" t="t" r="r" b="b"/>
              <a:pathLst>
                <a:path w="1335" h="2628" extrusionOk="0">
                  <a:moveTo>
                    <a:pt x="217" y="1"/>
                  </a:moveTo>
                  <a:cubicBezTo>
                    <a:pt x="209" y="1"/>
                    <a:pt x="201" y="9"/>
                    <a:pt x="201" y="26"/>
                  </a:cubicBezTo>
                  <a:cubicBezTo>
                    <a:pt x="134" y="293"/>
                    <a:pt x="101" y="560"/>
                    <a:pt x="34" y="827"/>
                  </a:cubicBezTo>
                  <a:cubicBezTo>
                    <a:pt x="34" y="960"/>
                    <a:pt x="1" y="1060"/>
                    <a:pt x="34" y="1160"/>
                  </a:cubicBezTo>
                  <a:cubicBezTo>
                    <a:pt x="101" y="1294"/>
                    <a:pt x="134" y="1427"/>
                    <a:pt x="201" y="1560"/>
                  </a:cubicBezTo>
                  <a:cubicBezTo>
                    <a:pt x="267" y="1694"/>
                    <a:pt x="301" y="1827"/>
                    <a:pt x="367" y="1961"/>
                  </a:cubicBezTo>
                  <a:cubicBezTo>
                    <a:pt x="434" y="2061"/>
                    <a:pt x="534" y="2094"/>
                    <a:pt x="601" y="2161"/>
                  </a:cubicBezTo>
                  <a:cubicBezTo>
                    <a:pt x="868" y="2328"/>
                    <a:pt x="1101" y="2494"/>
                    <a:pt x="1335" y="2628"/>
                  </a:cubicBezTo>
                  <a:cubicBezTo>
                    <a:pt x="1168" y="2494"/>
                    <a:pt x="968" y="2361"/>
                    <a:pt x="768" y="2228"/>
                  </a:cubicBezTo>
                  <a:cubicBezTo>
                    <a:pt x="668" y="2161"/>
                    <a:pt x="534" y="2061"/>
                    <a:pt x="434" y="1961"/>
                  </a:cubicBezTo>
                  <a:cubicBezTo>
                    <a:pt x="367" y="1861"/>
                    <a:pt x="334" y="1727"/>
                    <a:pt x="267" y="1594"/>
                  </a:cubicBezTo>
                  <a:cubicBezTo>
                    <a:pt x="234" y="1460"/>
                    <a:pt x="167" y="1360"/>
                    <a:pt x="134" y="1227"/>
                  </a:cubicBezTo>
                  <a:cubicBezTo>
                    <a:pt x="67" y="1093"/>
                    <a:pt x="67" y="960"/>
                    <a:pt x="101" y="793"/>
                  </a:cubicBezTo>
                  <a:cubicBezTo>
                    <a:pt x="167" y="526"/>
                    <a:pt x="201" y="293"/>
                    <a:pt x="234" y="26"/>
                  </a:cubicBezTo>
                  <a:cubicBezTo>
                    <a:pt x="234" y="9"/>
                    <a:pt x="226" y="1"/>
                    <a:pt x="217"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2" name="Google Shape;1892;p57"/>
            <p:cNvSpPr/>
            <p:nvPr/>
          </p:nvSpPr>
          <p:spPr>
            <a:xfrm>
              <a:off x="3974213" y="1103745"/>
              <a:ext cx="105171" cy="153994"/>
            </a:xfrm>
            <a:custGeom>
              <a:avLst/>
              <a:gdLst/>
              <a:ahLst/>
              <a:cxnLst/>
              <a:rect l="l" t="t" r="r" b="b"/>
              <a:pathLst>
                <a:path w="1635" h="2394" extrusionOk="0">
                  <a:moveTo>
                    <a:pt x="50" y="0"/>
                  </a:moveTo>
                  <a:cubicBezTo>
                    <a:pt x="42" y="0"/>
                    <a:pt x="34" y="9"/>
                    <a:pt x="34" y="26"/>
                  </a:cubicBezTo>
                  <a:cubicBezTo>
                    <a:pt x="34" y="292"/>
                    <a:pt x="34" y="559"/>
                    <a:pt x="34" y="859"/>
                  </a:cubicBezTo>
                  <a:cubicBezTo>
                    <a:pt x="34" y="960"/>
                    <a:pt x="0" y="1060"/>
                    <a:pt x="67" y="1160"/>
                  </a:cubicBezTo>
                  <a:cubicBezTo>
                    <a:pt x="134" y="1293"/>
                    <a:pt x="234" y="1427"/>
                    <a:pt x="301" y="1527"/>
                  </a:cubicBezTo>
                  <a:cubicBezTo>
                    <a:pt x="401" y="1660"/>
                    <a:pt x="467" y="1760"/>
                    <a:pt x="567" y="1894"/>
                  </a:cubicBezTo>
                  <a:cubicBezTo>
                    <a:pt x="634" y="1960"/>
                    <a:pt x="734" y="1994"/>
                    <a:pt x="834" y="2027"/>
                  </a:cubicBezTo>
                  <a:cubicBezTo>
                    <a:pt x="1101" y="2160"/>
                    <a:pt x="1335" y="2260"/>
                    <a:pt x="1635" y="2394"/>
                  </a:cubicBezTo>
                  <a:cubicBezTo>
                    <a:pt x="1635" y="2394"/>
                    <a:pt x="1635" y="2394"/>
                    <a:pt x="1635" y="2361"/>
                  </a:cubicBezTo>
                  <a:cubicBezTo>
                    <a:pt x="1401" y="2260"/>
                    <a:pt x="1201" y="2160"/>
                    <a:pt x="968" y="2060"/>
                  </a:cubicBezTo>
                  <a:cubicBezTo>
                    <a:pt x="868" y="2027"/>
                    <a:pt x="734" y="1960"/>
                    <a:pt x="634" y="1894"/>
                  </a:cubicBezTo>
                  <a:cubicBezTo>
                    <a:pt x="534" y="1793"/>
                    <a:pt x="467" y="1660"/>
                    <a:pt x="401" y="1560"/>
                  </a:cubicBezTo>
                  <a:cubicBezTo>
                    <a:pt x="301" y="1427"/>
                    <a:pt x="234" y="1326"/>
                    <a:pt x="167" y="1226"/>
                  </a:cubicBezTo>
                  <a:cubicBezTo>
                    <a:pt x="67" y="1093"/>
                    <a:pt x="67" y="960"/>
                    <a:pt x="67" y="793"/>
                  </a:cubicBezTo>
                  <a:cubicBezTo>
                    <a:pt x="67" y="526"/>
                    <a:pt x="67" y="259"/>
                    <a:pt x="67" y="26"/>
                  </a:cubicBezTo>
                  <a:cubicBezTo>
                    <a:pt x="67" y="9"/>
                    <a:pt x="59" y="0"/>
                    <a:pt x="50"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3" name="Google Shape;1893;p57"/>
            <p:cNvSpPr/>
            <p:nvPr/>
          </p:nvSpPr>
          <p:spPr>
            <a:xfrm>
              <a:off x="3982768" y="1104388"/>
              <a:ext cx="126656" cy="134053"/>
            </a:xfrm>
            <a:custGeom>
              <a:avLst/>
              <a:gdLst/>
              <a:ahLst/>
              <a:cxnLst/>
              <a:rect l="l" t="t" r="r" b="b"/>
              <a:pathLst>
                <a:path w="1969" h="2084" extrusionOk="0">
                  <a:moveTo>
                    <a:pt x="26" y="1"/>
                  </a:moveTo>
                  <a:cubicBezTo>
                    <a:pt x="16" y="1"/>
                    <a:pt x="1" y="16"/>
                    <a:pt x="1" y="16"/>
                  </a:cubicBezTo>
                  <a:cubicBezTo>
                    <a:pt x="34" y="282"/>
                    <a:pt x="68" y="583"/>
                    <a:pt x="134" y="849"/>
                  </a:cubicBezTo>
                  <a:cubicBezTo>
                    <a:pt x="134" y="950"/>
                    <a:pt x="168" y="1050"/>
                    <a:pt x="234" y="1150"/>
                  </a:cubicBezTo>
                  <a:cubicBezTo>
                    <a:pt x="334" y="1250"/>
                    <a:pt x="434" y="1350"/>
                    <a:pt x="535" y="1483"/>
                  </a:cubicBezTo>
                  <a:cubicBezTo>
                    <a:pt x="635" y="1583"/>
                    <a:pt x="735" y="1683"/>
                    <a:pt x="835" y="1783"/>
                  </a:cubicBezTo>
                  <a:cubicBezTo>
                    <a:pt x="901" y="1850"/>
                    <a:pt x="1002" y="1850"/>
                    <a:pt x="1102" y="1884"/>
                  </a:cubicBezTo>
                  <a:cubicBezTo>
                    <a:pt x="1402" y="1950"/>
                    <a:pt x="1669" y="2017"/>
                    <a:pt x="1969" y="2084"/>
                  </a:cubicBezTo>
                  <a:cubicBezTo>
                    <a:pt x="1735" y="2017"/>
                    <a:pt x="1502" y="1950"/>
                    <a:pt x="1268" y="1884"/>
                  </a:cubicBezTo>
                  <a:cubicBezTo>
                    <a:pt x="1135" y="1850"/>
                    <a:pt x="1002" y="1817"/>
                    <a:pt x="901" y="1750"/>
                  </a:cubicBezTo>
                  <a:cubicBezTo>
                    <a:pt x="768" y="1683"/>
                    <a:pt x="701" y="1550"/>
                    <a:pt x="601" y="1483"/>
                  </a:cubicBezTo>
                  <a:cubicBezTo>
                    <a:pt x="501" y="1383"/>
                    <a:pt x="434" y="1283"/>
                    <a:pt x="334" y="1183"/>
                  </a:cubicBezTo>
                  <a:cubicBezTo>
                    <a:pt x="201" y="1050"/>
                    <a:pt x="201" y="916"/>
                    <a:pt x="168" y="783"/>
                  </a:cubicBezTo>
                  <a:cubicBezTo>
                    <a:pt x="134" y="516"/>
                    <a:pt x="68" y="282"/>
                    <a:pt x="34" y="16"/>
                  </a:cubicBezTo>
                  <a:cubicBezTo>
                    <a:pt x="34" y="4"/>
                    <a:pt x="30" y="1"/>
                    <a:pt x="26"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4" name="Google Shape;1894;p57"/>
            <p:cNvSpPr/>
            <p:nvPr/>
          </p:nvSpPr>
          <p:spPr>
            <a:xfrm>
              <a:off x="3948483" y="875775"/>
              <a:ext cx="109481" cy="223208"/>
            </a:xfrm>
            <a:custGeom>
              <a:avLst/>
              <a:gdLst/>
              <a:ahLst/>
              <a:cxnLst/>
              <a:rect l="l" t="t" r="r" b="b"/>
              <a:pathLst>
                <a:path w="1702" h="3470" extrusionOk="0">
                  <a:moveTo>
                    <a:pt x="0" y="3469"/>
                  </a:moveTo>
                  <a:cubicBezTo>
                    <a:pt x="0" y="2836"/>
                    <a:pt x="267" y="2102"/>
                    <a:pt x="467" y="1535"/>
                  </a:cubicBezTo>
                  <a:cubicBezTo>
                    <a:pt x="634" y="1101"/>
                    <a:pt x="834" y="534"/>
                    <a:pt x="1168" y="234"/>
                  </a:cubicBezTo>
                  <a:cubicBezTo>
                    <a:pt x="1401" y="0"/>
                    <a:pt x="1668" y="34"/>
                    <a:pt x="1668" y="367"/>
                  </a:cubicBezTo>
                  <a:cubicBezTo>
                    <a:pt x="1701" y="968"/>
                    <a:pt x="1334" y="1601"/>
                    <a:pt x="1068" y="2135"/>
                  </a:cubicBezTo>
                  <a:cubicBezTo>
                    <a:pt x="901" y="2402"/>
                    <a:pt x="734" y="2702"/>
                    <a:pt x="534" y="2969"/>
                  </a:cubicBezTo>
                  <a:cubicBezTo>
                    <a:pt x="434" y="3103"/>
                    <a:pt x="300" y="3236"/>
                    <a:pt x="200" y="3369"/>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5" name="Google Shape;1895;p57"/>
            <p:cNvSpPr/>
            <p:nvPr/>
          </p:nvSpPr>
          <p:spPr>
            <a:xfrm>
              <a:off x="3866920" y="903628"/>
              <a:ext cx="83751" cy="216840"/>
            </a:xfrm>
            <a:custGeom>
              <a:avLst/>
              <a:gdLst/>
              <a:ahLst/>
              <a:cxnLst/>
              <a:rect l="l" t="t" r="r" b="b"/>
              <a:pathLst>
                <a:path w="1302" h="3371" extrusionOk="0">
                  <a:moveTo>
                    <a:pt x="1235" y="3370"/>
                  </a:moveTo>
                  <a:cubicBezTo>
                    <a:pt x="834" y="2936"/>
                    <a:pt x="601" y="2269"/>
                    <a:pt x="367" y="1736"/>
                  </a:cubicBezTo>
                  <a:cubicBezTo>
                    <a:pt x="201" y="1369"/>
                    <a:pt x="1" y="835"/>
                    <a:pt x="34" y="435"/>
                  </a:cubicBezTo>
                  <a:cubicBezTo>
                    <a:pt x="67" y="134"/>
                    <a:pt x="267" y="1"/>
                    <a:pt x="468" y="234"/>
                  </a:cubicBezTo>
                  <a:cubicBezTo>
                    <a:pt x="868" y="635"/>
                    <a:pt x="1001" y="1302"/>
                    <a:pt x="1135" y="1802"/>
                  </a:cubicBezTo>
                  <a:cubicBezTo>
                    <a:pt x="1201" y="2102"/>
                    <a:pt x="1268" y="2403"/>
                    <a:pt x="1301" y="2703"/>
                  </a:cubicBezTo>
                  <a:cubicBezTo>
                    <a:pt x="1301" y="2870"/>
                    <a:pt x="1268" y="3036"/>
                    <a:pt x="1301" y="3203"/>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6" name="Google Shape;1896;p57"/>
            <p:cNvSpPr/>
            <p:nvPr/>
          </p:nvSpPr>
          <p:spPr>
            <a:xfrm>
              <a:off x="4019241" y="1098663"/>
              <a:ext cx="139585" cy="73009"/>
            </a:xfrm>
            <a:custGeom>
              <a:avLst/>
              <a:gdLst/>
              <a:ahLst/>
              <a:cxnLst/>
              <a:rect l="l" t="t" r="r" b="b"/>
              <a:pathLst>
                <a:path w="2170" h="1135" extrusionOk="0">
                  <a:moveTo>
                    <a:pt x="175" y="0"/>
                  </a:moveTo>
                  <a:cubicBezTo>
                    <a:pt x="127" y="0"/>
                    <a:pt x="80" y="2"/>
                    <a:pt x="34" y="4"/>
                  </a:cubicBezTo>
                  <a:lnTo>
                    <a:pt x="1" y="271"/>
                  </a:lnTo>
                  <a:cubicBezTo>
                    <a:pt x="5" y="271"/>
                    <a:pt x="9" y="271"/>
                    <a:pt x="13" y="271"/>
                  </a:cubicBezTo>
                  <a:cubicBezTo>
                    <a:pt x="302" y="271"/>
                    <a:pt x="1437" y="1135"/>
                    <a:pt x="1919" y="1135"/>
                  </a:cubicBezTo>
                  <a:cubicBezTo>
                    <a:pt x="2042" y="1135"/>
                    <a:pt x="2122" y="1079"/>
                    <a:pt x="2136" y="938"/>
                  </a:cubicBezTo>
                  <a:cubicBezTo>
                    <a:pt x="2169" y="638"/>
                    <a:pt x="1902" y="438"/>
                    <a:pt x="1702" y="338"/>
                  </a:cubicBezTo>
                  <a:cubicBezTo>
                    <a:pt x="1245" y="155"/>
                    <a:pt x="677" y="0"/>
                    <a:pt x="175" y="0"/>
                  </a:cubicBez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897" name="Google Shape;1897;p57"/>
          <p:cNvSpPr txBox="1">
            <a:spLocks noGrp="1"/>
          </p:cNvSpPr>
          <p:nvPr>
            <p:ph type="title"/>
          </p:nvPr>
        </p:nvSpPr>
        <p:spPr>
          <a:xfrm>
            <a:off x="5015875" y="2413488"/>
            <a:ext cx="3414900" cy="841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600"/>
              <a:buNone/>
              <a:defRPr sz="52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1898" name="Google Shape;1898;p57"/>
          <p:cNvSpPr txBox="1">
            <a:spLocks noGrp="1"/>
          </p:cNvSpPr>
          <p:nvPr>
            <p:ph type="subTitle" idx="1"/>
          </p:nvPr>
        </p:nvSpPr>
        <p:spPr>
          <a:xfrm>
            <a:off x="5015875" y="3355200"/>
            <a:ext cx="2422800" cy="7035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800"/>
              <a:buNone/>
              <a:defRPr sz="160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99" name="Google Shape;1899;p57"/>
          <p:cNvSpPr txBox="1">
            <a:spLocks noGrp="1"/>
          </p:cNvSpPr>
          <p:nvPr>
            <p:ph type="title" idx="2"/>
          </p:nvPr>
        </p:nvSpPr>
        <p:spPr>
          <a:xfrm>
            <a:off x="5015875" y="1084813"/>
            <a:ext cx="1905600" cy="1239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8900"/>
              <a:buNone/>
              <a:defRPr sz="8900">
                <a:solidFill>
                  <a:schemeClr val="accent4"/>
                </a:solidFill>
              </a:defRPr>
            </a:lvl1pPr>
            <a:lvl2pPr lvl="1" algn="ctr">
              <a:lnSpc>
                <a:spcPct val="100000"/>
              </a:lnSpc>
              <a:spcBef>
                <a:spcPts val="0"/>
              </a:spcBef>
              <a:spcAft>
                <a:spcPts val="0"/>
              </a:spcAft>
              <a:buSzPts val="8900"/>
              <a:buNone/>
              <a:defRPr sz="8900"/>
            </a:lvl2pPr>
            <a:lvl3pPr lvl="2" algn="ctr">
              <a:lnSpc>
                <a:spcPct val="100000"/>
              </a:lnSpc>
              <a:spcBef>
                <a:spcPts val="0"/>
              </a:spcBef>
              <a:spcAft>
                <a:spcPts val="0"/>
              </a:spcAft>
              <a:buSzPts val="8900"/>
              <a:buNone/>
              <a:defRPr sz="8900"/>
            </a:lvl3pPr>
            <a:lvl4pPr lvl="3" algn="ctr">
              <a:lnSpc>
                <a:spcPct val="100000"/>
              </a:lnSpc>
              <a:spcBef>
                <a:spcPts val="0"/>
              </a:spcBef>
              <a:spcAft>
                <a:spcPts val="0"/>
              </a:spcAft>
              <a:buSzPts val="8900"/>
              <a:buNone/>
              <a:defRPr sz="8900"/>
            </a:lvl4pPr>
            <a:lvl5pPr lvl="4" algn="ctr">
              <a:lnSpc>
                <a:spcPct val="100000"/>
              </a:lnSpc>
              <a:spcBef>
                <a:spcPts val="0"/>
              </a:spcBef>
              <a:spcAft>
                <a:spcPts val="0"/>
              </a:spcAft>
              <a:buSzPts val="8900"/>
              <a:buNone/>
              <a:defRPr sz="8900"/>
            </a:lvl5pPr>
            <a:lvl6pPr lvl="5" algn="ctr">
              <a:lnSpc>
                <a:spcPct val="100000"/>
              </a:lnSpc>
              <a:spcBef>
                <a:spcPts val="0"/>
              </a:spcBef>
              <a:spcAft>
                <a:spcPts val="0"/>
              </a:spcAft>
              <a:buSzPts val="8900"/>
              <a:buNone/>
              <a:defRPr sz="8900"/>
            </a:lvl6pPr>
            <a:lvl7pPr lvl="6" algn="ctr">
              <a:lnSpc>
                <a:spcPct val="100000"/>
              </a:lnSpc>
              <a:spcBef>
                <a:spcPts val="0"/>
              </a:spcBef>
              <a:spcAft>
                <a:spcPts val="0"/>
              </a:spcAft>
              <a:buSzPts val="8900"/>
              <a:buNone/>
              <a:defRPr sz="8900"/>
            </a:lvl7pPr>
            <a:lvl8pPr lvl="7" algn="ctr">
              <a:lnSpc>
                <a:spcPct val="100000"/>
              </a:lnSpc>
              <a:spcBef>
                <a:spcPts val="0"/>
              </a:spcBef>
              <a:spcAft>
                <a:spcPts val="0"/>
              </a:spcAft>
              <a:buSzPts val="8900"/>
              <a:buNone/>
              <a:defRPr sz="8900"/>
            </a:lvl8pPr>
            <a:lvl9pPr lvl="8" algn="ctr">
              <a:lnSpc>
                <a:spcPct val="100000"/>
              </a:lnSpc>
              <a:spcBef>
                <a:spcPts val="0"/>
              </a:spcBef>
              <a:spcAft>
                <a:spcPts val="0"/>
              </a:spcAft>
              <a:buSzPts val="8900"/>
              <a:buNone/>
              <a:defRPr sz="8900"/>
            </a:lvl9pPr>
          </a:lstStyle>
          <a:p>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Title only 1">
  <p:cSld name="CUSTOM_8">
    <p:spTree>
      <p:nvGrpSpPr>
        <p:cNvPr id="1" name="Shape 1900"/>
        <p:cNvGrpSpPr/>
        <p:nvPr/>
      </p:nvGrpSpPr>
      <p:grpSpPr>
        <a:xfrm>
          <a:off x="0" y="0"/>
          <a:ext cx="0" cy="0"/>
          <a:chOff x="0" y="0"/>
          <a:chExt cx="0" cy="0"/>
        </a:xfrm>
      </p:grpSpPr>
      <p:grpSp>
        <p:nvGrpSpPr>
          <p:cNvPr id="1901" name="Google Shape;1901;p58"/>
          <p:cNvGrpSpPr/>
          <p:nvPr/>
        </p:nvGrpSpPr>
        <p:grpSpPr>
          <a:xfrm rot="-1074791">
            <a:off x="2507853" y="346480"/>
            <a:ext cx="4436571" cy="4602955"/>
            <a:chOff x="2958950" y="1937675"/>
            <a:chExt cx="1445225" cy="1499425"/>
          </a:xfrm>
        </p:grpSpPr>
        <p:sp>
          <p:nvSpPr>
            <p:cNvPr id="1902" name="Google Shape;1902;p58"/>
            <p:cNvSpPr/>
            <p:nvPr/>
          </p:nvSpPr>
          <p:spPr>
            <a:xfrm>
              <a:off x="3016500" y="2277900"/>
              <a:ext cx="1156675" cy="1136675"/>
            </a:xfrm>
            <a:custGeom>
              <a:avLst/>
              <a:gdLst/>
              <a:ahLst/>
              <a:cxnLst/>
              <a:rect l="l" t="t" r="r" b="b"/>
              <a:pathLst>
                <a:path w="46267" h="45467" extrusionOk="0">
                  <a:moveTo>
                    <a:pt x="25905" y="0"/>
                  </a:moveTo>
                  <a:cubicBezTo>
                    <a:pt x="23434" y="0"/>
                    <a:pt x="21026" y="1266"/>
                    <a:pt x="19681" y="3537"/>
                  </a:cubicBezTo>
                  <a:cubicBezTo>
                    <a:pt x="19447" y="3904"/>
                    <a:pt x="19247" y="4304"/>
                    <a:pt x="19114" y="4704"/>
                  </a:cubicBezTo>
                  <a:cubicBezTo>
                    <a:pt x="19080" y="4704"/>
                    <a:pt x="19047" y="4671"/>
                    <a:pt x="19014" y="4637"/>
                  </a:cubicBezTo>
                  <a:cubicBezTo>
                    <a:pt x="18571" y="4376"/>
                    <a:pt x="18082" y="4251"/>
                    <a:pt x="17599" y="4251"/>
                  </a:cubicBezTo>
                  <a:cubicBezTo>
                    <a:pt x="16660" y="4251"/>
                    <a:pt x="15739" y="4724"/>
                    <a:pt x="15211" y="5605"/>
                  </a:cubicBezTo>
                  <a:cubicBezTo>
                    <a:pt x="15078" y="5838"/>
                    <a:pt x="14978" y="6105"/>
                    <a:pt x="14911" y="6372"/>
                  </a:cubicBezTo>
                  <a:cubicBezTo>
                    <a:pt x="14431" y="6209"/>
                    <a:pt x="13936" y="6130"/>
                    <a:pt x="13444" y="6130"/>
                  </a:cubicBezTo>
                  <a:cubicBezTo>
                    <a:pt x="11919" y="6130"/>
                    <a:pt x="10431" y="6894"/>
                    <a:pt x="9574" y="8307"/>
                  </a:cubicBezTo>
                  <a:cubicBezTo>
                    <a:pt x="8640" y="9908"/>
                    <a:pt x="8806" y="11876"/>
                    <a:pt x="9841" y="13277"/>
                  </a:cubicBezTo>
                  <a:cubicBezTo>
                    <a:pt x="9336" y="13169"/>
                    <a:pt x="8826" y="13116"/>
                    <a:pt x="8318" y="13116"/>
                  </a:cubicBezTo>
                  <a:cubicBezTo>
                    <a:pt x="5839" y="13116"/>
                    <a:pt x="3425" y="14376"/>
                    <a:pt x="2068" y="16646"/>
                  </a:cubicBezTo>
                  <a:cubicBezTo>
                    <a:pt x="0" y="20082"/>
                    <a:pt x="1134" y="24552"/>
                    <a:pt x="4570" y="26586"/>
                  </a:cubicBezTo>
                  <a:cubicBezTo>
                    <a:pt x="5237" y="26987"/>
                    <a:pt x="5938" y="27254"/>
                    <a:pt x="6672" y="27420"/>
                  </a:cubicBezTo>
                  <a:cubicBezTo>
                    <a:pt x="6405" y="29188"/>
                    <a:pt x="7172" y="30990"/>
                    <a:pt x="8806" y="31957"/>
                  </a:cubicBezTo>
                  <a:cubicBezTo>
                    <a:pt x="9529" y="32374"/>
                    <a:pt x="10321" y="32582"/>
                    <a:pt x="11087" y="32582"/>
                  </a:cubicBezTo>
                  <a:cubicBezTo>
                    <a:pt x="11240" y="32582"/>
                    <a:pt x="11392" y="32574"/>
                    <a:pt x="11542" y="32557"/>
                  </a:cubicBezTo>
                  <a:cubicBezTo>
                    <a:pt x="11675" y="33325"/>
                    <a:pt x="12142" y="34058"/>
                    <a:pt x="12843" y="34492"/>
                  </a:cubicBezTo>
                  <a:cubicBezTo>
                    <a:pt x="13285" y="34761"/>
                    <a:pt x="13772" y="34887"/>
                    <a:pt x="14252" y="34887"/>
                  </a:cubicBezTo>
                  <a:cubicBezTo>
                    <a:pt x="14605" y="34887"/>
                    <a:pt x="14953" y="34819"/>
                    <a:pt x="15278" y="34692"/>
                  </a:cubicBezTo>
                  <a:cubicBezTo>
                    <a:pt x="15478" y="35259"/>
                    <a:pt x="15878" y="35793"/>
                    <a:pt x="16445" y="36127"/>
                  </a:cubicBezTo>
                  <a:cubicBezTo>
                    <a:pt x="16812" y="36327"/>
                    <a:pt x="17212" y="36460"/>
                    <a:pt x="17613" y="36494"/>
                  </a:cubicBezTo>
                  <a:cubicBezTo>
                    <a:pt x="16879" y="39496"/>
                    <a:pt x="18146" y="42765"/>
                    <a:pt x="20915" y="44433"/>
                  </a:cubicBezTo>
                  <a:cubicBezTo>
                    <a:pt x="22091" y="45134"/>
                    <a:pt x="23379" y="45467"/>
                    <a:pt x="24646" y="45467"/>
                  </a:cubicBezTo>
                  <a:cubicBezTo>
                    <a:pt x="27117" y="45467"/>
                    <a:pt x="29511" y="44202"/>
                    <a:pt x="30856" y="41931"/>
                  </a:cubicBezTo>
                  <a:cubicBezTo>
                    <a:pt x="31856" y="40263"/>
                    <a:pt x="32090" y="38395"/>
                    <a:pt x="31723" y="36627"/>
                  </a:cubicBezTo>
                  <a:lnTo>
                    <a:pt x="31723" y="36627"/>
                  </a:lnTo>
                  <a:cubicBezTo>
                    <a:pt x="32116" y="36739"/>
                    <a:pt x="32517" y="36794"/>
                    <a:pt x="32916" y="36794"/>
                  </a:cubicBezTo>
                  <a:cubicBezTo>
                    <a:pt x="34416" y="36794"/>
                    <a:pt x="35883" y="36022"/>
                    <a:pt x="36726" y="34626"/>
                  </a:cubicBezTo>
                  <a:cubicBezTo>
                    <a:pt x="37760" y="32891"/>
                    <a:pt x="37494" y="30723"/>
                    <a:pt x="36193" y="29288"/>
                  </a:cubicBezTo>
                  <a:cubicBezTo>
                    <a:pt x="37093" y="29255"/>
                    <a:pt x="37927" y="28788"/>
                    <a:pt x="38428" y="27954"/>
                  </a:cubicBezTo>
                  <a:cubicBezTo>
                    <a:pt x="39061" y="26920"/>
                    <a:pt x="38895" y="25619"/>
                    <a:pt x="38127" y="24718"/>
                  </a:cubicBezTo>
                  <a:cubicBezTo>
                    <a:pt x="40562" y="24685"/>
                    <a:pt x="42897" y="23451"/>
                    <a:pt x="44232" y="21216"/>
                  </a:cubicBezTo>
                  <a:cubicBezTo>
                    <a:pt x="46267" y="17780"/>
                    <a:pt x="45166" y="13310"/>
                    <a:pt x="41730" y="11275"/>
                  </a:cubicBezTo>
                  <a:cubicBezTo>
                    <a:pt x="40562" y="10584"/>
                    <a:pt x="39274" y="10250"/>
                    <a:pt x="38001" y="10250"/>
                  </a:cubicBezTo>
                  <a:cubicBezTo>
                    <a:pt x="37493" y="10250"/>
                    <a:pt x="36988" y="10304"/>
                    <a:pt x="36493" y="10408"/>
                  </a:cubicBezTo>
                  <a:cubicBezTo>
                    <a:pt x="36460" y="9508"/>
                    <a:pt x="35993" y="8607"/>
                    <a:pt x="35159" y="8107"/>
                  </a:cubicBezTo>
                  <a:cubicBezTo>
                    <a:pt x="34702" y="7842"/>
                    <a:pt x="34194" y="7717"/>
                    <a:pt x="33696" y="7717"/>
                  </a:cubicBezTo>
                  <a:cubicBezTo>
                    <a:pt x="33503" y="7717"/>
                    <a:pt x="33311" y="7736"/>
                    <a:pt x="33124" y="7773"/>
                  </a:cubicBezTo>
                  <a:cubicBezTo>
                    <a:pt x="33324" y="5138"/>
                    <a:pt x="32056" y="2469"/>
                    <a:pt x="29621" y="1035"/>
                  </a:cubicBezTo>
                  <a:cubicBezTo>
                    <a:pt x="28456" y="334"/>
                    <a:pt x="27172" y="0"/>
                    <a:pt x="25905" y="0"/>
                  </a:cubicBezTo>
                  <a:close/>
                </a:path>
              </a:pathLst>
            </a:custGeom>
            <a:solidFill>
              <a:srgbClr val="9FC5E8">
                <a:alpha val="3411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3" name="Google Shape;1903;p58"/>
            <p:cNvSpPr/>
            <p:nvPr/>
          </p:nvSpPr>
          <p:spPr>
            <a:xfrm>
              <a:off x="2958950" y="1937675"/>
              <a:ext cx="262725" cy="426150"/>
            </a:xfrm>
            <a:custGeom>
              <a:avLst/>
              <a:gdLst/>
              <a:ahLst/>
              <a:cxnLst/>
              <a:rect l="l" t="t" r="r" b="b"/>
              <a:pathLst>
                <a:path w="10509" h="17046" extrusionOk="0">
                  <a:moveTo>
                    <a:pt x="2803" y="0"/>
                  </a:moveTo>
                  <a:lnTo>
                    <a:pt x="1" y="1234"/>
                  </a:lnTo>
                  <a:lnTo>
                    <a:pt x="10508" y="17046"/>
                  </a:lnTo>
                  <a:lnTo>
                    <a:pt x="2803" y="0"/>
                  </a:lnTo>
                  <a:close/>
                </a:path>
              </a:pathLst>
            </a:custGeom>
            <a:solidFill>
              <a:srgbClr val="9FC5E8">
                <a:alpha val="3411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4" name="Google Shape;1904;p58"/>
            <p:cNvSpPr/>
            <p:nvPr/>
          </p:nvSpPr>
          <p:spPr>
            <a:xfrm>
              <a:off x="4026375" y="3103500"/>
              <a:ext cx="193500" cy="333600"/>
            </a:xfrm>
            <a:custGeom>
              <a:avLst/>
              <a:gdLst/>
              <a:ahLst/>
              <a:cxnLst/>
              <a:rect l="l" t="t" r="r" b="b"/>
              <a:pathLst>
                <a:path w="7740" h="13344" extrusionOk="0">
                  <a:moveTo>
                    <a:pt x="1" y="0"/>
                  </a:moveTo>
                  <a:lnTo>
                    <a:pt x="4938" y="13343"/>
                  </a:lnTo>
                  <a:lnTo>
                    <a:pt x="7740" y="12109"/>
                  </a:lnTo>
                  <a:lnTo>
                    <a:pt x="1" y="0"/>
                  </a:lnTo>
                  <a:close/>
                </a:path>
              </a:pathLst>
            </a:custGeom>
            <a:solidFill>
              <a:srgbClr val="9FC5E8">
                <a:alpha val="3411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5" name="Google Shape;1905;p58"/>
            <p:cNvSpPr/>
            <p:nvPr/>
          </p:nvSpPr>
          <p:spPr>
            <a:xfrm>
              <a:off x="4047225" y="2869175"/>
              <a:ext cx="356950" cy="76725"/>
            </a:xfrm>
            <a:custGeom>
              <a:avLst/>
              <a:gdLst/>
              <a:ahLst/>
              <a:cxnLst/>
              <a:rect l="l" t="t" r="r" b="b"/>
              <a:pathLst>
                <a:path w="14278" h="3069" extrusionOk="0">
                  <a:moveTo>
                    <a:pt x="14277" y="0"/>
                  </a:moveTo>
                  <a:lnTo>
                    <a:pt x="1" y="1635"/>
                  </a:lnTo>
                  <a:lnTo>
                    <a:pt x="14144" y="3069"/>
                  </a:lnTo>
                  <a:lnTo>
                    <a:pt x="14277" y="0"/>
                  </a:lnTo>
                  <a:close/>
                </a:path>
              </a:pathLst>
            </a:custGeom>
            <a:solidFill>
              <a:srgbClr val="9FC5E8">
                <a:alpha val="3411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6" name="Google Shape;1906;p58"/>
            <p:cNvSpPr/>
            <p:nvPr/>
          </p:nvSpPr>
          <p:spPr>
            <a:xfrm>
              <a:off x="3857925" y="2066925"/>
              <a:ext cx="192675" cy="213500"/>
            </a:xfrm>
            <a:custGeom>
              <a:avLst/>
              <a:gdLst/>
              <a:ahLst/>
              <a:cxnLst/>
              <a:rect l="l" t="t" r="r" b="b"/>
              <a:pathLst>
                <a:path w="7707" h="8540" extrusionOk="0">
                  <a:moveTo>
                    <a:pt x="4470" y="0"/>
                  </a:moveTo>
                  <a:lnTo>
                    <a:pt x="1" y="8540"/>
                  </a:lnTo>
                  <a:lnTo>
                    <a:pt x="7706" y="2102"/>
                  </a:lnTo>
                  <a:lnTo>
                    <a:pt x="4470" y="0"/>
                  </a:lnTo>
                  <a:close/>
                </a:path>
              </a:pathLst>
            </a:custGeom>
            <a:solidFill>
              <a:srgbClr val="9FC5E8">
                <a:alpha val="3411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907" name="Google Shape;1907;p58"/>
          <p:cNvSpPr/>
          <p:nvPr/>
        </p:nvSpPr>
        <p:spPr>
          <a:xfrm>
            <a:off x="7974300" y="4129425"/>
            <a:ext cx="709700" cy="307725"/>
          </a:xfrm>
          <a:custGeom>
            <a:avLst/>
            <a:gdLst/>
            <a:ahLst/>
            <a:cxnLst/>
            <a:rect l="l" t="t" r="r" b="b"/>
            <a:pathLst>
              <a:path w="28388" h="12309" extrusionOk="0">
                <a:moveTo>
                  <a:pt x="18247" y="0"/>
                </a:moveTo>
                <a:cubicBezTo>
                  <a:pt x="13877" y="0"/>
                  <a:pt x="10141" y="2802"/>
                  <a:pt x="8740" y="6738"/>
                </a:cubicBezTo>
                <a:lnTo>
                  <a:pt x="2769" y="6738"/>
                </a:lnTo>
                <a:cubicBezTo>
                  <a:pt x="1234" y="6738"/>
                  <a:pt x="0" y="7973"/>
                  <a:pt x="0" y="9507"/>
                </a:cubicBezTo>
                <a:cubicBezTo>
                  <a:pt x="0" y="11041"/>
                  <a:pt x="1234" y="12309"/>
                  <a:pt x="2769" y="12309"/>
                </a:cubicBezTo>
                <a:lnTo>
                  <a:pt x="25585" y="12309"/>
                </a:lnTo>
                <a:cubicBezTo>
                  <a:pt x="27153" y="12309"/>
                  <a:pt x="28387" y="11041"/>
                  <a:pt x="28387" y="9507"/>
                </a:cubicBezTo>
                <a:cubicBezTo>
                  <a:pt x="28387" y="9407"/>
                  <a:pt x="28387" y="9273"/>
                  <a:pt x="28354" y="9173"/>
                </a:cubicBezTo>
                <a:cubicBezTo>
                  <a:pt x="28087" y="3836"/>
                  <a:pt x="23684" y="0"/>
                  <a:pt x="18247" y="0"/>
                </a:cubicBezTo>
                <a:close/>
              </a:path>
            </a:pathLst>
          </a:custGeom>
          <a:solidFill>
            <a:srgbClr val="F0EF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8" name="Google Shape;1908;p58"/>
          <p:cNvSpPr/>
          <p:nvPr/>
        </p:nvSpPr>
        <p:spPr>
          <a:xfrm flipH="1">
            <a:off x="405375" y="709988"/>
            <a:ext cx="709700" cy="307725"/>
          </a:xfrm>
          <a:custGeom>
            <a:avLst/>
            <a:gdLst/>
            <a:ahLst/>
            <a:cxnLst/>
            <a:rect l="l" t="t" r="r" b="b"/>
            <a:pathLst>
              <a:path w="28388" h="12309" extrusionOk="0">
                <a:moveTo>
                  <a:pt x="18247" y="0"/>
                </a:moveTo>
                <a:cubicBezTo>
                  <a:pt x="13877" y="0"/>
                  <a:pt x="10141" y="2802"/>
                  <a:pt x="8740" y="6738"/>
                </a:cubicBezTo>
                <a:lnTo>
                  <a:pt x="2769" y="6738"/>
                </a:lnTo>
                <a:cubicBezTo>
                  <a:pt x="1234" y="6738"/>
                  <a:pt x="0" y="7973"/>
                  <a:pt x="0" y="9507"/>
                </a:cubicBezTo>
                <a:cubicBezTo>
                  <a:pt x="0" y="11041"/>
                  <a:pt x="1234" y="12309"/>
                  <a:pt x="2769" y="12309"/>
                </a:cubicBezTo>
                <a:lnTo>
                  <a:pt x="25585" y="12309"/>
                </a:lnTo>
                <a:cubicBezTo>
                  <a:pt x="27153" y="12309"/>
                  <a:pt x="28387" y="11041"/>
                  <a:pt x="28387" y="9507"/>
                </a:cubicBezTo>
                <a:cubicBezTo>
                  <a:pt x="28387" y="9407"/>
                  <a:pt x="28387" y="9273"/>
                  <a:pt x="28354" y="9173"/>
                </a:cubicBezTo>
                <a:cubicBezTo>
                  <a:pt x="28087" y="3836"/>
                  <a:pt x="23684" y="0"/>
                  <a:pt x="18247" y="0"/>
                </a:cubicBezTo>
                <a:close/>
              </a:path>
            </a:pathLst>
          </a:custGeom>
          <a:solidFill>
            <a:srgbClr val="F0EF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909" name="Google Shape;1909;p58"/>
          <p:cNvGrpSpPr/>
          <p:nvPr/>
        </p:nvGrpSpPr>
        <p:grpSpPr>
          <a:xfrm>
            <a:off x="7974292" y="914400"/>
            <a:ext cx="253593" cy="322744"/>
            <a:chOff x="3828325" y="875775"/>
            <a:chExt cx="330501" cy="420623"/>
          </a:xfrm>
        </p:grpSpPr>
        <p:sp>
          <p:nvSpPr>
            <p:cNvPr id="1910" name="Google Shape;1910;p58"/>
            <p:cNvSpPr/>
            <p:nvPr/>
          </p:nvSpPr>
          <p:spPr>
            <a:xfrm>
              <a:off x="3884094" y="1119247"/>
              <a:ext cx="53711" cy="53776"/>
            </a:xfrm>
            <a:custGeom>
              <a:avLst/>
              <a:gdLst/>
              <a:ahLst/>
              <a:cxnLst/>
              <a:rect l="l" t="t" r="r" b="b"/>
              <a:pathLst>
                <a:path w="835" h="836" extrusionOk="0">
                  <a:moveTo>
                    <a:pt x="474" y="1"/>
                  </a:moveTo>
                  <a:cubicBezTo>
                    <a:pt x="323" y="1"/>
                    <a:pt x="155" y="120"/>
                    <a:pt x="100" y="285"/>
                  </a:cubicBezTo>
                  <a:cubicBezTo>
                    <a:pt x="0" y="485"/>
                    <a:pt x="67" y="719"/>
                    <a:pt x="234" y="819"/>
                  </a:cubicBezTo>
                  <a:cubicBezTo>
                    <a:pt x="269" y="830"/>
                    <a:pt x="305" y="836"/>
                    <a:pt x="340" y="836"/>
                  </a:cubicBezTo>
                  <a:cubicBezTo>
                    <a:pt x="502" y="836"/>
                    <a:pt x="652" y="716"/>
                    <a:pt x="734" y="552"/>
                  </a:cubicBezTo>
                  <a:cubicBezTo>
                    <a:pt x="834" y="352"/>
                    <a:pt x="734" y="118"/>
                    <a:pt x="567" y="18"/>
                  </a:cubicBezTo>
                  <a:cubicBezTo>
                    <a:pt x="538" y="6"/>
                    <a:pt x="506" y="1"/>
                    <a:pt x="474"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1" name="Google Shape;1911;p58"/>
            <p:cNvSpPr/>
            <p:nvPr/>
          </p:nvSpPr>
          <p:spPr>
            <a:xfrm>
              <a:off x="3918444" y="1068109"/>
              <a:ext cx="126656" cy="79699"/>
            </a:xfrm>
            <a:custGeom>
              <a:avLst/>
              <a:gdLst/>
              <a:ahLst/>
              <a:cxnLst/>
              <a:rect l="l" t="t" r="r" b="b"/>
              <a:pathLst>
                <a:path w="1969" h="1239" extrusionOk="0">
                  <a:moveTo>
                    <a:pt x="1114" y="1"/>
                  </a:moveTo>
                  <a:cubicBezTo>
                    <a:pt x="642" y="1"/>
                    <a:pt x="123" y="511"/>
                    <a:pt x="0" y="880"/>
                  </a:cubicBezTo>
                  <a:lnTo>
                    <a:pt x="0" y="1180"/>
                  </a:lnTo>
                  <a:cubicBezTo>
                    <a:pt x="43" y="1223"/>
                    <a:pt x="86" y="1238"/>
                    <a:pt x="130" y="1238"/>
                  </a:cubicBezTo>
                  <a:cubicBezTo>
                    <a:pt x="223" y="1238"/>
                    <a:pt x="320" y="1169"/>
                    <a:pt x="434" y="1147"/>
                  </a:cubicBezTo>
                  <a:cubicBezTo>
                    <a:pt x="551" y="1108"/>
                    <a:pt x="668" y="1091"/>
                    <a:pt x="785" y="1091"/>
                  </a:cubicBezTo>
                  <a:cubicBezTo>
                    <a:pt x="868" y="1091"/>
                    <a:pt x="951" y="1099"/>
                    <a:pt x="1034" y="1113"/>
                  </a:cubicBezTo>
                  <a:cubicBezTo>
                    <a:pt x="1188" y="1113"/>
                    <a:pt x="1349" y="1156"/>
                    <a:pt x="1488" y="1156"/>
                  </a:cubicBezTo>
                  <a:cubicBezTo>
                    <a:pt x="1650" y="1156"/>
                    <a:pt x="1781" y="1098"/>
                    <a:pt x="1835" y="846"/>
                  </a:cubicBezTo>
                  <a:cubicBezTo>
                    <a:pt x="1968" y="446"/>
                    <a:pt x="1601" y="113"/>
                    <a:pt x="1234" y="12"/>
                  </a:cubicBezTo>
                  <a:cubicBezTo>
                    <a:pt x="1195" y="5"/>
                    <a:pt x="1155" y="1"/>
                    <a:pt x="1114"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2" name="Google Shape;1912;p58"/>
            <p:cNvSpPr/>
            <p:nvPr/>
          </p:nvSpPr>
          <p:spPr>
            <a:xfrm>
              <a:off x="3828325" y="1159001"/>
              <a:ext cx="81564" cy="135211"/>
            </a:xfrm>
            <a:custGeom>
              <a:avLst/>
              <a:gdLst/>
              <a:ahLst/>
              <a:cxnLst/>
              <a:rect l="l" t="t" r="r" b="b"/>
              <a:pathLst>
                <a:path w="1268" h="2102" extrusionOk="0">
                  <a:moveTo>
                    <a:pt x="1234" y="0"/>
                  </a:moveTo>
                  <a:cubicBezTo>
                    <a:pt x="1168" y="0"/>
                    <a:pt x="1101" y="134"/>
                    <a:pt x="1068" y="167"/>
                  </a:cubicBezTo>
                  <a:cubicBezTo>
                    <a:pt x="1001" y="267"/>
                    <a:pt x="934" y="334"/>
                    <a:pt x="867" y="434"/>
                  </a:cubicBezTo>
                  <a:cubicBezTo>
                    <a:pt x="734" y="601"/>
                    <a:pt x="634" y="768"/>
                    <a:pt x="534" y="968"/>
                  </a:cubicBezTo>
                  <a:cubicBezTo>
                    <a:pt x="400" y="1135"/>
                    <a:pt x="300" y="1335"/>
                    <a:pt x="234" y="1535"/>
                  </a:cubicBezTo>
                  <a:cubicBezTo>
                    <a:pt x="134" y="1702"/>
                    <a:pt x="33" y="1902"/>
                    <a:pt x="0" y="2102"/>
                  </a:cubicBezTo>
                  <a:cubicBezTo>
                    <a:pt x="67" y="1935"/>
                    <a:pt x="134" y="1735"/>
                    <a:pt x="234" y="1568"/>
                  </a:cubicBezTo>
                  <a:cubicBezTo>
                    <a:pt x="334" y="1401"/>
                    <a:pt x="400" y="1201"/>
                    <a:pt x="500" y="1035"/>
                  </a:cubicBezTo>
                  <a:cubicBezTo>
                    <a:pt x="634" y="868"/>
                    <a:pt x="734" y="701"/>
                    <a:pt x="834" y="534"/>
                  </a:cubicBezTo>
                  <a:cubicBezTo>
                    <a:pt x="901" y="467"/>
                    <a:pt x="967" y="367"/>
                    <a:pt x="1034" y="301"/>
                  </a:cubicBezTo>
                  <a:cubicBezTo>
                    <a:pt x="1068" y="234"/>
                    <a:pt x="1101" y="201"/>
                    <a:pt x="1134" y="167"/>
                  </a:cubicBezTo>
                  <a:cubicBezTo>
                    <a:pt x="1168" y="134"/>
                    <a:pt x="1201" y="101"/>
                    <a:pt x="1234" y="67"/>
                  </a:cubicBezTo>
                  <a:cubicBezTo>
                    <a:pt x="1268" y="67"/>
                    <a:pt x="1268" y="67"/>
                    <a:pt x="1268" y="34"/>
                  </a:cubicBezTo>
                  <a:cubicBezTo>
                    <a:pt x="1268" y="34"/>
                    <a:pt x="1234" y="0"/>
                    <a:pt x="1234"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3" name="Google Shape;1913;p58"/>
            <p:cNvSpPr/>
            <p:nvPr/>
          </p:nvSpPr>
          <p:spPr>
            <a:xfrm>
              <a:off x="3839003" y="1079623"/>
              <a:ext cx="77319" cy="60144"/>
            </a:xfrm>
            <a:custGeom>
              <a:avLst/>
              <a:gdLst/>
              <a:ahLst/>
              <a:cxnLst/>
              <a:rect l="l" t="t" r="r" b="b"/>
              <a:pathLst>
                <a:path w="1202" h="935" extrusionOk="0">
                  <a:moveTo>
                    <a:pt x="1" y="0"/>
                  </a:moveTo>
                  <a:cubicBezTo>
                    <a:pt x="1" y="0"/>
                    <a:pt x="1" y="34"/>
                    <a:pt x="1" y="34"/>
                  </a:cubicBezTo>
                  <a:cubicBezTo>
                    <a:pt x="501" y="200"/>
                    <a:pt x="902" y="534"/>
                    <a:pt x="1202" y="934"/>
                  </a:cubicBezTo>
                  <a:cubicBezTo>
                    <a:pt x="935" y="501"/>
                    <a:pt x="501" y="200"/>
                    <a:pt x="1"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4" name="Google Shape;1914;p58"/>
            <p:cNvSpPr/>
            <p:nvPr/>
          </p:nvSpPr>
          <p:spPr>
            <a:xfrm>
              <a:off x="3845435" y="1103230"/>
              <a:ext cx="58021" cy="37501"/>
            </a:xfrm>
            <a:custGeom>
              <a:avLst/>
              <a:gdLst/>
              <a:ahLst/>
              <a:cxnLst/>
              <a:rect l="l" t="t" r="r" b="b"/>
              <a:pathLst>
                <a:path w="902" h="583" extrusionOk="0">
                  <a:moveTo>
                    <a:pt x="1" y="0"/>
                  </a:moveTo>
                  <a:lnTo>
                    <a:pt x="1" y="0"/>
                  </a:lnTo>
                  <a:cubicBezTo>
                    <a:pt x="301" y="167"/>
                    <a:pt x="601" y="334"/>
                    <a:pt x="868" y="567"/>
                  </a:cubicBezTo>
                  <a:cubicBezTo>
                    <a:pt x="868" y="578"/>
                    <a:pt x="872" y="582"/>
                    <a:pt x="877" y="582"/>
                  </a:cubicBezTo>
                  <a:cubicBezTo>
                    <a:pt x="887" y="582"/>
                    <a:pt x="902" y="567"/>
                    <a:pt x="902" y="567"/>
                  </a:cubicBezTo>
                  <a:cubicBezTo>
                    <a:pt x="601" y="334"/>
                    <a:pt x="335" y="134"/>
                    <a:pt x="1"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5" name="Google Shape;1915;p58"/>
            <p:cNvSpPr/>
            <p:nvPr/>
          </p:nvSpPr>
          <p:spPr>
            <a:xfrm>
              <a:off x="3939864" y="1116610"/>
              <a:ext cx="68763" cy="179788"/>
            </a:xfrm>
            <a:custGeom>
              <a:avLst/>
              <a:gdLst/>
              <a:ahLst/>
              <a:cxnLst/>
              <a:rect l="l" t="t" r="r" b="b"/>
              <a:pathLst>
                <a:path w="1069" h="2795" extrusionOk="0">
                  <a:moveTo>
                    <a:pt x="413" y="1"/>
                  </a:moveTo>
                  <a:cubicBezTo>
                    <a:pt x="401" y="1"/>
                    <a:pt x="384" y="9"/>
                    <a:pt x="368" y="26"/>
                  </a:cubicBezTo>
                  <a:cubicBezTo>
                    <a:pt x="268" y="259"/>
                    <a:pt x="201" y="526"/>
                    <a:pt x="101" y="793"/>
                  </a:cubicBezTo>
                  <a:cubicBezTo>
                    <a:pt x="67" y="893"/>
                    <a:pt x="1" y="993"/>
                    <a:pt x="34" y="1126"/>
                  </a:cubicBezTo>
                  <a:cubicBezTo>
                    <a:pt x="67" y="1260"/>
                    <a:pt x="101" y="1393"/>
                    <a:pt x="134" y="1527"/>
                  </a:cubicBezTo>
                  <a:cubicBezTo>
                    <a:pt x="167" y="1660"/>
                    <a:pt x="201" y="1827"/>
                    <a:pt x="234" y="1960"/>
                  </a:cubicBezTo>
                  <a:cubicBezTo>
                    <a:pt x="268" y="2027"/>
                    <a:pt x="368" y="2127"/>
                    <a:pt x="434" y="2194"/>
                  </a:cubicBezTo>
                  <a:cubicBezTo>
                    <a:pt x="634" y="2394"/>
                    <a:pt x="835" y="2594"/>
                    <a:pt x="1068" y="2794"/>
                  </a:cubicBezTo>
                  <a:cubicBezTo>
                    <a:pt x="1068" y="2794"/>
                    <a:pt x="1068" y="2761"/>
                    <a:pt x="1068" y="2761"/>
                  </a:cubicBezTo>
                  <a:cubicBezTo>
                    <a:pt x="901" y="2594"/>
                    <a:pt x="735" y="2427"/>
                    <a:pt x="568" y="2261"/>
                  </a:cubicBezTo>
                  <a:cubicBezTo>
                    <a:pt x="468" y="2194"/>
                    <a:pt x="368" y="2094"/>
                    <a:pt x="301" y="1960"/>
                  </a:cubicBezTo>
                  <a:cubicBezTo>
                    <a:pt x="234" y="1860"/>
                    <a:pt x="234" y="1694"/>
                    <a:pt x="201" y="1560"/>
                  </a:cubicBezTo>
                  <a:cubicBezTo>
                    <a:pt x="167" y="1460"/>
                    <a:pt x="134" y="1327"/>
                    <a:pt x="101" y="1193"/>
                  </a:cubicBezTo>
                  <a:cubicBezTo>
                    <a:pt x="67" y="1026"/>
                    <a:pt x="101" y="893"/>
                    <a:pt x="167" y="760"/>
                  </a:cubicBezTo>
                  <a:cubicBezTo>
                    <a:pt x="268" y="526"/>
                    <a:pt x="334" y="259"/>
                    <a:pt x="434" y="26"/>
                  </a:cubicBezTo>
                  <a:cubicBezTo>
                    <a:pt x="434" y="9"/>
                    <a:pt x="426" y="1"/>
                    <a:pt x="413"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6" name="Google Shape;1916;p58"/>
            <p:cNvSpPr/>
            <p:nvPr/>
          </p:nvSpPr>
          <p:spPr>
            <a:xfrm>
              <a:off x="3957039" y="1118733"/>
              <a:ext cx="85874" cy="169046"/>
            </a:xfrm>
            <a:custGeom>
              <a:avLst/>
              <a:gdLst/>
              <a:ahLst/>
              <a:cxnLst/>
              <a:rect l="l" t="t" r="r" b="b"/>
              <a:pathLst>
                <a:path w="1335" h="2628" extrusionOk="0">
                  <a:moveTo>
                    <a:pt x="217" y="1"/>
                  </a:moveTo>
                  <a:cubicBezTo>
                    <a:pt x="209" y="1"/>
                    <a:pt x="201" y="9"/>
                    <a:pt x="201" y="26"/>
                  </a:cubicBezTo>
                  <a:cubicBezTo>
                    <a:pt x="134" y="293"/>
                    <a:pt x="101" y="560"/>
                    <a:pt x="34" y="827"/>
                  </a:cubicBezTo>
                  <a:cubicBezTo>
                    <a:pt x="34" y="960"/>
                    <a:pt x="1" y="1060"/>
                    <a:pt x="34" y="1160"/>
                  </a:cubicBezTo>
                  <a:cubicBezTo>
                    <a:pt x="101" y="1294"/>
                    <a:pt x="134" y="1427"/>
                    <a:pt x="201" y="1560"/>
                  </a:cubicBezTo>
                  <a:cubicBezTo>
                    <a:pt x="267" y="1694"/>
                    <a:pt x="301" y="1827"/>
                    <a:pt x="367" y="1961"/>
                  </a:cubicBezTo>
                  <a:cubicBezTo>
                    <a:pt x="434" y="2061"/>
                    <a:pt x="534" y="2094"/>
                    <a:pt x="601" y="2161"/>
                  </a:cubicBezTo>
                  <a:cubicBezTo>
                    <a:pt x="868" y="2328"/>
                    <a:pt x="1101" y="2494"/>
                    <a:pt x="1335" y="2628"/>
                  </a:cubicBezTo>
                  <a:cubicBezTo>
                    <a:pt x="1168" y="2494"/>
                    <a:pt x="968" y="2361"/>
                    <a:pt x="768" y="2228"/>
                  </a:cubicBezTo>
                  <a:cubicBezTo>
                    <a:pt x="668" y="2161"/>
                    <a:pt x="534" y="2061"/>
                    <a:pt x="434" y="1961"/>
                  </a:cubicBezTo>
                  <a:cubicBezTo>
                    <a:pt x="367" y="1861"/>
                    <a:pt x="334" y="1727"/>
                    <a:pt x="267" y="1594"/>
                  </a:cubicBezTo>
                  <a:cubicBezTo>
                    <a:pt x="234" y="1460"/>
                    <a:pt x="167" y="1360"/>
                    <a:pt x="134" y="1227"/>
                  </a:cubicBezTo>
                  <a:cubicBezTo>
                    <a:pt x="67" y="1093"/>
                    <a:pt x="67" y="960"/>
                    <a:pt x="101" y="793"/>
                  </a:cubicBezTo>
                  <a:cubicBezTo>
                    <a:pt x="167" y="526"/>
                    <a:pt x="201" y="293"/>
                    <a:pt x="234" y="26"/>
                  </a:cubicBezTo>
                  <a:cubicBezTo>
                    <a:pt x="234" y="9"/>
                    <a:pt x="226" y="1"/>
                    <a:pt x="217"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7" name="Google Shape;1917;p58"/>
            <p:cNvSpPr/>
            <p:nvPr/>
          </p:nvSpPr>
          <p:spPr>
            <a:xfrm>
              <a:off x="3974213" y="1103745"/>
              <a:ext cx="105171" cy="153994"/>
            </a:xfrm>
            <a:custGeom>
              <a:avLst/>
              <a:gdLst/>
              <a:ahLst/>
              <a:cxnLst/>
              <a:rect l="l" t="t" r="r" b="b"/>
              <a:pathLst>
                <a:path w="1635" h="2394" extrusionOk="0">
                  <a:moveTo>
                    <a:pt x="50" y="0"/>
                  </a:moveTo>
                  <a:cubicBezTo>
                    <a:pt x="42" y="0"/>
                    <a:pt x="34" y="9"/>
                    <a:pt x="34" y="26"/>
                  </a:cubicBezTo>
                  <a:cubicBezTo>
                    <a:pt x="34" y="292"/>
                    <a:pt x="34" y="559"/>
                    <a:pt x="34" y="859"/>
                  </a:cubicBezTo>
                  <a:cubicBezTo>
                    <a:pt x="34" y="960"/>
                    <a:pt x="0" y="1060"/>
                    <a:pt x="67" y="1160"/>
                  </a:cubicBezTo>
                  <a:cubicBezTo>
                    <a:pt x="134" y="1293"/>
                    <a:pt x="234" y="1427"/>
                    <a:pt x="301" y="1527"/>
                  </a:cubicBezTo>
                  <a:cubicBezTo>
                    <a:pt x="401" y="1660"/>
                    <a:pt x="467" y="1760"/>
                    <a:pt x="567" y="1894"/>
                  </a:cubicBezTo>
                  <a:cubicBezTo>
                    <a:pt x="634" y="1960"/>
                    <a:pt x="734" y="1994"/>
                    <a:pt x="834" y="2027"/>
                  </a:cubicBezTo>
                  <a:cubicBezTo>
                    <a:pt x="1101" y="2160"/>
                    <a:pt x="1335" y="2260"/>
                    <a:pt x="1635" y="2394"/>
                  </a:cubicBezTo>
                  <a:cubicBezTo>
                    <a:pt x="1635" y="2394"/>
                    <a:pt x="1635" y="2394"/>
                    <a:pt x="1635" y="2361"/>
                  </a:cubicBezTo>
                  <a:cubicBezTo>
                    <a:pt x="1401" y="2260"/>
                    <a:pt x="1201" y="2160"/>
                    <a:pt x="968" y="2060"/>
                  </a:cubicBezTo>
                  <a:cubicBezTo>
                    <a:pt x="868" y="2027"/>
                    <a:pt x="734" y="1960"/>
                    <a:pt x="634" y="1894"/>
                  </a:cubicBezTo>
                  <a:cubicBezTo>
                    <a:pt x="534" y="1793"/>
                    <a:pt x="467" y="1660"/>
                    <a:pt x="401" y="1560"/>
                  </a:cubicBezTo>
                  <a:cubicBezTo>
                    <a:pt x="301" y="1427"/>
                    <a:pt x="234" y="1326"/>
                    <a:pt x="167" y="1226"/>
                  </a:cubicBezTo>
                  <a:cubicBezTo>
                    <a:pt x="67" y="1093"/>
                    <a:pt x="67" y="960"/>
                    <a:pt x="67" y="793"/>
                  </a:cubicBezTo>
                  <a:cubicBezTo>
                    <a:pt x="67" y="526"/>
                    <a:pt x="67" y="259"/>
                    <a:pt x="67" y="26"/>
                  </a:cubicBezTo>
                  <a:cubicBezTo>
                    <a:pt x="67" y="9"/>
                    <a:pt x="59" y="0"/>
                    <a:pt x="50"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8" name="Google Shape;1918;p58"/>
            <p:cNvSpPr/>
            <p:nvPr/>
          </p:nvSpPr>
          <p:spPr>
            <a:xfrm>
              <a:off x="3982768" y="1104388"/>
              <a:ext cx="126656" cy="134053"/>
            </a:xfrm>
            <a:custGeom>
              <a:avLst/>
              <a:gdLst/>
              <a:ahLst/>
              <a:cxnLst/>
              <a:rect l="l" t="t" r="r" b="b"/>
              <a:pathLst>
                <a:path w="1969" h="2084" extrusionOk="0">
                  <a:moveTo>
                    <a:pt x="26" y="1"/>
                  </a:moveTo>
                  <a:cubicBezTo>
                    <a:pt x="16" y="1"/>
                    <a:pt x="1" y="16"/>
                    <a:pt x="1" y="16"/>
                  </a:cubicBezTo>
                  <a:cubicBezTo>
                    <a:pt x="34" y="282"/>
                    <a:pt x="68" y="583"/>
                    <a:pt x="134" y="849"/>
                  </a:cubicBezTo>
                  <a:cubicBezTo>
                    <a:pt x="134" y="950"/>
                    <a:pt x="168" y="1050"/>
                    <a:pt x="234" y="1150"/>
                  </a:cubicBezTo>
                  <a:cubicBezTo>
                    <a:pt x="334" y="1250"/>
                    <a:pt x="434" y="1350"/>
                    <a:pt x="535" y="1483"/>
                  </a:cubicBezTo>
                  <a:cubicBezTo>
                    <a:pt x="635" y="1583"/>
                    <a:pt x="735" y="1683"/>
                    <a:pt x="835" y="1783"/>
                  </a:cubicBezTo>
                  <a:cubicBezTo>
                    <a:pt x="901" y="1850"/>
                    <a:pt x="1002" y="1850"/>
                    <a:pt x="1102" y="1884"/>
                  </a:cubicBezTo>
                  <a:cubicBezTo>
                    <a:pt x="1402" y="1950"/>
                    <a:pt x="1669" y="2017"/>
                    <a:pt x="1969" y="2084"/>
                  </a:cubicBezTo>
                  <a:cubicBezTo>
                    <a:pt x="1735" y="2017"/>
                    <a:pt x="1502" y="1950"/>
                    <a:pt x="1268" y="1884"/>
                  </a:cubicBezTo>
                  <a:cubicBezTo>
                    <a:pt x="1135" y="1850"/>
                    <a:pt x="1002" y="1817"/>
                    <a:pt x="901" y="1750"/>
                  </a:cubicBezTo>
                  <a:cubicBezTo>
                    <a:pt x="768" y="1683"/>
                    <a:pt x="701" y="1550"/>
                    <a:pt x="601" y="1483"/>
                  </a:cubicBezTo>
                  <a:cubicBezTo>
                    <a:pt x="501" y="1383"/>
                    <a:pt x="434" y="1283"/>
                    <a:pt x="334" y="1183"/>
                  </a:cubicBezTo>
                  <a:cubicBezTo>
                    <a:pt x="201" y="1050"/>
                    <a:pt x="201" y="916"/>
                    <a:pt x="168" y="783"/>
                  </a:cubicBezTo>
                  <a:cubicBezTo>
                    <a:pt x="134" y="516"/>
                    <a:pt x="68" y="282"/>
                    <a:pt x="34" y="16"/>
                  </a:cubicBezTo>
                  <a:cubicBezTo>
                    <a:pt x="34" y="4"/>
                    <a:pt x="30" y="1"/>
                    <a:pt x="26"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9" name="Google Shape;1919;p58"/>
            <p:cNvSpPr/>
            <p:nvPr/>
          </p:nvSpPr>
          <p:spPr>
            <a:xfrm>
              <a:off x="3948483" y="875775"/>
              <a:ext cx="109481" cy="223208"/>
            </a:xfrm>
            <a:custGeom>
              <a:avLst/>
              <a:gdLst/>
              <a:ahLst/>
              <a:cxnLst/>
              <a:rect l="l" t="t" r="r" b="b"/>
              <a:pathLst>
                <a:path w="1702" h="3470" extrusionOk="0">
                  <a:moveTo>
                    <a:pt x="0" y="3469"/>
                  </a:moveTo>
                  <a:cubicBezTo>
                    <a:pt x="0" y="2836"/>
                    <a:pt x="267" y="2102"/>
                    <a:pt x="467" y="1535"/>
                  </a:cubicBezTo>
                  <a:cubicBezTo>
                    <a:pt x="634" y="1101"/>
                    <a:pt x="834" y="534"/>
                    <a:pt x="1168" y="234"/>
                  </a:cubicBezTo>
                  <a:cubicBezTo>
                    <a:pt x="1401" y="0"/>
                    <a:pt x="1668" y="34"/>
                    <a:pt x="1668" y="367"/>
                  </a:cubicBezTo>
                  <a:cubicBezTo>
                    <a:pt x="1701" y="968"/>
                    <a:pt x="1334" y="1601"/>
                    <a:pt x="1068" y="2135"/>
                  </a:cubicBezTo>
                  <a:cubicBezTo>
                    <a:pt x="901" y="2402"/>
                    <a:pt x="734" y="2702"/>
                    <a:pt x="534" y="2969"/>
                  </a:cubicBezTo>
                  <a:cubicBezTo>
                    <a:pt x="434" y="3103"/>
                    <a:pt x="300" y="3236"/>
                    <a:pt x="200" y="3369"/>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0" name="Google Shape;1920;p58"/>
            <p:cNvSpPr/>
            <p:nvPr/>
          </p:nvSpPr>
          <p:spPr>
            <a:xfrm>
              <a:off x="3866920" y="903628"/>
              <a:ext cx="83751" cy="216840"/>
            </a:xfrm>
            <a:custGeom>
              <a:avLst/>
              <a:gdLst/>
              <a:ahLst/>
              <a:cxnLst/>
              <a:rect l="l" t="t" r="r" b="b"/>
              <a:pathLst>
                <a:path w="1302" h="3371" extrusionOk="0">
                  <a:moveTo>
                    <a:pt x="1235" y="3370"/>
                  </a:moveTo>
                  <a:cubicBezTo>
                    <a:pt x="834" y="2936"/>
                    <a:pt x="601" y="2269"/>
                    <a:pt x="367" y="1736"/>
                  </a:cubicBezTo>
                  <a:cubicBezTo>
                    <a:pt x="201" y="1369"/>
                    <a:pt x="1" y="835"/>
                    <a:pt x="34" y="435"/>
                  </a:cubicBezTo>
                  <a:cubicBezTo>
                    <a:pt x="67" y="134"/>
                    <a:pt x="267" y="1"/>
                    <a:pt x="468" y="234"/>
                  </a:cubicBezTo>
                  <a:cubicBezTo>
                    <a:pt x="868" y="635"/>
                    <a:pt x="1001" y="1302"/>
                    <a:pt x="1135" y="1802"/>
                  </a:cubicBezTo>
                  <a:cubicBezTo>
                    <a:pt x="1201" y="2102"/>
                    <a:pt x="1268" y="2403"/>
                    <a:pt x="1301" y="2703"/>
                  </a:cubicBezTo>
                  <a:cubicBezTo>
                    <a:pt x="1301" y="2870"/>
                    <a:pt x="1268" y="3036"/>
                    <a:pt x="1301" y="3203"/>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1" name="Google Shape;1921;p58"/>
            <p:cNvSpPr/>
            <p:nvPr/>
          </p:nvSpPr>
          <p:spPr>
            <a:xfrm>
              <a:off x="4019241" y="1098663"/>
              <a:ext cx="139585" cy="73009"/>
            </a:xfrm>
            <a:custGeom>
              <a:avLst/>
              <a:gdLst/>
              <a:ahLst/>
              <a:cxnLst/>
              <a:rect l="l" t="t" r="r" b="b"/>
              <a:pathLst>
                <a:path w="2170" h="1135" extrusionOk="0">
                  <a:moveTo>
                    <a:pt x="175" y="0"/>
                  </a:moveTo>
                  <a:cubicBezTo>
                    <a:pt x="127" y="0"/>
                    <a:pt x="80" y="2"/>
                    <a:pt x="34" y="4"/>
                  </a:cubicBezTo>
                  <a:lnTo>
                    <a:pt x="1" y="271"/>
                  </a:lnTo>
                  <a:cubicBezTo>
                    <a:pt x="5" y="271"/>
                    <a:pt x="9" y="271"/>
                    <a:pt x="13" y="271"/>
                  </a:cubicBezTo>
                  <a:cubicBezTo>
                    <a:pt x="302" y="271"/>
                    <a:pt x="1437" y="1135"/>
                    <a:pt x="1919" y="1135"/>
                  </a:cubicBezTo>
                  <a:cubicBezTo>
                    <a:pt x="2042" y="1135"/>
                    <a:pt x="2122" y="1079"/>
                    <a:pt x="2136" y="938"/>
                  </a:cubicBezTo>
                  <a:cubicBezTo>
                    <a:pt x="2169" y="638"/>
                    <a:pt x="1902" y="438"/>
                    <a:pt x="1702" y="338"/>
                  </a:cubicBezTo>
                  <a:cubicBezTo>
                    <a:pt x="1245" y="155"/>
                    <a:pt x="677" y="0"/>
                    <a:pt x="175" y="0"/>
                  </a:cubicBez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922" name="Google Shape;1922;p58"/>
          <p:cNvGrpSpPr/>
          <p:nvPr/>
        </p:nvGrpSpPr>
        <p:grpSpPr>
          <a:xfrm flipH="1">
            <a:off x="1362354" y="4349450"/>
            <a:ext cx="253593" cy="322744"/>
            <a:chOff x="3828325" y="875775"/>
            <a:chExt cx="330501" cy="420623"/>
          </a:xfrm>
        </p:grpSpPr>
        <p:sp>
          <p:nvSpPr>
            <p:cNvPr id="1923" name="Google Shape;1923;p58"/>
            <p:cNvSpPr/>
            <p:nvPr/>
          </p:nvSpPr>
          <p:spPr>
            <a:xfrm>
              <a:off x="3884094" y="1119247"/>
              <a:ext cx="53711" cy="53776"/>
            </a:xfrm>
            <a:custGeom>
              <a:avLst/>
              <a:gdLst/>
              <a:ahLst/>
              <a:cxnLst/>
              <a:rect l="l" t="t" r="r" b="b"/>
              <a:pathLst>
                <a:path w="835" h="836" extrusionOk="0">
                  <a:moveTo>
                    <a:pt x="474" y="1"/>
                  </a:moveTo>
                  <a:cubicBezTo>
                    <a:pt x="323" y="1"/>
                    <a:pt x="155" y="120"/>
                    <a:pt x="100" y="285"/>
                  </a:cubicBezTo>
                  <a:cubicBezTo>
                    <a:pt x="0" y="485"/>
                    <a:pt x="67" y="719"/>
                    <a:pt x="234" y="819"/>
                  </a:cubicBezTo>
                  <a:cubicBezTo>
                    <a:pt x="269" y="830"/>
                    <a:pt x="305" y="836"/>
                    <a:pt x="340" y="836"/>
                  </a:cubicBezTo>
                  <a:cubicBezTo>
                    <a:pt x="502" y="836"/>
                    <a:pt x="652" y="716"/>
                    <a:pt x="734" y="552"/>
                  </a:cubicBezTo>
                  <a:cubicBezTo>
                    <a:pt x="834" y="352"/>
                    <a:pt x="734" y="118"/>
                    <a:pt x="567" y="18"/>
                  </a:cubicBezTo>
                  <a:cubicBezTo>
                    <a:pt x="538" y="6"/>
                    <a:pt x="506" y="1"/>
                    <a:pt x="474"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4" name="Google Shape;1924;p58"/>
            <p:cNvSpPr/>
            <p:nvPr/>
          </p:nvSpPr>
          <p:spPr>
            <a:xfrm>
              <a:off x="3918444" y="1068109"/>
              <a:ext cx="126656" cy="79699"/>
            </a:xfrm>
            <a:custGeom>
              <a:avLst/>
              <a:gdLst/>
              <a:ahLst/>
              <a:cxnLst/>
              <a:rect l="l" t="t" r="r" b="b"/>
              <a:pathLst>
                <a:path w="1969" h="1239" extrusionOk="0">
                  <a:moveTo>
                    <a:pt x="1114" y="1"/>
                  </a:moveTo>
                  <a:cubicBezTo>
                    <a:pt x="642" y="1"/>
                    <a:pt x="123" y="511"/>
                    <a:pt x="0" y="880"/>
                  </a:cubicBezTo>
                  <a:lnTo>
                    <a:pt x="0" y="1180"/>
                  </a:lnTo>
                  <a:cubicBezTo>
                    <a:pt x="43" y="1223"/>
                    <a:pt x="86" y="1238"/>
                    <a:pt x="130" y="1238"/>
                  </a:cubicBezTo>
                  <a:cubicBezTo>
                    <a:pt x="223" y="1238"/>
                    <a:pt x="320" y="1169"/>
                    <a:pt x="434" y="1147"/>
                  </a:cubicBezTo>
                  <a:cubicBezTo>
                    <a:pt x="551" y="1108"/>
                    <a:pt x="668" y="1091"/>
                    <a:pt x="785" y="1091"/>
                  </a:cubicBezTo>
                  <a:cubicBezTo>
                    <a:pt x="868" y="1091"/>
                    <a:pt x="951" y="1099"/>
                    <a:pt x="1034" y="1113"/>
                  </a:cubicBezTo>
                  <a:cubicBezTo>
                    <a:pt x="1188" y="1113"/>
                    <a:pt x="1349" y="1156"/>
                    <a:pt x="1488" y="1156"/>
                  </a:cubicBezTo>
                  <a:cubicBezTo>
                    <a:pt x="1650" y="1156"/>
                    <a:pt x="1781" y="1098"/>
                    <a:pt x="1835" y="846"/>
                  </a:cubicBezTo>
                  <a:cubicBezTo>
                    <a:pt x="1968" y="446"/>
                    <a:pt x="1601" y="113"/>
                    <a:pt x="1234" y="12"/>
                  </a:cubicBezTo>
                  <a:cubicBezTo>
                    <a:pt x="1195" y="5"/>
                    <a:pt x="1155" y="1"/>
                    <a:pt x="1114"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5" name="Google Shape;1925;p58"/>
            <p:cNvSpPr/>
            <p:nvPr/>
          </p:nvSpPr>
          <p:spPr>
            <a:xfrm>
              <a:off x="3828325" y="1159001"/>
              <a:ext cx="81564" cy="135211"/>
            </a:xfrm>
            <a:custGeom>
              <a:avLst/>
              <a:gdLst/>
              <a:ahLst/>
              <a:cxnLst/>
              <a:rect l="l" t="t" r="r" b="b"/>
              <a:pathLst>
                <a:path w="1268" h="2102" extrusionOk="0">
                  <a:moveTo>
                    <a:pt x="1234" y="0"/>
                  </a:moveTo>
                  <a:cubicBezTo>
                    <a:pt x="1168" y="0"/>
                    <a:pt x="1101" y="134"/>
                    <a:pt x="1068" y="167"/>
                  </a:cubicBezTo>
                  <a:cubicBezTo>
                    <a:pt x="1001" y="267"/>
                    <a:pt x="934" y="334"/>
                    <a:pt x="867" y="434"/>
                  </a:cubicBezTo>
                  <a:cubicBezTo>
                    <a:pt x="734" y="601"/>
                    <a:pt x="634" y="768"/>
                    <a:pt x="534" y="968"/>
                  </a:cubicBezTo>
                  <a:cubicBezTo>
                    <a:pt x="400" y="1135"/>
                    <a:pt x="300" y="1335"/>
                    <a:pt x="234" y="1535"/>
                  </a:cubicBezTo>
                  <a:cubicBezTo>
                    <a:pt x="134" y="1702"/>
                    <a:pt x="33" y="1902"/>
                    <a:pt x="0" y="2102"/>
                  </a:cubicBezTo>
                  <a:cubicBezTo>
                    <a:pt x="67" y="1935"/>
                    <a:pt x="134" y="1735"/>
                    <a:pt x="234" y="1568"/>
                  </a:cubicBezTo>
                  <a:cubicBezTo>
                    <a:pt x="334" y="1401"/>
                    <a:pt x="400" y="1201"/>
                    <a:pt x="500" y="1035"/>
                  </a:cubicBezTo>
                  <a:cubicBezTo>
                    <a:pt x="634" y="868"/>
                    <a:pt x="734" y="701"/>
                    <a:pt x="834" y="534"/>
                  </a:cubicBezTo>
                  <a:cubicBezTo>
                    <a:pt x="901" y="467"/>
                    <a:pt x="967" y="367"/>
                    <a:pt x="1034" y="301"/>
                  </a:cubicBezTo>
                  <a:cubicBezTo>
                    <a:pt x="1068" y="234"/>
                    <a:pt x="1101" y="201"/>
                    <a:pt x="1134" y="167"/>
                  </a:cubicBezTo>
                  <a:cubicBezTo>
                    <a:pt x="1168" y="134"/>
                    <a:pt x="1201" y="101"/>
                    <a:pt x="1234" y="67"/>
                  </a:cubicBezTo>
                  <a:cubicBezTo>
                    <a:pt x="1268" y="67"/>
                    <a:pt x="1268" y="67"/>
                    <a:pt x="1268" y="34"/>
                  </a:cubicBezTo>
                  <a:cubicBezTo>
                    <a:pt x="1268" y="34"/>
                    <a:pt x="1234" y="0"/>
                    <a:pt x="1234"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6" name="Google Shape;1926;p58"/>
            <p:cNvSpPr/>
            <p:nvPr/>
          </p:nvSpPr>
          <p:spPr>
            <a:xfrm>
              <a:off x="3839003" y="1079623"/>
              <a:ext cx="77319" cy="60144"/>
            </a:xfrm>
            <a:custGeom>
              <a:avLst/>
              <a:gdLst/>
              <a:ahLst/>
              <a:cxnLst/>
              <a:rect l="l" t="t" r="r" b="b"/>
              <a:pathLst>
                <a:path w="1202" h="935" extrusionOk="0">
                  <a:moveTo>
                    <a:pt x="1" y="0"/>
                  </a:moveTo>
                  <a:cubicBezTo>
                    <a:pt x="1" y="0"/>
                    <a:pt x="1" y="34"/>
                    <a:pt x="1" y="34"/>
                  </a:cubicBezTo>
                  <a:cubicBezTo>
                    <a:pt x="501" y="200"/>
                    <a:pt x="902" y="534"/>
                    <a:pt x="1202" y="934"/>
                  </a:cubicBezTo>
                  <a:cubicBezTo>
                    <a:pt x="935" y="501"/>
                    <a:pt x="501" y="200"/>
                    <a:pt x="1"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7" name="Google Shape;1927;p58"/>
            <p:cNvSpPr/>
            <p:nvPr/>
          </p:nvSpPr>
          <p:spPr>
            <a:xfrm>
              <a:off x="3845435" y="1103230"/>
              <a:ext cx="58021" cy="37501"/>
            </a:xfrm>
            <a:custGeom>
              <a:avLst/>
              <a:gdLst/>
              <a:ahLst/>
              <a:cxnLst/>
              <a:rect l="l" t="t" r="r" b="b"/>
              <a:pathLst>
                <a:path w="902" h="583" extrusionOk="0">
                  <a:moveTo>
                    <a:pt x="1" y="0"/>
                  </a:moveTo>
                  <a:lnTo>
                    <a:pt x="1" y="0"/>
                  </a:lnTo>
                  <a:cubicBezTo>
                    <a:pt x="301" y="167"/>
                    <a:pt x="601" y="334"/>
                    <a:pt x="868" y="567"/>
                  </a:cubicBezTo>
                  <a:cubicBezTo>
                    <a:pt x="868" y="578"/>
                    <a:pt x="872" y="582"/>
                    <a:pt x="877" y="582"/>
                  </a:cubicBezTo>
                  <a:cubicBezTo>
                    <a:pt x="887" y="582"/>
                    <a:pt x="902" y="567"/>
                    <a:pt x="902" y="567"/>
                  </a:cubicBezTo>
                  <a:cubicBezTo>
                    <a:pt x="601" y="334"/>
                    <a:pt x="335" y="134"/>
                    <a:pt x="1"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8" name="Google Shape;1928;p58"/>
            <p:cNvSpPr/>
            <p:nvPr/>
          </p:nvSpPr>
          <p:spPr>
            <a:xfrm>
              <a:off x="3939864" y="1116610"/>
              <a:ext cx="68763" cy="179788"/>
            </a:xfrm>
            <a:custGeom>
              <a:avLst/>
              <a:gdLst/>
              <a:ahLst/>
              <a:cxnLst/>
              <a:rect l="l" t="t" r="r" b="b"/>
              <a:pathLst>
                <a:path w="1069" h="2795" extrusionOk="0">
                  <a:moveTo>
                    <a:pt x="413" y="1"/>
                  </a:moveTo>
                  <a:cubicBezTo>
                    <a:pt x="401" y="1"/>
                    <a:pt x="384" y="9"/>
                    <a:pt x="368" y="26"/>
                  </a:cubicBezTo>
                  <a:cubicBezTo>
                    <a:pt x="268" y="259"/>
                    <a:pt x="201" y="526"/>
                    <a:pt x="101" y="793"/>
                  </a:cubicBezTo>
                  <a:cubicBezTo>
                    <a:pt x="67" y="893"/>
                    <a:pt x="1" y="993"/>
                    <a:pt x="34" y="1126"/>
                  </a:cubicBezTo>
                  <a:cubicBezTo>
                    <a:pt x="67" y="1260"/>
                    <a:pt x="101" y="1393"/>
                    <a:pt x="134" y="1527"/>
                  </a:cubicBezTo>
                  <a:cubicBezTo>
                    <a:pt x="167" y="1660"/>
                    <a:pt x="201" y="1827"/>
                    <a:pt x="234" y="1960"/>
                  </a:cubicBezTo>
                  <a:cubicBezTo>
                    <a:pt x="268" y="2027"/>
                    <a:pt x="368" y="2127"/>
                    <a:pt x="434" y="2194"/>
                  </a:cubicBezTo>
                  <a:cubicBezTo>
                    <a:pt x="634" y="2394"/>
                    <a:pt x="835" y="2594"/>
                    <a:pt x="1068" y="2794"/>
                  </a:cubicBezTo>
                  <a:cubicBezTo>
                    <a:pt x="1068" y="2794"/>
                    <a:pt x="1068" y="2761"/>
                    <a:pt x="1068" y="2761"/>
                  </a:cubicBezTo>
                  <a:cubicBezTo>
                    <a:pt x="901" y="2594"/>
                    <a:pt x="735" y="2427"/>
                    <a:pt x="568" y="2261"/>
                  </a:cubicBezTo>
                  <a:cubicBezTo>
                    <a:pt x="468" y="2194"/>
                    <a:pt x="368" y="2094"/>
                    <a:pt x="301" y="1960"/>
                  </a:cubicBezTo>
                  <a:cubicBezTo>
                    <a:pt x="234" y="1860"/>
                    <a:pt x="234" y="1694"/>
                    <a:pt x="201" y="1560"/>
                  </a:cubicBezTo>
                  <a:cubicBezTo>
                    <a:pt x="167" y="1460"/>
                    <a:pt x="134" y="1327"/>
                    <a:pt x="101" y="1193"/>
                  </a:cubicBezTo>
                  <a:cubicBezTo>
                    <a:pt x="67" y="1026"/>
                    <a:pt x="101" y="893"/>
                    <a:pt x="167" y="760"/>
                  </a:cubicBezTo>
                  <a:cubicBezTo>
                    <a:pt x="268" y="526"/>
                    <a:pt x="334" y="259"/>
                    <a:pt x="434" y="26"/>
                  </a:cubicBezTo>
                  <a:cubicBezTo>
                    <a:pt x="434" y="9"/>
                    <a:pt x="426" y="1"/>
                    <a:pt x="413"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9" name="Google Shape;1929;p58"/>
            <p:cNvSpPr/>
            <p:nvPr/>
          </p:nvSpPr>
          <p:spPr>
            <a:xfrm>
              <a:off x="3957039" y="1118733"/>
              <a:ext cx="85874" cy="169046"/>
            </a:xfrm>
            <a:custGeom>
              <a:avLst/>
              <a:gdLst/>
              <a:ahLst/>
              <a:cxnLst/>
              <a:rect l="l" t="t" r="r" b="b"/>
              <a:pathLst>
                <a:path w="1335" h="2628" extrusionOk="0">
                  <a:moveTo>
                    <a:pt x="217" y="1"/>
                  </a:moveTo>
                  <a:cubicBezTo>
                    <a:pt x="209" y="1"/>
                    <a:pt x="201" y="9"/>
                    <a:pt x="201" y="26"/>
                  </a:cubicBezTo>
                  <a:cubicBezTo>
                    <a:pt x="134" y="293"/>
                    <a:pt x="101" y="560"/>
                    <a:pt x="34" y="827"/>
                  </a:cubicBezTo>
                  <a:cubicBezTo>
                    <a:pt x="34" y="960"/>
                    <a:pt x="1" y="1060"/>
                    <a:pt x="34" y="1160"/>
                  </a:cubicBezTo>
                  <a:cubicBezTo>
                    <a:pt x="101" y="1294"/>
                    <a:pt x="134" y="1427"/>
                    <a:pt x="201" y="1560"/>
                  </a:cubicBezTo>
                  <a:cubicBezTo>
                    <a:pt x="267" y="1694"/>
                    <a:pt x="301" y="1827"/>
                    <a:pt x="367" y="1961"/>
                  </a:cubicBezTo>
                  <a:cubicBezTo>
                    <a:pt x="434" y="2061"/>
                    <a:pt x="534" y="2094"/>
                    <a:pt x="601" y="2161"/>
                  </a:cubicBezTo>
                  <a:cubicBezTo>
                    <a:pt x="868" y="2328"/>
                    <a:pt x="1101" y="2494"/>
                    <a:pt x="1335" y="2628"/>
                  </a:cubicBezTo>
                  <a:cubicBezTo>
                    <a:pt x="1168" y="2494"/>
                    <a:pt x="968" y="2361"/>
                    <a:pt x="768" y="2228"/>
                  </a:cubicBezTo>
                  <a:cubicBezTo>
                    <a:pt x="668" y="2161"/>
                    <a:pt x="534" y="2061"/>
                    <a:pt x="434" y="1961"/>
                  </a:cubicBezTo>
                  <a:cubicBezTo>
                    <a:pt x="367" y="1861"/>
                    <a:pt x="334" y="1727"/>
                    <a:pt x="267" y="1594"/>
                  </a:cubicBezTo>
                  <a:cubicBezTo>
                    <a:pt x="234" y="1460"/>
                    <a:pt x="167" y="1360"/>
                    <a:pt x="134" y="1227"/>
                  </a:cubicBezTo>
                  <a:cubicBezTo>
                    <a:pt x="67" y="1093"/>
                    <a:pt x="67" y="960"/>
                    <a:pt x="101" y="793"/>
                  </a:cubicBezTo>
                  <a:cubicBezTo>
                    <a:pt x="167" y="526"/>
                    <a:pt x="201" y="293"/>
                    <a:pt x="234" y="26"/>
                  </a:cubicBezTo>
                  <a:cubicBezTo>
                    <a:pt x="234" y="9"/>
                    <a:pt x="226" y="1"/>
                    <a:pt x="217"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0" name="Google Shape;1930;p58"/>
            <p:cNvSpPr/>
            <p:nvPr/>
          </p:nvSpPr>
          <p:spPr>
            <a:xfrm>
              <a:off x="3974213" y="1103745"/>
              <a:ext cx="105171" cy="153994"/>
            </a:xfrm>
            <a:custGeom>
              <a:avLst/>
              <a:gdLst/>
              <a:ahLst/>
              <a:cxnLst/>
              <a:rect l="l" t="t" r="r" b="b"/>
              <a:pathLst>
                <a:path w="1635" h="2394" extrusionOk="0">
                  <a:moveTo>
                    <a:pt x="50" y="0"/>
                  </a:moveTo>
                  <a:cubicBezTo>
                    <a:pt x="42" y="0"/>
                    <a:pt x="34" y="9"/>
                    <a:pt x="34" y="26"/>
                  </a:cubicBezTo>
                  <a:cubicBezTo>
                    <a:pt x="34" y="292"/>
                    <a:pt x="34" y="559"/>
                    <a:pt x="34" y="859"/>
                  </a:cubicBezTo>
                  <a:cubicBezTo>
                    <a:pt x="34" y="960"/>
                    <a:pt x="0" y="1060"/>
                    <a:pt x="67" y="1160"/>
                  </a:cubicBezTo>
                  <a:cubicBezTo>
                    <a:pt x="134" y="1293"/>
                    <a:pt x="234" y="1427"/>
                    <a:pt x="301" y="1527"/>
                  </a:cubicBezTo>
                  <a:cubicBezTo>
                    <a:pt x="401" y="1660"/>
                    <a:pt x="467" y="1760"/>
                    <a:pt x="567" y="1894"/>
                  </a:cubicBezTo>
                  <a:cubicBezTo>
                    <a:pt x="634" y="1960"/>
                    <a:pt x="734" y="1994"/>
                    <a:pt x="834" y="2027"/>
                  </a:cubicBezTo>
                  <a:cubicBezTo>
                    <a:pt x="1101" y="2160"/>
                    <a:pt x="1335" y="2260"/>
                    <a:pt x="1635" y="2394"/>
                  </a:cubicBezTo>
                  <a:cubicBezTo>
                    <a:pt x="1635" y="2394"/>
                    <a:pt x="1635" y="2394"/>
                    <a:pt x="1635" y="2361"/>
                  </a:cubicBezTo>
                  <a:cubicBezTo>
                    <a:pt x="1401" y="2260"/>
                    <a:pt x="1201" y="2160"/>
                    <a:pt x="968" y="2060"/>
                  </a:cubicBezTo>
                  <a:cubicBezTo>
                    <a:pt x="868" y="2027"/>
                    <a:pt x="734" y="1960"/>
                    <a:pt x="634" y="1894"/>
                  </a:cubicBezTo>
                  <a:cubicBezTo>
                    <a:pt x="534" y="1793"/>
                    <a:pt x="467" y="1660"/>
                    <a:pt x="401" y="1560"/>
                  </a:cubicBezTo>
                  <a:cubicBezTo>
                    <a:pt x="301" y="1427"/>
                    <a:pt x="234" y="1326"/>
                    <a:pt x="167" y="1226"/>
                  </a:cubicBezTo>
                  <a:cubicBezTo>
                    <a:pt x="67" y="1093"/>
                    <a:pt x="67" y="960"/>
                    <a:pt x="67" y="793"/>
                  </a:cubicBezTo>
                  <a:cubicBezTo>
                    <a:pt x="67" y="526"/>
                    <a:pt x="67" y="259"/>
                    <a:pt x="67" y="26"/>
                  </a:cubicBezTo>
                  <a:cubicBezTo>
                    <a:pt x="67" y="9"/>
                    <a:pt x="59" y="0"/>
                    <a:pt x="50"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1" name="Google Shape;1931;p58"/>
            <p:cNvSpPr/>
            <p:nvPr/>
          </p:nvSpPr>
          <p:spPr>
            <a:xfrm>
              <a:off x="3982768" y="1104388"/>
              <a:ext cx="126656" cy="134053"/>
            </a:xfrm>
            <a:custGeom>
              <a:avLst/>
              <a:gdLst/>
              <a:ahLst/>
              <a:cxnLst/>
              <a:rect l="l" t="t" r="r" b="b"/>
              <a:pathLst>
                <a:path w="1969" h="2084" extrusionOk="0">
                  <a:moveTo>
                    <a:pt x="26" y="1"/>
                  </a:moveTo>
                  <a:cubicBezTo>
                    <a:pt x="16" y="1"/>
                    <a:pt x="1" y="16"/>
                    <a:pt x="1" y="16"/>
                  </a:cubicBezTo>
                  <a:cubicBezTo>
                    <a:pt x="34" y="282"/>
                    <a:pt x="68" y="583"/>
                    <a:pt x="134" y="849"/>
                  </a:cubicBezTo>
                  <a:cubicBezTo>
                    <a:pt x="134" y="950"/>
                    <a:pt x="168" y="1050"/>
                    <a:pt x="234" y="1150"/>
                  </a:cubicBezTo>
                  <a:cubicBezTo>
                    <a:pt x="334" y="1250"/>
                    <a:pt x="434" y="1350"/>
                    <a:pt x="535" y="1483"/>
                  </a:cubicBezTo>
                  <a:cubicBezTo>
                    <a:pt x="635" y="1583"/>
                    <a:pt x="735" y="1683"/>
                    <a:pt x="835" y="1783"/>
                  </a:cubicBezTo>
                  <a:cubicBezTo>
                    <a:pt x="901" y="1850"/>
                    <a:pt x="1002" y="1850"/>
                    <a:pt x="1102" y="1884"/>
                  </a:cubicBezTo>
                  <a:cubicBezTo>
                    <a:pt x="1402" y="1950"/>
                    <a:pt x="1669" y="2017"/>
                    <a:pt x="1969" y="2084"/>
                  </a:cubicBezTo>
                  <a:cubicBezTo>
                    <a:pt x="1735" y="2017"/>
                    <a:pt x="1502" y="1950"/>
                    <a:pt x="1268" y="1884"/>
                  </a:cubicBezTo>
                  <a:cubicBezTo>
                    <a:pt x="1135" y="1850"/>
                    <a:pt x="1002" y="1817"/>
                    <a:pt x="901" y="1750"/>
                  </a:cubicBezTo>
                  <a:cubicBezTo>
                    <a:pt x="768" y="1683"/>
                    <a:pt x="701" y="1550"/>
                    <a:pt x="601" y="1483"/>
                  </a:cubicBezTo>
                  <a:cubicBezTo>
                    <a:pt x="501" y="1383"/>
                    <a:pt x="434" y="1283"/>
                    <a:pt x="334" y="1183"/>
                  </a:cubicBezTo>
                  <a:cubicBezTo>
                    <a:pt x="201" y="1050"/>
                    <a:pt x="201" y="916"/>
                    <a:pt x="168" y="783"/>
                  </a:cubicBezTo>
                  <a:cubicBezTo>
                    <a:pt x="134" y="516"/>
                    <a:pt x="68" y="282"/>
                    <a:pt x="34" y="16"/>
                  </a:cubicBezTo>
                  <a:cubicBezTo>
                    <a:pt x="34" y="4"/>
                    <a:pt x="30" y="1"/>
                    <a:pt x="26"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2" name="Google Shape;1932;p58"/>
            <p:cNvSpPr/>
            <p:nvPr/>
          </p:nvSpPr>
          <p:spPr>
            <a:xfrm>
              <a:off x="3948483" y="875775"/>
              <a:ext cx="109481" cy="223208"/>
            </a:xfrm>
            <a:custGeom>
              <a:avLst/>
              <a:gdLst/>
              <a:ahLst/>
              <a:cxnLst/>
              <a:rect l="l" t="t" r="r" b="b"/>
              <a:pathLst>
                <a:path w="1702" h="3470" extrusionOk="0">
                  <a:moveTo>
                    <a:pt x="0" y="3469"/>
                  </a:moveTo>
                  <a:cubicBezTo>
                    <a:pt x="0" y="2836"/>
                    <a:pt x="267" y="2102"/>
                    <a:pt x="467" y="1535"/>
                  </a:cubicBezTo>
                  <a:cubicBezTo>
                    <a:pt x="634" y="1101"/>
                    <a:pt x="834" y="534"/>
                    <a:pt x="1168" y="234"/>
                  </a:cubicBezTo>
                  <a:cubicBezTo>
                    <a:pt x="1401" y="0"/>
                    <a:pt x="1668" y="34"/>
                    <a:pt x="1668" y="367"/>
                  </a:cubicBezTo>
                  <a:cubicBezTo>
                    <a:pt x="1701" y="968"/>
                    <a:pt x="1334" y="1601"/>
                    <a:pt x="1068" y="2135"/>
                  </a:cubicBezTo>
                  <a:cubicBezTo>
                    <a:pt x="901" y="2402"/>
                    <a:pt x="734" y="2702"/>
                    <a:pt x="534" y="2969"/>
                  </a:cubicBezTo>
                  <a:cubicBezTo>
                    <a:pt x="434" y="3103"/>
                    <a:pt x="300" y="3236"/>
                    <a:pt x="200" y="3369"/>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3" name="Google Shape;1933;p58"/>
            <p:cNvSpPr/>
            <p:nvPr/>
          </p:nvSpPr>
          <p:spPr>
            <a:xfrm>
              <a:off x="3866920" y="903628"/>
              <a:ext cx="83751" cy="216840"/>
            </a:xfrm>
            <a:custGeom>
              <a:avLst/>
              <a:gdLst/>
              <a:ahLst/>
              <a:cxnLst/>
              <a:rect l="l" t="t" r="r" b="b"/>
              <a:pathLst>
                <a:path w="1302" h="3371" extrusionOk="0">
                  <a:moveTo>
                    <a:pt x="1235" y="3370"/>
                  </a:moveTo>
                  <a:cubicBezTo>
                    <a:pt x="834" y="2936"/>
                    <a:pt x="601" y="2269"/>
                    <a:pt x="367" y="1736"/>
                  </a:cubicBezTo>
                  <a:cubicBezTo>
                    <a:pt x="201" y="1369"/>
                    <a:pt x="1" y="835"/>
                    <a:pt x="34" y="435"/>
                  </a:cubicBezTo>
                  <a:cubicBezTo>
                    <a:pt x="67" y="134"/>
                    <a:pt x="267" y="1"/>
                    <a:pt x="468" y="234"/>
                  </a:cubicBezTo>
                  <a:cubicBezTo>
                    <a:pt x="868" y="635"/>
                    <a:pt x="1001" y="1302"/>
                    <a:pt x="1135" y="1802"/>
                  </a:cubicBezTo>
                  <a:cubicBezTo>
                    <a:pt x="1201" y="2102"/>
                    <a:pt x="1268" y="2403"/>
                    <a:pt x="1301" y="2703"/>
                  </a:cubicBezTo>
                  <a:cubicBezTo>
                    <a:pt x="1301" y="2870"/>
                    <a:pt x="1268" y="3036"/>
                    <a:pt x="1301" y="3203"/>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4" name="Google Shape;1934;p58"/>
            <p:cNvSpPr/>
            <p:nvPr/>
          </p:nvSpPr>
          <p:spPr>
            <a:xfrm>
              <a:off x="4019241" y="1098663"/>
              <a:ext cx="139585" cy="73009"/>
            </a:xfrm>
            <a:custGeom>
              <a:avLst/>
              <a:gdLst/>
              <a:ahLst/>
              <a:cxnLst/>
              <a:rect l="l" t="t" r="r" b="b"/>
              <a:pathLst>
                <a:path w="2170" h="1135" extrusionOk="0">
                  <a:moveTo>
                    <a:pt x="175" y="0"/>
                  </a:moveTo>
                  <a:cubicBezTo>
                    <a:pt x="127" y="0"/>
                    <a:pt x="80" y="2"/>
                    <a:pt x="34" y="4"/>
                  </a:cubicBezTo>
                  <a:lnTo>
                    <a:pt x="1" y="271"/>
                  </a:lnTo>
                  <a:cubicBezTo>
                    <a:pt x="5" y="271"/>
                    <a:pt x="9" y="271"/>
                    <a:pt x="13" y="271"/>
                  </a:cubicBezTo>
                  <a:cubicBezTo>
                    <a:pt x="302" y="271"/>
                    <a:pt x="1437" y="1135"/>
                    <a:pt x="1919" y="1135"/>
                  </a:cubicBezTo>
                  <a:cubicBezTo>
                    <a:pt x="2042" y="1135"/>
                    <a:pt x="2122" y="1079"/>
                    <a:pt x="2136" y="938"/>
                  </a:cubicBezTo>
                  <a:cubicBezTo>
                    <a:pt x="2169" y="638"/>
                    <a:pt x="1902" y="438"/>
                    <a:pt x="1702" y="338"/>
                  </a:cubicBezTo>
                  <a:cubicBezTo>
                    <a:pt x="1245" y="155"/>
                    <a:pt x="677" y="0"/>
                    <a:pt x="175" y="0"/>
                  </a:cubicBez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935" name="Google Shape;1935;p58"/>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000"/>
              <a:buNone/>
              <a:defRPr/>
            </a:lvl1pPr>
            <a:lvl2pPr lvl="1" algn="ctr">
              <a:lnSpc>
                <a:spcPct val="100000"/>
              </a:lnSpc>
              <a:spcBef>
                <a:spcPts val="0"/>
              </a:spcBef>
              <a:spcAft>
                <a:spcPts val="0"/>
              </a:spcAft>
              <a:buSzPts val="3000"/>
              <a:buNone/>
              <a:defRPr/>
            </a:lvl2pPr>
            <a:lvl3pPr lvl="2" algn="ctr">
              <a:lnSpc>
                <a:spcPct val="100000"/>
              </a:lnSpc>
              <a:spcBef>
                <a:spcPts val="0"/>
              </a:spcBef>
              <a:spcAft>
                <a:spcPts val="0"/>
              </a:spcAft>
              <a:buSzPts val="3000"/>
              <a:buNone/>
              <a:defRPr/>
            </a:lvl3pPr>
            <a:lvl4pPr lvl="3" algn="ctr">
              <a:lnSpc>
                <a:spcPct val="100000"/>
              </a:lnSpc>
              <a:spcBef>
                <a:spcPts val="0"/>
              </a:spcBef>
              <a:spcAft>
                <a:spcPts val="0"/>
              </a:spcAft>
              <a:buSzPts val="3000"/>
              <a:buNone/>
              <a:defRPr/>
            </a:lvl4pPr>
            <a:lvl5pPr lvl="4" algn="ctr">
              <a:lnSpc>
                <a:spcPct val="100000"/>
              </a:lnSpc>
              <a:spcBef>
                <a:spcPts val="0"/>
              </a:spcBef>
              <a:spcAft>
                <a:spcPts val="0"/>
              </a:spcAft>
              <a:buSzPts val="3000"/>
              <a:buNone/>
              <a:defRPr/>
            </a:lvl5pPr>
            <a:lvl6pPr lvl="5" algn="ctr">
              <a:lnSpc>
                <a:spcPct val="100000"/>
              </a:lnSpc>
              <a:spcBef>
                <a:spcPts val="0"/>
              </a:spcBef>
              <a:spcAft>
                <a:spcPts val="0"/>
              </a:spcAft>
              <a:buSzPts val="3000"/>
              <a:buNone/>
              <a:defRPr/>
            </a:lvl6pPr>
            <a:lvl7pPr lvl="6" algn="ctr">
              <a:lnSpc>
                <a:spcPct val="100000"/>
              </a:lnSpc>
              <a:spcBef>
                <a:spcPts val="0"/>
              </a:spcBef>
              <a:spcAft>
                <a:spcPts val="0"/>
              </a:spcAft>
              <a:buSzPts val="3000"/>
              <a:buNone/>
              <a:defRPr/>
            </a:lvl7pPr>
            <a:lvl8pPr lvl="7" algn="ctr">
              <a:lnSpc>
                <a:spcPct val="100000"/>
              </a:lnSpc>
              <a:spcBef>
                <a:spcPts val="0"/>
              </a:spcBef>
              <a:spcAft>
                <a:spcPts val="0"/>
              </a:spcAft>
              <a:buSzPts val="3000"/>
              <a:buNone/>
              <a:defRPr/>
            </a:lvl8pPr>
            <a:lvl9pPr lvl="8" algn="ctr">
              <a:lnSpc>
                <a:spcPct val="100000"/>
              </a:lnSpc>
              <a:spcBef>
                <a:spcPts val="0"/>
              </a:spcBef>
              <a:spcAft>
                <a:spcPts val="0"/>
              </a:spcAft>
              <a:buSzPts val="3000"/>
              <a:buNone/>
              <a:defRPr/>
            </a:lvl9pPr>
          </a:lstStyle>
          <a:p>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Title only 2">
  <p:cSld name="CUSTOM_9">
    <p:spTree>
      <p:nvGrpSpPr>
        <p:cNvPr id="1" name="Shape 1936"/>
        <p:cNvGrpSpPr/>
        <p:nvPr/>
      </p:nvGrpSpPr>
      <p:grpSpPr>
        <a:xfrm>
          <a:off x="0" y="0"/>
          <a:ext cx="0" cy="0"/>
          <a:chOff x="0" y="0"/>
          <a:chExt cx="0" cy="0"/>
        </a:xfrm>
      </p:grpSpPr>
      <p:grpSp>
        <p:nvGrpSpPr>
          <p:cNvPr id="1937" name="Google Shape;1937;p59"/>
          <p:cNvGrpSpPr/>
          <p:nvPr/>
        </p:nvGrpSpPr>
        <p:grpSpPr>
          <a:xfrm rot="-4978490">
            <a:off x="3618962" y="-386297"/>
            <a:ext cx="4392608" cy="6408584"/>
            <a:chOff x="1767275" y="2886675"/>
            <a:chExt cx="843125" cy="1230075"/>
          </a:xfrm>
        </p:grpSpPr>
        <p:sp>
          <p:nvSpPr>
            <p:cNvPr id="1938" name="Google Shape;1938;p59"/>
            <p:cNvSpPr/>
            <p:nvPr/>
          </p:nvSpPr>
          <p:spPr>
            <a:xfrm>
              <a:off x="1984925" y="3166050"/>
              <a:ext cx="625475" cy="583775"/>
            </a:xfrm>
            <a:custGeom>
              <a:avLst/>
              <a:gdLst/>
              <a:ahLst/>
              <a:cxnLst/>
              <a:rect l="l" t="t" r="r" b="b"/>
              <a:pathLst>
                <a:path w="25019" h="23351" extrusionOk="0">
                  <a:moveTo>
                    <a:pt x="8506" y="0"/>
                  </a:moveTo>
                  <a:cubicBezTo>
                    <a:pt x="6105" y="0"/>
                    <a:pt x="4170" y="1935"/>
                    <a:pt x="4170" y="4337"/>
                  </a:cubicBezTo>
                  <a:cubicBezTo>
                    <a:pt x="4170" y="4804"/>
                    <a:pt x="4237" y="5271"/>
                    <a:pt x="4370" y="5671"/>
                  </a:cubicBezTo>
                  <a:cubicBezTo>
                    <a:pt x="3403" y="6071"/>
                    <a:pt x="2702" y="7039"/>
                    <a:pt x="2702" y="8173"/>
                  </a:cubicBezTo>
                  <a:cubicBezTo>
                    <a:pt x="2702" y="8773"/>
                    <a:pt x="2902" y="9307"/>
                    <a:pt x="3236" y="9774"/>
                  </a:cubicBezTo>
                  <a:cubicBezTo>
                    <a:pt x="2869" y="10074"/>
                    <a:pt x="2636" y="10541"/>
                    <a:pt x="2636" y="11041"/>
                  </a:cubicBezTo>
                  <a:cubicBezTo>
                    <a:pt x="2636" y="11575"/>
                    <a:pt x="2902" y="12042"/>
                    <a:pt x="3269" y="12342"/>
                  </a:cubicBezTo>
                  <a:cubicBezTo>
                    <a:pt x="3036" y="12609"/>
                    <a:pt x="2902" y="12976"/>
                    <a:pt x="2902" y="13376"/>
                  </a:cubicBezTo>
                  <a:cubicBezTo>
                    <a:pt x="2902" y="13643"/>
                    <a:pt x="2969" y="13877"/>
                    <a:pt x="3069" y="14077"/>
                  </a:cubicBezTo>
                  <a:cubicBezTo>
                    <a:pt x="1268" y="14644"/>
                    <a:pt x="0" y="16278"/>
                    <a:pt x="0" y="18247"/>
                  </a:cubicBezTo>
                  <a:cubicBezTo>
                    <a:pt x="0" y="20648"/>
                    <a:pt x="1935" y="22583"/>
                    <a:pt x="4337" y="22583"/>
                  </a:cubicBezTo>
                  <a:cubicBezTo>
                    <a:pt x="5504" y="22583"/>
                    <a:pt x="6538" y="22149"/>
                    <a:pt x="7306" y="21416"/>
                  </a:cubicBezTo>
                  <a:cubicBezTo>
                    <a:pt x="7639" y="22516"/>
                    <a:pt x="8673" y="23350"/>
                    <a:pt x="9907" y="23350"/>
                  </a:cubicBezTo>
                  <a:cubicBezTo>
                    <a:pt x="11108" y="23350"/>
                    <a:pt x="12142" y="22550"/>
                    <a:pt x="12476" y="21449"/>
                  </a:cubicBezTo>
                  <a:cubicBezTo>
                    <a:pt x="12776" y="21916"/>
                    <a:pt x="13277" y="22183"/>
                    <a:pt x="13844" y="22183"/>
                  </a:cubicBezTo>
                  <a:cubicBezTo>
                    <a:pt x="14577" y="22183"/>
                    <a:pt x="15211" y="21716"/>
                    <a:pt x="15411" y="21049"/>
                  </a:cubicBezTo>
                  <a:cubicBezTo>
                    <a:pt x="16179" y="22283"/>
                    <a:pt x="17546" y="23117"/>
                    <a:pt x="19114" y="23117"/>
                  </a:cubicBezTo>
                  <a:cubicBezTo>
                    <a:pt x="21516" y="23117"/>
                    <a:pt x="23450" y="21149"/>
                    <a:pt x="23450" y="18780"/>
                  </a:cubicBezTo>
                  <a:cubicBezTo>
                    <a:pt x="23450" y="17613"/>
                    <a:pt x="23017" y="16579"/>
                    <a:pt x="22283" y="15811"/>
                  </a:cubicBezTo>
                  <a:cubicBezTo>
                    <a:pt x="22750" y="15511"/>
                    <a:pt x="23050" y="15011"/>
                    <a:pt x="23050" y="14410"/>
                  </a:cubicBezTo>
                  <a:cubicBezTo>
                    <a:pt x="23050" y="13977"/>
                    <a:pt x="22883" y="13577"/>
                    <a:pt x="22617" y="13276"/>
                  </a:cubicBezTo>
                  <a:cubicBezTo>
                    <a:pt x="24018" y="12542"/>
                    <a:pt x="25018" y="11075"/>
                    <a:pt x="25018" y="9374"/>
                  </a:cubicBezTo>
                  <a:cubicBezTo>
                    <a:pt x="25018" y="6972"/>
                    <a:pt x="23050" y="5037"/>
                    <a:pt x="20682" y="5037"/>
                  </a:cubicBezTo>
                  <a:cubicBezTo>
                    <a:pt x="20415" y="5037"/>
                    <a:pt x="20148" y="5070"/>
                    <a:pt x="19881" y="5104"/>
                  </a:cubicBezTo>
                  <a:cubicBezTo>
                    <a:pt x="19881" y="5104"/>
                    <a:pt x="19881" y="5070"/>
                    <a:pt x="19881" y="5037"/>
                  </a:cubicBezTo>
                  <a:cubicBezTo>
                    <a:pt x="19881" y="4136"/>
                    <a:pt x="19147" y="3369"/>
                    <a:pt x="18247" y="3369"/>
                  </a:cubicBezTo>
                  <a:cubicBezTo>
                    <a:pt x="18047" y="3369"/>
                    <a:pt x="17880" y="3403"/>
                    <a:pt x="17746" y="3469"/>
                  </a:cubicBezTo>
                  <a:cubicBezTo>
                    <a:pt x="17480" y="2235"/>
                    <a:pt x="16412" y="1301"/>
                    <a:pt x="15111" y="1301"/>
                  </a:cubicBezTo>
                  <a:cubicBezTo>
                    <a:pt x="13977" y="1301"/>
                    <a:pt x="13043" y="2002"/>
                    <a:pt x="12609" y="2969"/>
                  </a:cubicBezTo>
                  <a:cubicBezTo>
                    <a:pt x="12042" y="1234"/>
                    <a:pt x="10441" y="0"/>
                    <a:pt x="8506" y="0"/>
                  </a:cubicBezTo>
                  <a:close/>
                </a:path>
              </a:pathLst>
            </a:custGeom>
            <a:solidFill>
              <a:srgbClr val="9FC5E8">
                <a:alpha val="3411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9" name="Google Shape;1939;p59"/>
            <p:cNvSpPr/>
            <p:nvPr/>
          </p:nvSpPr>
          <p:spPr>
            <a:xfrm>
              <a:off x="2414400" y="2886675"/>
              <a:ext cx="160975" cy="256875"/>
            </a:xfrm>
            <a:custGeom>
              <a:avLst/>
              <a:gdLst/>
              <a:ahLst/>
              <a:cxnLst/>
              <a:rect l="l" t="t" r="r" b="b"/>
              <a:pathLst>
                <a:path w="6439" h="10275" extrusionOk="0">
                  <a:moveTo>
                    <a:pt x="4937" y="1"/>
                  </a:moveTo>
                  <a:lnTo>
                    <a:pt x="0" y="10275"/>
                  </a:lnTo>
                  <a:lnTo>
                    <a:pt x="6438" y="1068"/>
                  </a:lnTo>
                  <a:lnTo>
                    <a:pt x="4937" y="1"/>
                  </a:lnTo>
                  <a:close/>
                </a:path>
              </a:pathLst>
            </a:custGeom>
            <a:solidFill>
              <a:srgbClr val="9FC5E8">
                <a:alpha val="3411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0" name="Google Shape;1940;p59"/>
            <p:cNvSpPr/>
            <p:nvPr/>
          </p:nvSpPr>
          <p:spPr>
            <a:xfrm>
              <a:off x="1767275" y="3389525"/>
              <a:ext cx="214325" cy="59250"/>
            </a:xfrm>
            <a:custGeom>
              <a:avLst/>
              <a:gdLst/>
              <a:ahLst/>
              <a:cxnLst/>
              <a:rect l="l" t="t" r="r" b="b"/>
              <a:pathLst>
                <a:path w="8573" h="2370" extrusionOk="0">
                  <a:moveTo>
                    <a:pt x="8573" y="1"/>
                  </a:moveTo>
                  <a:lnTo>
                    <a:pt x="8549" y="8"/>
                  </a:lnTo>
                  <a:lnTo>
                    <a:pt x="8549" y="8"/>
                  </a:lnTo>
                  <a:cubicBezTo>
                    <a:pt x="8558" y="5"/>
                    <a:pt x="8566" y="3"/>
                    <a:pt x="8573" y="1"/>
                  </a:cubicBezTo>
                  <a:close/>
                  <a:moveTo>
                    <a:pt x="8549" y="8"/>
                  </a:moveTo>
                  <a:cubicBezTo>
                    <a:pt x="7765" y="211"/>
                    <a:pt x="0" y="635"/>
                    <a:pt x="0" y="635"/>
                  </a:cubicBezTo>
                  <a:lnTo>
                    <a:pt x="234" y="2369"/>
                  </a:lnTo>
                  <a:lnTo>
                    <a:pt x="8549" y="8"/>
                  </a:lnTo>
                  <a:close/>
                </a:path>
              </a:pathLst>
            </a:custGeom>
            <a:solidFill>
              <a:srgbClr val="9FC5E8">
                <a:alpha val="3411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1" name="Google Shape;1941;p59"/>
            <p:cNvSpPr/>
            <p:nvPr/>
          </p:nvSpPr>
          <p:spPr>
            <a:xfrm>
              <a:off x="2345175" y="3785650"/>
              <a:ext cx="53400" cy="331100"/>
            </a:xfrm>
            <a:custGeom>
              <a:avLst/>
              <a:gdLst/>
              <a:ahLst/>
              <a:cxnLst/>
              <a:rect l="l" t="t" r="r" b="b"/>
              <a:pathLst>
                <a:path w="2136" h="13244" extrusionOk="0">
                  <a:moveTo>
                    <a:pt x="1" y="1"/>
                  </a:moveTo>
                  <a:lnTo>
                    <a:pt x="201" y="13243"/>
                  </a:lnTo>
                  <a:lnTo>
                    <a:pt x="2136" y="13043"/>
                  </a:lnTo>
                  <a:lnTo>
                    <a:pt x="1" y="1"/>
                  </a:lnTo>
                  <a:close/>
                </a:path>
              </a:pathLst>
            </a:custGeom>
            <a:solidFill>
              <a:srgbClr val="9FC5E8">
                <a:alpha val="3411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2" name="Google Shape;1942;p59"/>
            <p:cNvSpPr/>
            <p:nvPr/>
          </p:nvSpPr>
          <p:spPr>
            <a:xfrm>
              <a:off x="2147550" y="3785650"/>
              <a:ext cx="133450" cy="191825"/>
            </a:xfrm>
            <a:custGeom>
              <a:avLst/>
              <a:gdLst/>
              <a:ahLst/>
              <a:cxnLst/>
              <a:rect l="l" t="t" r="r" b="b"/>
              <a:pathLst>
                <a:path w="5338" h="7673" extrusionOk="0">
                  <a:moveTo>
                    <a:pt x="5337" y="1"/>
                  </a:moveTo>
                  <a:lnTo>
                    <a:pt x="0" y="6605"/>
                  </a:lnTo>
                  <a:lnTo>
                    <a:pt x="1501" y="7673"/>
                  </a:lnTo>
                  <a:lnTo>
                    <a:pt x="5337" y="1"/>
                  </a:lnTo>
                  <a:close/>
                </a:path>
              </a:pathLst>
            </a:custGeom>
            <a:solidFill>
              <a:srgbClr val="9FC5E8">
                <a:alpha val="3411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3" name="Google Shape;1943;p59"/>
            <p:cNvSpPr/>
            <p:nvPr/>
          </p:nvSpPr>
          <p:spPr>
            <a:xfrm>
              <a:off x="2386875" y="3736450"/>
              <a:ext cx="130950" cy="192675"/>
            </a:xfrm>
            <a:custGeom>
              <a:avLst/>
              <a:gdLst/>
              <a:ahLst/>
              <a:cxnLst/>
              <a:rect l="l" t="t" r="r" b="b"/>
              <a:pathLst>
                <a:path w="5238" h="7707" extrusionOk="0">
                  <a:moveTo>
                    <a:pt x="1" y="1"/>
                  </a:moveTo>
                  <a:lnTo>
                    <a:pt x="3603" y="7706"/>
                  </a:lnTo>
                  <a:lnTo>
                    <a:pt x="5238" y="6839"/>
                  </a:lnTo>
                  <a:lnTo>
                    <a:pt x="1" y="1"/>
                  </a:lnTo>
                  <a:close/>
                </a:path>
              </a:pathLst>
            </a:custGeom>
            <a:solidFill>
              <a:srgbClr val="9FC5E8">
                <a:alpha val="3411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4" name="Google Shape;1944;p59"/>
            <p:cNvSpPr/>
            <p:nvPr/>
          </p:nvSpPr>
          <p:spPr>
            <a:xfrm>
              <a:off x="2024125" y="3010100"/>
              <a:ext cx="90925" cy="144300"/>
            </a:xfrm>
            <a:custGeom>
              <a:avLst/>
              <a:gdLst/>
              <a:ahLst/>
              <a:cxnLst/>
              <a:rect l="l" t="t" r="r" b="b"/>
              <a:pathLst>
                <a:path w="3637" h="5772" extrusionOk="0">
                  <a:moveTo>
                    <a:pt x="1935" y="0"/>
                  </a:moveTo>
                  <a:lnTo>
                    <a:pt x="0" y="1268"/>
                  </a:lnTo>
                  <a:lnTo>
                    <a:pt x="3636" y="5771"/>
                  </a:lnTo>
                  <a:lnTo>
                    <a:pt x="3636" y="5771"/>
                  </a:lnTo>
                  <a:lnTo>
                    <a:pt x="1935" y="0"/>
                  </a:lnTo>
                  <a:close/>
                </a:path>
              </a:pathLst>
            </a:custGeom>
            <a:solidFill>
              <a:srgbClr val="9FC5E8">
                <a:alpha val="3411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945" name="Google Shape;1945;p59"/>
          <p:cNvSpPr/>
          <p:nvPr/>
        </p:nvSpPr>
        <p:spPr>
          <a:xfrm>
            <a:off x="8159100" y="1623725"/>
            <a:ext cx="709700" cy="307725"/>
          </a:xfrm>
          <a:custGeom>
            <a:avLst/>
            <a:gdLst/>
            <a:ahLst/>
            <a:cxnLst/>
            <a:rect l="l" t="t" r="r" b="b"/>
            <a:pathLst>
              <a:path w="28388" h="12309" extrusionOk="0">
                <a:moveTo>
                  <a:pt x="18247" y="0"/>
                </a:moveTo>
                <a:cubicBezTo>
                  <a:pt x="13877" y="0"/>
                  <a:pt x="10141" y="2802"/>
                  <a:pt x="8740" y="6738"/>
                </a:cubicBezTo>
                <a:lnTo>
                  <a:pt x="2769" y="6738"/>
                </a:lnTo>
                <a:cubicBezTo>
                  <a:pt x="1234" y="6738"/>
                  <a:pt x="0" y="7973"/>
                  <a:pt x="0" y="9507"/>
                </a:cubicBezTo>
                <a:cubicBezTo>
                  <a:pt x="0" y="11041"/>
                  <a:pt x="1234" y="12309"/>
                  <a:pt x="2769" y="12309"/>
                </a:cubicBezTo>
                <a:lnTo>
                  <a:pt x="25585" y="12309"/>
                </a:lnTo>
                <a:cubicBezTo>
                  <a:pt x="27153" y="12309"/>
                  <a:pt x="28387" y="11041"/>
                  <a:pt x="28387" y="9507"/>
                </a:cubicBezTo>
                <a:cubicBezTo>
                  <a:pt x="28387" y="9407"/>
                  <a:pt x="28387" y="9273"/>
                  <a:pt x="28354" y="9173"/>
                </a:cubicBezTo>
                <a:cubicBezTo>
                  <a:pt x="28087" y="3836"/>
                  <a:pt x="23684" y="0"/>
                  <a:pt x="18247" y="0"/>
                </a:cubicBezTo>
                <a:close/>
              </a:path>
            </a:pathLst>
          </a:custGeom>
          <a:solidFill>
            <a:srgbClr val="F0EF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6" name="Google Shape;1946;p59"/>
          <p:cNvSpPr/>
          <p:nvPr/>
        </p:nvSpPr>
        <p:spPr>
          <a:xfrm flipH="1">
            <a:off x="415625" y="4445550"/>
            <a:ext cx="709700" cy="307725"/>
          </a:xfrm>
          <a:custGeom>
            <a:avLst/>
            <a:gdLst/>
            <a:ahLst/>
            <a:cxnLst/>
            <a:rect l="l" t="t" r="r" b="b"/>
            <a:pathLst>
              <a:path w="28388" h="12309" extrusionOk="0">
                <a:moveTo>
                  <a:pt x="18247" y="0"/>
                </a:moveTo>
                <a:cubicBezTo>
                  <a:pt x="13877" y="0"/>
                  <a:pt x="10141" y="2802"/>
                  <a:pt x="8740" y="6738"/>
                </a:cubicBezTo>
                <a:lnTo>
                  <a:pt x="2769" y="6738"/>
                </a:lnTo>
                <a:cubicBezTo>
                  <a:pt x="1234" y="6738"/>
                  <a:pt x="0" y="7973"/>
                  <a:pt x="0" y="9507"/>
                </a:cubicBezTo>
                <a:cubicBezTo>
                  <a:pt x="0" y="11041"/>
                  <a:pt x="1234" y="12309"/>
                  <a:pt x="2769" y="12309"/>
                </a:cubicBezTo>
                <a:lnTo>
                  <a:pt x="25585" y="12309"/>
                </a:lnTo>
                <a:cubicBezTo>
                  <a:pt x="27153" y="12309"/>
                  <a:pt x="28387" y="11041"/>
                  <a:pt x="28387" y="9507"/>
                </a:cubicBezTo>
                <a:cubicBezTo>
                  <a:pt x="28387" y="9407"/>
                  <a:pt x="28387" y="9273"/>
                  <a:pt x="28354" y="9173"/>
                </a:cubicBezTo>
                <a:cubicBezTo>
                  <a:pt x="28087" y="3836"/>
                  <a:pt x="23684" y="0"/>
                  <a:pt x="18247" y="0"/>
                </a:cubicBezTo>
                <a:close/>
              </a:path>
            </a:pathLst>
          </a:custGeom>
          <a:solidFill>
            <a:srgbClr val="F0EF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947" name="Google Shape;1947;p59"/>
          <p:cNvGrpSpPr/>
          <p:nvPr/>
        </p:nvGrpSpPr>
        <p:grpSpPr>
          <a:xfrm>
            <a:off x="7542725" y="704088"/>
            <a:ext cx="330501" cy="420623"/>
            <a:chOff x="3828325" y="875775"/>
            <a:chExt cx="330501" cy="420623"/>
          </a:xfrm>
        </p:grpSpPr>
        <p:sp>
          <p:nvSpPr>
            <p:cNvPr id="1948" name="Google Shape;1948;p59"/>
            <p:cNvSpPr/>
            <p:nvPr/>
          </p:nvSpPr>
          <p:spPr>
            <a:xfrm>
              <a:off x="3884094" y="1119247"/>
              <a:ext cx="53711" cy="53776"/>
            </a:xfrm>
            <a:custGeom>
              <a:avLst/>
              <a:gdLst/>
              <a:ahLst/>
              <a:cxnLst/>
              <a:rect l="l" t="t" r="r" b="b"/>
              <a:pathLst>
                <a:path w="835" h="836" extrusionOk="0">
                  <a:moveTo>
                    <a:pt x="474" y="1"/>
                  </a:moveTo>
                  <a:cubicBezTo>
                    <a:pt x="323" y="1"/>
                    <a:pt x="155" y="120"/>
                    <a:pt x="100" y="285"/>
                  </a:cubicBezTo>
                  <a:cubicBezTo>
                    <a:pt x="0" y="485"/>
                    <a:pt x="67" y="719"/>
                    <a:pt x="234" y="819"/>
                  </a:cubicBezTo>
                  <a:cubicBezTo>
                    <a:pt x="269" y="830"/>
                    <a:pt x="305" y="836"/>
                    <a:pt x="340" y="836"/>
                  </a:cubicBezTo>
                  <a:cubicBezTo>
                    <a:pt x="502" y="836"/>
                    <a:pt x="652" y="716"/>
                    <a:pt x="734" y="552"/>
                  </a:cubicBezTo>
                  <a:cubicBezTo>
                    <a:pt x="834" y="352"/>
                    <a:pt x="734" y="118"/>
                    <a:pt x="567" y="18"/>
                  </a:cubicBezTo>
                  <a:cubicBezTo>
                    <a:pt x="538" y="6"/>
                    <a:pt x="506" y="1"/>
                    <a:pt x="474" y="1"/>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9" name="Google Shape;1949;p59"/>
            <p:cNvSpPr/>
            <p:nvPr/>
          </p:nvSpPr>
          <p:spPr>
            <a:xfrm>
              <a:off x="3918444" y="1068109"/>
              <a:ext cx="126656" cy="79699"/>
            </a:xfrm>
            <a:custGeom>
              <a:avLst/>
              <a:gdLst/>
              <a:ahLst/>
              <a:cxnLst/>
              <a:rect l="l" t="t" r="r" b="b"/>
              <a:pathLst>
                <a:path w="1969" h="1239" extrusionOk="0">
                  <a:moveTo>
                    <a:pt x="1114" y="1"/>
                  </a:moveTo>
                  <a:cubicBezTo>
                    <a:pt x="642" y="1"/>
                    <a:pt x="123" y="511"/>
                    <a:pt x="0" y="880"/>
                  </a:cubicBezTo>
                  <a:lnTo>
                    <a:pt x="0" y="1180"/>
                  </a:lnTo>
                  <a:cubicBezTo>
                    <a:pt x="43" y="1223"/>
                    <a:pt x="86" y="1238"/>
                    <a:pt x="130" y="1238"/>
                  </a:cubicBezTo>
                  <a:cubicBezTo>
                    <a:pt x="223" y="1238"/>
                    <a:pt x="320" y="1169"/>
                    <a:pt x="434" y="1147"/>
                  </a:cubicBezTo>
                  <a:cubicBezTo>
                    <a:pt x="551" y="1108"/>
                    <a:pt x="668" y="1091"/>
                    <a:pt x="785" y="1091"/>
                  </a:cubicBezTo>
                  <a:cubicBezTo>
                    <a:pt x="868" y="1091"/>
                    <a:pt x="951" y="1099"/>
                    <a:pt x="1034" y="1113"/>
                  </a:cubicBezTo>
                  <a:cubicBezTo>
                    <a:pt x="1188" y="1113"/>
                    <a:pt x="1349" y="1156"/>
                    <a:pt x="1488" y="1156"/>
                  </a:cubicBezTo>
                  <a:cubicBezTo>
                    <a:pt x="1650" y="1156"/>
                    <a:pt x="1781" y="1098"/>
                    <a:pt x="1835" y="846"/>
                  </a:cubicBezTo>
                  <a:cubicBezTo>
                    <a:pt x="1968" y="446"/>
                    <a:pt x="1601" y="113"/>
                    <a:pt x="1234" y="12"/>
                  </a:cubicBezTo>
                  <a:cubicBezTo>
                    <a:pt x="1195" y="5"/>
                    <a:pt x="1155" y="1"/>
                    <a:pt x="1114"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0" name="Google Shape;1950;p59"/>
            <p:cNvSpPr/>
            <p:nvPr/>
          </p:nvSpPr>
          <p:spPr>
            <a:xfrm>
              <a:off x="3828325" y="1159001"/>
              <a:ext cx="81564" cy="135211"/>
            </a:xfrm>
            <a:custGeom>
              <a:avLst/>
              <a:gdLst/>
              <a:ahLst/>
              <a:cxnLst/>
              <a:rect l="l" t="t" r="r" b="b"/>
              <a:pathLst>
                <a:path w="1268" h="2102" extrusionOk="0">
                  <a:moveTo>
                    <a:pt x="1234" y="0"/>
                  </a:moveTo>
                  <a:cubicBezTo>
                    <a:pt x="1168" y="0"/>
                    <a:pt x="1101" y="134"/>
                    <a:pt x="1068" y="167"/>
                  </a:cubicBezTo>
                  <a:cubicBezTo>
                    <a:pt x="1001" y="267"/>
                    <a:pt x="934" y="334"/>
                    <a:pt x="867" y="434"/>
                  </a:cubicBezTo>
                  <a:cubicBezTo>
                    <a:pt x="734" y="601"/>
                    <a:pt x="634" y="768"/>
                    <a:pt x="534" y="968"/>
                  </a:cubicBezTo>
                  <a:cubicBezTo>
                    <a:pt x="400" y="1135"/>
                    <a:pt x="300" y="1335"/>
                    <a:pt x="234" y="1535"/>
                  </a:cubicBezTo>
                  <a:cubicBezTo>
                    <a:pt x="134" y="1702"/>
                    <a:pt x="33" y="1902"/>
                    <a:pt x="0" y="2102"/>
                  </a:cubicBezTo>
                  <a:cubicBezTo>
                    <a:pt x="67" y="1935"/>
                    <a:pt x="134" y="1735"/>
                    <a:pt x="234" y="1568"/>
                  </a:cubicBezTo>
                  <a:cubicBezTo>
                    <a:pt x="334" y="1401"/>
                    <a:pt x="400" y="1201"/>
                    <a:pt x="500" y="1035"/>
                  </a:cubicBezTo>
                  <a:cubicBezTo>
                    <a:pt x="634" y="868"/>
                    <a:pt x="734" y="701"/>
                    <a:pt x="834" y="534"/>
                  </a:cubicBezTo>
                  <a:cubicBezTo>
                    <a:pt x="901" y="467"/>
                    <a:pt x="967" y="367"/>
                    <a:pt x="1034" y="301"/>
                  </a:cubicBezTo>
                  <a:cubicBezTo>
                    <a:pt x="1068" y="234"/>
                    <a:pt x="1101" y="201"/>
                    <a:pt x="1134" y="167"/>
                  </a:cubicBezTo>
                  <a:cubicBezTo>
                    <a:pt x="1168" y="134"/>
                    <a:pt x="1201" y="101"/>
                    <a:pt x="1234" y="67"/>
                  </a:cubicBezTo>
                  <a:cubicBezTo>
                    <a:pt x="1268" y="67"/>
                    <a:pt x="1268" y="67"/>
                    <a:pt x="1268" y="34"/>
                  </a:cubicBezTo>
                  <a:cubicBezTo>
                    <a:pt x="1268" y="34"/>
                    <a:pt x="1234" y="0"/>
                    <a:pt x="1234"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1" name="Google Shape;1951;p59"/>
            <p:cNvSpPr/>
            <p:nvPr/>
          </p:nvSpPr>
          <p:spPr>
            <a:xfrm>
              <a:off x="3839003" y="1079623"/>
              <a:ext cx="77319" cy="60144"/>
            </a:xfrm>
            <a:custGeom>
              <a:avLst/>
              <a:gdLst/>
              <a:ahLst/>
              <a:cxnLst/>
              <a:rect l="l" t="t" r="r" b="b"/>
              <a:pathLst>
                <a:path w="1202" h="935" extrusionOk="0">
                  <a:moveTo>
                    <a:pt x="1" y="0"/>
                  </a:moveTo>
                  <a:cubicBezTo>
                    <a:pt x="1" y="0"/>
                    <a:pt x="1" y="34"/>
                    <a:pt x="1" y="34"/>
                  </a:cubicBezTo>
                  <a:cubicBezTo>
                    <a:pt x="501" y="200"/>
                    <a:pt x="902" y="534"/>
                    <a:pt x="1202" y="934"/>
                  </a:cubicBezTo>
                  <a:cubicBezTo>
                    <a:pt x="935" y="501"/>
                    <a:pt x="501" y="200"/>
                    <a:pt x="1"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2" name="Google Shape;1952;p59"/>
            <p:cNvSpPr/>
            <p:nvPr/>
          </p:nvSpPr>
          <p:spPr>
            <a:xfrm>
              <a:off x="3845435" y="1103230"/>
              <a:ext cx="58021" cy="37501"/>
            </a:xfrm>
            <a:custGeom>
              <a:avLst/>
              <a:gdLst/>
              <a:ahLst/>
              <a:cxnLst/>
              <a:rect l="l" t="t" r="r" b="b"/>
              <a:pathLst>
                <a:path w="902" h="583" extrusionOk="0">
                  <a:moveTo>
                    <a:pt x="1" y="0"/>
                  </a:moveTo>
                  <a:lnTo>
                    <a:pt x="1" y="0"/>
                  </a:lnTo>
                  <a:cubicBezTo>
                    <a:pt x="301" y="167"/>
                    <a:pt x="601" y="334"/>
                    <a:pt x="868" y="567"/>
                  </a:cubicBezTo>
                  <a:cubicBezTo>
                    <a:pt x="868" y="578"/>
                    <a:pt x="872" y="582"/>
                    <a:pt x="877" y="582"/>
                  </a:cubicBezTo>
                  <a:cubicBezTo>
                    <a:pt x="887" y="582"/>
                    <a:pt x="902" y="567"/>
                    <a:pt x="902" y="567"/>
                  </a:cubicBezTo>
                  <a:cubicBezTo>
                    <a:pt x="601" y="334"/>
                    <a:pt x="335" y="134"/>
                    <a:pt x="1"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3" name="Google Shape;1953;p59"/>
            <p:cNvSpPr/>
            <p:nvPr/>
          </p:nvSpPr>
          <p:spPr>
            <a:xfrm>
              <a:off x="3939864" y="1116610"/>
              <a:ext cx="68763" cy="179788"/>
            </a:xfrm>
            <a:custGeom>
              <a:avLst/>
              <a:gdLst/>
              <a:ahLst/>
              <a:cxnLst/>
              <a:rect l="l" t="t" r="r" b="b"/>
              <a:pathLst>
                <a:path w="1069" h="2795" extrusionOk="0">
                  <a:moveTo>
                    <a:pt x="413" y="1"/>
                  </a:moveTo>
                  <a:cubicBezTo>
                    <a:pt x="401" y="1"/>
                    <a:pt x="384" y="9"/>
                    <a:pt x="368" y="26"/>
                  </a:cubicBezTo>
                  <a:cubicBezTo>
                    <a:pt x="268" y="259"/>
                    <a:pt x="201" y="526"/>
                    <a:pt x="101" y="793"/>
                  </a:cubicBezTo>
                  <a:cubicBezTo>
                    <a:pt x="67" y="893"/>
                    <a:pt x="1" y="993"/>
                    <a:pt x="34" y="1126"/>
                  </a:cubicBezTo>
                  <a:cubicBezTo>
                    <a:pt x="67" y="1260"/>
                    <a:pt x="101" y="1393"/>
                    <a:pt x="134" y="1527"/>
                  </a:cubicBezTo>
                  <a:cubicBezTo>
                    <a:pt x="167" y="1660"/>
                    <a:pt x="201" y="1827"/>
                    <a:pt x="234" y="1960"/>
                  </a:cubicBezTo>
                  <a:cubicBezTo>
                    <a:pt x="268" y="2027"/>
                    <a:pt x="368" y="2127"/>
                    <a:pt x="434" y="2194"/>
                  </a:cubicBezTo>
                  <a:cubicBezTo>
                    <a:pt x="634" y="2394"/>
                    <a:pt x="835" y="2594"/>
                    <a:pt x="1068" y="2794"/>
                  </a:cubicBezTo>
                  <a:cubicBezTo>
                    <a:pt x="1068" y="2794"/>
                    <a:pt x="1068" y="2761"/>
                    <a:pt x="1068" y="2761"/>
                  </a:cubicBezTo>
                  <a:cubicBezTo>
                    <a:pt x="901" y="2594"/>
                    <a:pt x="735" y="2427"/>
                    <a:pt x="568" y="2261"/>
                  </a:cubicBezTo>
                  <a:cubicBezTo>
                    <a:pt x="468" y="2194"/>
                    <a:pt x="368" y="2094"/>
                    <a:pt x="301" y="1960"/>
                  </a:cubicBezTo>
                  <a:cubicBezTo>
                    <a:pt x="234" y="1860"/>
                    <a:pt x="234" y="1694"/>
                    <a:pt x="201" y="1560"/>
                  </a:cubicBezTo>
                  <a:cubicBezTo>
                    <a:pt x="167" y="1460"/>
                    <a:pt x="134" y="1327"/>
                    <a:pt x="101" y="1193"/>
                  </a:cubicBezTo>
                  <a:cubicBezTo>
                    <a:pt x="67" y="1026"/>
                    <a:pt x="101" y="893"/>
                    <a:pt x="167" y="760"/>
                  </a:cubicBezTo>
                  <a:cubicBezTo>
                    <a:pt x="268" y="526"/>
                    <a:pt x="334" y="259"/>
                    <a:pt x="434" y="26"/>
                  </a:cubicBezTo>
                  <a:cubicBezTo>
                    <a:pt x="434" y="9"/>
                    <a:pt x="426" y="1"/>
                    <a:pt x="413"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4" name="Google Shape;1954;p59"/>
            <p:cNvSpPr/>
            <p:nvPr/>
          </p:nvSpPr>
          <p:spPr>
            <a:xfrm>
              <a:off x="3957039" y="1118733"/>
              <a:ext cx="85874" cy="169046"/>
            </a:xfrm>
            <a:custGeom>
              <a:avLst/>
              <a:gdLst/>
              <a:ahLst/>
              <a:cxnLst/>
              <a:rect l="l" t="t" r="r" b="b"/>
              <a:pathLst>
                <a:path w="1335" h="2628" extrusionOk="0">
                  <a:moveTo>
                    <a:pt x="217" y="1"/>
                  </a:moveTo>
                  <a:cubicBezTo>
                    <a:pt x="209" y="1"/>
                    <a:pt x="201" y="9"/>
                    <a:pt x="201" y="26"/>
                  </a:cubicBezTo>
                  <a:cubicBezTo>
                    <a:pt x="134" y="293"/>
                    <a:pt x="101" y="560"/>
                    <a:pt x="34" y="827"/>
                  </a:cubicBezTo>
                  <a:cubicBezTo>
                    <a:pt x="34" y="960"/>
                    <a:pt x="1" y="1060"/>
                    <a:pt x="34" y="1160"/>
                  </a:cubicBezTo>
                  <a:cubicBezTo>
                    <a:pt x="101" y="1294"/>
                    <a:pt x="134" y="1427"/>
                    <a:pt x="201" y="1560"/>
                  </a:cubicBezTo>
                  <a:cubicBezTo>
                    <a:pt x="267" y="1694"/>
                    <a:pt x="301" y="1827"/>
                    <a:pt x="367" y="1961"/>
                  </a:cubicBezTo>
                  <a:cubicBezTo>
                    <a:pt x="434" y="2061"/>
                    <a:pt x="534" y="2094"/>
                    <a:pt x="601" y="2161"/>
                  </a:cubicBezTo>
                  <a:cubicBezTo>
                    <a:pt x="868" y="2328"/>
                    <a:pt x="1101" y="2494"/>
                    <a:pt x="1335" y="2628"/>
                  </a:cubicBezTo>
                  <a:cubicBezTo>
                    <a:pt x="1168" y="2494"/>
                    <a:pt x="968" y="2361"/>
                    <a:pt x="768" y="2228"/>
                  </a:cubicBezTo>
                  <a:cubicBezTo>
                    <a:pt x="668" y="2161"/>
                    <a:pt x="534" y="2061"/>
                    <a:pt x="434" y="1961"/>
                  </a:cubicBezTo>
                  <a:cubicBezTo>
                    <a:pt x="367" y="1861"/>
                    <a:pt x="334" y="1727"/>
                    <a:pt x="267" y="1594"/>
                  </a:cubicBezTo>
                  <a:cubicBezTo>
                    <a:pt x="234" y="1460"/>
                    <a:pt x="167" y="1360"/>
                    <a:pt x="134" y="1227"/>
                  </a:cubicBezTo>
                  <a:cubicBezTo>
                    <a:pt x="67" y="1093"/>
                    <a:pt x="67" y="960"/>
                    <a:pt x="101" y="793"/>
                  </a:cubicBezTo>
                  <a:cubicBezTo>
                    <a:pt x="167" y="526"/>
                    <a:pt x="201" y="293"/>
                    <a:pt x="234" y="26"/>
                  </a:cubicBezTo>
                  <a:cubicBezTo>
                    <a:pt x="234" y="9"/>
                    <a:pt x="226" y="1"/>
                    <a:pt x="217"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5" name="Google Shape;1955;p59"/>
            <p:cNvSpPr/>
            <p:nvPr/>
          </p:nvSpPr>
          <p:spPr>
            <a:xfrm>
              <a:off x="3974213" y="1103745"/>
              <a:ext cx="105171" cy="153994"/>
            </a:xfrm>
            <a:custGeom>
              <a:avLst/>
              <a:gdLst/>
              <a:ahLst/>
              <a:cxnLst/>
              <a:rect l="l" t="t" r="r" b="b"/>
              <a:pathLst>
                <a:path w="1635" h="2394" extrusionOk="0">
                  <a:moveTo>
                    <a:pt x="50" y="0"/>
                  </a:moveTo>
                  <a:cubicBezTo>
                    <a:pt x="42" y="0"/>
                    <a:pt x="34" y="9"/>
                    <a:pt x="34" y="26"/>
                  </a:cubicBezTo>
                  <a:cubicBezTo>
                    <a:pt x="34" y="292"/>
                    <a:pt x="34" y="559"/>
                    <a:pt x="34" y="859"/>
                  </a:cubicBezTo>
                  <a:cubicBezTo>
                    <a:pt x="34" y="960"/>
                    <a:pt x="0" y="1060"/>
                    <a:pt x="67" y="1160"/>
                  </a:cubicBezTo>
                  <a:cubicBezTo>
                    <a:pt x="134" y="1293"/>
                    <a:pt x="234" y="1427"/>
                    <a:pt x="301" y="1527"/>
                  </a:cubicBezTo>
                  <a:cubicBezTo>
                    <a:pt x="401" y="1660"/>
                    <a:pt x="467" y="1760"/>
                    <a:pt x="567" y="1894"/>
                  </a:cubicBezTo>
                  <a:cubicBezTo>
                    <a:pt x="634" y="1960"/>
                    <a:pt x="734" y="1994"/>
                    <a:pt x="834" y="2027"/>
                  </a:cubicBezTo>
                  <a:cubicBezTo>
                    <a:pt x="1101" y="2160"/>
                    <a:pt x="1335" y="2260"/>
                    <a:pt x="1635" y="2394"/>
                  </a:cubicBezTo>
                  <a:cubicBezTo>
                    <a:pt x="1635" y="2394"/>
                    <a:pt x="1635" y="2394"/>
                    <a:pt x="1635" y="2361"/>
                  </a:cubicBezTo>
                  <a:cubicBezTo>
                    <a:pt x="1401" y="2260"/>
                    <a:pt x="1201" y="2160"/>
                    <a:pt x="968" y="2060"/>
                  </a:cubicBezTo>
                  <a:cubicBezTo>
                    <a:pt x="868" y="2027"/>
                    <a:pt x="734" y="1960"/>
                    <a:pt x="634" y="1894"/>
                  </a:cubicBezTo>
                  <a:cubicBezTo>
                    <a:pt x="534" y="1793"/>
                    <a:pt x="467" y="1660"/>
                    <a:pt x="401" y="1560"/>
                  </a:cubicBezTo>
                  <a:cubicBezTo>
                    <a:pt x="301" y="1427"/>
                    <a:pt x="234" y="1326"/>
                    <a:pt x="167" y="1226"/>
                  </a:cubicBezTo>
                  <a:cubicBezTo>
                    <a:pt x="67" y="1093"/>
                    <a:pt x="67" y="960"/>
                    <a:pt x="67" y="793"/>
                  </a:cubicBezTo>
                  <a:cubicBezTo>
                    <a:pt x="67" y="526"/>
                    <a:pt x="67" y="259"/>
                    <a:pt x="67" y="26"/>
                  </a:cubicBezTo>
                  <a:cubicBezTo>
                    <a:pt x="67" y="9"/>
                    <a:pt x="59" y="0"/>
                    <a:pt x="50"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6" name="Google Shape;1956;p59"/>
            <p:cNvSpPr/>
            <p:nvPr/>
          </p:nvSpPr>
          <p:spPr>
            <a:xfrm>
              <a:off x="3982768" y="1104388"/>
              <a:ext cx="126656" cy="134053"/>
            </a:xfrm>
            <a:custGeom>
              <a:avLst/>
              <a:gdLst/>
              <a:ahLst/>
              <a:cxnLst/>
              <a:rect l="l" t="t" r="r" b="b"/>
              <a:pathLst>
                <a:path w="1969" h="2084" extrusionOk="0">
                  <a:moveTo>
                    <a:pt x="26" y="1"/>
                  </a:moveTo>
                  <a:cubicBezTo>
                    <a:pt x="16" y="1"/>
                    <a:pt x="1" y="16"/>
                    <a:pt x="1" y="16"/>
                  </a:cubicBezTo>
                  <a:cubicBezTo>
                    <a:pt x="34" y="282"/>
                    <a:pt x="68" y="583"/>
                    <a:pt x="134" y="849"/>
                  </a:cubicBezTo>
                  <a:cubicBezTo>
                    <a:pt x="134" y="950"/>
                    <a:pt x="168" y="1050"/>
                    <a:pt x="234" y="1150"/>
                  </a:cubicBezTo>
                  <a:cubicBezTo>
                    <a:pt x="334" y="1250"/>
                    <a:pt x="434" y="1350"/>
                    <a:pt x="535" y="1483"/>
                  </a:cubicBezTo>
                  <a:cubicBezTo>
                    <a:pt x="635" y="1583"/>
                    <a:pt x="735" y="1683"/>
                    <a:pt x="835" y="1783"/>
                  </a:cubicBezTo>
                  <a:cubicBezTo>
                    <a:pt x="901" y="1850"/>
                    <a:pt x="1002" y="1850"/>
                    <a:pt x="1102" y="1884"/>
                  </a:cubicBezTo>
                  <a:cubicBezTo>
                    <a:pt x="1402" y="1950"/>
                    <a:pt x="1669" y="2017"/>
                    <a:pt x="1969" y="2084"/>
                  </a:cubicBezTo>
                  <a:cubicBezTo>
                    <a:pt x="1735" y="2017"/>
                    <a:pt x="1502" y="1950"/>
                    <a:pt x="1268" y="1884"/>
                  </a:cubicBezTo>
                  <a:cubicBezTo>
                    <a:pt x="1135" y="1850"/>
                    <a:pt x="1002" y="1817"/>
                    <a:pt x="901" y="1750"/>
                  </a:cubicBezTo>
                  <a:cubicBezTo>
                    <a:pt x="768" y="1683"/>
                    <a:pt x="701" y="1550"/>
                    <a:pt x="601" y="1483"/>
                  </a:cubicBezTo>
                  <a:cubicBezTo>
                    <a:pt x="501" y="1383"/>
                    <a:pt x="434" y="1283"/>
                    <a:pt x="334" y="1183"/>
                  </a:cubicBezTo>
                  <a:cubicBezTo>
                    <a:pt x="201" y="1050"/>
                    <a:pt x="201" y="916"/>
                    <a:pt x="168" y="783"/>
                  </a:cubicBezTo>
                  <a:cubicBezTo>
                    <a:pt x="134" y="516"/>
                    <a:pt x="68" y="282"/>
                    <a:pt x="34" y="16"/>
                  </a:cubicBezTo>
                  <a:cubicBezTo>
                    <a:pt x="34" y="4"/>
                    <a:pt x="30" y="1"/>
                    <a:pt x="26"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7" name="Google Shape;1957;p59"/>
            <p:cNvSpPr/>
            <p:nvPr/>
          </p:nvSpPr>
          <p:spPr>
            <a:xfrm>
              <a:off x="3948483" y="875775"/>
              <a:ext cx="109481" cy="223208"/>
            </a:xfrm>
            <a:custGeom>
              <a:avLst/>
              <a:gdLst/>
              <a:ahLst/>
              <a:cxnLst/>
              <a:rect l="l" t="t" r="r" b="b"/>
              <a:pathLst>
                <a:path w="1702" h="3470" extrusionOk="0">
                  <a:moveTo>
                    <a:pt x="0" y="3469"/>
                  </a:moveTo>
                  <a:cubicBezTo>
                    <a:pt x="0" y="2836"/>
                    <a:pt x="267" y="2102"/>
                    <a:pt x="467" y="1535"/>
                  </a:cubicBezTo>
                  <a:cubicBezTo>
                    <a:pt x="634" y="1101"/>
                    <a:pt x="834" y="534"/>
                    <a:pt x="1168" y="234"/>
                  </a:cubicBezTo>
                  <a:cubicBezTo>
                    <a:pt x="1401" y="0"/>
                    <a:pt x="1668" y="34"/>
                    <a:pt x="1668" y="367"/>
                  </a:cubicBezTo>
                  <a:cubicBezTo>
                    <a:pt x="1701" y="968"/>
                    <a:pt x="1334" y="1601"/>
                    <a:pt x="1068" y="2135"/>
                  </a:cubicBezTo>
                  <a:cubicBezTo>
                    <a:pt x="901" y="2402"/>
                    <a:pt x="734" y="2702"/>
                    <a:pt x="534" y="2969"/>
                  </a:cubicBezTo>
                  <a:cubicBezTo>
                    <a:pt x="434" y="3103"/>
                    <a:pt x="300" y="3236"/>
                    <a:pt x="200" y="3369"/>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8" name="Google Shape;1958;p59"/>
            <p:cNvSpPr/>
            <p:nvPr/>
          </p:nvSpPr>
          <p:spPr>
            <a:xfrm>
              <a:off x="3866920" y="903628"/>
              <a:ext cx="83751" cy="216840"/>
            </a:xfrm>
            <a:custGeom>
              <a:avLst/>
              <a:gdLst/>
              <a:ahLst/>
              <a:cxnLst/>
              <a:rect l="l" t="t" r="r" b="b"/>
              <a:pathLst>
                <a:path w="1302" h="3371" extrusionOk="0">
                  <a:moveTo>
                    <a:pt x="1235" y="3370"/>
                  </a:moveTo>
                  <a:cubicBezTo>
                    <a:pt x="834" y="2936"/>
                    <a:pt x="601" y="2269"/>
                    <a:pt x="367" y="1736"/>
                  </a:cubicBezTo>
                  <a:cubicBezTo>
                    <a:pt x="201" y="1369"/>
                    <a:pt x="1" y="835"/>
                    <a:pt x="34" y="435"/>
                  </a:cubicBezTo>
                  <a:cubicBezTo>
                    <a:pt x="67" y="134"/>
                    <a:pt x="267" y="1"/>
                    <a:pt x="468" y="234"/>
                  </a:cubicBezTo>
                  <a:cubicBezTo>
                    <a:pt x="868" y="635"/>
                    <a:pt x="1001" y="1302"/>
                    <a:pt x="1135" y="1802"/>
                  </a:cubicBezTo>
                  <a:cubicBezTo>
                    <a:pt x="1201" y="2102"/>
                    <a:pt x="1268" y="2403"/>
                    <a:pt x="1301" y="2703"/>
                  </a:cubicBezTo>
                  <a:cubicBezTo>
                    <a:pt x="1301" y="2870"/>
                    <a:pt x="1268" y="3036"/>
                    <a:pt x="1301" y="3203"/>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9" name="Google Shape;1959;p59"/>
            <p:cNvSpPr/>
            <p:nvPr/>
          </p:nvSpPr>
          <p:spPr>
            <a:xfrm>
              <a:off x="4019241" y="1098663"/>
              <a:ext cx="139585" cy="73009"/>
            </a:xfrm>
            <a:custGeom>
              <a:avLst/>
              <a:gdLst/>
              <a:ahLst/>
              <a:cxnLst/>
              <a:rect l="l" t="t" r="r" b="b"/>
              <a:pathLst>
                <a:path w="2170" h="1135" extrusionOk="0">
                  <a:moveTo>
                    <a:pt x="175" y="0"/>
                  </a:moveTo>
                  <a:cubicBezTo>
                    <a:pt x="127" y="0"/>
                    <a:pt x="80" y="2"/>
                    <a:pt x="34" y="4"/>
                  </a:cubicBezTo>
                  <a:lnTo>
                    <a:pt x="1" y="271"/>
                  </a:lnTo>
                  <a:cubicBezTo>
                    <a:pt x="5" y="271"/>
                    <a:pt x="9" y="271"/>
                    <a:pt x="13" y="271"/>
                  </a:cubicBezTo>
                  <a:cubicBezTo>
                    <a:pt x="302" y="271"/>
                    <a:pt x="1437" y="1135"/>
                    <a:pt x="1919" y="1135"/>
                  </a:cubicBezTo>
                  <a:cubicBezTo>
                    <a:pt x="2042" y="1135"/>
                    <a:pt x="2122" y="1079"/>
                    <a:pt x="2136" y="938"/>
                  </a:cubicBezTo>
                  <a:cubicBezTo>
                    <a:pt x="2169" y="638"/>
                    <a:pt x="1902" y="438"/>
                    <a:pt x="1702" y="338"/>
                  </a:cubicBezTo>
                  <a:cubicBezTo>
                    <a:pt x="1245" y="155"/>
                    <a:pt x="677" y="0"/>
                    <a:pt x="175" y="0"/>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960" name="Google Shape;1960;p59"/>
          <p:cNvGrpSpPr/>
          <p:nvPr/>
        </p:nvGrpSpPr>
        <p:grpSpPr>
          <a:xfrm flipH="1">
            <a:off x="2642937" y="4332650"/>
            <a:ext cx="330501" cy="420623"/>
            <a:chOff x="3828325" y="875775"/>
            <a:chExt cx="330501" cy="420623"/>
          </a:xfrm>
        </p:grpSpPr>
        <p:sp>
          <p:nvSpPr>
            <p:cNvPr id="1961" name="Google Shape;1961;p59"/>
            <p:cNvSpPr/>
            <p:nvPr/>
          </p:nvSpPr>
          <p:spPr>
            <a:xfrm>
              <a:off x="3884094" y="1119247"/>
              <a:ext cx="53711" cy="53776"/>
            </a:xfrm>
            <a:custGeom>
              <a:avLst/>
              <a:gdLst/>
              <a:ahLst/>
              <a:cxnLst/>
              <a:rect l="l" t="t" r="r" b="b"/>
              <a:pathLst>
                <a:path w="835" h="836" extrusionOk="0">
                  <a:moveTo>
                    <a:pt x="474" y="1"/>
                  </a:moveTo>
                  <a:cubicBezTo>
                    <a:pt x="323" y="1"/>
                    <a:pt x="155" y="120"/>
                    <a:pt x="100" y="285"/>
                  </a:cubicBezTo>
                  <a:cubicBezTo>
                    <a:pt x="0" y="485"/>
                    <a:pt x="67" y="719"/>
                    <a:pt x="234" y="819"/>
                  </a:cubicBezTo>
                  <a:cubicBezTo>
                    <a:pt x="269" y="830"/>
                    <a:pt x="305" y="836"/>
                    <a:pt x="340" y="836"/>
                  </a:cubicBezTo>
                  <a:cubicBezTo>
                    <a:pt x="502" y="836"/>
                    <a:pt x="652" y="716"/>
                    <a:pt x="734" y="552"/>
                  </a:cubicBezTo>
                  <a:cubicBezTo>
                    <a:pt x="834" y="352"/>
                    <a:pt x="734" y="118"/>
                    <a:pt x="567" y="18"/>
                  </a:cubicBezTo>
                  <a:cubicBezTo>
                    <a:pt x="538" y="6"/>
                    <a:pt x="506" y="1"/>
                    <a:pt x="474" y="1"/>
                  </a:cubicBezTo>
                  <a:close/>
                </a:path>
              </a:pathLst>
            </a:cu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2" name="Google Shape;1962;p59"/>
            <p:cNvSpPr/>
            <p:nvPr/>
          </p:nvSpPr>
          <p:spPr>
            <a:xfrm>
              <a:off x="3918444" y="1068109"/>
              <a:ext cx="126656" cy="79699"/>
            </a:xfrm>
            <a:custGeom>
              <a:avLst/>
              <a:gdLst/>
              <a:ahLst/>
              <a:cxnLst/>
              <a:rect l="l" t="t" r="r" b="b"/>
              <a:pathLst>
                <a:path w="1969" h="1239" extrusionOk="0">
                  <a:moveTo>
                    <a:pt x="1114" y="1"/>
                  </a:moveTo>
                  <a:cubicBezTo>
                    <a:pt x="642" y="1"/>
                    <a:pt x="123" y="511"/>
                    <a:pt x="0" y="880"/>
                  </a:cubicBezTo>
                  <a:lnTo>
                    <a:pt x="0" y="1180"/>
                  </a:lnTo>
                  <a:cubicBezTo>
                    <a:pt x="43" y="1223"/>
                    <a:pt x="86" y="1238"/>
                    <a:pt x="130" y="1238"/>
                  </a:cubicBezTo>
                  <a:cubicBezTo>
                    <a:pt x="223" y="1238"/>
                    <a:pt x="320" y="1169"/>
                    <a:pt x="434" y="1147"/>
                  </a:cubicBezTo>
                  <a:cubicBezTo>
                    <a:pt x="551" y="1108"/>
                    <a:pt x="668" y="1091"/>
                    <a:pt x="785" y="1091"/>
                  </a:cubicBezTo>
                  <a:cubicBezTo>
                    <a:pt x="868" y="1091"/>
                    <a:pt x="951" y="1099"/>
                    <a:pt x="1034" y="1113"/>
                  </a:cubicBezTo>
                  <a:cubicBezTo>
                    <a:pt x="1188" y="1113"/>
                    <a:pt x="1349" y="1156"/>
                    <a:pt x="1488" y="1156"/>
                  </a:cubicBezTo>
                  <a:cubicBezTo>
                    <a:pt x="1650" y="1156"/>
                    <a:pt x="1781" y="1098"/>
                    <a:pt x="1835" y="846"/>
                  </a:cubicBezTo>
                  <a:cubicBezTo>
                    <a:pt x="1968" y="446"/>
                    <a:pt x="1601" y="113"/>
                    <a:pt x="1234" y="12"/>
                  </a:cubicBezTo>
                  <a:cubicBezTo>
                    <a:pt x="1195" y="5"/>
                    <a:pt x="1155" y="1"/>
                    <a:pt x="1114"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3" name="Google Shape;1963;p59"/>
            <p:cNvSpPr/>
            <p:nvPr/>
          </p:nvSpPr>
          <p:spPr>
            <a:xfrm>
              <a:off x="3828325" y="1159001"/>
              <a:ext cx="81564" cy="135211"/>
            </a:xfrm>
            <a:custGeom>
              <a:avLst/>
              <a:gdLst/>
              <a:ahLst/>
              <a:cxnLst/>
              <a:rect l="l" t="t" r="r" b="b"/>
              <a:pathLst>
                <a:path w="1268" h="2102" extrusionOk="0">
                  <a:moveTo>
                    <a:pt x="1234" y="0"/>
                  </a:moveTo>
                  <a:cubicBezTo>
                    <a:pt x="1168" y="0"/>
                    <a:pt x="1101" y="134"/>
                    <a:pt x="1068" y="167"/>
                  </a:cubicBezTo>
                  <a:cubicBezTo>
                    <a:pt x="1001" y="267"/>
                    <a:pt x="934" y="334"/>
                    <a:pt x="867" y="434"/>
                  </a:cubicBezTo>
                  <a:cubicBezTo>
                    <a:pt x="734" y="601"/>
                    <a:pt x="634" y="768"/>
                    <a:pt x="534" y="968"/>
                  </a:cubicBezTo>
                  <a:cubicBezTo>
                    <a:pt x="400" y="1135"/>
                    <a:pt x="300" y="1335"/>
                    <a:pt x="234" y="1535"/>
                  </a:cubicBezTo>
                  <a:cubicBezTo>
                    <a:pt x="134" y="1702"/>
                    <a:pt x="33" y="1902"/>
                    <a:pt x="0" y="2102"/>
                  </a:cubicBezTo>
                  <a:cubicBezTo>
                    <a:pt x="67" y="1935"/>
                    <a:pt x="134" y="1735"/>
                    <a:pt x="234" y="1568"/>
                  </a:cubicBezTo>
                  <a:cubicBezTo>
                    <a:pt x="334" y="1401"/>
                    <a:pt x="400" y="1201"/>
                    <a:pt x="500" y="1035"/>
                  </a:cubicBezTo>
                  <a:cubicBezTo>
                    <a:pt x="634" y="868"/>
                    <a:pt x="734" y="701"/>
                    <a:pt x="834" y="534"/>
                  </a:cubicBezTo>
                  <a:cubicBezTo>
                    <a:pt x="901" y="467"/>
                    <a:pt x="967" y="367"/>
                    <a:pt x="1034" y="301"/>
                  </a:cubicBezTo>
                  <a:cubicBezTo>
                    <a:pt x="1068" y="234"/>
                    <a:pt x="1101" y="201"/>
                    <a:pt x="1134" y="167"/>
                  </a:cubicBezTo>
                  <a:cubicBezTo>
                    <a:pt x="1168" y="134"/>
                    <a:pt x="1201" y="101"/>
                    <a:pt x="1234" y="67"/>
                  </a:cubicBezTo>
                  <a:cubicBezTo>
                    <a:pt x="1268" y="67"/>
                    <a:pt x="1268" y="67"/>
                    <a:pt x="1268" y="34"/>
                  </a:cubicBezTo>
                  <a:cubicBezTo>
                    <a:pt x="1268" y="34"/>
                    <a:pt x="1234" y="0"/>
                    <a:pt x="1234"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4" name="Google Shape;1964;p59"/>
            <p:cNvSpPr/>
            <p:nvPr/>
          </p:nvSpPr>
          <p:spPr>
            <a:xfrm>
              <a:off x="3839003" y="1079623"/>
              <a:ext cx="77319" cy="60144"/>
            </a:xfrm>
            <a:custGeom>
              <a:avLst/>
              <a:gdLst/>
              <a:ahLst/>
              <a:cxnLst/>
              <a:rect l="l" t="t" r="r" b="b"/>
              <a:pathLst>
                <a:path w="1202" h="935" extrusionOk="0">
                  <a:moveTo>
                    <a:pt x="1" y="0"/>
                  </a:moveTo>
                  <a:cubicBezTo>
                    <a:pt x="1" y="0"/>
                    <a:pt x="1" y="34"/>
                    <a:pt x="1" y="34"/>
                  </a:cubicBezTo>
                  <a:cubicBezTo>
                    <a:pt x="501" y="200"/>
                    <a:pt x="902" y="534"/>
                    <a:pt x="1202" y="934"/>
                  </a:cubicBezTo>
                  <a:cubicBezTo>
                    <a:pt x="935" y="501"/>
                    <a:pt x="501" y="200"/>
                    <a:pt x="1"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5" name="Google Shape;1965;p59"/>
            <p:cNvSpPr/>
            <p:nvPr/>
          </p:nvSpPr>
          <p:spPr>
            <a:xfrm>
              <a:off x="3845435" y="1103230"/>
              <a:ext cx="58021" cy="37501"/>
            </a:xfrm>
            <a:custGeom>
              <a:avLst/>
              <a:gdLst/>
              <a:ahLst/>
              <a:cxnLst/>
              <a:rect l="l" t="t" r="r" b="b"/>
              <a:pathLst>
                <a:path w="902" h="583" extrusionOk="0">
                  <a:moveTo>
                    <a:pt x="1" y="0"/>
                  </a:moveTo>
                  <a:lnTo>
                    <a:pt x="1" y="0"/>
                  </a:lnTo>
                  <a:cubicBezTo>
                    <a:pt x="301" y="167"/>
                    <a:pt x="601" y="334"/>
                    <a:pt x="868" y="567"/>
                  </a:cubicBezTo>
                  <a:cubicBezTo>
                    <a:pt x="868" y="578"/>
                    <a:pt x="872" y="582"/>
                    <a:pt x="877" y="582"/>
                  </a:cubicBezTo>
                  <a:cubicBezTo>
                    <a:pt x="887" y="582"/>
                    <a:pt x="902" y="567"/>
                    <a:pt x="902" y="567"/>
                  </a:cubicBezTo>
                  <a:cubicBezTo>
                    <a:pt x="601" y="334"/>
                    <a:pt x="335" y="134"/>
                    <a:pt x="1"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6" name="Google Shape;1966;p59"/>
            <p:cNvSpPr/>
            <p:nvPr/>
          </p:nvSpPr>
          <p:spPr>
            <a:xfrm>
              <a:off x="3939864" y="1116610"/>
              <a:ext cx="68763" cy="179788"/>
            </a:xfrm>
            <a:custGeom>
              <a:avLst/>
              <a:gdLst/>
              <a:ahLst/>
              <a:cxnLst/>
              <a:rect l="l" t="t" r="r" b="b"/>
              <a:pathLst>
                <a:path w="1069" h="2795" extrusionOk="0">
                  <a:moveTo>
                    <a:pt x="413" y="1"/>
                  </a:moveTo>
                  <a:cubicBezTo>
                    <a:pt x="401" y="1"/>
                    <a:pt x="384" y="9"/>
                    <a:pt x="368" y="26"/>
                  </a:cubicBezTo>
                  <a:cubicBezTo>
                    <a:pt x="268" y="259"/>
                    <a:pt x="201" y="526"/>
                    <a:pt x="101" y="793"/>
                  </a:cubicBezTo>
                  <a:cubicBezTo>
                    <a:pt x="67" y="893"/>
                    <a:pt x="1" y="993"/>
                    <a:pt x="34" y="1126"/>
                  </a:cubicBezTo>
                  <a:cubicBezTo>
                    <a:pt x="67" y="1260"/>
                    <a:pt x="101" y="1393"/>
                    <a:pt x="134" y="1527"/>
                  </a:cubicBezTo>
                  <a:cubicBezTo>
                    <a:pt x="167" y="1660"/>
                    <a:pt x="201" y="1827"/>
                    <a:pt x="234" y="1960"/>
                  </a:cubicBezTo>
                  <a:cubicBezTo>
                    <a:pt x="268" y="2027"/>
                    <a:pt x="368" y="2127"/>
                    <a:pt x="434" y="2194"/>
                  </a:cubicBezTo>
                  <a:cubicBezTo>
                    <a:pt x="634" y="2394"/>
                    <a:pt x="835" y="2594"/>
                    <a:pt x="1068" y="2794"/>
                  </a:cubicBezTo>
                  <a:cubicBezTo>
                    <a:pt x="1068" y="2794"/>
                    <a:pt x="1068" y="2761"/>
                    <a:pt x="1068" y="2761"/>
                  </a:cubicBezTo>
                  <a:cubicBezTo>
                    <a:pt x="901" y="2594"/>
                    <a:pt x="735" y="2427"/>
                    <a:pt x="568" y="2261"/>
                  </a:cubicBezTo>
                  <a:cubicBezTo>
                    <a:pt x="468" y="2194"/>
                    <a:pt x="368" y="2094"/>
                    <a:pt x="301" y="1960"/>
                  </a:cubicBezTo>
                  <a:cubicBezTo>
                    <a:pt x="234" y="1860"/>
                    <a:pt x="234" y="1694"/>
                    <a:pt x="201" y="1560"/>
                  </a:cubicBezTo>
                  <a:cubicBezTo>
                    <a:pt x="167" y="1460"/>
                    <a:pt x="134" y="1327"/>
                    <a:pt x="101" y="1193"/>
                  </a:cubicBezTo>
                  <a:cubicBezTo>
                    <a:pt x="67" y="1026"/>
                    <a:pt x="101" y="893"/>
                    <a:pt x="167" y="760"/>
                  </a:cubicBezTo>
                  <a:cubicBezTo>
                    <a:pt x="268" y="526"/>
                    <a:pt x="334" y="259"/>
                    <a:pt x="434" y="26"/>
                  </a:cubicBezTo>
                  <a:cubicBezTo>
                    <a:pt x="434" y="9"/>
                    <a:pt x="426" y="1"/>
                    <a:pt x="413"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7" name="Google Shape;1967;p59"/>
            <p:cNvSpPr/>
            <p:nvPr/>
          </p:nvSpPr>
          <p:spPr>
            <a:xfrm>
              <a:off x="3957039" y="1118733"/>
              <a:ext cx="85874" cy="169046"/>
            </a:xfrm>
            <a:custGeom>
              <a:avLst/>
              <a:gdLst/>
              <a:ahLst/>
              <a:cxnLst/>
              <a:rect l="l" t="t" r="r" b="b"/>
              <a:pathLst>
                <a:path w="1335" h="2628" extrusionOk="0">
                  <a:moveTo>
                    <a:pt x="217" y="1"/>
                  </a:moveTo>
                  <a:cubicBezTo>
                    <a:pt x="209" y="1"/>
                    <a:pt x="201" y="9"/>
                    <a:pt x="201" y="26"/>
                  </a:cubicBezTo>
                  <a:cubicBezTo>
                    <a:pt x="134" y="293"/>
                    <a:pt x="101" y="560"/>
                    <a:pt x="34" y="827"/>
                  </a:cubicBezTo>
                  <a:cubicBezTo>
                    <a:pt x="34" y="960"/>
                    <a:pt x="1" y="1060"/>
                    <a:pt x="34" y="1160"/>
                  </a:cubicBezTo>
                  <a:cubicBezTo>
                    <a:pt x="101" y="1294"/>
                    <a:pt x="134" y="1427"/>
                    <a:pt x="201" y="1560"/>
                  </a:cubicBezTo>
                  <a:cubicBezTo>
                    <a:pt x="267" y="1694"/>
                    <a:pt x="301" y="1827"/>
                    <a:pt x="367" y="1961"/>
                  </a:cubicBezTo>
                  <a:cubicBezTo>
                    <a:pt x="434" y="2061"/>
                    <a:pt x="534" y="2094"/>
                    <a:pt x="601" y="2161"/>
                  </a:cubicBezTo>
                  <a:cubicBezTo>
                    <a:pt x="868" y="2328"/>
                    <a:pt x="1101" y="2494"/>
                    <a:pt x="1335" y="2628"/>
                  </a:cubicBezTo>
                  <a:cubicBezTo>
                    <a:pt x="1168" y="2494"/>
                    <a:pt x="968" y="2361"/>
                    <a:pt x="768" y="2228"/>
                  </a:cubicBezTo>
                  <a:cubicBezTo>
                    <a:pt x="668" y="2161"/>
                    <a:pt x="534" y="2061"/>
                    <a:pt x="434" y="1961"/>
                  </a:cubicBezTo>
                  <a:cubicBezTo>
                    <a:pt x="367" y="1861"/>
                    <a:pt x="334" y="1727"/>
                    <a:pt x="267" y="1594"/>
                  </a:cubicBezTo>
                  <a:cubicBezTo>
                    <a:pt x="234" y="1460"/>
                    <a:pt x="167" y="1360"/>
                    <a:pt x="134" y="1227"/>
                  </a:cubicBezTo>
                  <a:cubicBezTo>
                    <a:pt x="67" y="1093"/>
                    <a:pt x="67" y="960"/>
                    <a:pt x="101" y="793"/>
                  </a:cubicBezTo>
                  <a:cubicBezTo>
                    <a:pt x="167" y="526"/>
                    <a:pt x="201" y="293"/>
                    <a:pt x="234" y="26"/>
                  </a:cubicBezTo>
                  <a:cubicBezTo>
                    <a:pt x="234" y="9"/>
                    <a:pt x="226" y="1"/>
                    <a:pt x="217"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8" name="Google Shape;1968;p59"/>
            <p:cNvSpPr/>
            <p:nvPr/>
          </p:nvSpPr>
          <p:spPr>
            <a:xfrm>
              <a:off x="3974213" y="1103745"/>
              <a:ext cx="105171" cy="153994"/>
            </a:xfrm>
            <a:custGeom>
              <a:avLst/>
              <a:gdLst/>
              <a:ahLst/>
              <a:cxnLst/>
              <a:rect l="l" t="t" r="r" b="b"/>
              <a:pathLst>
                <a:path w="1635" h="2394" extrusionOk="0">
                  <a:moveTo>
                    <a:pt x="50" y="0"/>
                  </a:moveTo>
                  <a:cubicBezTo>
                    <a:pt x="42" y="0"/>
                    <a:pt x="34" y="9"/>
                    <a:pt x="34" y="26"/>
                  </a:cubicBezTo>
                  <a:cubicBezTo>
                    <a:pt x="34" y="292"/>
                    <a:pt x="34" y="559"/>
                    <a:pt x="34" y="859"/>
                  </a:cubicBezTo>
                  <a:cubicBezTo>
                    <a:pt x="34" y="960"/>
                    <a:pt x="0" y="1060"/>
                    <a:pt x="67" y="1160"/>
                  </a:cubicBezTo>
                  <a:cubicBezTo>
                    <a:pt x="134" y="1293"/>
                    <a:pt x="234" y="1427"/>
                    <a:pt x="301" y="1527"/>
                  </a:cubicBezTo>
                  <a:cubicBezTo>
                    <a:pt x="401" y="1660"/>
                    <a:pt x="467" y="1760"/>
                    <a:pt x="567" y="1894"/>
                  </a:cubicBezTo>
                  <a:cubicBezTo>
                    <a:pt x="634" y="1960"/>
                    <a:pt x="734" y="1994"/>
                    <a:pt x="834" y="2027"/>
                  </a:cubicBezTo>
                  <a:cubicBezTo>
                    <a:pt x="1101" y="2160"/>
                    <a:pt x="1335" y="2260"/>
                    <a:pt x="1635" y="2394"/>
                  </a:cubicBezTo>
                  <a:cubicBezTo>
                    <a:pt x="1635" y="2394"/>
                    <a:pt x="1635" y="2394"/>
                    <a:pt x="1635" y="2361"/>
                  </a:cubicBezTo>
                  <a:cubicBezTo>
                    <a:pt x="1401" y="2260"/>
                    <a:pt x="1201" y="2160"/>
                    <a:pt x="968" y="2060"/>
                  </a:cubicBezTo>
                  <a:cubicBezTo>
                    <a:pt x="868" y="2027"/>
                    <a:pt x="734" y="1960"/>
                    <a:pt x="634" y="1894"/>
                  </a:cubicBezTo>
                  <a:cubicBezTo>
                    <a:pt x="534" y="1793"/>
                    <a:pt x="467" y="1660"/>
                    <a:pt x="401" y="1560"/>
                  </a:cubicBezTo>
                  <a:cubicBezTo>
                    <a:pt x="301" y="1427"/>
                    <a:pt x="234" y="1326"/>
                    <a:pt x="167" y="1226"/>
                  </a:cubicBezTo>
                  <a:cubicBezTo>
                    <a:pt x="67" y="1093"/>
                    <a:pt x="67" y="960"/>
                    <a:pt x="67" y="793"/>
                  </a:cubicBezTo>
                  <a:cubicBezTo>
                    <a:pt x="67" y="526"/>
                    <a:pt x="67" y="259"/>
                    <a:pt x="67" y="26"/>
                  </a:cubicBezTo>
                  <a:cubicBezTo>
                    <a:pt x="67" y="9"/>
                    <a:pt x="59" y="0"/>
                    <a:pt x="50"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9" name="Google Shape;1969;p59"/>
            <p:cNvSpPr/>
            <p:nvPr/>
          </p:nvSpPr>
          <p:spPr>
            <a:xfrm>
              <a:off x="3982768" y="1104388"/>
              <a:ext cx="126656" cy="134053"/>
            </a:xfrm>
            <a:custGeom>
              <a:avLst/>
              <a:gdLst/>
              <a:ahLst/>
              <a:cxnLst/>
              <a:rect l="l" t="t" r="r" b="b"/>
              <a:pathLst>
                <a:path w="1969" h="2084" extrusionOk="0">
                  <a:moveTo>
                    <a:pt x="26" y="1"/>
                  </a:moveTo>
                  <a:cubicBezTo>
                    <a:pt x="16" y="1"/>
                    <a:pt x="1" y="16"/>
                    <a:pt x="1" y="16"/>
                  </a:cubicBezTo>
                  <a:cubicBezTo>
                    <a:pt x="34" y="282"/>
                    <a:pt x="68" y="583"/>
                    <a:pt x="134" y="849"/>
                  </a:cubicBezTo>
                  <a:cubicBezTo>
                    <a:pt x="134" y="950"/>
                    <a:pt x="168" y="1050"/>
                    <a:pt x="234" y="1150"/>
                  </a:cubicBezTo>
                  <a:cubicBezTo>
                    <a:pt x="334" y="1250"/>
                    <a:pt x="434" y="1350"/>
                    <a:pt x="535" y="1483"/>
                  </a:cubicBezTo>
                  <a:cubicBezTo>
                    <a:pt x="635" y="1583"/>
                    <a:pt x="735" y="1683"/>
                    <a:pt x="835" y="1783"/>
                  </a:cubicBezTo>
                  <a:cubicBezTo>
                    <a:pt x="901" y="1850"/>
                    <a:pt x="1002" y="1850"/>
                    <a:pt x="1102" y="1884"/>
                  </a:cubicBezTo>
                  <a:cubicBezTo>
                    <a:pt x="1402" y="1950"/>
                    <a:pt x="1669" y="2017"/>
                    <a:pt x="1969" y="2084"/>
                  </a:cubicBezTo>
                  <a:cubicBezTo>
                    <a:pt x="1735" y="2017"/>
                    <a:pt x="1502" y="1950"/>
                    <a:pt x="1268" y="1884"/>
                  </a:cubicBezTo>
                  <a:cubicBezTo>
                    <a:pt x="1135" y="1850"/>
                    <a:pt x="1002" y="1817"/>
                    <a:pt x="901" y="1750"/>
                  </a:cubicBezTo>
                  <a:cubicBezTo>
                    <a:pt x="768" y="1683"/>
                    <a:pt x="701" y="1550"/>
                    <a:pt x="601" y="1483"/>
                  </a:cubicBezTo>
                  <a:cubicBezTo>
                    <a:pt x="501" y="1383"/>
                    <a:pt x="434" y="1283"/>
                    <a:pt x="334" y="1183"/>
                  </a:cubicBezTo>
                  <a:cubicBezTo>
                    <a:pt x="201" y="1050"/>
                    <a:pt x="201" y="916"/>
                    <a:pt x="168" y="783"/>
                  </a:cubicBezTo>
                  <a:cubicBezTo>
                    <a:pt x="134" y="516"/>
                    <a:pt x="68" y="282"/>
                    <a:pt x="34" y="16"/>
                  </a:cubicBezTo>
                  <a:cubicBezTo>
                    <a:pt x="34" y="4"/>
                    <a:pt x="30" y="1"/>
                    <a:pt x="26"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0" name="Google Shape;1970;p59"/>
            <p:cNvSpPr/>
            <p:nvPr/>
          </p:nvSpPr>
          <p:spPr>
            <a:xfrm>
              <a:off x="3948483" y="875775"/>
              <a:ext cx="109481" cy="223208"/>
            </a:xfrm>
            <a:custGeom>
              <a:avLst/>
              <a:gdLst/>
              <a:ahLst/>
              <a:cxnLst/>
              <a:rect l="l" t="t" r="r" b="b"/>
              <a:pathLst>
                <a:path w="1702" h="3470" extrusionOk="0">
                  <a:moveTo>
                    <a:pt x="0" y="3469"/>
                  </a:moveTo>
                  <a:cubicBezTo>
                    <a:pt x="0" y="2836"/>
                    <a:pt x="267" y="2102"/>
                    <a:pt x="467" y="1535"/>
                  </a:cubicBezTo>
                  <a:cubicBezTo>
                    <a:pt x="634" y="1101"/>
                    <a:pt x="834" y="534"/>
                    <a:pt x="1168" y="234"/>
                  </a:cubicBezTo>
                  <a:cubicBezTo>
                    <a:pt x="1401" y="0"/>
                    <a:pt x="1668" y="34"/>
                    <a:pt x="1668" y="367"/>
                  </a:cubicBezTo>
                  <a:cubicBezTo>
                    <a:pt x="1701" y="968"/>
                    <a:pt x="1334" y="1601"/>
                    <a:pt x="1068" y="2135"/>
                  </a:cubicBezTo>
                  <a:cubicBezTo>
                    <a:pt x="901" y="2402"/>
                    <a:pt x="734" y="2702"/>
                    <a:pt x="534" y="2969"/>
                  </a:cubicBezTo>
                  <a:cubicBezTo>
                    <a:pt x="434" y="3103"/>
                    <a:pt x="300" y="3236"/>
                    <a:pt x="200" y="3369"/>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1" name="Google Shape;1971;p59"/>
            <p:cNvSpPr/>
            <p:nvPr/>
          </p:nvSpPr>
          <p:spPr>
            <a:xfrm>
              <a:off x="3866920" y="903628"/>
              <a:ext cx="83751" cy="216840"/>
            </a:xfrm>
            <a:custGeom>
              <a:avLst/>
              <a:gdLst/>
              <a:ahLst/>
              <a:cxnLst/>
              <a:rect l="l" t="t" r="r" b="b"/>
              <a:pathLst>
                <a:path w="1302" h="3371" extrusionOk="0">
                  <a:moveTo>
                    <a:pt x="1235" y="3370"/>
                  </a:moveTo>
                  <a:cubicBezTo>
                    <a:pt x="834" y="2936"/>
                    <a:pt x="601" y="2269"/>
                    <a:pt x="367" y="1736"/>
                  </a:cubicBezTo>
                  <a:cubicBezTo>
                    <a:pt x="201" y="1369"/>
                    <a:pt x="1" y="835"/>
                    <a:pt x="34" y="435"/>
                  </a:cubicBezTo>
                  <a:cubicBezTo>
                    <a:pt x="67" y="134"/>
                    <a:pt x="267" y="1"/>
                    <a:pt x="468" y="234"/>
                  </a:cubicBezTo>
                  <a:cubicBezTo>
                    <a:pt x="868" y="635"/>
                    <a:pt x="1001" y="1302"/>
                    <a:pt x="1135" y="1802"/>
                  </a:cubicBezTo>
                  <a:cubicBezTo>
                    <a:pt x="1201" y="2102"/>
                    <a:pt x="1268" y="2403"/>
                    <a:pt x="1301" y="2703"/>
                  </a:cubicBezTo>
                  <a:cubicBezTo>
                    <a:pt x="1301" y="2870"/>
                    <a:pt x="1268" y="3036"/>
                    <a:pt x="1301" y="3203"/>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2" name="Google Shape;1972;p59"/>
            <p:cNvSpPr/>
            <p:nvPr/>
          </p:nvSpPr>
          <p:spPr>
            <a:xfrm>
              <a:off x="4019241" y="1098663"/>
              <a:ext cx="139585" cy="73009"/>
            </a:xfrm>
            <a:custGeom>
              <a:avLst/>
              <a:gdLst/>
              <a:ahLst/>
              <a:cxnLst/>
              <a:rect l="l" t="t" r="r" b="b"/>
              <a:pathLst>
                <a:path w="2170" h="1135" extrusionOk="0">
                  <a:moveTo>
                    <a:pt x="175" y="0"/>
                  </a:moveTo>
                  <a:cubicBezTo>
                    <a:pt x="127" y="0"/>
                    <a:pt x="80" y="2"/>
                    <a:pt x="34" y="4"/>
                  </a:cubicBezTo>
                  <a:lnTo>
                    <a:pt x="1" y="271"/>
                  </a:lnTo>
                  <a:cubicBezTo>
                    <a:pt x="5" y="271"/>
                    <a:pt x="9" y="271"/>
                    <a:pt x="13" y="271"/>
                  </a:cubicBezTo>
                  <a:cubicBezTo>
                    <a:pt x="302" y="271"/>
                    <a:pt x="1437" y="1135"/>
                    <a:pt x="1919" y="1135"/>
                  </a:cubicBezTo>
                  <a:cubicBezTo>
                    <a:pt x="2042" y="1135"/>
                    <a:pt x="2122" y="1079"/>
                    <a:pt x="2136" y="938"/>
                  </a:cubicBezTo>
                  <a:cubicBezTo>
                    <a:pt x="2169" y="638"/>
                    <a:pt x="1902" y="438"/>
                    <a:pt x="1702" y="338"/>
                  </a:cubicBezTo>
                  <a:cubicBezTo>
                    <a:pt x="1245" y="155"/>
                    <a:pt x="677" y="0"/>
                    <a:pt x="175" y="0"/>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973" name="Google Shape;1973;p59"/>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000"/>
              <a:buNone/>
              <a:defRPr/>
            </a:lvl1pPr>
            <a:lvl2pPr lvl="1" algn="ctr">
              <a:lnSpc>
                <a:spcPct val="100000"/>
              </a:lnSpc>
              <a:spcBef>
                <a:spcPts val="0"/>
              </a:spcBef>
              <a:spcAft>
                <a:spcPts val="0"/>
              </a:spcAft>
              <a:buSzPts val="3000"/>
              <a:buNone/>
              <a:defRPr/>
            </a:lvl2pPr>
            <a:lvl3pPr lvl="2" algn="ctr">
              <a:lnSpc>
                <a:spcPct val="100000"/>
              </a:lnSpc>
              <a:spcBef>
                <a:spcPts val="0"/>
              </a:spcBef>
              <a:spcAft>
                <a:spcPts val="0"/>
              </a:spcAft>
              <a:buSzPts val="3000"/>
              <a:buNone/>
              <a:defRPr/>
            </a:lvl3pPr>
            <a:lvl4pPr lvl="3" algn="ctr">
              <a:lnSpc>
                <a:spcPct val="100000"/>
              </a:lnSpc>
              <a:spcBef>
                <a:spcPts val="0"/>
              </a:spcBef>
              <a:spcAft>
                <a:spcPts val="0"/>
              </a:spcAft>
              <a:buSzPts val="3000"/>
              <a:buNone/>
              <a:defRPr/>
            </a:lvl4pPr>
            <a:lvl5pPr lvl="4" algn="ctr">
              <a:lnSpc>
                <a:spcPct val="100000"/>
              </a:lnSpc>
              <a:spcBef>
                <a:spcPts val="0"/>
              </a:spcBef>
              <a:spcAft>
                <a:spcPts val="0"/>
              </a:spcAft>
              <a:buSzPts val="3000"/>
              <a:buNone/>
              <a:defRPr/>
            </a:lvl5pPr>
            <a:lvl6pPr lvl="5" algn="ctr">
              <a:lnSpc>
                <a:spcPct val="100000"/>
              </a:lnSpc>
              <a:spcBef>
                <a:spcPts val="0"/>
              </a:spcBef>
              <a:spcAft>
                <a:spcPts val="0"/>
              </a:spcAft>
              <a:buSzPts val="3000"/>
              <a:buNone/>
              <a:defRPr/>
            </a:lvl6pPr>
            <a:lvl7pPr lvl="6" algn="ctr">
              <a:lnSpc>
                <a:spcPct val="100000"/>
              </a:lnSpc>
              <a:spcBef>
                <a:spcPts val="0"/>
              </a:spcBef>
              <a:spcAft>
                <a:spcPts val="0"/>
              </a:spcAft>
              <a:buSzPts val="3000"/>
              <a:buNone/>
              <a:defRPr/>
            </a:lvl7pPr>
            <a:lvl8pPr lvl="7" algn="ctr">
              <a:lnSpc>
                <a:spcPct val="100000"/>
              </a:lnSpc>
              <a:spcBef>
                <a:spcPts val="0"/>
              </a:spcBef>
              <a:spcAft>
                <a:spcPts val="0"/>
              </a:spcAft>
              <a:buSzPts val="3000"/>
              <a:buNone/>
              <a:defRPr/>
            </a:lvl8pPr>
            <a:lvl9pPr lvl="8" algn="ctr">
              <a:lnSpc>
                <a:spcPct val="100000"/>
              </a:lnSpc>
              <a:spcBef>
                <a:spcPts val="0"/>
              </a:spcBef>
              <a:spcAft>
                <a:spcPts val="0"/>
              </a:spcAft>
              <a:buSzPts val="3000"/>
              <a:buNone/>
              <a:defRPr/>
            </a:lvl9pPr>
          </a:lstStyle>
          <a:p>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Title only 3">
  <p:cSld name="CUSTOM_10">
    <p:spTree>
      <p:nvGrpSpPr>
        <p:cNvPr id="1" name="Shape 1974"/>
        <p:cNvGrpSpPr/>
        <p:nvPr/>
      </p:nvGrpSpPr>
      <p:grpSpPr>
        <a:xfrm>
          <a:off x="0" y="0"/>
          <a:ext cx="0" cy="0"/>
          <a:chOff x="0" y="0"/>
          <a:chExt cx="0" cy="0"/>
        </a:xfrm>
      </p:grpSpPr>
      <p:grpSp>
        <p:nvGrpSpPr>
          <p:cNvPr id="1975" name="Google Shape;1975;p60"/>
          <p:cNvGrpSpPr/>
          <p:nvPr/>
        </p:nvGrpSpPr>
        <p:grpSpPr>
          <a:xfrm>
            <a:off x="2499659" y="482323"/>
            <a:ext cx="5228621" cy="5171127"/>
            <a:chOff x="1578534" y="-27615"/>
            <a:chExt cx="5228621" cy="5171127"/>
          </a:xfrm>
        </p:grpSpPr>
        <p:grpSp>
          <p:nvGrpSpPr>
            <p:cNvPr id="1976" name="Google Shape;1976;p60"/>
            <p:cNvGrpSpPr/>
            <p:nvPr/>
          </p:nvGrpSpPr>
          <p:grpSpPr>
            <a:xfrm rot="-4351900">
              <a:off x="2209279" y="586956"/>
              <a:ext cx="4180625" cy="3941983"/>
              <a:chOff x="2615425" y="-43849"/>
              <a:chExt cx="5547896" cy="5231206"/>
            </a:xfrm>
          </p:grpSpPr>
          <p:sp>
            <p:nvSpPr>
              <p:cNvPr id="1977" name="Google Shape;1977;p60"/>
              <p:cNvSpPr/>
              <p:nvPr/>
            </p:nvSpPr>
            <p:spPr>
              <a:xfrm>
                <a:off x="2615425" y="-43849"/>
                <a:ext cx="5323250" cy="5231206"/>
              </a:xfrm>
              <a:custGeom>
                <a:avLst/>
                <a:gdLst/>
                <a:ahLst/>
                <a:cxnLst/>
                <a:rect l="l" t="t" r="r" b="b"/>
                <a:pathLst>
                  <a:path w="46267" h="45467" extrusionOk="0">
                    <a:moveTo>
                      <a:pt x="25905" y="0"/>
                    </a:moveTo>
                    <a:cubicBezTo>
                      <a:pt x="23434" y="0"/>
                      <a:pt x="21026" y="1266"/>
                      <a:pt x="19681" y="3537"/>
                    </a:cubicBezTo>
                    <a:cubicBezTo>
                      <a:pt x="19447" y="3904"/>
                      <a:pt x="19247" y="4304"/>
                      <a:pt x="19114" y="4704"/>
                    </a:cubicBezTo>
                    <a:cubicBezTo>
                      <a:pt x="19080" y="4704"/>
                      <a:pt x="19047" y="4671"/>
                      <a:pt x="19014" y="4637"/>
                    </a:cubicBezTo>
                    <a:cubicBezTo>
                      <a:pt x="18571" y="4376"/>
                      <a:pt x="18082" y="4251"/>
                      <a:pt x="17599" y="4251"/>
                    </a:cubicBezTo>
                    <a:cubicBezTo>
                      <a:pt x="16660" y="4251"/>
                      <a:pt x="15739" y="4724"/>
                      <a:pt x="15211" y="5605"/>
                    </a:cubicBezTo>
                    <a:cubicBezTo>
                      <a:pt x="15078" y="5838"/>
                      <a:pt x="14978" y="6105"/>
                      <a:pt x="14911" y="6372"/>
                    </a:cubicBezTo>
                    <a:cubicBezTo>
                      <a:pt x="14431" y="6209"/>
                      <a:pt x="13936" y="6130"/>
                      <a:pt x="13444" y="6130"/>
                    </a:cubicBezTo>
                    <a:cubicBezTo>
                      <a:pt x="11919" y="6130"/>
                      <a:pt x="10431" y="6894"/>
                      <a:pt x="9574" y="8307"/>
                    </a:cubicBezTo>
                    <a:cubicBezTo>
                      <a:pt x="8640" y="9908"/>
                      <a:pt x="8806" y="11876"/>
                      <a:pt x="9841" y="13277"/>
                    </a:cubicBezTo>
                    <a:cubicBezTo>
                      <a:pt x="9336" y="13169"/>
                      <a:pt x="8826" y="13116"/>
                      <a:pt x="8318" y="13116"/>
                    </a:cubicBezTo>
                    <a:cubicBezTo>
                      <a:pt x="5839" y="13116"/>
                      <a:pt x="3425" y="14376"/>
                      <a:pt x="2068" y="16646"/>
                    </a:cubicBezTo>
                    <a:cubicBezTo>
                      <a:pt x="0" y="20082"/>
                      <a:pt x="1134" y="24552"/>
                      <a:pt x="4570" y="26586"/>
                    </a:cubicBezTo>
                    <a:cubicBezTo>
                      <a:pt x="5237" y="26987"/>
                      <a:pt x="5938" y="27254"/>
                      <a:pt x="6672" y="27420"/>
                    </a:cubicBezTo>
                    <a:cubicBezTo>
                      <a:pt x="6405" y="29188"/>
                      <a:pt x="7172" y="30990"/>
                      <a:pt x="8806" y="31957"/>
                    </a:cubicBezTo>
                    <a:cubicBezTo>
                      <a:pt x="9529" y="32374"/>
                      <a:pt x="10321" y="32582"/>
                      <a:pt x="11087" y="32582"/>
                    </a:cubicBezTo>
                    <a:cubicBezTo>
                      <a:pt x="11240" y="32582"/>
                      <a:pt x="11392" y="32574"/>
                      <a:pt x="11542" y="32557"/>
                    </a:cubicBezTo>
                    <a:cubicBezTo>
                      <a:pt x="11675" y="33325"/>
                      <a:pt x="12142" y="34058"/>
                      <a:pt x="12843" y="34492"/>
                    </a:cubicBezTo>
                    <a:cubicBezTo>
                      <a:pt x="13285" y="34761"/>
                      <a:pt x="13772" y="34887"/>
                      <a:pt x="14252" y="34887"/>
                    </a:cubicBezTo>
                    <a:cubicBezTo>
                      <a:pt x="14605" y="34887"/>
                      <a:pt x="14953" y="34819"/>
                      <a:pt x="15278" y="34692"/>
                    </a:cubicBezTo>
                    <a:cubicBezTo>
                      <a:pt x="15478" y="35259"/>
                      <a:pt x="15878" y="35793"/>
                      <a:pt x="16445" y="36127"/>
                    </a:cubicBezTo>
                    <a:cubicBezTo>
                      <a:pt x="16812" y="36327"/>
                      <a:pt x="17212" y="36460"/>
                      <a:pt x="17613" y="36494"/>
                    </a:cubicBezTo>
                    <a:cubicBezTo>
                      <a:pt x="16879" y="39496"/>
                      <a:pt x="18146" y="42765"/>
                      <a:pt x="20915" y="44433"/>
                    </a:cubicBezTo>
                    <a:cubicBezTo>
                      <a:pt x="22091" y="45134"/>
                      <a:pt x="23379" y="45467"/>
                      <a:pt x="24646" y="45467"/>
                    </a:cubicBezTo>
                    <a:cubicBezTo>
                      <a:pt x="27117" y="45467"/>
                      <a:pt x="29511" y="44202"/>
                      <a:pt x="30856" y="41931"/>
                    </a:cubicBezTo>
                    <a:cubicBezTo>
                      <a:pt x="31856" y="40263"/>
                      <a:pt x="32090" y="38395"/>
                      <a:pt x="31723" y="36627"/>
                    </a:cubicBezTo>
                    <a:lnTo>
                      <a:pt x="31723" y="36627"/>
                    </a:lnTo>
                    <a:cubicBezTo>
                      <a:pt x="32116" y="36739"/>
                      <a:pt x="32517" y="36794"/>
                      <a:pt x="32916" y="36794"/>
                    </a:cubicBezTo>
                    <a:cubicBezTo>
                      <a:pt x="34416" y="36794"/>
                      <a:pt x="35883" y="36022"/>
                      <a:pt x="36726" y="34626"/>
                    </a:cubicBezTo>
                    <a:cubicBezTo>
                      <a:pt x="37760" y="32891"/>
                      <a:pt x="37494" y="30723"/>
                      <a:pt x="36193" y="29288"/>
                    </a:cubicBezTo>
                    <a:cubicBezTo>
                      <a:pt x="37093" y="29255"/>
                      <a:pt x="37927" y="28788"/>
                      <a:pt x="38428" y="27954"/>
                    </a:cubicBezTo>
                    <a:cubicBezTo>
                      <a:pt x="39061" y="26920"/>
                      <a:pt x="38895" y="25619"/>
                      <a:pt x="38127" y="24718"/>
                    </a:cubicBezTo>
                    <a:cubicBezTo>
                      <a:pt x="40562" y="24685"/>
                      <a:pt x="42897" y="23451"/>
                      <a:pt x="44232" y="21216"/>
                    </a:cubicBezTo>
                    <a:cubicBezTo>
                      <a:pt x="46267" y="17780"/>
                      <a:pt x="45166" y="13310"/>
                      <a:pt x="41730" y="11275"/>
                    </a:cubicBezTo>
                    <a:cubicBezTo>
                      <a:pt x="40562" y="10584"/>
                      <a:pt x="39274" y="10250"/>
                      <a:pt x="38001" y="10250"/>
                    </a:cubicBezTo>
                    <a:cubicBezTo>
                      <a:pt x="37493" y="10250"/>
                      <a:pt x="36988" y="10304"/>
                      <a:pt x="36493" y="10408"/>
                    </a:cubicBezTo>
                    <a:cubicBezTo>
                      <a:pt x="36460" y="9508"/>
                      <a:pt x="35993" y="8607"/>
                      <a:pt x="35159" y="8107"/>
                    </a:cubicBezTo>
                    <a:cubicBezTo>
                      <a:pt x="34702" y="7842"/>
                      <a:pt x="34194" y="7717"/>
                      <a:pt x="33696" y="7717"/>
                    </a:cubicBezTo>
                    <a:cubicBezTo>
                      <a:pt x="33503" y="7717"/>
                      <a:pt x="33311" y="7736"/>
                      <a:pt x="33124" y="7773"/>
                    </a:cubicBezTo>
                    <a:cubicBezTo>
                      <a:pt x="33324" y="5138"/>
                      <a:pt x="32056" y="2469"/>
                      <a:pt x="29621" y="1035"/>
                    </a:cubicBezTo>
                    <a:cubicBezTo>
                      <a:pt x="28456" y="334"/>
                      <a:pt x="27172" y="0"/>
                      <a:pt x="25905" y="0"/>
                    </a:cubicBezTo>
                    <a:close/>
                  </a:path>
                </a:pathLst>
              </a:custGeom>
              <a:solidFill>
                <a:srgbClr val="9FC5E8">
                  <a:alpha val="3411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978" name="Google Shape;1978;p60"/>
              <p:cNvGrpSpPr/>
              <p:nvPr/>
            </p:nvGrpSpPr>
            <p:grpSpPr>
              <a:xfrm>
                <a:off x="3687751" y="4"/>
                <a:ext cx="4475570" cy="4925856"/>
                <a:chOff x="4208265" y="2970830"/>
                <a:chExt cx="1349812" cy="1485616"/>
              </a:xfrm>
            </p:grpSpPr>
            <p:sp>
              <p:nvSpPr>
                <p:cNvPr id="1979" name="Google Shape;1979;p60"/>
                <p:cNvSpPr/>
                <p:nvPr/>
              </p:nvSpPr>
              <p:spPr>
                <a:xfrm>
                  <a:off x="4208265" y="4263796"/>
                  <a:ext cx="133475" cy="192650"/>
                </a:xfrm>
                <a:custGeom>
                  <a:avLst/>
                  <a:gdLst/>
                  <a:ahLst/>
                  <a:cxnLst/>
                  <a:rect l="l" t="t" r="r" b="b"/>
                  <a:pathLst>
                    <a:path w="5339" h="7706" extrusionOk="0">
                      <a:moveTo>
                        <a:pt x="5338" y="0"/>
                      </a:moveTo>
                      <a:lnTo>
                        <a:pt x="1" y="6638"/>
                      </a:lnTo>
                      <a:lnTo>
                        <a:pt x="1502" y="7706"/>
                      </a:lnTo>
                      <a:lnTo>
                        <a:pt x="5338" y="0"/>
                      </a:lnTo>
                      <a:close/>
                    </a:path>
                  </a:pathLst>
                </a:custGeom>
                <a:solidFill>
                  <a:srgbClr val="9FC5E8">
                    <a:alpha val="3411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0" name="Google Shape;1980;p60"/>
                <p:cNvSpPr/>
                <p:nvPr/>
              </p:nvSpPr>
              <p:spPr>
                <a:xfrm rot="-1467804">
                  <a:off x="5392944" y="3877344"/>
                  <a:ext cx="130946" cy="193494"/>
                </a:xfrm>
                <a:custGeom>
                  <a:avLst/>
                  <a:gdLst/>
                  <a:ahLst/>
                  <a:cxnLst/>
                  <a:rect l="l" t="t" r="r" b="b"/>
                  <a:pathLst>
                    <a:path w="5238" h="7740" extrusionOk="0">
                      <a:moveTo>
                        <a:pt x="0" y="1"/>
                      </a:moveTo>
                      <a:lnTo>
                        <a:pt x="3636" y="7740"/>
                      </a:lnTo>
                      <a:lnTo>
                        <a:pt x="5237" y="6873"/>
                      </a:lnTo>
                      <a:lnTo>
                        <a:pt x="0" y="1"/>
                      </a:lnTo>
                      <a:close/>
                    </a:path>
                  </a:pathLst>
                </a:custGeom>
                <a:solidFill>
                  <a:srgbClr val="9FC5E8">
                    <a:alpha val="3411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1" name="Google Shape;1981;p60"/>
                <p:cNvSpPr/>
                <p:nvPr/>
              </p:nvSpPr>
              <p:spPr>
                <a:xfrm>
                  <a:off x="4269925" y="2970830"/>
                  <a:ext cx="91750" cy="144300"/>
                </a:xfrm>
                <a:custGeom>
                  <a:avLst/>
                  <a:gdLst/>
                  <a:ahLst/>
                  <a:cxnLst/>
                  <a:rect l="l" t="t" r="r" b="b"/>
                  <a:pathLst>
                    <a:path w="3670" h="5772" extrusionOk="0">
                      <a:moveTo>
                        <a:pt x="1935" y="1"/>
                      </a:moveTo>
                      <a:lnTo>
                        <a:pt x="0" y="1302"/>
                      </a:lnTo>
                      <a:lnTo>
                        <a:pt x="3669" y="5772"/>
                      </a:lnTo>
                      <a:lnTo>
                        <a:pt x="1935" y="1"/>
                      </a:lnTo>
                      <a:close/>
                    </a:path>
                  </a:pathLst>
                </a:custGeom>
                <a:solidFill>
                  <a:srgbClr val="9FC5E8">
                    <a:alpha val="3411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1982" name="Google Shape;1982;p60"/>
            <p:cNvSpPr/>
            <p:nvPr/>
          </p:nvSpPr>
          <p:spPr>
            <a:xfrm rot="-4978490">
              <a:off x="1874612" y="74348"/>
              <a:ext cx="838666" cy="1338296"/>
            </a:xfrm>
            <a:custGeom>
              <a:avLst/>
              <a:gdLst/>
              <a:ahLst/>
              <a:cxnLst/>
              <a:rect l="l" t="t" r="r" b="b"/>
              <a:pathLst>
                <a:path w="6439" h="10275" extrusionOk="0">
                  <a:moveTo>
                    <a:pt x="4937" y="1"/>
                  </a:moveTo>
                  <a:lnTo>
                    <a:pt x="0" y="10275"/>
                  </a:lnTo>
                  <a:lnTo>
                    <a:pt x="6438" y="1068"/>
                  </a:lnTo>
                  <a:lnTo>
                    <a:pt x="4937" y="1"/>
                  </a:lnTo>
                  <a:close/>
                </a:path>
              </a:pathLst>
            </a:custGeom>
            <a:solidFill>
              <a:srgbClr val="9FC5E8">
                <a:alpha val="3411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983" name="Google Shape;1983;p60"/>
          <p:cNvSpPr/>
          <p:nvPr/>
        </p:nvSpPr>
        <p:spPr>
          <a:xfrm>
            <a:off x="7920150" y="3446375"/>
            <a:ext cx="709700" cy="307725"/>
          </a:xfrm>
          <a:custGeom>
            <a:avLst/>
            <a:gdLst/>
            <a:ahLst/>
            <a:cxnLst/>
            <a:rect l="l" t="t" r="r" b="b"/>
            <a:pathLst>
              <a:path w="28388" h="12309" extrusionOk="0">
                <a:moveTo>
                  <a:pt x="18247" y="0"/>
                </a:moveTo>
                <a:cubicBezTo>
                  <a:pt x="13877" y="0"/>
                  <a:pt x="10141" y="2802"/>
                  <a:pt x="8740" y="6738"/>
                </a:cubicBezTo>
                <a:lnTo>
                  <a:pt x="2769" y="6738"/>
                </a:lnTo>
                <a:cubicBezTo>
                  <a:pt x="1234" y="6738"/>
                  <a:pt x="0" y="7973"/>
                  <a:pt x="0" y="9507"/>
                </a:cubicBezTo>
                <a:cubicBezTo>
                  <a:pt x="0" y="11041"/>
                  <a:pt x="1234" y="12309"/>
                  <a:pt x="2769" y="12309"/>
                </a:cubicBezTo>
                <a:lnTo>
                  <a:pt x="25585" y="12309"/>
                </a:lnTo>
                <a:cubicBezTo>
                  <a:pt x="27153" y="12309"/>
                  <a:pt x="28387" y="11041"/>
                  <a:pt x="28387" y="9507"/>
                </a:cubicBezTo>
                <a:cubicBezTo>
                  <a:pt x="28387" y="9407"/>
                  <a:pt x="28387" y="9273"/>
                  <a:pt x="28354" y="9173"/>
                </a:cubicBezTo>
                <a:cubicBezTo>
                  <a:pt x="28087" y="3836"/>
                  <a:pt x="23684" y="0"/>
                  <a:pt x="18247" y="0"/>
                </a:cubicBezTo>
                <a:close/>
              </a:path>
            </a:pathLst>
          </a:custGeom>
          <a:solidFill>
            <a:srgbClr val="F0EF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4" name="Google Shape;1984;p60"/>
          <p:cNvSpPr/>
          <p:nvPr/>
        </p:nvSpPr>
        <p:spPr>
          <a:xfrm flipH="1">
            <a:off x="666425" y="828588"/>
            <a:ext cx="709700" cy="307725"/>
          </a:xfrm>
          <a:custGeom>
            <a:avLst/>
            <a:gdLst/>
            <a:ahLst/>
            <a:cxnLst/>
            <a:rect l="l" t="t" r="r" b="b"/>
            <a:pathLst>
              <a:path w="28388" h="12309" extrusionOk="0">
                <a:moveTo>
                  <a:pt x="18247" y="0"/>
                </a:moveTo>
                <a:cubicBezTo>
                  <a:pt x="13877" y="0"/>
                  <a:pt x="10141" y="2802"/>
                  <a:pt x="8740" y="6738"/>
                </a:cubicBezTo>
                <a:lnTo>
                  <a:pt x="2769" y="6738"/>
                </a:lnTo>
                <a:cubicBezTo>
                  <a:pt x="1234" y="6738"/>
                  <a:pt x="0" y="7973"/>
                  <a:pt x="0" y="9507"/>
                </a:cubicBezTo>
                <a:cubicBezTo>
                  <a:pt x="0" y="11041"/>
                  <a:pt x="1234" y="12309"/>
                  <a:pt x="2769" y="12309"/>
                </a:cubicBezTo>
                <a:lnTo>
                  <a:pt x="25585" y="12309"/>
                </a:lnTo>
                <a:cubicBezTo>
                  <a:pt x="27153" y="12309"/>
                  <a:pt x="28387" y="11041"/>
                  <a:pt x="28387" y="9507"/>
                </a:cubicBezTo>
                <a:cubicBezTo>
                  <a:pt x="28387" y="9407"/>
                  <a:pt x="28387" y="9273"/>
                  <a:pt x="28354" y="9173"/>
                </a:cubicBezTo>
                <a:cubicBezTo>
                  <a:pt x="28087" y="3836"/>
                  <a:pt x="23684" y="0"/>
                  <a:pt x="18247" y="0"/>
                </a:cubicBezTo>
                <a:close/>
              </a:path>
            </a:pathLst>
          </a:custGeom>
          <a:solidFill>
            <a:srgbClr val="F0EF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985" name="Google Shape;1985;p60"/>
          <p:cNvGrpSpPr/>
          <p:nvPr/>
        </p:nvGrpSpPr>
        <p:grpSpPr>
          <a:xfrm>
            <a:off x="7630725" y="704088"/>
            <a:ext cx="330501" cy="420623"/>
            <a:chOff x="3828325" y="875775"/>
            <a:chExt cx="330501" cy="420623"/>
          </a:xfrm>
        </p:grpSpPr>
        <p:sp>
          <p:nvSpPr>
            <p:cNvPr id="1986" name="Google Shape;1986;p60"/>
            <p:cNvSpPr/>
            <p:nvPr/>
          </p:nvSpPr>
          <p:spPr>
            <a:xfrm>
              <a:off x="3884094" y="1119247"/>
              <a:ext cx="53711" cy="53776"/>
            </a:xfrm>
            <a:custGeom>
              <a:avLst/>
              <a:gdLst/>
              <a:ahLst/>
              <a:cxnLst/>
              <a:rect l="l" t="t" r="r" b="b"/>
              <a:pathLst>
                <a:path w="835" h="836" extrusionOk="0">
                  <a:moveTo>
                    <a:pt x="474" y="1"/>
                  </a:moveTo>
                  <a:cubicBezTo>
                    <a:pt x="323" y="1"/>
                    <a:pt x="155" y="120"/>
                    <a:pt x="100" y="285"/>
                  </a:cubicBezTo>
                  <a:cubicBezTo>
                    <a:pt x="0" y="485"/>
                    <a:pt x="67" y="719"/>
                    <a:pt x="234" y="819"/>
                  </a:cubicBezTo>
                  <a:cubicBezTo>
                    <a:pt x="269" y="830"/>
                    <a:pt x="305" y="836"/>
                    <a:pt x="340" y="836"/>
                  </a:cubicBezTo>
                  <a:cubicBezTo>
                    <a:pt x="502" y="836"/>
                    <a:pt x="652" y="716"/>
                    <a:pt x="734" y="552"/>
                  </a:cubicBezTo>
                  <a:cubicBezTo>
                    <a:pt x="834" y="352"/>
                    <a:pt x="734" y="118"/>
                    <a:pt x="567" y="18"/>
                  </a:cubicBezTo>
                  <a:cubicBezTo>
                    <a:pt x="538" y="6"/>
                    <a:pt x="506" y="1"/>
                    <a:pt x="474" y="1"/>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7" name="Google Shape;1987;p60"/>
            <p:cNvSpPr/>
            <p:nvPr/>
          </p:nvSpPr>
          <p:spPr>
            <a:xfrm>
              <a:off x="3918444" y="1068109"/>
              <a:ext cx="126656" cy="79699"/>
            </a:xfrm>
            <a:custGeom>
              <a:avLst/>
              <a:gdLst/>
              <a:ahLst/>
              <a:cxnLst/>
              <a:rect l="l" t="t" r="r" b="b"/>
              <a:pathLst>
                <a:path w="1969" h="1239" extrusionOk="0">
                  <a:moveTo>
                    <a:pt x="1114" y="1"/>
                  </a:moveTo>
                  <a:cubicBezTo>
                    <a:pt x="642" y="1"/>
                    <a:pt x="123" y="511"/>
                    <a:pt x="0" y="880"/>
                  </a:cubicBezTo>
                  <a:lnTo>
                    <a:pt x="0" y="1180"/>
                  </a:lnTo>
                  <a:cubicBezTo>
                    <a:pt x="43" y="1223"/>
                    <a:pt x="86" y="1238"/>
                    <a:pt x="130" y="1238"/>
                  </a:cubicBezTo>
                  <a:cubicBezTo>
                    <a:pt x="223" y="1238"/>
                    <a:pt x="320" y="1169"/>
                    <a:pt x="434" y="1147"/>
                  </a:cubicBezTo>
                  <a:cubicBezTo>
                    <a:pt x="551" y="1108"/>
                    <a:pt x="668" y="1091"/>
                    <a:pt x="785" y="1091"/>
                  </a:cubicBezTo>
                  <a:cubicBezTo>
                    <a:pt x="868" y="1091"/>
                    <a:pt x="951" y="1099"/>
                    <a:pt x="1034" y="1113"/>
                  </a:cubicBezTo>
                  <a:cubicBezTo>
                    <a:pt x="1188" y="1113"/>
                    <a:pt x="1349" y="1156"/>
                    <a:pt x="1488" y="1156"/>
                  </a:cubicBezTo>
                  <a:cubicBezTo>
                    <a:pt x="1650" y="1156"/>
                    <a:pt x="1781" y="1098"/>
                    <a:pt x="1835" y="846"/>
                  </a:cubicBezTo>
                  <a:cubicBezTo>
                    <a:pt x="1968" y="446"/>
                    <a:pt x="1601" y="113"/>
                    <a:pt x="1234" y="12"/>
                  </a:cubicBezTo>
                  <a:cubicBezTo>
                    <a:pt x="1195" y="5"/>
                    <a:pt x="1155" y="1"/>
                    <a:pt x="1114"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8" name="Google Shape;1988;p60"/>
            <p:cNvSpPr/>
            <p:nvPr/>
          </p:nvSpPr>
          <p:spPr>
            <a:xfrm>
              <a:off x="3828325" y="1159001"/>
              <a:ext cx="81564" cy="135211"/>
            </a:xfrm>
            <a:custGeom>
              <a:avLst/>
              <a:gdLst/>
              <a:ahLst/>
              <a:cxnLst/>
              <a:rect l="l" t="t" r="r" b="b"/>
              <a:pathLst>
                <a:path w="1268" h="2102" extrusionOk="0">
                  <a:moveTo>
                    <a:pt x="1234" y="0"/>
                  </a:moveTo>
                  <a:cubicBezTo>
                    <a:pt x="1168" y="0"/>
                    <a:pt x="1101" y="134"/>
                    <a:pt x="1068" y="167"/>
                  </a:cubicBezTo>
                  <a:cubicBezTo>
                    <a:pt x="1001" y="267"/>
                    <a:pt x="934" y="334"/>
                    <a:pt x="867" y="434"/>
                  </a:cubicBezTo>
                  <a:cubicBezTo>
                    <a:pt x="734" y="601"/>
                    <a:pt x="634" y="768"/>
                    <a:pt x="534" y="968"/>
                  </a:cubicBezTo>
                  <a:cubicBezTo>
                    <a:pt x="400" y="1135"/>
                    <a:pt x="300" y="1335"/>
                    <a:pt x="234" y="1535"/>
                  </a:cubicBezTo>
                  <a:cubicBezTo>
                    <a:pt x="134" y="1702"/>
                    <a:pt x="33" y="1902"/>
                    <a:pt x="0" y="2102"/>
                  </a:cubicBezTo>
                  <a:cubicBezTo>
                    <a:pt x="67" y="1935"/>
                    <a:pt x="134" y="1735"/>
                    <a:pt x="234" y="1568"/>
                  </a:cubicBezTo>
                  <a:cubicBezTo>
                    <a:pt x="334" y="1401"/>
                    <a:pt x="400" y="1201"/>
                    <a:pt x="500" y="1035"/>
                  </a:cubicBezTo>
                  <a:cubicBezTo>
                    <a:pt x="634" y="868"/>
                    <a:pt x="734" y="701"/>
                    <a:pt x="834" y="534"/>
                  </a:cubicBezTo>
                  <a:cubicBezTo>
                    <a:pt x="901" y="467"/>
                    <a:pt x="967" y="367"/>
                    <a:pt x="1034" y="301"/>
                  </a:cubicBezTo>
                  <a:cubicBezTo>
                    <a:pt x="1068" y="234"/>
                    <a:pt x="1101" y="201"/>
                    <a:pt x="1134" y="167"/>
                  </a:cubicBezTo>
                  <a:cubicBezTo>
                    <a:pt x="1168" y="134"/>
                    <a:pt x="1201" y="101"/>
                    <a:pt x="1234" y="67"/>
                  </a:cubicBezTo>
                  <a:cubicBezTo>
                    <a:pt x="1268" y="67"/>
                    <a:pt x="1268" y="67"/>
                    <a:pt x="1268" y="34"/>
                  </a:cubicBezTo>
                  <a:cubicBezTo>
                    <a:pt x="1268" y="34"/>
                    <a:pt x="1234" y="0"/>
                    <a:pt x="1234"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9" name="Google Shape;1989;p60"/>
            <p:cNvSpPr/>
            <p:nvPr/>
          </p:nvSpPr>
          <p:spPr>
            <a:xfrm>
              <a:off x="3839003" y="1079623"/>
              <a:ext cx="77319" cy="60144"/>
            </a:xfrm>
            <a:custGeom>
              <a:avLst/>
              <a:gdLst/>
              <a:ahLst/>
              <a:cxnLst/>
              <a:rect l="l" t="t" r="r" b="b"/>
              <a:pathLst>
                <a:path w="1202" h="935" extrusionOk="0">
                  <a:moveTo>
                    <a:pt x="1" y="0"/>
                  </a:moveTo>
                  <a:cubicBezTo>
                    <a:pt x="1" y="0"/>
                    <a:pt x="1" y="34"/>
                    <a:pt x="1" y="34"/>
                  </a:cubicBezTo>
                  <a:cubicBezTo>
                    <a:pt x="501" y="200"/>
                    <a:pt x="902" y="534"/>
                    <a:pt x="1202" y="934"/>
                  </a:cubicBezTo>
                  <a:cubicBezTo>
                    <a:pt x="935" y="501"/>
                    <a:pt x="501" y="200"/>
                    <a:pt x="1"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0" name="Google Shape;1990;p60"/>
            <p:cNvSpPr/>
            <p:nvPr/>
          </p:nvSpPr>
          <p:spPr>
            <a:xfrm>
              <a:off x="3845435" y="1103230"/>
              <a:ext cx="58021" cy="37501"/>
            </a:xfrm>
            <a:custGeom>
              <a:avLst/>
              <a:gdLst/>
              <a:ahLst/>
              <a:cxnLst/>
              <a:rect l="l" t="t" r="r" b="b"/>
              <a:pathLst>
                <a:path w="902" h="583" extrusionOk="0">
                  <a:moveTo>
                    <a:pt x="1" y="0"/>
                  </a:moveTo>
                  <a:lnTo>
                    <a:pt x="1" y="0"/>
                  </a:lnTo>
                  <a:cubicBezTo>
                    <a:pt x="301" y="167"/>
                    <a:pt x="601" y="334"/>
                    <a:pt x="868" y="567"/>
                  </a:cubicBezTo>
                  <a:cubicBezTo>
                    <a:pt x="868" y="578"/>
                    <a:pt x="872" y="582"/>
                    <a:pt x="877" y="582"/>
                  </a:cubicBezTo>
                  <a:cubicBezTo>
                    <a:pt x="887" y="582"/>
                    <a:pt x="902" y="567"/>
                    <a:pt x="902" y="567"/>
                  </a:cubicBezTo>
                  <a:cubicBezTo>
                    <a:pt x="601" y="334"/>
                    <a:pt x="335" y="134"/>
                    <a:pt x="1"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1" name="Google Shape;1991;p60"/>
            <p:cNvSpPr/>
            <p:nvPr/>
          </p:nvSpPr>
          <p:spPr>
            <a:xfrm>
              <a:off x="3939864" y="1116610"/>
              <a:ext cx="68763" cy="179788"/>
            </a:xfrm>
            <a:custGeom>
              <a:avLst/>
              <a:gdLst/>
              <a:ahLst/>
              <a:cxnLst/>
              <a:rect l="l" t="t" r="r" b="b"/>
              <a:pathLst>
                <a:path w="1069" h="2795" extrusionOk="0">
                  <a:moveTo>
                    <a:pt x="413" y="1"/>
                  </a:moveTo>
                  <a:cubicBezTo>
                    <a:pt x="401" y="1"/>
                    <a:pt x="384" y="9"/>
                    <a:pt x="368" y="26"/>
                  </a:cubicBezTo>
                  <a:cubicBezTo>
                    <a:pt x="268" y="259"/>
                    <a:pt x="201" y="526"/>
                    <a:pt x="101" y="793"/>
                  </a:cubicBezTo>
                  <a:cubicBezTo>
                    <a:pt x="67" y="893"/>
                    <a:pt x="1" y="993"/>
                    <a:pt x="34" y="1126"/>
                  </a:cubicBezTo>
                  <a:cubicBezTo>
                    <a:pt x="67" y="1260"/>
                    <a:pt x="101" y="1393"/>
                    <a:pt x="134" y="1527"/>
                  </a:cubicBezTo>
                  <a:cubicBezTo>
                    <a:pt x="167" y="1660"/>
                    <a:pt x="201" y="1827"/>
                    <a:pt x="234" y="1960"/>
                  </a:cubicBezTo>
                  <a:cubicBezTo>
                    <a:pt x="268" y="2027"/>
                    <a:pt x="368" y="2127"/>
                    <a:pt x="434" y="2194"/>
                  </a:cubicBezTo>
                  <a:cubicBezTo>
                    <a:pt x="634" y="2394"/>
                    <a:pt x="835" y="2594"/>
                    <a:pt x="1068" y="2794"/>
                  </a:cubicBezTo>
                  <a:cubicBezTo>
                    <a:pt x="1068" y="2794"/>
                    <a:pt x="1068" y="2761"/>
                    <a:pt x="1068" y="2761"/>
                  </a:cubicBezTo>
                  <a:cubicBezTo>
                    <a:pt x="901" y="2594"/>
                    <a:pt x="735" y="2427"/>
                    <a:pt x="568" y="2261"/>
                  </a:cubicBezTo>
                  <a:cubicBezTo>
                    <a:pt x="468" y="2194"/>
                    <a:pt x="368" y="2094"/>
                    <a:pt x="301" y="1960"/>
                  </a:cubicBezTo>
                  <a:cubicBezTo>
                    <a:pt x="234" y="1860"/>
                    <a:pt x="234" y="1694"/>
                    <a:pt x="201" y="1560"/>
                  </a:cubicBezTo>
                  <a:cubicBezTo>
                    <a:pt x="167" y="1460"/>
                    <a:pt x="134" y="1327"/>
                    <a:pt x="101" y="1193"/>
                  </a:cubicBezTo>
                  <a:cubicBezTo>
                    <a:pt x="67" y="1026"/>
                    <a:pt x="101" y="893"/>
                    <a:pt x="167" y="760"/>
                  </a:cubicBezTo>
                  <a:cubicBezTo>
                    <a:pt x="268" y="526"/>
                    <a:pt x="334" y="259"/>
                    <a:pt x="434" y="26"/>
                  </a:cubicBezTo>
                  <a:cubicBezTo>
                    <a:pt x="434" y="9"/>
                    <a:pt x="426" y="1"/>
                    <a:pt x="413"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2" name="Google Shape;1992;p60"/>
            <p:cNvSpPr/>
            <p:nvPr/>
          </p:nvSpPr>
          <p:spPr>
            <a:xfrm>
              <a:off x="3957039" y="1118733"/>
              <a:ext cx="85874" cy="169046"/>
            </a:xfrm>
            <a:custGeom>
              <a:avLst/>
              <a:gdLst/>
              <a:ahLst/>
              <a:cxnLst/>
              <a:rect l="l" t="t" r="r" b="b"/>
              <a:pathLst>
                <a:path w="1335" h="2628" extrusionOk="0">
                  <a:moveTo>
                    <a:pt x="217" y="1"/>
                  </a:moveTo>
                  <a:cubicBezTo>
                    <a:pt x="209" y="1"/>
                    <a:pt x="201" y="9"/>
                    <a:pt x="201" y="26"/>
                  </a:cubicBezTo>
                  <a:cubicBezTo>
                    <a:pt x="134" y="293"/>
                    <a:pt x="101" y="560"/>
                    <a:pt x="34" y="827"/>
                  </a:cubicBezTo>
                  <a:cubicBezTo>
                    <a:pt x="34" y="960"/>
                    <a:pt x="1" y="1060"/>
                    <a:pt x="34" y="1160"/>
                  </a:cubicBezTo>
                  <a:cubicBezTo>
                    <a:pt x="101" y="1294"/>
                    <a:pt x="134" y="1427"/>
                    <a:pt x="201" y="1560"/>
                  </a:cubicBezTo>
                  <a:cubicBezTo>
                    <a:pt x="267" y="1694"/>
                    <a:pt x="301" y="1827"/>
                    <a:pt x="367" y="1961"/>
                  </a:cubicBezTo>
                  <a:cubicBezTo>
                    <a:pt x="434" y="2061"/>
                    <a:pt x="534" y="2094"/>
                    <a:pt x="601" y="2161"/>
                  </a:cubicBezTo>
                  <a:cubicBezTo>
                    <a:pt x="868" y="2328"/>
                    <a:pt x="1101" y="2494"/>
                    <a:pt x="1335" y="2628"/>
                  </a:cubicBezTo>
                  <a:cubicBezTo>
                    <a:pt x="1168" y="2494"/>
                    <a:pt x="968" y="2361"/>
                    <a:pt x="768" y="2228"/>
                  </a:cubicBezTo>
                  <a:cubicBezTo>
                    <a:pt x="668" y="2161"/>
                    <a:pt x="534" y="2061"/>
                    <a:pt x="434" y="1961"/>
                  </a:cubicBezTo>
                  <a:cubicBezTo>
                    <a:pt x="367" y="1861"/>
                    <a:pt x="334" y="1727"/>
                    <a:pt x="267" y="1594"/>
                  </a:cubicBezTo>
                  <a:cubicBezTo>
                    <a:pt x="234" y="1460"/>
                    <a:pt x="167" y="1360"/>
                    <a:pt x="134" y="1227"/>
                  </a:cubicBezTo>
                  <a:cubicBezTo>
                    <a:pt x="67" y="1093"/>
                    <a:pt x="67" y="960"/>
                    <a:pt x="101" y="793"/>
                  </a:cubicBezTo>
                  <a:cubicBezTo>
                    <a:pt x="167" y="526"/>
                    <a:pt x="201" y="293"/>
                    <a:pt x="234" y="26"/>
                  </a:cubicBezTo>
                  <a:cubicBezTo>
                    <a:pt x="234" y="9"/>
                    <a:pt x="226" y="1"/>
                    <a:pt x="217"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3" name="Google Shape;1993;p60"/>
            <p:cNvSpPr/>
            <p:nvPr/>
          </p:nvSpPr>
          <p:spPr>
            <a:xfrm>
              <a:off x="3974213" y="1103745"/>
              <a:ext cx="105171" cy="153994"/>
            </a:xfrm>
            <a:custGeom>
              <a:avLst/>
              <a:gdLst/>
              <a:ahLst/>
              <a:cxnLst/>
              <a:rect l="l" t="t" r="r" b="b"/>
              <a:pathLst>
                <a:path w="1635" h="2394" extrusionOk="0">
                  <a:moveTo>
                    <a:pt x="50" y="0"/>
                  </a:moveTo>
                  <a:cubicBezTo>
                    <a:pt x="42" y="0"/>
                    <a:pt x="34" y="9"/>
                    <a:pt x="34" y="26"/>
                  </a:cubicBezTo>
                  <a:cubicBezTo>
                    <a:pt x="34" y="292"/>
                    <a:pt x="34" y="559"/>
                    <a:pt x="34" y="859"/>
                  </a:cubicBezTo>
                  <a:cubicBezTo>
                    <a:pt x="34" y="960"/>
                    <a:pt x="0" y="1060"/>
                    <a:pt x="67" y="1160"/>
                  </a:cubicBezTo>
                  <a:cubicBezTo>
                    <a:pt x="134" y="1293"/>
                    <a:pt x="234" y="1427"/>
                    <a:pt x="301" y="1527"/>
                  </a:cubicBezTo>
                  <a:cubicBezTo>
                    <a:pt x="401" y="1660"/>
                    <a:pt x="467" y="1760"/>
                    <a:pt x="567" y="1894"/>
                  </a:cubicBezTo>
                  <a:cubicBezTo>
                    <a:pt x="634" y="1960"/>
                    <a:pt x="734" y="1994"/>
                    <a:pt x="834" y="2027"/>
                  </a:cubicBezTo>
                  <a:cubicBezTo>
                    <a:pt x="1101" y="2160"/>
                    <a:pt x="1335" y="2260"/>
                    <a:pt x="1635" y="2394"/>
                  </a:cubicBezTo>
                  <a:cubicBezTo>
                    <a:pt x="1635" y="2394"/>
                    <a:pt x="1635" y="2394"/>
                    <a:pt x="1635" y="2361"/>
                  </a:cubicBezTo>
                  <a:cubicBezTo>
                    <a:pt x="1401" y="2260"/>
                    <a:pt x="1201" y="2160"/>
                    <a:pt x="968" y="2060"/>
                  </a:cubicBezTo>
                  <a:cubicBezTo>
                    <a:pt x="868" y="2027"/>
                    <a:pt x="734" y="1960"/>
                    <a:pt x="634" y="1894"/>
                  </a:cubicBezTo>
                  <a:cubicBezTo>
                    <a:pt x="534" y="1793"/>
                    <a:pt x="467" y="1660"/>
                    <a:pt x="401" y="1560"/>
                  </a:cubicBezTo>
                  <a:cubicBezTo>
                    <a:pt x="301" y="1427"/>
                    <a:pt x="234" y="1326"/>
                    <a:pt x="167" y="1226"/>
                  </a:cubicBezTo>
                  <a:cubicBezTo>
                    <a:pt x="67" y="1093"/>
                    <a:pt x="67" y="960"/>
                    <a:pt x="67" y="793"/>
                  </a:cubicBezTo>
                  <a:cubicBezTo>
                    <a:pt x="67" y="526"/>
                    <a:pt x="67" y="259"/>
                    <a:pt x="67" y="26"/>
                  </a:cubicBezTo>
                  <a:cubicBezTo>
                    <a:pt x="67" y="9"/>
                    <a:pt x="59" y="0"/>
                    <a:pt x="50"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4" name="Google Shape;1994;p60"/>
            <p:cNvSpPr/>
            <p:nvPr/>
          </p:nvSpPr>
          <p:spPr>
            <a:xfrm>
              <a:off x="3982768" y="1104388"/>
              <a:ext cx="126656" cy="134053"/>
            </a:xfrm>
            <a:custGeom>
              <a:avLst/>
              <a:gdLst/>
              <a:ahLst/>
              <a:cxnLst/>
              <a:rect l="l" t="t" r="r" b="b"/>
              <a:pathLst>
                <a:path w="1969" h="2084" extrusionOk="0">
                  <a:moveTo>
                    <a:pt x="26" y="1"/>
                  </a:moveTo>
                  <a:cubicBezTo>
                    <a:pt x="16" y="1"/>
                    <a:pt x="1" y="16"/>
                    <a:pt x="1" y="16"/>
                  </a:cubicBezTo>
                  <a:cubicBezTo>
                    <a:pt x="34" y="282"/>
                    <a:pt x="68" y="583"/>
                    <a:pt x="134" y="849"/>
                  </a:cubicBezTo>
                  <a:cubicBezTo>
                    <a:pt x="134" y="950"/>
                    <a:pt x="168" y="1050"/>
                    <a:pt x="234" y="1150"/>
                  </a:cubicBezTo>
                  <a:cubicBezTo>
                    <a:pt x="334" y="1250"/>
                    <a:pt x="434" y="1350"/>
                    <a:pt x="535" y="1483"/>
                  </a:cubicBezTo>
                  <a:cubicBezTo>
                    <a:pt x="635" y="1583"/>
                    <a:pt x="735" y="1683"/>
                    <a:pt x="835" y="1783"/>
                  </a:cubicBezTo>
                  <a:cubicBezTo>
                    <a:pt x="901" y="1850"/>
                    <a:pt x="1002" y="1850"/>
                    <a:pt x="1102" y="1884"/>
                  </a:cubicBezTo>
                  <a:cubicBezTo>
                    <a:pt x="1402" y="1950"/>
                    <a:pt x="1669" y="2017"/>
                    <a:pt x="1969" y="2084"/>
                  </a:cubicBezTo>
                  <a:cubicBezTo>
                    <a:pt x="1735" y="2017"/>
                    <a:pt x="1502" y="1950"/>
                    <a:pt x="1268" y="1884"/>
                  </a:cubicBezTo>
                  <a:cubicBezTo>
                    <a:pt x="1135" y="1850"/>
                    <a:pt x="1002" y="1817"/>
                    <a:pt x="901" y="1750"/>
                  </a:cubicBezTo>
                  <a:cubicBezTo>
                    <a:pt x="768" y="1683"/>
                    <a:pt x="701" y="1550"/>
                    <a:pt x="601" y="1483"/>
                  </a:cubicBezTo>
                  <a:cubicBezTo>
                    <a:pt x="501" y="1383"/>
                    <a:pt x="434" y="1283"/>
                    <a:pt x="334" y="1183"/>
                  </a:cubicBezTo>
                  <a:cubicBezTo>
                    <a:pt x="201" y="1050"/>
                    <a:pt x="201" y="916"/>
                    <a:pt x="168" y="783"/>
                  </a:cubicBezTo>
                  <a:cubicBezTo>
                    <a:pt x="134" y="516"/>
                    <a:pt x="68" y="282"/>
                    <a:pt x="34" y="16"/>
                  </a:cubicBezTo>
                  <a:cubicBezTo>
                    <a:pt x="34" y="4"/>
                    <a:pt x="30" y="1"/>
                    <a:pt x="26"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5" name="Google Shape;1995;p60"/>
            <p:cNvSpPr/>
            <p:nvPr/>
          </p:nvSpPr>
          <p:spPr>
            <a:xfrm>
              <a:off x="3948483" y="875775"/>
              <a:ext cx="109481" cy="223208"/>
            </a:xfrm>
            <a:custGeom>
              <a:avLst/>
              <a:gdLst/>
              <a:ahLst/>
              <a:cxnLst/>
              <a:rect l="l" t="t" r="r" b="b"/>
              <a:pathLst>
                <a:path w="1702" h="3470" extrusionOk="0">
                  <a:moveTo>
                    <a:pt x="0" y="3469"/>
                  </a:moveTo>
                  <a:cubicBezTo>
                    <a:pt x="0" y="2836"/>
                    <a:pt x="267" y="2102"/>
                    <a:pt x="467" y="1535"/>
                  </a:cubicBezTo>
                  <a:cubicBezTo>
                    <a:pt x="634" y="1101"/>
                    <a:pt x="834" y="534"/>
                    <a:pt x="1168" y="234"/>
                  </a:cubicBezTo>
                  <a:cubicBezTo>
                    <a:pt x="1401" y="0"/>
                    <a:pt x="1668" y="34"/>
                    <a:pt x="1668" y="367"/>
                  </a:cubicBezTo>
                  <a:cubicBezTo>
                    <a:pt x="1701" y="968"/>
                    <a:pt x="1334" y="1601"/>
                    <a:pt x="1068" y="2135"/>
                  </a:cubicBezTo>
                  <a:cubicBezTo>
                    <a:pt x="901" y="2402"/>
                    <a:pt x="734" y="2702"/>
                    <a:pt x="534" y="2969"/>
                  </a:cubicBezTo>
                  <a:cubicBezTo>
                    <a:pt x="434" y="3103"/>
                    <a:pt x="300" y="3236"/>
                    <a:pt x="200" y="3369"/>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6" name="Google Shape;1996;p60"/>
            <p:cNvSpPr/>
            <p:nvPr/>
          </p:nvSpPr>
          <p:spPr>
            <a:xfrm>
              <a:off x="3866920" y="903628"/>
              <a:ext cx="83751" cy="216840"/>
            </a:xfrm>
            <a:custGeom>
              <a:avLst/>
              <a:gdLst/>
              <a:ahLst/>
              <a:cxnLst/>
              <a:rect l="l" t="t" r="r" b="b"/>
              <a:pathLst>
                <a:path w="1302" h="3371" extrusionOk="0">
                  <a:moveTo>
                    <a:pt x="1235" y="3370"/>
                  </a:moveTo>
                  <a:cubicBezTo>
                    <a:pt x="834" y="2936"/>
                    <a:pt x="601" y="2269"/>
                    <a:pt x="367" y="1736"/>
                  </a:cubicBezTo>
                  <a:cubicBezTo>
                    <a:pt x="201" y="1369"/>
                    <a:pt x="1" y="835"/>
                    <a:pt x="34" y="435"/>
                  </a:cubicBezTo>
                  <a:cubicBezTo>
                    <a:pt x="67" y="134"/>
                    <a:pt x="267" y="1"/>
                    <a:pt x="468" y="234"/>
                  </a:cubicBezTo>
                  <a:cubicBezTo>
                    <a:pt x="868" y="635"/>
                    <a:pt x="1001" y="1302"/>
                    <a:pt x="1135" y="1802"/>
                  </a:cubicBezTo>
                  <a:cubicBezTo>
                    <a:pt x="1201" y="2102"/>
                    <a:pt x="1268" y="2403"/>
                    <a:pt x="1301" y="2703"/>
                  </a:cubicBezTo>
                  <a:cubicBezTo>
                    <a:pt x="1301" y="2870"/>
                    <a:pt x="1268" y="3036"/>
                    <a:pt x="1301" y="3203"/>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7" name="Google Shape;1997;p60"/>
            <p:cNvSpPr/>
            <p:nvPr/>
          </p:nvSpPr>
          <p:spPr>
            <a:xfrm>
              <a:off x="4019241" y="1098663"/>
              <a:ext cx="139585" cy="73009"/>
            </a:xfrm>
            <a:custGeom>
              <a:avLst/>
              <a:gdLst/>
              <a:ahLst/>
              <a:cxnLst/>
              <a:rect l="l" t="t" r="r" b="b"/>
              <a:pathLst>
                <a:path w="2170" h="1135" extrusionOk="0">
                  <a:moveTo>
                    <a:pt x="175" y="0"/>
                  </a:moveTo>
                  <a:cubicBezTo>
                    <a:pt x="127" y="0"/>
                    <a:pt x="80" y="2"/>
                    <a:pt x="34" y="4"/>
                  </a:cubicBezTo>
                  <a:lnTo>
                    <a:pt x="1" y="271"/>
                  </a:lnTo>
                  <a:cubicBezTo>
                    <a:pt x="5" y="271"/>
                    <a:pt x="9" y="271"/>
                    <a:pt x="13" y="271"/>
                  </a:cubicBezTo>
                  <a:cubicBezTo>
                    <a:pt x="302" y="271"/>
                    <a:pt x="1437" y="1135"/>
                    <a:pt x="1919" y="1135"/>
                  </a:cubicBezTo>
                  <a:cubicBezTo>
                    <a:pt x="2042" y="1135"/>
                    <a:pt x="2122" y="1079"/>
                    <a:pt x="2136" y="938"/>
                  </a:cubicBezTo>
                  <a:cubicBezTo>
                    <a:pt x="2169" y="638"/>
                    <a:pt x="1902" y="438"/>
                    <a:pt x="1702" y="338"/>
                  </a:cubicBezTo>
                  <a:cubicBezTo>
                    <a:pt x="1245" y="155"/>
                    <a:pt x="677" y="0"/>
                    <a:pt x="175" y="0"/>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998" name="Google Shape;1998;p60"/>
          <p:cNvGrpSpPr/>
          <p:nvPr/>
        </p:nvGrpSpPr>
        <p:grpSpPr>
          <a:xfrm flipH="1">
            <a:off x="1376125" y="3926700"/>
            <a:ext cx="330501" cy="420623"/>
            <a:chOff x="3828325" y="875775"/>
            <a:chExt cx="330501" cy="420623"/>
          </a:xfrm>
        </p:grpSpPr>
        <p:sp>
          <p:nvSpPr>
            <p:cNvPr id="1999" name="Google Shape;1999;p60"/>
            <p:cNvSpPr/>
            <p:nvPr/>
          </p:nvSpPr>
          <p:spPr>
            <a:xfrm>
              <a:off x="3884094" y="1119247"/>
              <a:ext cx="53711" cy="53776"/>
            </a:xfrm>
            <a:custGeom>
              <a:avLst/>
              <a:gdLst/>
              <a:ahLst/>
              <a:cxnLst/>
              <a:rect l="l" t="t" r="r" b="b"/>
              <a:pathLst>
                <a:path w="835" h="836" extrusionOk="0">
                  <a:moveTo>
                    <a:pt x="474" y="1"/>
                  </a:moveTo>
                  <a:cubicBezTo>
                    <a:pt x="323" y="1"/>
                    <a:pt x="155" y="120"/>
                    <a:pt x="100" y="285"/>
                  </a:cubicBezTo>
                  <a:cubicBezTo>
                    <a:pt x="0" y="485"/>
                    <a:pt x="67" y="719"/>
                    <a:pt x="234" y="819"/>
                  </a:cubicBezTo>
                  <a:cubicBezTo>
                    <a:pt x="269" y="830"/>
                    <a:pt x="305" y="836"/>
                    <a:pt x="340" y="836"/>
                  </a:cubicBezTo>
                  <a:cubicBezTo>
                    <a:pt x="502" y="836"/>
                    <a:pt x="652" y="716"/>
                    <a:pt x="734" y="552"/>
                  </a:cubicBezTo>
                  <a:cubicBezTo>
                    <a:pt x="834" y="352"/>
                    <a:pt x="734" y="118"/>
                    <a:pt x="567" y="18"/>
                  </a:cubicBezTo>
                  <a:cubicBezTo>
                    <a:pt x="538" y="6"/>
                    <a:pt x="506" y="1"/>
                    <a:pt x="474" y="1"/>
                  </a:cubicBezTo>
                  <a:close/>
                </a:path>
              </a:pathLst>
            </a:cu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0" name="Google Shape;2000;p60"/>
            <p:cNvSpPr/>
            <p:nvPr/>
          </p:nvSpPr>
          <p:spPr>
            <a:xfrm>
              <a:off x="3918444" y="1068109"/>
              <a:ext cx="126656" cy="79699"/>
            </a:xfrm>
            <a:custGeom>
              <a:avLst/>
              <a:gdLst/>
              <a:ahLst/>
              <a:cxnLst/>
              <a:rect l="l" t="t" r="r" b="b"/>
              <a:pathLst>
                <a:path w="1969" h="1239" extrusionOk="0">
                  <a:moveTo>
                    <a:pt x="1114" y="1"/>
                  </a:moveTo>
                  <a:cubicBezTo>
                    <a:pt x="642" y="1"/>
                    <a:pt x="123" y="511"/>
                    <a:pt x="0" y="880"/>
                  </a:cubicBezTo>
                  <a:lnTo>
                    <a:pt x="0" y="1180"/>
                  </a:lnTo>
                  <a:cubicBezTo>
                    <a:pt x="43" y="1223"/>
                    <a:pt x="86" y="1238"/>
                    <a:pt x="130" y="1238"/>
                  </a:cubicBezTo>
                  <a:cubicBezTo>
                    <a:pt x="223" y="1238"/>
                    <a:pt x="320" y="1169"/>
                    <a:pt x="434" y="1147"/>
                  </a:cubicBezTo>
                  <a:cubicBezTo>
                    <a:pt x="551" y="1108"/>
                    <a:pt x="668" y="1091"/>
                    <a:pt x="785" y="1091"/>
                  </a:cubicBezTo>
                  <a:cubicBezTo>
                    <a:pt x="868" y="1091"/>
                    <a:pt x="951" y="1099"/>
                    <a:pt x="1034" y="1113"/>
                  </a:cubicBezTo>
                  <a:cubicBezTo>
                    <a:pt x="1188" y="1113"/>
                    <a:pt x="1349" y="1156"/>
                    <a:pt x="1488" y="1156"/>
                  </a:cubicBezTo>
                  <a:cubicBezTo>
                    <a:pt x="1650" y="1156"/>
                    <a:pt x="1781" y="1098"/>
                    <a:pt x="1835" y="846"/>
                  </a:cubicBezTo>
                  <a:cubicBezTo>
                    <a:pt x="1968" y="446"/>
                    <a:pt x="1601" y="113"/>
                    <a:pt x="1234" y="12"/>
                  </a:cubicBezTo>
                  <a:cubicBezTo>
                    <a:pt x="1195" y="5"/>
                    <a:pt x="1155" y="1"/>
                    <a:pt x="1114"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1" name="Google Shape;2001;p60"/>
            <p:cNvSpPr/>
            <p:nvPr/>
          </p:nvSpPr>
          <p:spPr>
            <a:xfrm>
              <a:off x="3828325" y="1159001"/>
              <a:ext cx="81564" cy="135211"/>
            </a:xfrm>
            <a:custGeom>
              <a:avLst/>
              <a:gdLst/>
              <a:ahLst/>
              <a:cxnLst/>
              <a:rect l="l" t="t" r="r" b="b"/>
              <a:pathLst>
                <a:path w="1268" h="2102" extrusionOk="0">
                  <a:moveTo>
                    <a:pt x="1234" y="0"/>
                  </a:moveTo>
                  <a:cubicBezTo>
                    <a:pt x="1168" y="0"/>
                    <a:pt x="1101" y="134"/>
                    <a:pt x="1068" y="167"/>
                  </a:cubicBezTo>
                  <a:cubicBezTo>
                    <a:pt x="1001" y="267"/>
                    <a:pt x="934" y="334"/>
                    <a:pt x="867" y="434"/>
                  </a:cubicBezTo>
                  <a:cubicBezTo>
                    <a:pt x="734" y="601"/>
                    <a:pt x="634" y="768"/>
                    <a:pt x="534" y="968"/>
                  </a:cubicBezTo>
                  <a:cubicBezTo>
                    <a:pt x="400" y="1135"/>
                    <a:pt x="300" y="1335"/>
                    <a:pt x="234" y="1535"/>
                  </a:cubicBezTo>
                  <a:cubicBezTo>
                    <a:pt x="134" y="1702"/>
                    <a:pt x="33" y="1902"/>
                    <a:pt x="0" y="2102"/>
                  </a:cubicBezTo>
                  <a:cubicBezTo>
                    <a:pt x="67" y="1935"/>
                    <a:pt x="134" y="1735"/>
                    <a:pt x="234" y="1568"/>
                  </a:cubicBezTo>
                  <a:cubicBezTo>
                    <a:pt x="334" y="1401"/>
                    <a:pt x="400" y="1201"/>
                    <a:pt x="500" y="1035"/>
                  </a:cubicBezTo>
                  <a:cubicBezTo>
                    <a:pt x="634" y="868"/>
                    <a:pt x="734" y="701"/>
                    <a:pt x="834" y="534"/>
                  </a:cubicBezTo>
                  <a:cubicBezTo>
                    <a:pt x="901" y="467"/>
                    <a:pt x="967" y="367"/>
                    <a:pt x="1034" y="301"/>
                  </a:cubicBezTo>
                  <a:cubicBezTo>
                    <a:pt x="1068" y="234"/>
                    <a:pt x="1101" y="201"/>
                    <a:pt x="1134" y="167"/>
                  </a:cubicBezTo>
                  <a:cubicBezTo>
                    <a:pt x="1168" y="134"/>
                    <a:pt x="1201" y="101"/>
                    <a:pt x="1234" y="67"/>
                  </a:cubicBezTo>
                  <a:cubicBezTo>
                    <a:pt x="1268" y="67"/>
                    <a:pt x="1268" y="67"/>
                    <a:pt x="1268" y="34"/>
                  </a:cubicBezTo>
                  <a:cubicBezTo>
                    <a:pt x="1268" y="34"/>
                    <a:pt x="1234" y="0"/>
                    <a:pt x="1234"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2" name="Google Shape;2002;p60"/>
            <p:cNvSpPr/>
            <p:nvPr/>
          </p:nvSpPr>
          <p:spPr>
            <a:xfrm>
              <a:off x="3839003" y="1079623"/>
              <a:ext cx="77319" cy="60144"/>
            </a:xfrm>
            <a:custGeom>
              <a:avLst/>
              <a:gdLst/>
              <a:ahLst/>
              <a:cxnLst/>
              <a:rect l="l" t="t" r="r" b="b"/>
              <a:pathLst>
                <a:path w="1202" h="935" extrusionOk="0">
                  <a:moveTo>
                    <a:pt x="1" y="0"/>
                  </a:moveTo>
                  <a:cubicBezTo>
                    <a:pt x="1" y="0"/>
                    <a:pt x="1" y="34"/>
                    <a:pt x="1" y="34"/>
                  </a:cubicBezTo>
                  <a:cubicBezTo>
                    <a:pt x="501" y="200"/>
                    <a:pt x="902" y="534"/>
                    <a:pt x="1202" y="934"/>
                  </a:cubicBezTo>
                  <a:cubicBezTo>
                    <a:pt x="935" y="501"/>
                    <a:pt x="501" y="200"/>
                    <a:pt x="1"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3" name="Google Shape;2003;p60"/>
            <p:cNvSpPr/>
            <p:nvPr/>
          </p:nvSpPr>
          <p:spPr>
            <a:xfrm>
              <a:off x="3845435" y="1103230"/>
              <a:ext cx="58021" cy="37501"/>
            </a:xfrm>
            <a:custGeom>
              <a:avLst/>
              <a:gdLst/>
              <a:ahLst/>
              <a:cxnLst/>
              <a:rect l="l" t="t" r="r" b="b"/>
              <a:pathLst>
                <a:path w="902" h="583" extrusionOk="0">
                  <a:moveTo>
                    <a:pt x="1" y="0"/>
                  </a:moveTo>
                  <a:lnTo>
                    <a:pt x="1" y="0"/>
                  </a:lnTo>
                  <a:cubicBezTo>
                    <a:pt x="301" y="167"/>
                    <a:pt x="601" y="334"/>
                    <a:pt x="868" y="567"/>
                  </a:cubicBezTo>
                  <a:cubicBezTo>
                    <a:pt x="868" y="578"/>
                    <a:pt x="872" y="582"/>
                    <a:pt x="877" y="582"/>
                  </a:cubicBezTo>
                  <a:cubicBezTo>
                    <a:pt x="887" y="582"/>
                    <a:pt x="902" y="567"/>
                    <a:pt x="902" y="567"/>
                  </a:cubicBezTo>
                  <a:cubicBezTo>
                    <a:pt x="601" y="334"/>
                    <a:pt x="335" y="134"/>
                    <a:pt x="1"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4" name="Google Shape;2004;p60"/>
            <p:cNvSpPr/>
            <p:nvPr/>
          </p:nvSpPr>
          <p:spPr>
            <a:xfrm>
              <a:off x="3939864" y="1116610"/>
              <a:ext cx="68763" cy="179788"/>
            </a:xfrm>
            <a:custGeom>
              <a:avLst/>
              <a:gdLst/>
              <a:ahLst/>
              <a:cxnLst/>
              <a:rect l="l" t="t" r="r" b="b"/>
              <a:pathLst>
                <a:path w="1069" h="2795" extrusionOk="0">
                  <a:moveTo>
                    <a:pt x="413" y="1"/>
                  </a:moveTo>
                  <a:cubicBezTo>
                    <a:pt x="401" y="1"/>
                    <a:pt x="384" y="9"/>
                    <a:pt x="368" y="26"/>
                  </a:cubicBezTo>
                  <a:cubicBezTo>
                    <a:pt x="268" y="259"/>
                    <a:pt x="201" y="526"/>
                    <a:pt x="101" y="793"/>
                  </a:cubicBezTo>
                  <a:cubicBezTo>
                    <a:pt x="67" y="893"/>
                    <a:pt x="1" y="993"/>
                    <a:pt x="34" y="1126"/>
                  </a:cubicBezTo>
                  <a:cubicBezTo>
                    <a:pt x="67" y="1260"/>
                    <a:pt x="101" y="1393"/>
                    <a:pt x="134" y="1527"/>
                  </a:cubicBezTo>
                  <a:cubicBezTo>
                    <a:pt x="167" y="1660"/>
                    <a:pt x="201" y="1827"/>
                    <a:pt x="234" y="1960"/>
                  </a:cubicBezTo>
                  <a:cubicBezTo>
                    <a:pt x="268" y="2027"/>
                    <a:pt x="368" y="2127"/>
                    <a:pt x="434" y="2194"/>
                  </a:cubicBezTo>
                  <a:cubicBezTo>
                    <a:pt x="634" y="2394"/>
                    <a:pt x="835" y="2594"/>
                    <a:pt x="1068" y="2794"/>
                  </a:cubicBezTo>
                  <a:cubicBezTo>
                    <a:pt x="1068" y="2794"/>
                    <a:pt x="1068" y="2761"/>
                    <a:pt x="1068" y="2761"/>
                  </a:cubicBezTo>
                  <a:cubicBezTo>
                    <a:pt x="901" y="2594"/>
                    <a:pt x="735" y="2427"/>
                    <a:pt x="568" y="2261"/>
                  </a:cubicBezTo>
                  <a:cubicBezTo>
                    <a:pt x="468" y="2194"/>
                    <a:pt x="368" y="2094"/>
                    <a:pt x="301" y="1960"/>
                  </a:cubicBezTo>
                  <a:cubicBezTo>
                    <a:pt x="234" y="1860"/>
                    <a:pt x="234" y="1694"/>
                    <a:pt x="201" y="1560"/>
                  </a:cubicBezTo>
                  <a:cubicBezTo>
                    <a:pt x="167" y="1460"/>
                    <a:pt x="134" y="1327"/>
                    <a:pt x="101" y="1193"/>
                  </a:cubicBezTo>
                  <a:cubicBezTo>
                    <a:pt x="67" y="1026"/>
                    <a:pt x="101" y="893"/>
                    <a:pt x="167" y="760"/>
                  </a:cubicBezTo>
                  <a:cubicBezTo>
                    <a:pt x="268" y="526"/>
                    <a:pt x="334" y="259"/>
                    <a:pt x="434" y="26"/>
                  </a:cubicBezTo>
                  <a:cubicBezTo>
                    <a:pt x="434" y="9"/>
                    <a:pt x="426" y="1"/>
                    <a:pt x="413"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5" name="Google Shape;2005;p60"/>
            <p:cNvSpPr/>
            <p:nvPr/>
          </p:nvSpPr>
          <p:spPr>
            <a:xfrm>
              <a:off x="3957039" y="1118733"/>
              <a:ext cx="85874" cy="169046"/>
            </a:xfrm>
            <a:custGeom>
              <a:avLst/>
              <a:gdLst/>
              <a:ahLst/>
              <a:cxnLst/>
              <a:rect l="l" t="t" r="r" b="b"/>
              <a:pathLst>
                <a:path w="1335" h="2628" extrusionOk="0">
                  <a:moveTo>
                    <a:pt x="217" y="1"/>
                  </a:moveTo>
                  <a:cubicBezTo>
                    <a:pt x="209" y="1"/>
                    <a:pt x="201" y="9"/>
                    <a:pt x="201" y="26"/>
                  </a:cubicBezTo>
                  <a:cubicBezTo>
                    <a:pt x="134" y="293"/>
                    <a:pt x="101" y="560"/>
                    <a:pt x="34" y="827"/>
                  </a:cubicBezTo>
                  <a:cubicBezTo>
                    <a:pt x="34" y="960"/>
                    <a:pt x="1" y="1060"/>
                    <a:pt x="34" y="1160"/>
                  </a:cubicBezTo>
                  <a:cubicBezTo>
                    <a:pt x="101" y="1294"/>
                    <a:pt x="134" y="1427"/>
                    <a:pt x="201" y="1560"/>
                  </a:cubicBezTo>
                  <a:cubicBezTo>
                    <a:pt x="267" y="1694"/>
                    <a:pt x="301" y="1827"/>
                    <a:pt x="367" y="1961"/>
                  </a:cubicBezTo>
                  <a:cubicBezTo>
                    <a:pt x="434" y="2061"/>
                    <a:pt x="534" y="2094"/>
                    <a:pt x="601" y="2161"/>
                  </a:cubicBezTo>
                  <a:cubicBezTo>
                    <a:pt x="868" y="2328"/>
                    <a:pt x="1101" y="2494"/>
                    <a:pt x="1335" y="2628"/>
                  </a:cubicBezTo>
                  <a:cubicBezTo>
                    <a:pt x="1168" y="2494"/>
                    <a:pt x="968" y="2361"/>
                    <a:pt x="768" y="2228"/>
                  </a:cubicBezTo>
                  <a:cubicBezTo>
                    <a:pt x="668" y="2161"/>
                    <a:pt x="534" y="2061"/>
                    <a:pt x="434" y="1961"/>
                  </a:cubicBezTo>
                  <a:cubicBezTo>
                    <a:pt x="367" y="1861"/>
                    <a:pt x="334" y="1727"/>
                    <a:pt x="267" y="1594"/>
                  </a:cubicBezTo>
                  <a:cubicBezTo>
                    <a:pt x="234" y="1460"/>
                    <a:pt x="167" y="1360"/>
                    <a:pt x="134" y="1227"/>
                  </a:cubicBezTo>
                  <a:cubicBezTo>
                    <a:pt x="67" y="1093"/>
                    <a:pt x="67" y="960"/>
                    <a:pt x="101" y="793"/>
                  </a:cubicBezTo>
                  <a:cubicBezTo>
                    <a:pt x="167" y="526"/>
                    <a:pt x="201" y="293"/>
                    <a:pt x="234" y="26"/>
                  </a:cubicBezTo>
                  <a:cubicBezTo>
                    <a:pt x="234" y="9"/>
                    <a:pt x="226" y="1"/>
                    <a:pt x="217"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6" name="Google Shape;2006;p60"/>
            <p:cNvSpPr/>
            <p:nvPr/>
          </p:nvSpPr>
          <p:spPr>
            <a:xfrm>
              <a:off x="3974213" y="1103745"/>
              <a:ext cx="105171" cy="153994"/>
            </a:xfrm>
            <a:custGeom>
              <a:avLst/>
              <a:gdLst/>
              <a:ahLst/>
              <a:cxnLst/>
              <a:rect l="l" t="t" r="r" b="b"/>
              <a:pathLst>
                <a:path w="1635" h="2394" extrusionOk="0">
                  <a:moveTo>
                    <a:pt x="50" y="0"/>
                  </a:moveTo>
                  <a:cubicBezTo>
                    <a:pt x="42" y="0"/>
                    <a:pt x="34" y="9"/>
                    <a:pt x="34" y="26"/>
                  </a:cubicBezTo>
                  <a:cubicBezTo>
                    <a:pt x="34" y="292"/>
                    <a:pt x="34" y="559"/>
                    <a:pt x="34" y="859"/>
                  </a:cubicBezTo>
                  <a:cubicBezTo>
                    <a:pt x="34" y="960"/>
                    <a:pt x="0" y="1060"/>
                    <a:pt x="67" y="1160"/>
                  </a:cubicBezTo>
                  <a:cubicBezTo>
                    <a:pt x="134" y="1293"/>
                    <a:pt x="234" y="1427"/>
                    <a:pt x="301" y="1527"/>
                  </a:cubicBezTo>
                  <a:cubicBezTo>
                    <a:pt x="401" y="1660"/>
                    <a:pt x="467" y="1760"/>
                    <a:pt x="567" y="1894"/>
                  </a:cubicBezTo>
                  <a:cubicBezTo>
                    <a:pt x="634" y="1960"/>
                    <a:pt x="734" y="1994"/>
                    <a:pt x="834" y="2027"/>
                  </a:cubicBezTo>
                  <a:cubicBezTo>
                    <a:pt x="1101" y="2160"/>
                    <a:pt x="1335" y="2260"/>
                    <a:pt x="1635" y="2394"/>
                  </a:cubicBezTo>
                  <a:cubicBezTo>
                    <a:pt x="1635" y="2394"/>
                    <a:pt x="1635" y="2394"/>
                    <a:pt x="1635" y="2361"/>
                  </a:cubicBezTo>
                  <a:cubicBezTo>
                    <a:pt x="1401" y="2260"/>
                    <a:pt x="1201" y="2160"/>
                    <a:pt x="968" y="2060"/>
                  </a:cubicBezTo>
                  <a:cubicBezTo>
                    <a:pt x="868" y="2027"/>
                    <a:pt x="734" y="1960"/>
                    <a:pt x="634" y="1894"/>
                  </a:cubicBezTo>
                  <a:cubicBezTo>
                    <a:pt x="534" y="1793"/>
                    <a:pt x="467" y="1660"/>
                    <a:pt x="401" y="1560"/>
                  </a:cubicBezTo>
                  <a:cubicBezTo>
                    <a:pt x="301" y="1427"/>
                    <a:pt x="234" y="1326"/>
                    <a:pt x="167" y="1226"/>
                  </a:cubicBezTo>
                  <a:cubicBezTo>
                    <a:pt x="67" y="1093"/>
                    <a:pt x="67" y="960"/>
                    <a:pt x="67" y="793"/>
                  </a:cubicBezTo>
                  <a:cubicBezTo>
                    <a:pt x="67" y="526"/>
                    <a:pt x="67" y="259"/>
                    <a:pt x="67" y="26"/>
                  </a:cubicBezTo>
                  <a:cubicBezTo>
                    <a:pt x="67" y="9"/>
                    <a:pt x="59" y="0"/>
                    <a:pt x="50"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7" name="Google Shape;2007;p60"/>
            <p:cNvSpPr/>
            <p:nvPr/>
          </p:nvSpPr>
          <p:spPr>
            <a:xfrm>
              <a:off x="3982768" y="1104388"/>
              <a:ext cx="126656" cy="134053"/>
            </a:xfrm>
            <a:custGeom>
              <a:avLst/>
              <a:gdLst/>
              <a:ahLst/>
              <a:cxnLst/>
              <a:rect l="l" t="t" r="r" b="b"/>
              <a:pathLst>
                <a:path w="1969" h="2084" extrusionOk="0">
                  <a:moveTo>
                    <a:pt x="26" y="1"/>
                  </a:moveTo>
                  <a:cubicBezTo>
                    <a:pt x="16" y="1"/>
                    <a:pt x="1" y="16"/>
                    <a:pt x="1" y="16"/>
                  </a:cubicBezTo>
                  <a:cubicBezTo>
                    <a:pt x="34" y="282"/>
                    <a:pt x="68" y="583"/>
                    <a:pt x="134" y="849"/>
                  </a:cubicBezTo>
                  <a:cubicBezTo>
                    <a:pt x="134" y="950"/>
                    <a:pt x="168" y="1050"/>
                    <a:pt x="234" y="1150"/>
                  </a:cubicBezTo>
                  <a:cubicBezTo>
                    <a:pt x="334" y="1250"/>
                    <a:pt x="434" y="1350"/>
                    <a:pt x="535" y="1483"/>
                  </a:cubicBezTo>
                  <a:cubicBezTo>
                    <a:pt x="635" y="1583"/>
                    <a:pt x="735" y="1683"/>
                    <a:pt x="835" y="1783"/>
                  </a:cubicBezTo>
                  <a:cubicBezTo>
                    <a:pt x="901" y="1850"/>
                    <a:pt x="1002" y="1850"/>
                    <a:pt x="1102" y="1884"/>
                  </a:cubicBezTo>
                  <a:cubicBezTo>
                    <a:pt x="1402" y="1950"/>
                    <a:pt x="1669" y="2017"/>
                    <a:pt x="1969" y="2084"/>
                  </a:cubicBezTo>
                  <a:cubicBezTo>
                    <a:pt x="1735" y="2017"/>
                    <a:pt x="1502" y="1950"/>
                    <a:pt x="1268" y="1884"/>
                  </a:cubicBezTo>
                  <a:cubicBezTo>
                    <a:pt x="1135" y="1850"/>
                    <a:pt x="1002" y="1817"/>
                    <a:pt x="901" y="1750"/>
                  </a:cubicBezTo>
                  <a:cubicBezTo>
                    <a:pt x="768" y="1683"/>
                    <a:pt x="701" y="1550"/>
                    <a:pt x="601" y="1483"/>
                  </a:cubicBezTo>
                  <a:cubicBezTo>
                    <a:pt x="501" y="1383"/>
                    <a:pt x="434" y="1283"/>
                    <a:pt x="334" y="1183"/>
                  </a:cubicBezTo>
                  <a:cubicBezTo>
                    <a:pt x="201" y="1050"/>
                    <a:pt x="201" y="916"/>
                    <a:pt x="168" y="783"/>
                  </a:cubicBezTo>
                  <a:cubicBezTo>
                    <a:pt x="134" y="516"/>
                    <a:pt x="68" y="282"/>
                    <a:pt x="34" y="16"/>
                  </a:cubicBezTo>
                  <a:cubicBezTo>
                    <a:pt x="34" y="4"/>
                    <a:pt x="30" y="1"/>
                    <a:pt x="26"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8" name="Google Shape;2008;p60"/>
            <p:cNvSpPr/>
            <p:nvPr/>
          </p:nvSpPr>
          <p:spPr>
            <a:xfrm>
              <a:off x="3948483" y="875775"/>
              <a:ext cx="109481" cy="223208"/>
            </a:xfrm>
            <a:custGeom>
              <a:avLst/>
              <a:gdLst/>
              <a:ahLst/>
              <a:cxnLst/>
              <a:rect l="l" t="t" r="r" b="b"/>
              <a:pathLst>
                <a:path w="1702" h="3470" extrusionOk="0">
                  <a:moveTo>
                    <a:pt x="0" y="3469"/>
                  </a:moveTo>
                  <a:cubicBezTo>
                    <a:pt x="0" y="2836"/>
                    <a:pt x="267" y="2102"/>
                    <a:pt x="467" y="1535"/>
                  </a:cubicBezTo>
                  <a:cubicBezTo>
                    <a:pt x="634" y="1101"/>
                    <a:pt x="834" y="534"/>
                    <a:pt x="1168" y="234"/>
                  </a:cubicBezTo>
                  <a:cubicBezTo>
                    <a:pt x="1401" y="0"/>
                    <a:pt x="1668" y="34"/>
                    <a:pt x="1668" y="367"/>
                  </a:cubicBezTo>
                  <a:cubicBezTo>
                    <a:pt x="1701" y="968"/>
                    <a:pt x="1334" y="1601"/>
                    <a:pt x="1068" y="2135"/>
                  </a:cubicBezTo>
                  <a:cubicBezTo>
                    <a:pt x="901" y="2402"/>
                    <a:pt x="734" y="2702"/>
                    <a:pt x="534" y="2969"/>
                  </a:cubicBezTo>
                  <a:cubicBezTo>
                    <a:pt x="434" y="3103"/>
                    <a:pt x="300" y="3236"/>
                    <a:pt x="200" y="3369"/>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9" name="Google Shape;2009;p60"/>
            <p:cNvSpPr/>
            <p:nvPr/>
          </p:nvSpPr>
          <p:spPr>
            <a:xfrm>
              <a:off x="3866920" y="903628"/>
              <a:ext cx="83751" cy="216840"/>
            </a:xfrm>
            <a:custGeom>
              <a:avLst/>
              <a:gdLst/>
              <a:ahLst/>
              <a:cxnLst/>
              <a:rect l="l" t="t" r="r" b="b"/>
              <a:pathLst>
                <a:path w="1302" h="3371" extrusionOk="0">
                  <a:moveTo>
                    <a:pt x="1235" y="3370"/>
                  </a:moveTo>
                  <a:cubicBezTo>
                    <a:pt x="834" y="2936"/>
                    <a:pt x="601" y="2269"/>
                    <a:pt x="367" y="1736"/>
                  </a:cubicBezTo>
                  <a:cubicBezTo>
                    <a:pt x="201" y="1369"/>
                    <a:pt x="1" y="835"/>
                    <a:pt x="34" y="435"/>
                  </a:cubicBezTo>
                  <a:cubicBezTo>
                    <a:pt x="67" y="134"/>
                    <a:pt x="267" y="1"/>
                    <a:pt x="468" y="234"/>
                  </a:cubicBezTo>
                  <a:cubicBezTo>
                    <a:pt x="868" y="635"/>
                    <a:pt x="1001" y="1302"/>
                    <a:pt x="1135" y="1802"/>
                  </a:cubicBezTo>
                  <a:cubicBezTo>
                    <a:pt x="1201" y="2102"/>
                    <a:pt x="1268" y="2403"/>
                    <a:pt x="1301" y="2703"/>
                  </a:cubicBezTo>
                  <a:cubicBezTo>
                    <a:pt x="1301" y="2870"/>
                    <a:pt x="1268" y="3036"/>
                    <a:pt x="1301" y="3203"/>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0" name="Google Shape;2010;p60"/>
            <p:cNvSpPr/>
            <p:nvPr/>
          </p:nvSpPr>
          <p:spPr>
            <a:xfrm>
              <a:off x="4019241" y="1098663"/>
              <a:ext cx="139585" cy="73009"/>
            </a:xfrm>
            <a:custGeom>
              <a:avLst/>
              <a:gdLst/>
              <a:ahLst/>
              <a:cxnLst/>
              <a:rect l="l" t="t" r="r" b="b"/>
              <a:pathLst>
                <a:path w="2170" h="1135" extrusionOk="0">
                  <a:moveTo>
                    <a:pt x="175" y="0"/>
                  </a:moveTo>
                  <a:cubicBezTo>
                    <a:pt x="127" y="0"/>
                    <a:pt x="80" y="2"/>
                    <a:pt x="34" y="4"/>
                  </a:cubicBezTo>
                  <a:lnTo>
                    <a:pt x="1" y="271"/>
                  </a:lnTo>
                  <a:cubicBezTo>
                    <a:pt x="5" y="271"/>
                    <a:pt x="9" y="271"/>
                    <a:pt x="13" y="271"/>
                  </a:cubicBezTo>
                  <a:cubicBezTo>
                    <a:pt x="302" y="271"/>
                    <a:pt x="1437" y="1135"/>
                    <a:pt x="1919" y="1135"/>
                  </a:cubicBezTo>
                  <a:cubicBezTo>
                    <a:pt x="2042" y="1135"/>
                    <a:pt x="2122" y="1079"/>
                    <a:pt x="2136" y="938"/>
                  </a:cubicBezTo>
                  <a:cubicBezTo>
                    <a:pt x="2169" y="638"/>
                    <a:pt x="1902" y="438"/>
                    <a:pt x="1702" y="338"/>
                  </a:cubicBezTo>
                  <a:cubicBezTo>
                    <a:pt x="1245" y="155"/>
                    <a:pt x="677" y="0"/>
                    <a:pt x="175" y="0"/>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011" name="Google Shape;2011;p60"/>
          <p:cNvGrpSpPr/>
          <p:nvPr/>
        </p:nvGrpSpPr>
        <p:grpSpPr>
          <a:xfrm>
            <a:off x="7489150" y="4118200"/>
            <a:ext cx="330501" cy="420623"/>
            <a:chOff x="3828325" y="875775"/>
            <a:chExt cx="330501" cy="420623"/>
          </a:xfrm>
        </p:grpSpPr>
        <p:sp>
          <p:nvSpPr>
            <p:cNvPr id="2012" name="Google Shape;2012;p60"/>
            <p:cNvSpPr/>
            <p:nvPr/>
          </p:nvSpPr>
          <p:spPr>
            <a:xfrm>
              <a:off x="3884094" y="1119247"/>
              <a:ext cx="53711" cy="53776"/>
            </a:xfrm>
            <a:custGeom>
              <a:avLst/>
              <a:gdLst/>
              <a:ahLst/>
              <a:cxnLst/>
              <a:rect l="l" t="t" r="r" b="b"/>
              <a:pathLst>
                <a:path w="835" h="836" extrusionOk="0">
                  <a:moveTo>
                    <a:pt x="474" y="1"/>
                  </a:moveTo>
                  <a:cubicBezTo>
                    <a:pt x="323" y="1"/>
                    <a:pt x="155" y="120"/>
                    <a:pt x="100" y="285"/>
                  </a:cubicBezTo>
                  <a:cubicBezTo>
                    <a:pt x="0" y="485"/>
                    <a:pt x="67" y="719"/>
                    <a:pt x="234" y="819"/>
                  </a:cubicBezTo>
                  <a:cubicBezTo>
                    <a:pt x="269" y="830"/>
                    <a:pt x="305" y="836"/>
                    <a:pt x="340" y="836"/>
                  </a:cubicBezTo>
                  <a:cubicBezTo>
                    <a:pt x="502" y="836"/>
                    <a:pt x="652" y="716"/>
                    <a:pt x="734" y="552"/>
                  </a:cubicBezTo>
                  <a:cubicBezTo>
                    <a:pt x="834" y="352"/>
                    <a:pt x="734" y="118"/>
                    <a:pt x="567" y="18"/>
                  </a:cubicBezTo>
                  <a:cubicBezTo>
                    <a:pt x="538" y="6"/>
                    <a:pt x="506" y="1"/>
                    <a:pt x="474" y="1"/>
                  </a:cubicBezTo>
                  <a:close/>
                </a:path>
              </a:pathLst>
            </a:cu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3" name="Google Shape;2013;p60"/>
            <p:cNvSpPr/>
            <p:nvPr/>
          </p:nvSpPr>
          <p:spPr>
            <a:xfrm>
              <a:off x="3918444" y="1068109"/>
              <a:ext cx="126656" cy="79699"/>
            </a:xfrm>
            <a:custGeom>
              <a:avLst/>
              <a:gdLst/>
              <a:ahLst/>
              <a:cxnLst/>
              <a:rect l="l" t="t" r="r" b="b"/>
              <a:pathLst>
                <a:path w="1969" h="1239" extrusionOk="0">
                  <a:moveTo>
                    <a:pt x="1114" y="1"/>
                  </a:moveTo>
                  <a:cubicBezTo>
                    <a:pt x="642" y="1"/>
                    <a:pt x="123" y="511"/>
                    <a:pt x="0" y="880"/>
                  </a:cubicBezTo>
                  <a:lnTo>
                    <a:pt x="0" y="1180"/>
                  </a:lnTo>
                  <a:cubicBezTo>
                    <a:pt x="43" y="1223"/>
                    <a:pt x="86" y="1238"/>
                    <a:pt x="130" y="1238"/>
                  </a:cubicBezTo>
                  <a:cubicBezTo>
                    <a:pt x="223" y="1238"/>
                    <a:pt x="320" y="1169"/>
                    <a:pt x="434" y="1147"/>
                  </a:cubicBezTo>
                  <a:cubicBezTo>
                    <a:pt x="551" y="1108"/>
                    <a:pt x="668" y="1091"/>
                    <a:pt x="785" y="1091"/>
                  </a:cubicBezTo>
                  <a:cubicBezTo>
                    <a:pt x="868" y="1091"/>
                    <a:pt x="951" y="1099"/>
                    <a:pt x="1034" y="1113"/>
                  </a:cubicBezTo>
                  <a:cubicBezTo>
                    <a:pt x="1188" y="1113"/>
                    <a:pt x="1349" y="1156"/>
                    <a:pt x="1488" y="1156"/>
                  </a:cubicBezTo>
                  <a:cubicBezTo>
                    <a:pt x="1650" y="1156"/>
                    <a:pt x="1781" y="1098"/>
                    <a:pt x="1835" y="846"/>
                  </a:cubicBezTo>
                  <a:cubicBezTo>
                    <a:pt x="1968" y="446"/>
                    <a:pt x="1601" y="113"/>
                    <a:pt x="1234" y="12"/>
                  </a:cubicBezTo>
                  <a:cubicBezTo>
                    <a:pt x="1195" y="5"/>
                    <a:pt x="1155" y="1"/>
                    <a:pt x="1114"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4" name="Google Shape;2014;p60"/>
            <p:cNvSpPr/>
            <p:nvPr/>
          </p:nvSpPr>
          <p:spPr>
            <a:xfrm>
              <a:off x="3828325" y="1159001"/>
              <a:ext cx="81564" cy="135211"/>
            </a:xfrm>
            <a:custGeom>
              <a:avLst/>
              <a:gdLst/>
              <a:ahLst/>
              <a:cxnLst/>
              <a:rect l="l" t="t" r="r" b="b"/>
              <a:pathLst>
                <a:path w="1268" h="2102" extrusionOk="0">
                  <a:moveTo>
                    <a:pt x="1234" y="0"/>
                  </a:moveTo>
                  <a:cubicBezTo>
                    <a:pt x="1168" y="0"/>
                    <a:pt x="1101" y="134"/>
                    <a:pt x="1068" y="167"/>
                  </a:cubicBezTo>
                  <a:cubicBezTo>
                    <a:pt x="1001" y="267"/>
                    <a:pt x="934" y="334"/>
                    <a:pt x="867" y="434"/>
                  </a:cubicBezTo>
                  <a:cubicBezTo>
                    <a:pt x="734" y="601"/>
                    <a:pt x="634" y="768"/>
                    <a:pt x="534" y="968"/>
                  </a:cubicBezTo>
                  <a:cubicBezTo>
                    <a:pt x="400" y="1135"/>
                    <a:pt x="300" y="1335"/>
                    <a:pt x="234" y="1535"/>
                  </a:cubicBezTo>
                  <a:cubicBezTo>
                    <a:pt x="134" y="1702"/>
                    <a:pt x="33" y="1902"/>
                    <a:pt x="0" y="2102"/>
                  </a:cubicBezTo>
                  <a:cubicBezTo>
                    <a:pt x="67" y="1935"/>
                    <a:pt x="134" y="1735"/>
                    <a:pt x="234" y="1568"/>
                  </a:cubicBezTo>
                  <a:cubicBezTo>
                    <a:pt x="334" y="1401"/>
                    <a:pt x="400" y="1201"/>
                    <a:pt x="500" y="1035"/>
                  </a:cubicBezTo>
                  <a:cubicBezTo>
                    <a:pt x="634" y="868"/>
                    <a:pt x="734" y="701"/>
                    <a:pt x="834" y="534"/>
                  </a:cubicBezTo>
                  <a:cubicBezTo>
                    <a:pt x="901" y="467"/>
                    <a:pt x="967" y="367"/>
                    <a:pt x="1034" y="301"/>
                  </a:cubicBezTo>
                  <a:cubicBezTo>
                    <a:pt x="1068" y="234"/>
                    <a:pt x="1101" y="201"/>
                    <a:pt x="1134" y="167"/>
                  </a:cubicBezTo>
                  <a:cubicBezTo>
                    <a:pt x="1168" y="134"/>
                    <a:pt x="1201" y="101"/>
                    <a:pt x="1234" y="67"/>
                  </a:cubicBezTo>
                  <a:cubicBezTo>
                    <a:pt x="1268" y="67"/>
                    <a:pt x="1268" y="67"/>
                    <a:pt x="1268" y="34"/>
                  </a:cubicBezTo>
                  <a:cubicBezTo>
                    <a:pt x="1268" y="34"/>
                    <a:pt x="1234" y="0"/>
                    <a:pt x="1234"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5" name="Google Shape;2015;p60"/>
            <p:cNvSpPr/>
            <p:nvPr/>
          </p:nvSpPr>
          <p:spPr>
            <a:xfrm>
              <a:off x="3839003" y="1079623"/>
              <a:ext cx="77319" cy="60144"/>
            </a:xfrm>
            <a:custGeom>
              <a:avLst/>
              <a:gdLst/>
              <a:ahLst/>
              <a:cxnLst/>
              <a:rect l="l" t="t" r="r" b="b"/>
              <a:pathLst>
                <a:path w="1202" h="935" extrusionOk="0">
                  <a:moveTo>
                    <a:pt x="1" y="0"/>
                  </a:moveTo>
                  <a:cubicBezTo>
                    <a:pt x="1" y="0"/>
                    <a:pt x="1" y="34"/>
                    <a:pt x="1" y="34"/>
                  </a:cubicBezTo>
                  <a:cubicBezTo>
                    <a:pt x="501" y="200"/>
                    <a:pt x="902" y="534"/>
                    <a:pt x="1202" y="934"/>
                  </a:cubicBezTo>
                  <a:cubicBezTo>
                    <a:pt x="935" y="501"/>
                    <a:pt x="501" y="200"/>
                    <a:pt x="1"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6" name="Google Shape;2016;p60"/>
            <p:cNvSpPr/>
            <p:nvPr/>
          </p:nvSpPr>
          <p:spPr>
            <a:xfrm>
              <a:off x="3845435" y="1103230"/>
              <a:ext cx="58021" cy="37501"/>
            </a:xfrm>
            <a:custGeom>
              <a:avLst/>
              <a:gdLst/>
              <a:ahLst/>
              <a:cxnLst/>
              <a:rect l="l" t="t" r="r" b="b"/>
              <a:pathLst>
                <a:path w="902" h="583" extrusionOk="0">
                  <a:moveTo>
                    <a:pt x="1" y="0"/>
                  </a:moveTo>
                  <a:lnTo>
                    <a:pt x="1" y="0"/>
                  </a:lnTo>
                  <a:cubicBezTo>
                    <a:pt x="301" y="167"/>
                    <a:pt x="601" y="334"/>
                    <a:pt x="868" y="567"/>
                  </a:cubicBezTo>
                  <a:cubicBezTo>
                    <a:pt x="868" y="578"/>
                    <a:pt x="872" y="582"/>
                    <a:pt x="877" y="582"/>
                  </a:cubicBezTo>
                  <a:cubicBezTo>
                    <a:pt x="887" y="582"/>
                    <a:pt x="902" y="567"/>
                    <a:pt x="902" y="567"/>
                  </a:cubicBezTo>
                  <a:cubicBezTo>
                    <a:pt x="601" y="334"/>
                    <a:pt x="335" y="134"/>
                    <a:pt x="1"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7" name="Google Shape;2017;p60"/>
            <p:cNvSpPr/>
            <p:nvPr/>
          </p:nvSpPr>
          <p:spPr>
            <a:xfrm>
              <a:off x="3939864" y="1116610"/>
              <a:ext cx="68763" cy="179788"/>
            </a:xfrm>
            <a:custGeom>
              <a:avLst/>
              <a:gdLst/>
              <a:ahLst/>
              <a:cxnLst/>
              <a:rect l="l" t="t" r="r" b="b"/>
              <a:pathLst>
                <a:path w="1069" h="2795" extrusionOk="0">
                  <a:moveTo>
                    <a:pt x="413" y="1"/>
                  </a:moveTo>
                  <a:cubicBezTo>
                    <a:pt x="401" y="1"/>
                    <a:pt x="384" y="9"/>
                    <a:pt x="368" y="26"/>
                  </a:cubicBezTo>
                  <a:cubicBezTo>
                    <a:pt x="268" y="259"/>
                    <a:pt x="201" y="526"/>
                    <a:pt x="101" y="793"/>
                  </a:cubicBezTo>
                  <a:cubicBezTo>
                    <a:pt x="67" y="893"/>
                    <a:pt x="1" y="993"/>
                    <a:pt x="34" y="1126"/>
                  </a:cubicBezTo>
                  <a:cubicBezTo>
                    <a:pt x="67" y="1260"/>
                    <a:pt x="101" y="1393"/>
                    <a:pt x="134" y="1527"/>
                  </a:cubicBezTo>
                  <a:cubicBezTo>
                    <a:pt x="167" y="1660"/>
                    <a:pt x="201" y="1827"/>
                    <a:pt x="234" y="1960"/>
                  </a:cubicBezTo>
                  <a:cubicBezTo>
                    <a:pt x="268" y="2027"/>
                    <a:pt x="368" y="2127"/>
                    <a:pt x="434" y="2194"/>
                  </a:cubicBezTo>
                  <a:cubicBezTo>
                    <a:pt x="634" y="2394"/>
                    <a:pt x="835" y="2594"/>
                    <a:pt x="1068" y="2794"/>
                  </a:cubicBezTo>
                  <a:cubicBezTo>
                    <a:pt x="1068" y="2794"/>
                    <a:pt x="1068" y="2761"/>
                    <a:pt x="1068" y="2761"/>
                  </a:cubicBezTo>
                  <a:cubicBezTo>
                    <a:pt x="901" y="2594"/>
                    <a:pt x="735" y="2427"/>
                    <a:pt x="568" y="2261"/>
                  </a:cubicBezTo>
                  <a:cubicBezTo>
                    <a:pt x="468" y="2194"/>
                    <a:pt x="368" y="2094"/>
                    <a:pt x="301" y="1960"/>
                  </a:cubicBezTo>
                  <a:cubicBezTo>
                    <a:pt x="234" y="1860"/>
                    <a:pt x="234" y="1694"/>
                    <a:pt x="201" y="1560"/>
                  </a:cubicBezTo>
                  <a:cubicBezTo>
                    <a:pt x="167" y="1460"/>
                    <a:pt x="134" y="1327"/>
                    <a:pt x="101" y="1193"/>
                  </a:cubicBezTo>
                  <a:cubicBezTo>
                    <a:pt x="67" y="1026"/>
                    <a:pt x="101" y="893"/>
                    <a:pt x="167" y="760"/>
                  </a:cubicBezTo>
                  <a:cubicBezTo>
                    <a:pt x="268" y="526"/>
                    <a:pt x="334" y="259"/>
                    <a:pt x="434" y="26"/>
                  </a:cubicBezTo>
                  <a:cubicBezTo>
                    <a:pt x="434" y="9"/>
                    <a:pt x="426" y="1"/>
                    <a:pt x="413"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8" name="Google Shape;2018;p60"/>
            <p:cNvSpPr/>
            <p:nvPr/>
          </p:nvSpPr>
          <p:spPr>
            <a:xfrm>
              <a:off x="3957039" y="1118733"/>
              <a:ext cx="85874" cy="169046"/>
            </a:xfrm>
            <a:custGeom>
              <a:avLst/>
              <a:gdLst/>
              <a:ahLst/>
              <a:cxnLst/>
              <a:rect l="l" t="t" r="r" b="b"/>
              <a:pathLst>
                <a:path w="1335" h="2628" extrusionOk="0">
                  <a:moveTo>
                    <a:pt x="217" y="1"/>
                  </a:moveTo>
                  <a:cubicBezTo>
                    <a:pt x="209" y="1"/>
                    <a:pt x="201" y="9"/>
                    <a:pt x="201" y="26"/>
                  </a:cubicBezTo>
                  <a:cubicBezTo>
                    <a:pt x="134" y="293"/>
                    <a:pt x="101" y="560"/>
                    <a:pt x="34" y="827"/>
                  </a:cubicBezTo>
                  <a:cubicBezTo>
                    <a:pt x="34" y="960"/>
                    <a:pt x="1" y="1060"/>
                    <a:pt x="34" y="1160"/>
                  </a:cubicBezTo>
                  <a:cubicBezTo>
                    <a:pt x="101" y="1294"/>
                    <a:pt x="134" y="1427"/>
                    <a:pt x="201" y="1560"/>
                  </a:cubicBezTo>
                  <a:cubicBezTo>
                    <a:pt x="267" y="1694"/>
                    <a:pt x="301" y="1827"/>
                    <a:pt x="367" y="1961"/>
                  </a:cubicBezTo>
                  <a:cubicBezTo>
                    <a:pt x="434" y="2061"/>
                    <a:pt x="534" y="2094"/>
                    <a:pt x="601" y="2161"/>
                  </a:cubicBezTo>
                  <a:cubicBezTo>
                    <a:pt x="868" y="2328"/>
                    <a:pt x="1101" y="2494"/>
                    <a:pt x="1335" y="2628"/>
                  </a:cubicBezTo>
                  <a:cubicBezTo>
                    <a:pt x="1168" y="2494"/>
                    <a:pt x="968" y="2361"/>
                    <a:pt x="768" y="2228"/>
                  </a:cubicBezTo>
                  <a:cubicBezTo>
                    <a:pt x="668" y="2161"/>
                    <a:pt x="534" y="2061"/>
                    <a:pt x="434" y="1961"/>
                  </a:cubicBezTo>
                  <a:cubicBezTo>
                    <a:pt x="367" y="1861"/>
                    <a:pt x="334" y="1727"/>
                    <a:pt x="267" y="1594"/>
                  </a:cubicBezTo>
                  <a:cubicBezTo>
                    <a:pt x="234" y="1460"/>
                    <a:pt x="167" y="1360"/>
                    <a:pt x="134" y="1227"/>
                  </a:cubicBezTo>
                  <a:cubicBezTo>
                    <a:pt x="67" y="1093"/>
                    <a:pt x="67" y="960"/>
                    <a:pt x="101" y="793"/>
                  </a:cubicBezTo>
                  <a:cubicBezTo>
                    <a:pt x="167" y="526"/>
                    <a:pt x="201" y="293"/>
                    <a:pt x="234" y="26"/>
                  </a:cubicBezTo>
                  <a:cubicBezTo>
                    <a:pt x="234" y="9"/>
                    <a:pt x="226" y="1"/>
                    <a:pt x="217"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9" name="Google Shape;2019;p60"/>
            <p:cNvSpPr/>
            <p:nvPr/>
          </p:nvSpPr>
          <p:spPr>
            <a:xfrm>
              <a:off x="3974213" y="1103745"/>
              <a:ext cx="105171" cy="153994"/>
            </a:xfrm>
            <a:custGeom>
              <a:avLst/>
              <a:gdLst/>
              <a:ahLst/>
              <a:cxnLst/>
              <a:rect l="l" t="t" r="r" b="b"/>
              <a:pathLst>
                <a:path w="1635" h="2394" extrusionOk="0">
                  <a:moveTo>
                    <a:pt x="50" y="0"/>
                  </a:moveTo>
                  <a:cubicBezTo>
                    <a:pt x="42" y="0"/>
                    <a:pt x="34" y="9"/>
                    <a:pt x="34" y="26"/>
                  </a:cubicBezTo>
                  <a:cubicBezTo>
                    <a:pt x="34" y="292"/>
                    <a:pt x="34" y="559"/>
                    <a:pt x="34" y="859"/>
                  </a:cubicBezTo>
                  <a:cubicBezTo>
                    <a:pt x="34" y="960"/>
                    <a:pt x="0" y="1060"/>
                    <a:pt x="67" y="1160"/>
                  </a:cubicBezTo>
                  <a:cubicBezTo>
                    <a:pt x="134" y="1293"/>
                    <a:pt x="234" y="1427"/>
                    <a:pt x="301" y="1527"/>
                  </a:cubicBezTo>
                  <a:cubicBezTo>
                    <a:pt x="401" y="1660"/>
                    <a:pt x="467" y="1760"/>
                    <a:pt x="567" y="1894"/>
                  </a:cubicBezTo>
                  <a:cubicBezTo>
                    <a:pt x="634" y="1960"/>
                    <a:pt x="734" y="1994"/>
                    <a:pt x="834" y="2027"/>
                  </a:cubicBezTo>
                  <a:cubicBezTo>
                    <a:pt x="1101" y="2160"/>
                    <a:pt x="1335" y="2260"/>
                    <a:pt x="1635" y="2394"/>
                  </a:cubicBezTo>
                  <a:cubicBezTo>
                    <a:pt x="1635" y="2394"/>
                    <a:pt x="1635" y="2394"/>
                    <a:pt x="1635" y="2361"/>
                  </a:cubicBezTo>
                  <a:cubicBezTo>
                    <a:pt x="1401" y="2260"/>
                    <a:pt x="1201" y="2160"/>
                    <a:pt x="968" y="2060"/>
                  </a:cubicBezTo>
                  <a:cubicBezTo>
                    <a:pt x="868" y="2027"/>
                    <a:pt x="734" y="1960"/>
                    <a:pt x="634" y="1894"/>
                  </a:cubicBezTo>
                  <a:cubicBezTo>
                    <a:pt x="534" y="1793"/>
                    <a:pt x="467" y="1660"/>
                    <a:pt x="401" y="1560"/>
                  </a:cubicBezTo>
                  <a:cubicBezTo>
                    <a:pt x="301" y="1427"/>
                    <a:pt x="234" y="1326"/>
                    <a:pt x="167" y="1226"/>
                  </a:cubicBezTo>
                  <a:cubicBezTo>
                    <a:pt x="67" y="1093"/>
                    <a:pt x="67" y="960"/>
                    <a:pt x="67" y="793"/>
                  </a:cubicBezTo>
                  <a:cubicBezTo>
                    <a:pt x="67" y="526"/>
                    <a:pt x="67" y="259"/>
                    <a:pt x="67" y="26"/>
                  </a:cubicBezTo>
                  <a:cubicBezTo>
                    <a:pt x="67" y="9"/>
                    <a:pt x="59" y="0"/>
                    <a:pt x="50"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0" name="Google Shape;2020;p60"/>
            <p:cNvSpPr/>
            <p:nvPr/>
          </p:nvSpPr>
          <p:spPr>
            <a:xfrm>
              <a:off x="3982768" y="1104388"/>
              <a:ext cx="126656" cy="134053"/>
            </a:xfrm>
            <a:custGeom>
              <a:avLst/>
              <a:gdLst/>
              <a:ahLst/>
              <a:cxnLst/>
              <a:rect l="l" t="t" r="r" b="b"/>
              <a:pathLst>
                <a:path w="1969" h="2084" extrusionOk="0">
                  <a:moveTo>
                    <a:pt x="26" y="1"/>
                  </a:moveTo>
                  <a:cubicBezTo>
                    <a:pt x="16" y="1"/>
                    <a:pt x="1" y="16"/>
                    <a:pt x="1" y="16"/>
                  </a:cubicBezTo>
                  <a:cubicBezTo>
                    <a:pt x="34" y="282"/>
                    <a:pt x="68" y="583"/>
                    <a:pt x="134" y="849"/>
                  </a:cubicBezTo>
                  <a:cubicBezTo>
                    <a:pt x="134" y="950"/>
                    <a:pt x="168" y="1050"/>
                    <a:pt x="234" y="1150"/>
                  </a:cubicBezTo>
                  <a:cubicBezTo>
                    <a:pt x="334" y="1250"/>
                    <a:pt x="434" y="1350"/>
                    <a:pt x="535" y="1483"/>
                  </a:cubicBezTo>
                  <a:cubicBezTo>
                    <a:pt x="635" y="1583"/>
                    <a:pt x="735" y="1683"/>
                    <a:pt x="835" y="1783"/>
                  </a:cubicBezTo>
                  <a:cubicBezTo>
                    <a:pt x="901" y="1850"/>
                    <a:pt x="1002" y="1850"/>
                    <a:pt x="1102" y="1884"/>
                  </a:cubicBezTo>
                  <a:cubicBezTo>
                    <a:pt x="1402" y="1950"/>
                    <a:pt x="1669" y="2017"/>
                    <a:pt x="1969" y="2084"/>
                  </a:cubicBezTo>
                  <a:cubicBezTo>
                    <a:pt x="1735" y="2017"/>
                    <a:pt x="1502" y="1950"/>
                    <a:pt x="1268" y="1884"/>
                  </a:cubicBezTo>
                  <a:cubicBezTo>
                    <a:pt x="1135" y="1850"/>
                    <a:pt x="1002" y="1817"/>
                    <a:pt x="901" y="1750"/>
                  </a:cubicBezTo>
                  <a:cubicBezTo>
                    <a:pt x="768" y="1683"/>
                    <a:pt x="701" y="1550"/>
                    <a:pt x="601" y="1483"/>
                  </a:cubicBezTo>
                  <a:cubicBezTo>
                    <a:pt x="501" y="1383"/>
                    <a:pt x="434" y="1283"/>
                    <a:pt x="334" y="1183"/>
                  </a:cubicBezTo>
                  <a:cubicBezTo>
                    <a:pt x="201" y="1050"/>
                    <a:pt x="201" y="916"/>
                    <a:pt x="168" y="783"/>
                  </a:cubicBezTo>
                  <a:cubicBezTo>
                    <a:pt x="134" y="516"/>
                    <a:pt x="68" y="282"/>
                    <a:pt x="34" y="16"/>
                  </a:cubicBezTo>
                  <a:cubicBezTo>
                    <a:pt x="34" y="4"/>
                    <a:pt x="30" y="1"/>
                    <a:pt x="26"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1" name="Google Shape;2021;p60"/>
            <p:cNvSpPr/>
            <p:nvPr/>
          </p:nvSpPr>
          <p:spPr>
            <a:xfrm>
              <a:off x="3948483" y="875775"/>
              <a:ext cx="109481" cy="223208"/>
            </a:xfrm>
            <a:custGeom>
              <a:avLst/>
              <a:gdLst/>
              <a:ahLst/>
              <a:cxnLst/>
              <a:rect l="l" t="t" r="r" b="b"/>
              <a:pathLst>
                <a:path w="1702" h="3470" extrusionOk="0">
                  <a:moveTo>
                    <a:pt x="0" y="3469"/>
                  </a:moveTo>
                  <a:cubicBezTo>
                    <a:pt x="0" y="2836"/>
                    <a:pt x="267" y="2102"/>
                    <a:pt x="467" y="1535"/>
                  </a:cubicBezTo>
                  <a:cubicBezTo>
                    <a:pt x="634" y="1101"/>
                    <a:pt x="834" y="534"/>
                    <a:pt x="1168" y="234"/>
                  </a:cubicBezTo>
                  <a:cubicBezTo>
                    <a:pt x="1401" y="0"/>
                    <a:pt x="1668" y="34"/>
                    <a:pt x="1668" y="367"/>
                  </a:cubicBezTo>
                  <a:cubicBezTo>
                    <a:pt x="1701" y="968"/>
                    <a:pt x="1334" y="1601"/>
                    <a:pt x="1068" y="2135"/>
                  </a:cubicBezTo>
                  <a:cubicBezTo>
                    <a:pt x="901" y="2402"/>
                    <a:pt x="734" y="2702"/>
                    <a:pt x="534" y="2969"/>
                  </a:cubicBezTo>
                  <a:cubicBezTo>
                    <a:pt x="434" y="3103"/>
                    <a:pt x="300" y="3236"/>
                    <a:pt x="200" y="3369"/>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2" name="Google Shape;2022;p60"/>
            <p:cNvSpPr/>
            <p:nvPr/>
          </p:nvSpPr>
          <p:spPr>
            <a:xfrm>
              <a:off x="3866920" y="903628"/>
              <a:ext cx="83751" cy="216840"/>
            </a:xfrm>
            <a:custGeom>
              <a:avLst/>
              <a:gdLst/>
              <a:ahLst/>
              <a:cxnLst/>
              <a:rect l="l" t="t" r="r" b="b"/>
              <a:pathLst>
                <a:path w="1302" h="3371" extrusionOk="0">
                  <a:moveTo>
                    <a:pt x="1235" y="3370"/>
                  </a:moveTo>
                  <a:cubicBezTo>
                    <a:pt x="834" y="2936"/>
                    <a:pt x="601" y="2269"/>
                    <a:pt x="367" y="1736"/>
                  </a:cubicBezTo>
                  <a:cubicBezTo>
                    <a:pt x="201" y="1369"/>
                    <a:pt x="1" y="835"/>
                    <a:pt x="34" y="435"/>
                  </a:cubicBezTo>
                  <a:cubicBezTo>
                    <a:pt x="67" y="134"/>
                    <a:pt x="267" y="1"/>
                    <a:pt x="468" y="234"/>
                  </a:cubicBezTo>
                  <a:cubicBezTo>
                    <a:pt x="868" y="635"/>
                    <a:pt x="1001" y="1302"/>
                    <a:pt x="1135" y="1802"/>
                  </a:cubicBezTo>
                  <a:cubicBezTo>
                    <a:pt x="1201" y="2102"/>
                    <a:pt x="1268" y="2403"/>
                    <a:pt x="1301" y="2703"/>
                  </a:cubicBezTo>
                  <a:cubicBezTo>
                    <a:pt x="1301" y="2870"/>
                    <a:pt x="1268" y="3036"/>
                    <a:pt x="1301" y="3203"/>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3" name="Google Shape;2023;p60"/>
            <p:cNvSpPr/>
            <p:nvPr/>
          </p:nvSpPr>
          <p:spPr>
            <a:xfrm>
              <a:off x="4019241" y="1098663"/>
              <a:ext cx="139585" cy="73009"/>
            </a:xfrm>
            <a:custGeom>
              <a:avLst/>
              <a:gdLst/>
              <a:ahLst/>
              <a:cxnLst/>
              <a:rect l="l" t="t" r="r" b="b"/>
              <a:pathLst>
                <a:path w="2170" h="1135" extrusionOk="0">
                  <a:moveTo>
                    <a:pt x="175" y="0"/>
                  </a:moveTo>
                  <a:cubicBezTo>
                    <a:pt x="127" y="0"/>
                    <a:pt x="80" y="2"/>
                    <a:pt x="34" y="4"/>
                  </a:cubicBezTo>
                  <a:lnTo>
                    <a:pt x="1" y="271"/>
                  </a:lnTo>
                  <a:cubicBezTo>
                    <a:pt x="5" y="271"/>
                    <a:pt x="9" y="271"/>
                    <a:pt x="13" y="271"/>
                  </a:cubicBezTo>
                  <a:cubicBezTo>
                    <a:pt x="302" y="271"/>
                    <a:pt x="1437" y="1135"/>
                    <a:pt x="1919" y="1135"/>
                  </a:cubicBezTo>
                  <a:cubicBezTo>
                    <a:pt x="2042" y="1135"/>
                    <a:pt x="2122" y="1079"/>
                    <a:pt x="2136" y="938"/>
                  </a:cubicBezTo>
                  <a:cubicBezTo>
                    <a:pt x="2169" y="638"/>
                    <a:pt x="1902" y="438"/>
                    <a:pt x="1702" y="338"/>
                  </a:cubicBezTo>
                  <a:cubicBezTo>
                    <a:pt x="1245" y="155"/>
                    <a:pt x="677" y="0"/>
                    <a:pt x="175" y="0"/>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024" name="Google Shape;2024;p60"/>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000"/>
              <a:buNone/>
              <a:defRPr/>
            </a:lvl1pPr>
            <a:lvl2pPr lvl="1" algn="ctr">
              <a:lnSpc>
                <a:spcPct val="100000"/>
              </a:lnSpc>
              <a:spcBef>
                <a:spcPts val="0"/>
              </a:spcBef>
              <a:spcAft>
                <a:spcPts val="0"/>
              </a:spcAft>
              <a:buSzPts val="3000"/>
              <a:buNone/>
              <a:defRPr/>
            </a:lvl2pPr>
            <a:lvl3pPr lvl="2" algn="ctr">
              <a:lnSpc>
                <a:spcPct val="100000"/>
              </a:lnSpc>
              <a:spcBef>
                <a:spcPts val="0"/>
              </a:spcBef>
              <a:spcAft>
                <a:spcPts val="0"/>
              </a:spcAft>
              <a:buSzPts val="3000"/>
              <a:buNone/>
              <a:defRPr/>
            </a:lvl3pPr>
            <a:lvl4pPr lvl="3" algn="ctr">
              <a:lnSpc>
                <a:spcPct val="100000"/>
              </a:lnSpc>
              <a:spcBef>
                <a:spcPts val="0"/>
              </a:spcBef>
              <a:spcAft>
                <a:spcPts val="0"/>
              </a:spcAft>
              <a:buSzPts val="3000"/>
              <a:buNone/>
              <a:defRPr/>
            </a:lvl4pPr>
            <a:lvl5pPr lvl="4" algn="ctr">
              <a:lnSpc>
                <a:spcPct val="100000"/>
              </a:lnSpc>
              <a:spcBef>
                <a:spcPts val="0"/>
              </a:spcBef>
              <a:spcAft>
                <a:spcPts val="0"/>
              </a:spcAft>
              <a:buSzPts val="3000"/>
              <a:buNone/>
              <a:defRPr/>
            </a:lvl5pPr>
            <a:lvl6pPr lvl="5" algn="ctr">
              <a:lnSpc>
                <a:spcPct val="100000"/>
              </a:lnSpc>
              <a:spcBef>
                <a:spcPts val="0"/>
              </a:spcBef>
              <a:spcAft>
                <a:spcPts val="0"/>
              </a:spcAft>
              <a:buSzPts val="3000"/>
              <a:buNone/>
              <a:defRPr/>
            </a:lvl6pPr>
            <a:lvl7pPr lvl="6" algn="ctr">
              <a:lnSpc>
                <a:spcPct val="100000"/>
              </a:lnSpc>
              <a:spcBef>
                <a:spcPts val="0"/>
              </a:spcBef>
              <a:spcAft>
                <a:spcPts val="0"/>
              </a:spcAft>
              <a:buSzPts val="3000"/>
              <a:buNone/>
              <a:defRPr/>
            </a:lvl7pPr>
            <a:lvl8pPr lvl="7" algn="ctr">
              <a:lnSpc>
                <a:spcPct val="100000"/>
              </a:lnSpc>
              <a:spcBef>
                <a:spcPts val="0"/>
              </a:spcBef>
              <a:spcAft>
                <a:spcPts val="0"/>
              </a:spcAft>
              <a:buSzPts val="3000"/>
              <a:buNone/>
              <a:defRPr/>
            </a:lvl8pPr>
            <a:lvl9pPr lvl="8" algn="ctr">
              <a:lnSpc>
                <a:spcPct val="100000"/>
              </a:lnSpc>
              <a:spcBef>
                <a:spcPts val="0"/>
              </a:spcBef>
              <a:spcAft>
                <a:spcPts val="0"/>
              </a:spcAft>
              <a:buSzPts val="3000"/>
              <a:buNone/>
              <a:defRPr/>
            </a:lvl9pPr>
          </a:lstStyle>
          <a:p>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Title only 4">
  <p:cSld name="CUSTOM_11">
    <p:spTree>
      <p:nvGrpSpPr>
        <p:cNvPr id="1" name="Shape 2025"/>
        <p:cNvGrpSpPr/>
        <p:nvPr/>
      </p:nvGrpSpPr>
      <p:grpSpPr>
        <a:xfrm>
          <a:off x="0" y="0"/>
          <a:ext cx="0" cy="0"/>
          <a:chOff x="0" y="0"/>
          <a:chExt cx="0" cy="0"/>
        </a:xfrm>
      </p:grpSpPr>
      <p:grpSp>
        <p:nvGrpSpPr>
          <p:cNvPr id="2026" name="Google Shape;2026;p61"/>
          <p:cNvGrpSpPr/>
          <p:nvPr/>
        </p:nvGrpSpPr>
        <p:grpSpPr>
          <a:xfrm rot="-5237344">
            <a:off x="306114" y="486872"/>
            <a:ext cx="4264111" cy="4169752"/>
            <a:chOff x="2615425" y="-43849"/>
            <a:chExt cx="5349585" cy="5231206"/>
          </a:xfrm>
        </p:grpSpPr>
        <p:sp>
          <p:nvSpPr>
            <p:cNvPr id="2027" name="Google Shape;2027;p61"/>
            <p:cNvSpPr/>
            <p:nvPr/>
          </p:nvSpPr>
          <p:spPr>
            <a:xfrm>
              <a:off x="2615425" y="-43849"/>
              <a:ext cx="5323250" cy="5231206"/>
            </a:xfrm>
            <a:custGeom>
              <a:avLst/>
              <a:gdLst/>
              <a:ahLst/>
              <a:cxnLst/>
              <a:rect l="l" t="t" r="r" b="b"/>
              <a:pathLst>
                <a:path w="46267" h="45467" extrusionOk="0">
                  <a:moveTo>
                    <a:pt x="25905" y="0"/>
                  </a:moveTo>
                  <a:cubicBezTo>
                    <a:pt x="23434" y="0"/>
                    <a:pt x="21026" y="1266"/>
                    <a:pt x="19681" y="3537"/>
                  </a:cubicBezTo>
                  <a:cubicBezTo>
                    <a:pt x="19447" y="3904"/>
                    <a:pt x="19247" y="4304"/>
                    <a:pt x="19114" y="4704"/>
                  </a:cubicBezTo>
                  <a:cubicBezTo>
                    <a:pt x="19080" y="4704"/>
                    <a:pt x="19047" y="4671"/>
                    <a:pt x="19014" y="4637"/>
                  </a:cubicBezTo>
                  <a:cubicBezTo>
                    <a:pt x="18571" y="4376"/>
                    <a:pt x="18082" y="4251"/>
                    <a:pt x="17599" y="4251"/>
                  </a:cubicBezTo>
                  <a:cubicBezTo>
                    <a:pt x="16660" y="4251"/>
                    <a:pt x="15739" y="4724"/>
                    <a:pt x="15211" y="5605"/>
                  </a:cubicBezTo>
                  <a:cubicBezTo>
                    <a:pt x="15078" y="5838"/>
                    <a:pt x="14978" y="6105"/>
                    <a:pt x="14911" y="6372"/>
                  </a:cubicBezTo>
                  <a:cubicBezTo>
                    <a:pt x="14431" y="6209"/>
                    <a:pt x="13936" y="6130"/>
                    <a:pt x="13444" y="6130"/>
                  </a:cubicBezTo>
                  <a:cubicBezTo>
                    <a:pt x="11919" y="6130"/>
                    <a:pt x="10431" y="6894"/>
                    <a:pt x="9574" y="8307"/>
                  </a:cubicBezTo>
                  <a:cubicBezTo>
                    <a:pt x="8640" y="9908"/>
                    <a:pt x="8806" y="11876"/>
                    <a:pt x="9841" y="13277"/>
                  </a:cubicBezTo>
                  <a:cubicBezTo>
                    <a:pt x="9336" y="13169"/>
                    <a:pt x="8826" y="13116"/>
                    <a:pt x="8318" y="13116"/>
                  </a:cubicBezTo>
                  <a:cubicBezTo>
                    <a:pt x="5839" y="13116"/>
                    <a:pt x="3425" y="14376"/>
                    <a:pt x="2068" y="16646"/>
                  </a:cubicBezTo>
                  <a:cubicBezTo>
                    <a:pt x="0" y="20082"/>
                    <a:pt x="1134" y="24552"/>
                    <a:pt x="4570" y="26586"/>
                  </a:cubicBezTo>
                  <a:cubicBezTo>
                    <a:pt x="5237" y="26987"/>
                    <a:pt x="5938" y="27254"/>
                    <a:pt x="6672" y="27420"/>
                  </a:cubicBezTo>
                  <a:cubicBezTo>
                    <a:pt x="6405" y="29188"/>
                    <a:pt x="7172" y="30990"/>
                    <a:pt x="8806" y="31957"/>
                  </a:cubicBezTo>
                  <a:cubicBezTo>
                    <a:pt x="9529" y="32374"/>
                    <a:pt x="10321" y="32582"/>
                    <a:pt x="11087" y="32582"/>
                  </a:cubicBezTo>
                  <a:cubicBezTo>
                    <a:pt x="11240" y="32582"/>
                    <a:pt x="11392" y="32574"/>
                    <a:pt x="11542" y="32557"/>
                  </a:cubicBezTo>
                  <a:cubicBezTo>
                    <a:pt x="11675" y="33325"/>
                    <a:pt x="12142" y="34058"/>
                    <a:pt x="12843" y="34492"/>
                  </a:cubicBezTo>
                  <a:cubicBezTo>
                    <a:pt x="13285" y="34761"/>
                    <a:pt x="13772" y="34887"/>
                    <a:pt x="14252" y="34887"/>
                  </a:cubicBezTo>
                  <a:cubicBezTo>
                    <a:pt x="14605" y="34887"/>
                    <a:pt x="14953" y="34819"/>
                    <a:pt x="15278" y="34692"/>
                  </a:cubicBezTo>
                  <a:cubicBezTo>
                    <a:pt x="15478" y="35259"/>
                    <a:pt x="15878" y="35793"/>
                    <a:pt x="16445" y="36127"/>
                  </a:cubicBezTo>
                  <a:cubicBezTo>
                    <a:pt x="16812" y="36327"/>
                    <a:pt x="17212" y="36460"/>
                    <a:pt x="17613" y="36494"/>
                  </a:cubicBezTo>
                  <a:cubicBezTo>
                    <a:pt x="16879" y="39496"/>
                    <a:pt x="18146" y="42765"/>
                    <a:pt x="20915" y="44433"/>
                  </a:cubicBezTo>
                  <a:cubicBezTo>
                    <a:pt x="22091" y="45134"/>
                    <a:pt x="23379" y="45467"/>
                    <a:pt x="24646" y="45467"/>
                  </a:cubicBezTo>
                  <a:cubicBezTo>
                    <a:pt x="27117" y="45467"/>
                    <a:pt x="29511" y="44202"/>
                    <a:pt x="30856" y="41931"/>
                  </a:cubicBezTo>
                  <a:cubicBezTo>
                    <a:pt x="31856" y="40263"/>
                    <a:pt x="32090" y="38395"/>
                    <a:pt x="31723" y="36627"/>
                  </a:cubicBezTo>
                  <a:lnTo>
                    <a:pt x="31723" y="36627"/>
                  </a:lnTo>
                  <a:cubicBezTo>
                    <a:pt x="32116" y="36739"/>
                    <a:pt x="32517" y="36794"/>
                    <a:pt x="32916" y="36794"/>
                  </a:cubicBezTo>
                  <a:cubicBezTo>
                    <a:pt x="34416" y="36794"/>
                    <a:pt x="35883" y="36022"/>
                    <a:pt x="36726" y="34626"/>
                  </a:cubicBezTo>
                  <a:cubicBezTo>
                    <a:pt x="37760" y="32891"/>
                    <a:pt x="37494" y="30723"/>
                    <a:pt x="36193" y="29288"/>
                  </a:cubicBezTo>
                  <a:cubicBezTo>
                    <a:pt x="37093" y="29255"/>
                    <a:pt x="37927" y="28788"/>
                    <a:pt x="38428" y="27954"/>
                  </a:cubicBezTo>
                  <a:cubicBezTo>
                    <a:pt x="39061" y="26920"/>
                    <a:pt x="38895" y="25619"/>
                    <a:pt x="38127" y="24718"/>
                  </a:cubicBezTo>
                  <a:cubicBezTo>
                    <a:pt x="40562" y="24685"/>
                    <a:pt x="42897" y="23451"/>
                    <a:pt x="44232" y="21216"/>
                  </a:cubicBezTo>
                  <a:cubicBezTo>
                    <a:pt x="46267" y="17780"/>
                    <a:pt x="45166" y="13310"/>
                    <a:pt x="41730" y="11275"/>
                  </a:cubicBezTo>
                  <a:cubicBezTo>
                    <a:pt x="40562" y="10584"/>
                    <a:pt x="39274" y="10250"/>
                    <a:pt x="38001" y="10250"/>
                  </a:cubicBezTo>
                  <a:cubicBezTo>
                    <a:pt x="37493" y="10250"/>
                    <a:pt x="36988" y="10304"/>
                    <a:pt x="36493" y="10408"/>
                  </a:cubicBezTo>
                  <a:cubicBezTo>
                    <a:pt x="36460" y="9508"/>
                    <a:pt x="35993" y="8607"/>
                    <a:pt x="35159" y="8107"/>
                  </a:cubicBezTo>
                  <a:cubicBezTo>
                    <a:pt x="34702" y="7842"/>
                    <a:pt x="34194" y="7717"/>
                    <a:pt x="33696" y="7717"/>
                  </a:cubicBezTo>
                  <a:cubicBezTo>
                    <a:pt x="33503" y="7717"/>
                    <a:pt x="33311" y="7736"/>
                    <a:pt x="33124" y="7773"/>
                  </a:cubicBezTo>
                  <a:cubicBezTo>
                    <a:pt x="33324" y="5138"/>
                    <a:pt x="32056" y="2469"/>
                    <a:pt x="29621" y="1035"/>
                  </a:cubicBezTo>
                  <a:cubicBezTo>
                    <a:pt x="28456" y="334"/>
                    <a:pt x="27172" y="0"/>
                    <a:pt x="25905" y="0"/>
                  </a:cubicBezTo>
                  <a:close/>
                </a:path>
              </a:pathLst>
            </a:custGeom>
            <a:solidFill>
              <a:srgbClr val="9FC5E8">
                <a:alpha val="3411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028" name="Google Shape;2028;p61"/>
            <p:cNvGrpSpPr/>
            <p:nvPr/>
          </p:nvGrpSpPr>
          <p:grpSpPr>
            <a:xfrm>
              <a:off x="3753856" y="4"/>
              <a:ext cx="4211154" cy="4799044"/>
              <a:chOff x="4228201" y="2970830"/>
              <a:chExt cx="1270065" cy="1447370"/>
            </a:xfrm>
          </p:grpSpPr>
          <p:sp>
            <p:nvSpPr>
              <p:cNvPr id="2029" name="Google Shape;2029;p61"/>
              <p:cNvSpPr/>
              <p:nvPr/>
            </p:nvSpPr>
            <p:spPr>
              <a:xfrm>
                <a:off x="4228201" y="4225550"/>
                <a:ext cx="133475" cy="192650"/>
              </a:xfrm>
              <a:custGeom>
                <a:avLst/>
                <a:gdLst/>
                <a:ahLst/>
                <a:cxnLst/>
                <a:rect l="l" t="t" r="r" b="b"/>
                <a:pathLst>
                  <a:path w="5339" h="7706" extrusionOk="0">
                    <a:moveTo>
                      <a:pt x="5338" y="0"/>
                    </a:moveTo>
                    <a:lnTo>
                      <a:pt x="1" y="6638"/>
                    </a:lnTo>
                    <a:lnTo>
                      <a:pt x="1502" y="7706"/>
                    </a:lnTo>
                    <a:lnTo>
                      <a:pt x="5338" y="0"/>
                    </a:lnTo>
                    <a:close/>
                  </a:path>
                </a:pathLst>
              </a:custGeom>
              <a:solidFill>
                <a:srgbClr val="9FC5E8">
                  <a:alpha val="3411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0" name="Google Shape;2030;p61"/>
              <p:cNvSpPr/>
              <p:nvPr/>
            </p:nvSpPr>
            <p:spPr>
              <a:xfrm rot="-1467804">
                <a:off x="5333134" y="3992081"/>
                <a:ext cx="130946" cy="193494"/>
              </a:xfrm>
              <a:custGeom>
                <a:avLst/>
                <a:gdLst/>
                <a:ahLst/>
                <a:cxnLst/>
                <a:rect l="l" t="t" r="r" b="b"/>
                <a:pathLst>
                  <a:path w="5238" h="7740" extrusionOk="0">
                    <a:moveTo>
                      <a:pt x="0" y="1"/>
                    </a:moveTo>
                    <a:lnTo>
                      <a:pt x="3636" y="7740"/>
                    </a:lnTo>
                    <a:lnTo>
                      <a:pt x="5237" y="6873"/>
                    </a:lnTo>
                    <a:lnTo>
                      <a:pt x="0" y="1"/>
                    </a:lnTo>
                    <a:close/>
                  </a:path>
                </a:pathLst>
              </a:custGeom>
              <a:solidFill>
                <a:srgbClr val="9FC5E8">
                  <a:alpha val="3411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1" name="Google Shape;2031;p61"/>
              <p:cNvSpPr/>
              <p:nvPr/>
            </p:nvSpPr>
            <p:spPr>
              <a:xfrm>
                <a:off x="4269925" y="2970830"/>
                <a:ext cx="91750" cy="144300"/>
              </a:xfrm>
              <a:custGeom>
                <a:avLst/>
                <a:gdLst/>
                <a:ahLst/>
                <a:cxnLst/>
                <a:rect l="l" t="t" r="r" b="b"/>
                <a:pathLst>
                  <a:path w="3670" h="5772" extrusionOk="0">
                    <a:moveTo>
                      <a:pt x="1935" y="1"/>
                    </a:moveTo>
                    <a:lnTo>
                      <a:pt x="0" y="1302"/>
                    </a:lnTo>
                    <a:lnTo>
                      <a:pt x="3669" y="5772"/>
                    </a:lnTo>
                    <a:lnTo>
                      <a:pt x="1935" y="1"/>
                    </a:lnTo>
                    <a:close/>
                  </a:path>
                </a:pathLst>
              </a:custGeom>
              <a:solidFill>
                <a:srgbClr val="9FC5E8">
                  <a:alpha val="3411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2032" name="Google Shape;2032;p61"/>
          <p:cNvGrpSpPr/>
          <p:nvPr/>
        </p:nvGrpSpPr>
        <p:grpSpPr>
          <a:xfrm>
            <a:off x="3405242" y="4276688"/>
            <a:ext cx="253593" cy="322744"/>
            <a:chOff x="3828325" y="875775"/>
            <a:chExt cx="330501" cy="420623"/>
          </a:xfrm>
        </p:grpSpPr>
        <p:sp>
          <p:nvSpPr>
            <p:cNvPr id="2033" name="Google Shape;2033;p61"/>
            <p:cNvSpPr/>
            <p:nvPr/>
          </p:nvSpPr>
          <p:spPr>
            <a:xfrm>
              <a:off x="3884094" y="1119247"/>
              <a:ext cx="53711" cy="53776"/>
            </a:xfrm>
            <a:custGeom>
              <a:avLst/>
              <a:gdLst/>
              <a:ahLst/>
              <a:cxnLst/>
              <a:rect l="l" t="t" r="r" b="b"/>
              <a:pathLst>
                <a:path w="835" h="836" extrusionOk="0">
                  <a:moveTo>
                    <a:pt x="474" y="1"/>
                  </a:moveTo>
                  <a:cubicBezTo>
                    <a:pt x="323" y="1"/>
                    <a:pt x="155" y="120"/>
                    <a:pt x="100" y="285"/>
                  </a:cubicBezTo>
                  <a:cubicBezTo>
                    <a:pt x="0" y="485"/>
                    <a:pt x="67" y="719"/>
                    <a:pt x="234" y="819"/>
                  </a:cubicBezTo>
                  <a:cubicBezTo>
                    <a:pt x="269" y="830"/>
                    <a:pt x="305" y="836"/>
                    <a:pt x="340" y="836"/>
                  </a:cubicBezTo>
                  <a:cubicBezTo>
                    <a:pt x="502" y="836"/>
                    <a:pt x="652" y="716"/>
                    <a:pt x="734" y="552"/>
                  </a:cubicBezTo>
                  <a:cubicBezTo>
                    <a:pt x="834" y="352"/>
                    <a:pt x="734" y="118"/>
                    <a:pt x="567" y="18"/>
                  </a:cubicBezTo>
                  <a:cubicBezTo>
                    <a:pt x="538" y="6"/>
                    <a:pt x="506" y="1"/>
                    <a:pt x="474"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4" name="Google Shape;2034;p61"/>
            <p:cNvSpPr/>
            <p:nvPr/>
          </p:nvSpPr>
          <p:spPr>
            <a:xfrm>
              <a:off x="3918444" y="1068109"/>
              <a:ext cx="126656" cy="79699"/>
            </a:xfrm>
            <a:custGeom>
              <a:avLst/>
              <a:gdLst/>
              <a:ahLst/>
              <a:cxnLst/>
              <a:rect l="l" t="t" r="r" b="b"/>
              <a:pathLst>
                <a:path w="1969" h="1239" extrusionOk="0">
                  <a:moveTo>
                    <a:pt x="1114" y="1"/>
                  </a:moveTo>
                  <a:cubicBezTo>
                    <a:pt x="642" y="1"/>
                    <a:pt x="123" y="511"/>
                    <a:pt x="0" y="880"/>
                  </a:cubicBezTo>
                  <a:lnTo>
                    <a:pt x="0" y="1180"/>
                  </a:lnTo>
                  <a:cubicBezTo>
                    <a:pt x="43" y="1223"/>
                    <a:pt x="86" y="1238"/>
                    <a:pt x="130" y="1238"/>
                  </a:cubicBezTo>
                  <a:cubicBezTo>
                    <a:pt x="223" y="1238"/>
                    <a:pt x="320" y="1169"/>
                    <a:pt x="434" y="1147"/>
                  </a:cubicBezTo>
                  <a:cubicBezTo>
                    <a:pt x="551" y="1108"/>
                    <a:pt x="668" y="1091"/>
                    <a:pt x="785" y="1091"/>
                  </a:cubicBezTo>
                  <a:cubicBezTo>
                    <a:pt x="868" y="1091"/>
                    <a:pt x="951" y="1099"/>
                    <a:pt x="1034" y="1113"/>
                  </a:cubicBezTo>
                  <a:cubicBezTo>
                    <a:pt x="1188" y="1113"/>
                    <a:pt x="1349" y="1156"/>
                    <a:pt x="1488" y="1156"/>
                  </a:cubicBezTo>
                  <a:cubicBezTo>
                    <a:pt x="1650" y="1156"/>
                    <a:pt x="1781" y="1098"/>
                    <a:pt x="1835" y="846"/>
                  </a:cubicBezTo>
                  <a:cubicBezTo>
                    <a:pt x="1968" y="446"/>
                    <a:pt x="1601" y="113"/>
                    <a:pt x="1234" y="12"/>
                  </a:cubicBezTo>
                  <a:cubicBezTo>
                    <a:pt x="1195" y="5"/>
                    <a:pt x="1155" y="1"/>
                    <a:pt x="1114"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5" name="Google Shape;2035;p61"/>
            <p:cNvSpPr/>
            <p:nvPr/>
          </p:nvSpPr>
          <p:spPr>
            <a:xfrm>
              <a:off x="3828325" y="1159001"/>
              <a:ext cx="81564" cy="135211"/>
            </a:xfrm>
            <a:custGeom>
              <a:avLst/>
              <a:gdLst/>
              <a:ahLst/>
              <a:cxnLst/>
              <a:rect l="l" t="t" r="r" b="b"/>
              <a:pathLst>
                <a:path w="1268" h="2102" extrusionOk="0">
                  <a:moveTo>
                    <a:pt x="1234" y="0"/>
                  </a:moveTo>
                  <a:cubicBezTo>
                    <a:pt x="1168" y="0"/>
                    <a:pt x="1101" y="134"/>
                    <a:pt x="1068" y="167"/>
                  </a:cubicBezTo>
                  <a:cubicBezTo>
                    <a:pt x="1001" y="267"/>
                    <a:pt x="934" y="334"/>
                    <a:pt x="867" y="434"/>
                  </a:cubicBezTo>
                  <a:cubicBezTo>
                    <a:pt x="734" y="601"/>
                    <a:pt x="634" y="768"/>
                    <a:pt x="534" y="968"/>
                  </a:cubicBezTo>
                  <a:cubicBezTo>
                    <a:pt x="400" y="1135"/>
                    <a:pt x="300" y="1335"/>
                    <a:pt x="234" y="1535"/>
                  </a:cubicBezTo>
                  <a:cubicBezTo>
                    <a:pt x="134" y="1702"/>
                    <a:pt x="33" y="1902"/>
                    <a:pt x="0" y="2102"/>
                  </a:cubicBezTo>
                  <a:cubicBezTo>
                    <a:pt x="67" y="1935"/>
                    <a:pt x="134" y="1735"/>
                    <a:pt x="234" y="1568"/>
                  </a:cubicBezTo>
                  <a:cubicBezTo>
                    <a:pt x="334" y="1401"/>
                    <a:pt x="400" y="1201"/>
                    <a:pt x="500" y="1035"/>
                  </a:cubicBezTo>
                  <a:cubicBezTo>
                    <a:pt x="634" y="868"/>
                    <a:pt x="734" y="701"/>
                    <a:pt x="834" y="534"/>
                  </a:cubicBezTo>
                  <a:cubicBezTo>
                    <a:pt x="901" y="467"/>
                    <a:pt x="967" y="367"/>
                    <a:pt x="1034" y="301"/>
                  </a:cubicBezTo>
                  <a:cubicBezTo>
                    <a:pt x="1068" y="234"/>
                    <a:pt x="1101" y="201"/>
                    <a:pt x="1134" y="167"/>
                  </a:cubicBezTo>
                  <a:cubicBezTo>
                    <a:pt x="1168" y="134"/>
                    <a:pt x="1201" y="101"/>
                    <a:pt x="1234" y="67"/>
                  </a:cubicBezTo>
                  <a:cubicBezTo>
                    <a:pt x="1268" y="67"/>
                    <a:pt x="1268" y="67"/>
                    <a:pt x="1268" y="34"/>
                  </a:cubicBezTo>
                  <a:cubicBezTo>
                    <a:pt x="1268" y="34"/>
                    <a:pt x="1234" y="0"/>
                    <a:pt x="1234"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6" name="Google Shape;2036;p61"/>
            <p:cNvSpPr/>
            <p:nvPr/>
          </p:nvSpPr>
          <p:spPr>
            <a:xfrm>
              <a:off x="3839003" y="1079623"/>
              <a:ext cx="77319" cy="60144"/>
            </a:xfrm>
            <a:custGeom>
              <a:avLst/>
              <a:gdLst/>
              <a:ahLst/>
              <a:cxnLst/>
              <a:rect l="l" t="t" r="r" b="b"/>
              <a:pathLst>
                <a:path w="1202" h="935" extrusionOk="0">
                  <a:moveTo>
                    <a:pt x="1" y="0"/>
                  </a:moveTo>
                  <a:cubicBezTo>
                    <a:pt x="1" y="0"/>
                    <a:pt x="1" y="34"/>
                    <a:pt x="1" y="34"/>
                  </a:cubicBezTo>
                  <a:cubicBezTo>
                    <a:pt x="501" y="200"/>
                    <a:pt x="902" y="534"/>
                    <a:pt x="1202" y="934"/>
                  </a:cubicBezTo>
                  <a:cubicBezTo>
                    <a:pt x="935" y="501"/>
                    <a:pt x="501" y="200"/>
                    <a:pt x="1"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7" name="Google Shape;2037;p61"/>
            <p:cNvSpPr/>
            <p:nvPr/>
          </p:nvSpPr>
          <p:spPr>
            <a:xfrm>
              <a:off x="3845435" y="1103230"/>
              <a:ext cx="58021" cy="37501"/>
            </a:xfrm>
            <a:custGeom>
              <a:avLst/>
              <a:gdLst/>
              <a:ahLst/>
              <a:cxnLst/>
              <a:rect l="l" t="t" r="r" b="b"/>
              <a:pathLst>
                <a:path w="902" h="583" extrusionOk="0">
                  <a:moveTo>
                    <a:pt x="1" y="0"/>
                  </a:moveTo>
                  <a:lnTo>
                    <a:pt x="1" y="0"/>
                  </a:lnTo>
                  <a:cubicBezTo>
                    <a:pt x="301" y="167"/>
                    <a:pt x="601" y="334"/>
                    <a:pt x="868" y="567"/>
                  </a:cubicBezTo>
                  <a:cubicBezTo>
                    <a:pt x="868" y="578"/>
                    <a:pt x="872" y="582"/>
                    <a:pt x="877" y="582"/>
                  </a:cubicBezTo>
                  <a:cubicBezTo>
                    <a:pt x="887" y="582"/>
                    <a:pt x="902" y="567"/>
                    <a:pt x="902" y="567"/>
                  </a:cubicBezTo>
                  <a:cubicBezTo>
                    <a:pt x="601" y="334"/>
                    <a:pt x="335" y="134"/>
                    <a:pt x="1"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8" name="Google Shape;2038;p61"/>
            <p:cNvSpPr/>
            <p:nvPr/>
          </p:nvSpPr>
          <p:spPr>
            <a:xfrm>
              <a:off x="3939864" y="1116610"/>
              <a:ext cx="68763" cy="179788"/>
            </a:xfrm>
            <a:custGeom>
              <a:avLst/>
              <a:gdLst/>
              <a:ahLst/>
              <a:cxnLst/>
              <a:rect l="l" t="t" r="r" b="b"/>
              <a:pathLst>
                <a:path w="1069" h="2795" extrusionOk="0">
                  <a:moveTo>
                    <a:pt x="413" y="1"/>
                  </a:moveTo>
                  <a:cubicBezTo>
                    <a:pt x="401" y="1"/>
                    <a:pt x="384" y="9"/>
                    <a:pt x="368" y="26"/>
                  </a:cubicBezTo>
                  <a:cubicBezTo>
                    <a:pt x="268" y="259"/>
                    <a:pt x="201" y="526"/>
                    <a:pt x="101" y="793"/>
                  </a:cubicBezTo>
                  <a:cubicBezTo>
                    <a:pt x="67" y="893"/>
                    <a:pt x="1" y="993"/>
                    <a:pt x="34" y="1126"/>
                  </a:cubicBezTo>
                  <a:cubicBezTo>
                    <a:pt x="67" y="1260"/>
                    <a:pt x="101" y="1393"/>
                    <a:pt x="134" y="1527"/>
                  </a:cubicBezTo>
                  <a:cubicBezTo>
                    <a:pt x="167" y="1660"/>
                    <a:pt x="201" y="1827"/>
                    <a:pt x="234" y="1960"/>
                  </a:cubicBezTo>
                  <a:cubicBezTo>
                    <a:pt x="268" y="2027"/>
                    <a:pt x="368" y="2127"/>
                    <a:pt x="434" y="2194"/>
                  </a:cubicBezTo>
                  <a:cubicBezTo>
                    <a:pt x="634" y="2394"/>
                    <a:pt x="835" y="2594"/>
                    <a:pt x="1068" y="2794"/>
                  </a:cubicBezTo>
                  <a:cubicBezTo>
                    <a:pt x="1068" y="2794"/>
                    <a:pt x="1068" y="2761"/>
                    <a:pt x="1068" y="2761"/>
                  </a:cubicBezTo>
                  <a:cubicBezTo>
                    <a:pt x="901" y="2594"/>
                    <a:pt x="735" y="2427"/>
                    <a:pt x="568" y="2261"/>
                  </a:cubicBezTo>
                  <a:cubicBezTo>
                    <a:pt x="468" y="2194"/>
                    <a:pt x="368" y="2094"/>
                    <a:pt x="301" y="1960"/>
                  </a:cubicBezTo>
                  <a:cubicBezTo>
                    <a:pt x="234" y="1860"/>
                    <a:pt x="234" y="1694"/>
                    <a:pt x="201" y="1560"/>
                  </a:cubicBezTo>
                  <a:cubicBezTo>
                    <a:pt x="167" y="1460"/>
                    <a:pt x="134" y="1327"/>
                    <a:pt x="101" y="1193"/>
                  </a:cubicBezTo>
                  <a:cubicBezTo>
                    <a:pt x="67" y="1026"/>
                    <a:pt x="101" y="893"/>
                    <a:pt x="167" y="760"/>
                  </a:cubicBezTo>
                  <a:cubicBezTo>
                    <a:pt x="268" y="526"/>
                    <a:pt x="334" y="259"/>
                    <a:pt x="434" y="26"/>
                  </a:cubicBezTo>
                  <a:cubicBezTo>
                    <a:pt x="434" y="9"/>
                    <a:pt x="426" y="1"/>
                    <a:pt x="413"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9" name="Google Shape;2039;p61"/>
            <p:cNvSpPr/>
            <p:nvPr/>
          </p:nvSpPr>
          <p:spPr>
            <a:xfrm>
              <a:off x="3957039" y="1118733"/>
              <a:ext cx="85874" cy="169046"/>
            </a:xfrm>
            <a:custGeom>
              <a:avLst/>
              <a:gdLst/>
              <a:ahLst/>
              <a:cxnLst/>
              <a:rect l="l" t="t" r="r" b="b"/>
              <a:pathLst>
                <a:path w="1335" h="2628" extrusionOk="0">
                  <a:moveTo>
                    <a:pt x="217" y="1"/>
                  </a:moveTo>
                  <a:cubicBezTo>
                    <a:pt x="209" y="1"/>
                    <a:pt x="201" y="9"/>
                    <a:pt x="201" y="26"/>
                  </a:cubicBezTo>
                  <a:cubicBezTo>
                    <a:pt x="134" y="293"/>
                    <a:pt x="101" y="560"/>
                    <a:pt x="34" y="827"/>
                  </a:cubicBezTo>
                  <a:cubicBezTo>
                    <a:pt x="34" y="960"/>
                    <a:pt x="1" y="1060"/>
                    <a:pt x="34" y="1160"/>
                  </a:cubicBezTo>
                  <a:cubicBezTo>
                    <a:pt x="101" y="1294"/>
                    <a:pt x="134" y="1427"/>
                    <a:pt x="201" y="1560"/>
                  </a:cubicBezTo>
                  <a:cubicBezTo>
                    <a:pt x="267" y="1694"/>
                    <a:pt x="301" y="1827"/>
                    <a:pt x="367" y="1961"/>
                  </a:cubicBezTo>
                  <a:cubicBezTo>
                    <a:pt x="434" y="2061"/>
                    <a:pt x="534" y="2094"/>
                    <a:pt x="601" y="2161"/>
                  </a:cubicBezTo>
                  <a:cubicBezTo>
                    <a:pt x="868" y="2328"/>
                    <a:pt x="1101" y="2494"/>
                    <a:pt x="1335" y="2628"/>
                  </a:cubicBezTo>
                  <a:cubicBezTo>
                    <a:pt x="1168" y="2494"/>
                    <a:pt x="968" y="2361"/>
                    <a:pt x="768" y="2228"/>
                  </a:cubicBezTo>
                  <a:cubicBezTo>
                    <a:pt x="668" y="2161"/>
                    <a:pt x="534" y="2061"/>
                    <a:pt x="434" y="1961"/>
                  </a:cubicBezTo>
                  <a:cubicBezTo>
                    <a:pt x="367" y="1861"/>
                    <a:pt x="334" y="1727"/>
                    <a:pt x="267" y="1594"/>
                  </a:cubicBezTo>
                  <a:cubicBezTo>
                    <a:pt x="234" y="1460"/>
                    <a:pt x="167" y="1360"/>
                    <a:pt x="134" y="1227"/>
                  </a:cubicBezTo>
                  <a:cubicBezTo>
                    <a:pt x="67" y="1093"/>
                    <a:pt x="67" y="960"/>
                    <a:pt x="101" y="793"/>
                  </a:cubicBezTo>
                  <a:cubicBezTo>
                    <a:pt x="167" y="526"/>
                    <a:pt x="201" y="293"/>
                    <a:pt x="234" y="26"/>
                  </a:cubicBezTo>
                  <a:cubicBezTo>
                    <a:pt x="234" y="9"/>
                    <a:pt x="226" y="1"/>
                    <a:pt x="217"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0" name="Google Shape;2040;p61"/>
            <p:cNvSpPr/>
            <p:nvPr/>
          </p:nvSpPr>
          <p:spPr>
            <a:xfrm>
              <a:off x="3974213" y="1103745"/>
              <a:ext cx="105171" cy="153994"/>
            </a:xfrm>
            <a:custGeom>
              <a:avLst/>
              <a:gdLst/>
              <a:ahLst/>
              <a:cxnLst/>
              <a:rect l="l" t="t" r="r" b="b"/>
              <a:pathLst>
                <a:path w="1635" h="2394" extrusionOk="0">
                  <a:moveTo>
                    <a:pt x="50" y="0"/>
                  </a:moveTo>
                  <a:cubicBezTo>
                    <a:pt x="42" y="0"/>
                    <a:pt x="34" y="9"/>
                    <a:pt x="34" y="26"/>
                  </a:cubicBezTo>
                  <a:cubicBezTo>
                    <a:pt x="34" y="292"/>
                    <a:pt x="34" y="559"/>
                    <a:pt x="34" y="859"/>
                  </a:cubicBezTo>
                  <a:cubicBezTo>
                    <a:pt x="34" y="960"/>
                    <a:pt x="0" y="1060"/>
                    <a:pt x="67" y="1160"/>
                  </a:cubicBezTo>
                  <a:cubicBezTo>
                    <a:pt x="134" y="1293"/>
                    <a:pt x="234" y="1427"/>
                    <a:pt x="301" y="1527"/>
                  </a:cubicBezTo>
                  <a:cubicBezTo>
                    <a:pt x="401" y="1660"/>
                    <a:pt x="467" y="1760"/>
                    <a:pt x="567" y="1894"/>
                  </a:cubicBezTo>
                  <a:cubicBezTo>
                    <a:pt x="634" y="1960"/>
                    <a:pt x="734" y="1994"/>
                    <a:pt x="834" y="2027"/>
                  </a:cubicBezTo>
                  <a:cubicBezTo>
                    <a:pt x="1101" y="2160"/>
                    <a:pt x="1335" y="2260"/>
                    <a:pt x="1635" y="2394"/>
                  </a:cubicBezTo>
                  <a:cubicBezTo>
                    <a:pt x="1635" y="2394"/>
                    <a:pt x="1635" y="2394"/>
                    <a:pt x="1635" y="2361"/>
                  </a:cubicBezTo>
                  <a:cubicBezTo>
                    <a:pt x="1401" y="2260"/>
                    <a:pt x="1201" y="2160"/>
                    <a:pt x="968" y="2060"/>
                  </a:cubicBezTo>
                  <a:cubicBezTo>
                    <a:pt x="868" y="2027"/>
                    <a:pt x="734" y="1960"/>
                    <a:pt x="634" y="1894"/>
                  </a:cubicBezTo>
                  <a:cubicBezTo>
                    <a:pt x="534" y="1793"/>
                    <a:pt x="467" y="1660"/>
                    <a:pt x="401" y="1560"/>
                  </a:cubicBezTo>
                  <a:cubicBezTo>
                    <a:pt x="301" y="1427"/>
                    <a:pt x="234" y="1326"/>
                    <a:pt x="167" y="1226"/>
                  </a:cubicBezTo>
                  <a:cubicBezTo>
                    <a:pt x="67" y="1093"/>
                    <a:pt x="67" y="960"/>
                    <a:pt x="67" y="793"/>
                  </a:cubicBezTo>
                  <a:cubicBezTo>
                    <a:pt x="67" y="526"/>
                    <a:pt x="67" y="259"/>
                    <a:pt x="67" y="26"/>
                  </a:cubicBezTo>
                  <a:cubicBezTo>
                    <a:pt x="67" y="9"/>
                    <a:pt x="59" y="0"/>
                    <a:pt x="50"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1" name="Google Shape;2041;p61"/>
            <p:cNvSpPr/>
            <p:nvPr/>
          </p:nvSpPr>
          <p:spPr>
            <a:xfrm>
              <a:off x="3982768" y="1104388"/>
              <a:ext cx="126656" cy="134053"/>
            </a:xfrm>
            <a:custGeom>
              <a:avLst/>
              <a:gdLst/>
              <a:ahLst/>
              <a:cxnLst/>
              <a:rect l="l" t="t" r="r" b="b"/>
              <a:pathLst>
                <a:path w="1969" h="2084" extrusionOk="0">
                  <a:moveTo>
                    <a:pt x="26" y="1"/>
                  </a:moveTo>
                  <a:cubicBezTo>
                    <a:pt x="16" y="1"/>
                    <a:pt x="1" y="16"/>
                    <a:pt x="1" y="16"/>
                  </a:cubicBezTo>
                  <a:cubicBezTo>
                    <a:pt x="34" y="282"/>
                    <a:pt x="68" y="583"/>
                    <a:pt x="134" y="849"/>
                  </a:cubicBezTo>
                  <a:cubicBezTo>
                    <a:pt x="134" y="950"/>
                    <a:pt x="168" y="1050"/>
                    <a:pt x="234" y="1150"/>
                  </a:cubicBezTo>
                  <a:cubicBezTo>
                    <a:pt x="334" y="1250"/>
                    <a:pt x="434" y="1350"/>
                    <a:pt x="535" y="1483"/>
                  </a:cubicBezTo>
                  <a:cubicBezTo>
                    <a:pt x="635" y="1583"/>
                    <a:pt x="735" y="1683"/>
                    <a:pt x="835" y="1783"/>
                  </a:cubicBezTo>
                  <a:cubicBezTo>
                    <a:pt x="901" y="1850"/>
                    <a:pt x="1002" y="1850"/>
                    <a:pt x="1102" y="1884"/>
                  </a:cubicBezTo>
                  <a:cubicBezTo>
                    <a:pt x="1402" y="1950"/>
                    <a:pt x="1669" y="2017"/>
                    <a:pt x="1969" y="2084"/>
                  </a:cubicBezTo>
                  <a:cubicBezTo>
                    <a:pt x="1735" y="2017"/>
                    <a:pt x="1502" y="1950"/>
                    <a:pt x="1268" y="1884"/>
                  </a:cubicBezTo>
                  <a:cubicBezTo>
                    <a:pt x="1135" y="1850"/>
                    <a:pt x="1002" y="1817"/>
                    <a:pt x="901" y="1750"/>
                  </a:cubicBezTo>
                  <a:cubicBezTo>
                    <a:pt x="768" y="1683"/>
                    <a:pt x="701" y="1550"/>
                    <a:pt x="601" y="1483"/>
                  </a:cubicBezTo>
                  <a:cubicBezTo>
                    <a:pt x="501" y="1383"/>
                    <a:pt x="434" y="1283"/>
                    <a:pt x="334" y="1183"/>
                  </a:cubicBezTo>
                  <a:cubicBezTo>
                    <a:pt x="201" y="1050"/>
                    <a:pt x="201" y="916"/>
                    <a:pt x="168" y="783"/>
                  </a:cubicBezTo>
                  <a:cubicBezTo>
                    <a:pt x="134" y="516"/>
                    <a:pt x="68" y="282"/>
                    <a:pt x="34" y="16"/>
                  </a:cubicBezTo>
                  <a:cubicBezTo>
                    <a:pt x="34" y="4"/>
                    <a:pt x="30" y="1"/>
                    <a:pt x="26"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2" name="Google Shape;2042;p61"/>
            <p:cNvSpPr/>
            <p:nvPr/>
          </p:nvSpPr>
          <p:spPr>
            <a:xfrm>
              <a:off x="3948483" y="875775"/>
              <a:ext cx="109481" cy="223208"/>
            </a:xfrm>
            <a:custGeom>
              <a:avLst/>
              <a:gdLst/>
              <a:ahLst/>
              <a:cxnLst/>
              <a:rect l="l" t="t" r="r" b="b"/>
              <a:pathLst>
                <a:path w="1702" h="3470" extrusionOk="0">
                  <a:moveTo>
                    <a:pt x="0" y="3469"/>
                  </a:moveTo>
                  <a:cubicBezTo>
                    <a:pt x="0" y="2836"/>
                    <a:pt x="267" y="2102"/>
                    <a:pt x="467" y="1535"/>
                  </a:cubicBezTo>
                  <a:cubicBezTo>
                    <a:pt x="634" y="1101"/>
                    <a:pt x="834" y="534"/>
                    <a:pt x="1168" y="234"/>
                  </a:cubicBezTo>
                  <a:cubicBezTo>
                    <a:pt x="1401" y="0"/>
                    <a:pt x="1668" y="34"/>
                    <a:pt x="1668" y="367"/>
                  </a:cubicBezTo>
                  <a:cubicBezTo>
                    <a:pt x="1701" y="968"/>
                    <a:pt x="1334" y="1601"/>
                    <a:pt x="1068" y="2135"/>
                  </a:cubicBezTo>
                  <a:cubicBezTo>
                    <a:pt x="901" y="2402"/>
                    <a:pt x="734" y="2702"/>
                    <a:pt x="534" y="2969"/>
                  </a:cubicBezTo>
                  <a:cubicBezTo>
                    <a:pt x="434" y="3103"/>
                    <a:pt x="300" y="3236"/>
                    <a:pt x="200" y="3369"/>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3" name="Google Shape;2043;p61"/>
            <p:cNvSpPr/>
            <p:nvPr/>
          </p:nvSpPr>
          <p:spPr>
            <a:xfrm>
              <a:off x="3866920" y="903628"/>
              <a:ext cx="83751" cy="216840"/>
            </a:xfrm>
            <a:custGeom>
              <a:avLst/>
              <a:gdLst/>
              <a:ahLst/>
              <a:cxnLst/>
              <a:rect l="l" t="t" r="r" b="b"/>
              <a:pathLst>
                <a:path w="1302" h="3371" extrusionOk="0">
                  <a:moveTo>
                    <a:pt x="1235" y="3370"/>
                  </a:moveTo>
                  <a:cubicBezTo>
                    <a:pt x="834" y="2936"/>
                    <a:pt x="601" y="2269"/>
                    <a:pt x="367" y="1736"/>
                  </a:cubicBezTo>
                  <a:cubicBezTo>
                    <a:pt x="201" y="1369"/>
                    <a:pt x="1" y="835"/>
                    <a:pt x="34" y="435"/>
                  </a:cubicBezTo>
                  <a:cubicBezTo>
                    <a:pt x="67" y="134"/>
                    <a:pt x="267" y="1"/>
                    <a:pt x="468" y="234"/>
                  </a:cubicBezTo>
                  <a:cubicBezTo>
                    <a:pt x="868" y="635"/>
                    <a:pt x="1001" y="1302"/>
                    <a:pt x="1135" y="1802"/>
                  </a:cubicBezTo>
                  <a:cubicBezTo>
                    <a:pt x="1201" y="2102"/>
                    <a:pt x="1268" y="2403"/>
                    <a:pt x="1301" y="2703"/>
                  </a:cubicBezTo>
                  <a:cubicBezTo>
                    <a:pt x="1301" y="2870"/>
                    <a:pt x="1268" y="3036"/>
                    <a:pt x="1301" y="3203"/>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4" name="Google Shape;2044;p61"/>
            <p:cNvSpPr/>
            <p:nvPr/>
          </p:nvSpPr>
          <p:spPr>
            <a:xfrm>
              <a:off x="4019241" y="1098663"/>
              <a:ext cx="139585" cy="73009"/>
            </a:xfrm>
            <a:custGeom>
              <a:avLst/>
              <a:gdLst/>
              <a:ahLst/>
              <a:cxnLst/>
              <a:rect l="l" t="t" r="r" b="b"/>
              <a:pathLst>
                <a:path w="2170" h="1135" extrusionOk="0">
                  <a:moveTo>
                    <a:pt x="175" y="0"/>
                  </a:moveTo>
                  <a:cubicBezTo>
                    <a:pt x="127" y="0"/>
                    <a:pt x="80" y="2"/>
                    <a:pt x="34" y="4"/>
                  </a:cubicBezTo>
                  <a:lnTo>
                    <a:pt x="1" y="271"/>
                  </a:lnTo>
                  <a:cubicBezTo>
                    <a:pt x="5" y="271"/>
                    <a:pt x="9" y="271"/>
                    <a:pt x="13" y="271"/>
                  </a:cubicBezTo>
                  <a:cubicBezTo>
                    <a:pt x="302" y="271"/>
                    <a:pt x="1437" y="1135"/>
                    <a:pt x="1919" y="1135"/>
                  </a:cubicBezTo>
                  <a:cubicBezTo>
                    <a:pt x="2042" y="1135"/>
                    <a:pt x="2122" y="1079"/>
                    <a:pt x="2136" y="938"/>
                  </a:cubicBezTo>
                  <a:cubicBezTo>
                    <a:pt x="2169" y="638"/>
                    <a:pt x="1902" y="438"/>
                    <a:pt x="1702" y="338"/>
                  </a:cubicBezTo>
                  <a:cubicBezTo>
                    <a:pt x="1245" y="155"/>
                    <a:pt x="677" y="0"/>
                    <a:pt x="175" y="0"/>
                  </a:cubicBez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045" name="Google Shape;2045;p61"/>
          <p:cNvGrpSpPr/>
          <p:nvPr/>
        </p:nvGrpSpPr>
        <p:grpSpPr>
          <a:xfrm flipH="1">
            <a:off x="7941163" y="753069"/>
            <a:ext cx="253560" cy="322660"/>
            <a:chOff x="3828325" y="875775"/>
            <a:chExt cx="330501" cy="420623"/>
          </a:xfrm>
        </p:grpSpPr>
        <p:sp>
          <p:nvSpPr>
            <p:cNvPr id="2046" name="Google Shape;2046;p61"/>
            <p:cNvSpPr/>
            <p:nvPr/>
          </p:nvSpPr>
          <p:spPr>
            <a:xfrm>
              <a:off x="3884094" y="1119247"/>
              <a:ext cx="53711" cy="53776"/>
            </a:xfrm>
            <a:custGeom>
              <a:avLst/>
              <a:gdLst/>
              <a:ahLst/>
              <a:cxnLst/>
              <a:rect l="l" t="t" r="r" b="b"/>
              <a:pathLst>
                <a:path w="835" h="836" extrusionOk="0">
                  <a:moveTo>
                    <a:pt x="474" y="1"/>
                  </a:moveTo>
                  <a:cubicBezTo>
                    <a:pt x="323" y="1"/>
                    <a:pt x="155" y="120"/>
                    <a:pt x="100" y="285"/>
                  </a:cubicBezTo>
                  <a:cubicBezTo>
                    <a:pt x="0" y="485"/>
                    <a:pt x="67" y="719"/>
                    <a:pt x="234" y="819"/>
                  </a:cubicBezTo>
                  <a:cubicBezTo>
                    <a:pt x="269" y="830"/>
                    <a:pt x="305" y="836"/>
                    <a:pt x="340" y="836"/>
                  </a:cubicBezTo>
                  <a:cubicBezTo>
                    <a:pt x="502" y="836"/>
                    <a:pt x="652" y="716"/>
                    <a:pt x="734" y="552"/>
                  </a:cubicBezTo>
                  <a:cubicBezTo>
                    <a:pt x="834" y="352"/>
                    <a:pt x="734" y="118"/>
                    <a:pt x="567" y="18"/>
                  </a:cubicBezTo>
                  <a:cubicBezTo>
                    <a:pt x="538" y="6"/>
                    <a:pt x="506" y="1"/>
                    <a:pt x="474" y="1"/>
                  </a:cubicBez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7" name="Google Shape;2047;p61"/>
            <p:cNvSpPr/>
            <p:nvPr/>
          </p:nvSpPr>
          <p:spPr>
            <a:xfrm>
              <a:off x="3918444" y="1068109"/>
              <a:ext cx="126656" cy="79699"/>
            </a:xfrm>
            <a:custGeom>
              <a:avLst/>
              <a:gdLst/>
              <a:ahLst/>
              <a:cxnLst/>
              <a:rect l="l" t="t" r="r" b="b"/>
              <a:pathLst>
                <a:path w="1969" h="1239" extrusionOk="0">
                  <a:moveTo>
                    <a:pt x="1114" y="1"/>
                  </a:moveTo>
                  <a:cubicBezTo>
                    <a:pt x="642" y="1"/>
                    <a:pt x="123" y="511"/>
                    <a:pt x="0" y="880"/>
                  </a:cubicBezTo>
                  <a:lnTo>
                    <a:pt x="0" y="1180"/>
                  </a:lnTo>
                  <a:cubicBezTo>
                    <a:pt x="43" y="1223"/>
                    <a:pt x="86" y="1238"/>
                    <a:pt x="130" y="1238"/>
                  </a:cubicBezTo>
                  <a:cubicBezTo>
                    <a:pt x="223" y="1238"/>
                    <a:pt x="320" y="1169"/>
                    <a:pt x="434" y="1147"/>
                  </a:cubicBezTo>
                  <a:cubicBezTo>
                    <a:pt x="551" y="1108"/>
                    <a:pt x="668" y="1091"/>
                    <a:pt x="785" y="1091"/>
                  </a:cubicBezTo>
                  <a:cubicBezTo>
                    <a:pt x="868" y="1091"/>
                    <a:pt x="951" y="1099"/>
                    <a:pt x="1034" y="1113"/>
                  </a:cubicBezTo>
                  <a:cubicBezTo>
                    <a:pt x="1188" y="1113"/>
                    <a:pt x="1349" y="1156"/>
                    <a:pt x="1488" y="1156"/>
                  </a:cubicBezTo>
                  <a:cubicBezTo>
                    <a:pt x="1650" y="1156"/>
                    <a:pt x="1781" y="1098"/>
                    <a:pt x="1835" y="846"/>
                  </a:cubicBezTo>
                  <a:cubicBezTo>
                    <a:pt x="1968" y="446"/>
                    <a:pt x="1601" y="113"/>
                    <a:pt x="1234" y="12"/>
                  </a:cubicBezTo>
                  <a:cubicBezTo>
                    <a:pt x="1195" y="5"/>
                    <a:pt x="1155" y="1"/>
                    <a:pt x="1114" y="1"/>
                  </a:cubicBez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8" name="Google Shape;2048;p61"/>
            <p:cNvSpPr/>
            <p:nvPr/>
          </p:nvSpPr>
          <p:spPr>
            <a:xfrm>
              <a:off x="3828325" y="1159001"/>
              <a:ext cx="81564" cy="135211"/>
            </a:xfrm>
            <a:custGeom>
              <a:avLst/>
              <a:gdLst/>
              <a:ahLst/>
              <a:cxnLst/>
              <a:rect l="l" t="t" r="r" b="b"/>
              <a:pathLst>
                <a:path w="1268" h="2102" extrusionOk="0">
                  <a:moveTo>
                    <a:pt x="1234" y="0"/>
                  </a:moveTo>
                  <a:cubicBezTo>
                    <a:pt x="1168" y="0"/>
                    <a:pt x="1101" y="134"/>
                    <a:pt x="1068" y="167"/>
                  </a:cubicBezTo>
                  <a:cubicBezTo>
                    <a:pt x="1001" y="267"/>
                    <a:pt x="934" y="334"/>
                    <a:pt x="867" y="434"/>
                  </a:cubicBezTo>
                  <a:cubicBezTo>
                    <a:pt x="734" y="601"/>
                    <a:pt x="634" y="768"/>
                    <a:pt x="534" y="968"/>
                  </a:cubicBezTo>
                  <a:cubicBezTo>
                    <a:pt x="400" y="1135"/>
                    <a:pt x="300" y="1335"/>
                    <a:pt x="234" y="1535"/>
                  </a:cubicBezTo>
                  <a:cubicBezTo>
                    <a:pt x="134" y="1702"/>
                    <a:pt x="33" y="1902"/>
                    <a:pt x="0" y="2102"/>
                  </a:cubicBezTo>
                  <a:cubicBezTo>
                    <a:pt x="67" y="1935"/>
                    <a:pt x="134" y="1735"/>
                    <a:pt x="234" y="1568"/>
                  </a:cubicBezTo>
                  <a:cubicBezTo>
                    <a:pt x="334" y="1401"/>
                    <a:pt x="400" y="1201"/>
                    <a:pt x="500" y="1035"/>
                  </a:cubicBezTo>
                  <a:cubicBezTo>
                    <a:pt x="634" y="868"/>
                    <a:pt x="734" y="701"/>
                    <a:pt x="834" y="534"/>
                  </a:cubicBezTo>
                  <a:cubicBezTo>
                    <a:pt x="901" y="467"/>
                    <a:pt x="967" y="367"/>
                    <a:pt x="1034" y="301"/>
                  </a:cubicBezTo>
                  <a:cubicBezTo>
                    <a:pt x="1068" y="234"/>
                    <a:pt x="1101" y="201"/>
                    <a:pt x="1134" y="167"/>
                  </a:cubicBezTo>
                  <a:cubicBezTo>
                    <a:pt x="1168" y="134"/>
                    <a:pt x="1201" y="101"/>
                    <a:pt x="1234" y="67"/>
                  </a:cubicBezTo>
                  <a:cubicBezTo>
                    <a:pt x="1268" y="67"/>
                    <a:pt x="1268" y="67"/>
                    <a:pt x="1268" y="34"/>
                  </a:cubicBezTo>
                  <a:cubicBezTo>
                    <a:pt x="1268" y="34"/>
                    <a:pt x="1234" y="0"/>
                    <a:pt x="1234"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9" name="Google Shape;2049;p61"/>
            <p:cNvSpPr/>
            <p:nvPr/>
          </p:nvSpPr>
          <p:spPr>
            <a:xfrm>
              <a:off x="3839003" y="1079623"/>
              <a:ext cx="77319" cy="60144"/>
            </a:xfrm>
            <a:custGeom>
              <a:avLst/>
              <a:gdLst/>
              <a:ahLst/>
              <a:cxnLst/>
              <a:rect l="l" t="t" r="r" b="b"/>
              <a:pathLst>
                <a:path w="1202" h="935" extrusionOk="0">
                  <a:moveTo>
                    <a:pt x="1" y="0"/>
                  </a:moveTo>
                  <a:cubicBezTo>
                    <a:pt x="1" y="0"/>
                    <a:pt x="1" y="34"/>
                    <a:pt x="1" y="34"/>
                  </a:cubicBezTo>
                  <a:cubicBezTo>
                    <a:pt x="501" y="200"/>
                    <a:pt x="902" y="534"/>
                    <a:pt x="1202" y="934"/>
                  </a:cubicBezTo>
                  <a:cubicBezTo>
                    <a:pt x="935" y="501"/>
                    <a:pt x="501" y="200"/>
                    <a:pt x="1"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0" name="Google Shape;2050;p61"/>
            <p:cNvSpPr/>
            <p:nvPr/>
          </p:nvSpPr>
          <p:spPr>
            <a:xfrm>
              <a:off x="3845435" y="1103230"/>
              <a:ext cx="58021" cy="37501"/>
            </a:xfrm>
            <a:custGeom>
              <a:avLst/>
              <a:gdLst/>
              <a:ahLst/>
              <a:cxnLst/>
              <a:rect l="l" t="t" r="r" b="b"/>
              <a:pathLst>
                <a:path w="902" h="583" extrusionOk="0">
                  <a:moveTo>
                    <a:pt x="1" y="0"/>
                  </a:moveTo>
                  <a:lnTo>
                    <a:pt x="1" y="0"/>
                  </a:lnTo>
                  <a:cubicBezTo>
                    <a:pt x="301" y="167"/>
                    <a:pt x="601" y="334"/>
                    <a:pt x="868" y="567"/>
                  </a:cubicBezTo>
                  <a:cubicBezTo>
                    <a:pt x="868" y="578"/>
                    <a:pt x="872" y="582"/>
                    <a:pt x="877" y="582"/>
                  </a:cubicBezTo>
                  <a:cubicBezTo>
                    <a:pt x="887" y="582"/>
                    <a:pt x="902" y="567"/>
                    <a:pt x="902" y="567"/>
                  </a:cubicBezTo>
                  <a:cubicBezTo>
                    <a:pt x="601" y="334"/>
                    <a:pt x="335" y="134"/>
                    <a:pt x="1"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1" name="Google Shape;2051;p61"/>
            <p:cNvSpPr/>
            <p:nvPr/>
          </p:nvSpPr>
          <p:spPr>
            <a:xfrm>
              <a:off x="3939864" y="1116610"/>
              <a:ext cx="68763" cy="179788"/>
            </a:xfrm>
            <a:custGeom>
              <a:avLst/>
              <a:gdLst/>
              <a:ahLst/>
              <a:cxnLst/>
              <a:rect l="l" t="t" r="r" b="b"/>
              <a:pathLst>
                <a:path w="1069" h="2795" extrusionOk="0">
                  <a:moveTo>
                    <a:pt x="413" y="1"/>
                  </a:moveTo>
                  <a:cubicBezTo>
                    <a:pt x="401" y="1"/>
                    <a:pt x="384" y="9"/>
                    <a:pt x="368" y="26"/>
                  </a:cubicBezTo>
                  <a:cubicBezTo>
                    <a:pt x="268" y="259"/>
                    <a:pt x="201" y="526"/>
                    <a:pt x="101" y="793"/>
                  </a:cubicBezTo>
                  <a:cubicBezTo>
                    <a:pt x="67" y="893"/>
                    <a:pt x="1" y="993"/>
                    <a:pt x="34" y="1126"/>
                  </a:cubicBezTo>
                  <a:cubicBezTo>
                    <a:pt x="67" y="1260"/>
                    <a:pt x="101" y="1393"/>
                    <a:pt x="134" y="1527"/>
                  </a:cubicBezTo>
                  <a:cubicBezTo>
                    <a:pt x="167" y="1660"/>
                    <a:pt x="201" y="1827"/>
                    <a:pt x="234" y="1960"/>
                  </a:cubicBezTo>
                  <a:cubicBezTo>
                    <a:pt x="268" y="2027"/>
                    <a:pt x="368" y="2127"/>
                    <a:pt x="434" y="2194"/>
                  </a:cubicBezTo>
                  <a:cubicBezTo>
                    <a:pt x="634" y="2394"/>
                    <a:pt x="835" y="2594"/>
                    <a:pt x="1068" y="2794"/>
                  </a:cubicBezTo>
                  <a:cubicBezTo>
                    <a:pt x="1068" y="2794"/>
                    <a:pt x="1068" y="2761"/>
                    <a:pt x="1068" y="2761"/>
                  </a:cubicBezTo>
                  <a:cubicBezTo>
                    <a:pt x="901" y="2594"/>
                    <a:pt x="735" y="2427"/>
                    <a:pt x="568" y="2261"/>
                  </a:cubicBezTo>
                  <a:cubicBezTo>
                    <a:pt x="468" y="2194"/>
                    <a:pt x="368" y="2094"/>
                    <a:pt x="301" y="1960"/>
                  </a:cubicBezTo>
                  <a:cubicBezTo>
                    <a:pt x="234" y="1860"/>
                    <a:pt x="234" y="1694"/>
                    <a:pt x="201" y="1560"/>
                  </a:cubicBezTo>
                  <a:cubicBezTo>
                    <a:pt x="167" y="1460"/>
                    <a:pt x="134" y="1327"/>
                    <a:pt x="101" y="1193"/>
                  </a:cubicBezTo>
                  <a:cubicBezTo>
                    <a:pt x="67" y="1026"/>
                    <a:pt x="101" y="893"/>
                    <a:pt x="167" y="760"/>
                  </a:cubicBezTo>
                  <a:cubicBezTo>
                    <a:pt x="268" y="526"/>
                    <a:pt x="334" y="259"/>
                    <a:pt x="434" y="26"/>
                  </a:cubicBezTo>
                  <a:cubicBezTo>
                    <a:pt x="434" y="9"/>
                    <a:pt x="426" y="1"/>
                    <a:pt x="413"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2" name="Google Shape;2052;p61"/>
            <p:cNvSpPr/>
            <p:nvPr/>
          </p:nvSpPr>
          <p:spPr>
            <a:xfrm>
              <a:off x="3957039" y="1118733"/>
              <a:ext cx="85874" cy="169046"/>
            </a:xfrm>
            <a:custGeom>
              <a:avLst/>
              <a:gdLst/>
              <a:ahLst/>
              <a:cxnLst/>
              <a:rect l="l" t="t" r="r" b="b"/>
              <a:pathLst>
                <a:path w="1335" h="2628" extrusionOk="0">
                  <a:moveTo>
                    <a:pt x="217" y="1"/>
                  </a:moveTo>
                  <a:cubicBezTo>
                    <a:pt x="209" y="1"/>
                    <a:pt x="201" y="9"/>
                    <a:pt x="201" y="26"/>
                  </a:cubicBezTo>
                  <a:cubicBezTo>
                    <a:pt x="134" y="293"/>
                    <a:pt x="101" y="560"/>
                    <a:pt x="34" y="827"/>
                  </a:cubicBezTo>
                  <a:cubicBezTo>
                    <a:pt x="34" y="960"/>
                    <a:pt x="1" y="1060"/>
                    <a:pt x="34" y="1160"/>
                  </a:cubicBezTo>
                  <a:cubicBezTo>
                    <a:pt x="101" y="1294"/>
                    <a:pt x="134" y="1427"/>
                    <a:pt x="201" y="1560"/>
                  </a:cubicBezTo>
                  <a:cubicBezTo>
                    <a:pt x="267" y="1694"/>
                    <a:pt x="301" y="1827"/>
                    <a:pt x="367" y="1961"/>
                  </a:cubicBezTo>
                  <a:cubicBezTo>
                    <a:pt x="434" y="2061"/>
                    <a:pt x="534" y="2094"/>
                    <a:pt x="601" y="2161"/>
                  </a:cubicBezTo>
                  <a:cubicBezTo>
                    <a:pt x="868" y="2328"/>
                    <a:pt x="1101" y="2494"/>
                    <a:pt x="1335" y="2628"/>
                  </a:cubicBezTo>
                  <a:cubicBezTo>
                    <a:pt x="1168" y="2494"/>
                    <a:pt x="968" y="2361"/>
                    <a:pt x="768" y="2228"/>
                  </a:cubicBezTo>
                  <a:cubicBezTo>
                    <a:pt x="668" y="2161"/>
                    <a:pt x="534" y="2061"/>
                    <a:pt x="434" y="1961"/>
                  </a:cubicBezTo>
                  <a:cubicBezTo>
                    <a:pt x="367" y="1861"/>
                    <a:pt x="334" y="1727"/>
                    <a:pt x="267" y="1594"/>
                  </a:cubicBezTo>
                  <a:cubicBezTo>
                    <a:pt x="234" y="1460"/>
                    <a:pt x="167" y="1360"/>
                    <a:pt x="134" y="1227"/>
                  </a:cubicBezTo>
                  <a:cubicBezTo>
                    <a:pt x="67" y="1093"/>
                    <a:pt x="67" y="960"/>
                    <a:pt x="101" y="793"/>
                  </a:cubicBezTo>
                  <a:cubicBezTo>
                    <a:pt x="167" y="526"/>
                    <a:pt x="201" y="293"/>
                    <a:pt x="234" y="26"/>
                  </a:cubicBezTo>
                  <a:cubicBezTo>
                    <a:pt x="234" y="9"/>
                    <a:pt x="226" y="1"/>
                    <a:pt x="217"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3" name="Google Shape;2053;p61"/>
            <p:cNvSpPr/>
            <p:nvPr/>
          </p:nvSpPr>
          <p:spPr>
            <a:xfrm>
              <a:off x="3974213" y="1103745"/>
              <a:ext cx="105171" cy="153994"/>
            </a:xfrm>
            <a:custGeom>
              <a:avLst/>
              <a:gdLst/>
              <a:ahLst/>
              <a:cxnLst/>
              <a:rect l="l" t="t" r="r" b="b"/>
              <a:pathLst>
                <a:path w="1635" h="2394" extrusionOk="0">
                  <a:moveTo>
                    <a:pt x="50" y="0"/>
                  </a:moveTo>
                  <a:cubicBezTo>
                    <a:pt x="42" y="0"/>
                    <a:pt x="34" y="9"/>
                    <a:pt x="34" y="26"/>
                  </a:cubicBezTo>
                  <a:cubicBezTo>
                    <a:pt x="34" y="292"/>
                    <a:pt x="34" y="559"/>
                    <a:pt x="34" y="859"/>
                  </a:cubicBezTo>
                  <a:cubicBezTo>
                    <a:pt x="34" y="960"/>
                    <a:pt x="0" y="1060"/>
                    <a:pt x="67" y="1160"/>
                  </a:cubicBezTo>
                  <a:cubicBezTo>
                    <a:pt x="134" y="1293"/>
                    <a:pt x="234" y="1427"/>
                    <a:pt x="301" y="1527"/>
                  </a:cubicBezTo>
                  <a:cubicBezTo>
                    <a:pt x="401" y="1660"/>
                    <a:pt x="467" y="1760"/>
                    <a:pt x="567" y="1894"/>
                  </a:cubicBezTo>
                  <a:cubicBezTo>
                    <a:pt x="634" y="1960"/>
                    <a:pt x="734" y="1994"/>
                    <a:pt x="834" y="2027"/>
                  </a:cubicBezTo>
                  <a:cubicBezTo>
                    <a:pt x="1101" y="2160"/>
                    <a:pt x="1335" y="2260"/>
                    <a:pt x="1635" y="2394"/>
                  </a:cubicBezTo>
                  <a:cubicBezTo>
                    <a:pt x="1635" y="2394"/>
                    <a:pt x="1635" y="2394"/>
                    <a:pt x="1635" y="2361"/>
                  </a:cubicBezTo>
                  <a:cubicBezTo>
                    <a:pt x="1401" y="2260"/>
                    <a:pt x="1201" y="2160"/>
                    <a:pt x="968" y="2060"/>
                  </a:cubicBezTo>
                  <a:cubicBezTo>
                    <a:pt x="868" y="2027"/>
                    <a:pt x="734" y="1960"/>
                    <a:pt x="634" y="1894"/>
                  </a:cubicBezTo>
                  <a:cubicBezTo>
                    <a:pt x="534" y="1793"/>
                    <a:pt x="467" y="1660"/>
                    <a:pt x="401" y="1560"/>
                  </a:cubicBezTo>
                  <a:cubicBezTo>
                    <a:pt x="301" y="1427"/>
                    <a:pt x="234" y="1326"/>
                    <a:pt x="167" y="1226"/>
                  </a:cubicBezTo>
                  <a:cubicBezTo>
                    <a:pt x="67" y="1093"/>
                    <a:pt x="67" y="960"/>
                    <a:pt x="67" y="793"/>
                  </a:cubicBezTo>
                  <a:cubicBezTo>
                    <a:pt x="67" y="526"/>
                    <a:pt x="67" y="259"/>
                    <a:pt x="67" y="26"/>
                  </a:cubicBezTo>
                  <a:cubicBezTo>
                    <a:pt x="67" y="9"/>
                    <a:pt x="59" y="0"/>
                    <a:pt x="50"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4" name="Google Shape;2054;p61"/>
            <p:cNvSpPr/>
            <p:nvPr/>
          </p:nvSpPr>
          <p:spPr>
            <a:xfrm>
              <a:off x="3982768" y="1104388"/>
              <a:ext cx="126656" cy="134053"/>
            </a:xfrm>
            <a:custGeom>
              <a:avLst/>
              <a:gdLst/>
              <a:ahLst/>
              <a:cxnLst/>
              <a:rect l="l" t="t" r="r" b="b"/>
              <a:pathLst>
                <a:path w="1969" h="2084" extrusionOk="0">
                  <a:moveTo>
                    <a:pt x="26" y="1"/>
                  </a:moveTo>
                  <a:cubicBezTo>
                    <a:pt x="16" y="1"/>
                    <a:pt x="1" y="16"/>
                    <a:pt x="1" y="16"/>
                  </a:cubicBezTo>
                  <a:cubicBezTo>
                    <a:pt x="34" y="282"/>
                    <a:pt x="68" y="583"/>
                    <a:pt x="134" y="849"/>
                  </a:cubicBezTo>
                  <a:cubicBezTo>
                    <a:pt x="134" y="950"/>
                    <a:pt x="168" y="1050"/>
                    <a:pt x="234" y="1150"/>
                  </a:cubicBezTo>
                  <a:cubicBezTo>
                    <a:pt x="334" y="1250"/>
                    <a:pt x="434" y="1350"/>
                    <a:pt x="535" y="1483"/>
                  </a:cubicBezTo>
                  <a:cubicBezTo>
                    <a:pt x="635" y="1583"/>
                    <a:pt x="735" y="1683"/>
                    <a:pt x="835" y="1783"/>
                  </a:cubicBezTo>
                  <a:cubicBezTo>
                    <a:pt x="901" y="1850"/>
                    <a:pt x="1002" y="1850"/>
                    <a:pt x="1102" y="1884"/>
                  </a:cubicBezTo>
                  <a:cubicBezTo>
                    <a:pt x="1402" y="1950"/>
                    <a:pt x="1669" y="2017"/>
                    <a:pt x="1969" y="2084"/>
                  </a:cubicBezTo>
                  <a:cubicBezTo>
                    <a:pt x="1735" y="2017"/>
                    <a:pt x="1502" y="1950"/>
                    <a:pt x="1268" y="1884"/>
                  </a:cubicBezTo>
                  <a:cubicBezTo>
                    <a:pt x="1135" y="1850"/>
                    <a:pt x="1002" y="1817"/>
                    <a:pt x="901" y="1750"/>
                  </a:cubicBezTo>
                  <a:cubicBezTo>
                    <a:pt x="768" y="1683"/>
                    <a:pt x="701" y="1550"/>
                    <a:pt x="601" y="1483"/>
                  </a:cubicBezTo>
                  <a:cubicBezTo>
                    <a:pt x="501" y="1383"/>
                    <a:pt x="434" y="1283"/>
                    <a:pt x="334" y="1183"/>
                  </a:cubicBezTo>
                  <a:cubicBezTo>
                    <a:pt x="201" y="1050"/>
                    <a:pt x="201" y="916"/>
                    <a:pt x="168" y="783"/>
                  </a:cubicBezTo>
                  <a:cubicBezTo>
                    <a:pt x="134" y="516"/>
                    <a:pt x="68" y="282"/>
                    <a:pt x="34" y="16"/>
                  </a:cubicBezTo>
                  <a:cubicBezTo>
                    <a:pt x="34" y="4"/>
                    <a:pt x="30" y="1"/>
                    <a:pt x="26"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5" name="Google Shape;2055;p61"/>
            <p:cNvSpPr/>
            <p:nvPr/>
          </p:nvSpPr>
          <p:spPr>
            <a:xfrm>
              <a:off x="3948483" y="875775"/>
              <a:ext cx="109481" cy="223208"/>
            </a:xfrm>
            <a:custGeom>
              <a:avLst/>
              <a:gdLst/>
              <a:ahLst/>
              <a:cxnLst/>
              <a:rect l="l" t="t" r="r" b="b"/>
              <a:pathLst>
                <a:path w="1702" h="3470" extrusionOk="0">
                  <a:moveTo>
                    <a:pt x="0" y="3469"/>
                  </a:moveTo>
                  <a:cubicBezTo>
                    <a:pt x="0" y="2836"/>
                    <a:pt x="267" y="2102"/>
                    <a:pt x="467" y="1535"/>
                  </a:cubicBezTo>
                  <a:cubicBezTo>
                    <a:pt x="634" y="1101"/>
                    <a:pt x="834" y="534"/>
                    <a:pt x="1168" y="234"/>
                  </a:cubicBezTo>
                  <a:cubicBezTo>
                    <a:pt x="1401" y="0"/>
                    <a:pt x="1668" y="34"/>
                    <a:pt x="1668" y="367"/>
                  </a:cubicBezTo>
                  <a:cubicBezTo>
                    <a:pt x="1701" y="968"/>
                    <a:pt x="1334" y="1601"/>
                    <a:pt x="1068" y="2135"/>
                  </a:cubicBezTo>
                  <a:cubicBezTo>
                    <a:pt x="901" y="2402"/>
                    <a:pt x="734" y="2702"/>
                    <a:pt x="534" y="2969"/>
                  </a:cubicBezTo>
                  <a:cubicBezTo>
                    <a:pt x="434" y="3103"/>
                    <a:pt x="300" y="3236"/>
                    <a:pt x="200" y="3369"/>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6" name="Google Shape;2056;p61"/>
            <p:cNvSpPr/>
            <p:nvPr/>
          </p:nvSpPr>
          <p:spPr>
            <a:xfrm>
              <a:off x="3866920" y="903628"/>
              <a:ext cx="83751" cy="216840"/>
            </a:xfrm>
            <a:custGeom>
              <a:avLst/>
              <a:gdLst/>
              <a:ahLst/>
              <a:cxnLst/>
              <a:rect l="l" t="t" r="r" b="b"/>
              <a:pathLst>
                <a:path w="1302" h="3371" extrusionOk="0">
                  <a:moveTo>
                    <a:pt x="1235" y="3370"/>
                  </a:moveTo>
                  <a:cubicBezTo>
                    <a:pt x="834" y="2936"/>
                    <a:pt x="601" y="2269"/>
                    <a:pt x="367" y="1736"/>
                  </a:cubicBezTo>
                  <a:cubicBezTo>
                    <a:pt x="201" y="1369"/>
                    <a:pt x="1" y="835"/>
                    <a:pt x="34" y="435"/>
                  </a:cubicBezTo>
                  <a:cubicBezTo>
                    <a:pt x="67" y="134"/>
                    <a:pt x="267" y="1"/>
                    <a:pt x="468" y="234"/>
                  </a:cubicBezTo>
                  <a:cubicBezTo>
                    <a:pt x="868" y="635"/>
                    <a:pt x="1001" y="1302"/>
                    <a:pt x="1135" y="1802"/>
                  </a:cubicBezTo>
                  <a:cubicBezTo>
                    <a:pt x="1201" y="2102"/>
                    <a:pt x="1268" y="2403"/>
                    <a:pt x="1301" y="2703"/>
                  </a:cubicBezTo>
                  <a:cubicBezTo>
                    <a:pt x="1301" y="2870"/>
                    <a:pt x="1268" y="3036"/>
                    <a:pt x="1301" y="3203"/>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7" name="Google Shape;2057;p61"/>
            <p:cNvSpPr/>
            <p:nvPr/>
          </p:nvSpPr>
          <p:spPr>
            <a:xfrm>
              <a:off x="4019241" y="1098663"/>
              <a:ext cx="139585" cy="73009"/>
            </a:xfrm>
            <a:custGeom>
              <a:avLst/>
              <a:gdLst/>
              <a:ahLst/>
              <a:cxnLst/>
              <a:rect l="l" t="t" r="r" b="b"/>
              <a:pathLst>
                <a:path w="2170" h="1135" extrusionOk="0">
                  <a:moveTo>
                    <a:pt x="175" y="0"/>
                  </a:moveTo>
                  <a:cubicBezTo>
                    <a:pt x="127" y="0"/>
                    <a:pt x="80" y="2"/>
                    <a:pt x="34" y="4"/>
                  </a:cubicBezTo>
                  <a:lnTo>
                    <a:pt x="1" y="271"/>
                  </a:lnTo>
                  <a:cubicBezTo>
                    <a:pt x="5" y="271"/>
                    <a:pt x="9" y="271"/>
                    <a:pt x="13" y="271"/>
                  </a:cubicBezTo>
                  <a:cubicBezTo>
                    <a:pt x="302" y="271"/>
                    <a:pt x="1437" y="1135"/>
                    <a:pt x="1919" y="1135"/>
                  </a:cubicBezTo>
                  <a:cubicBezTo>
                    <a:pt x="2042" y="1135"/>
                    <a:pt x="2122" y="1079"/>
                    <a:pt x="2136" y="938"/>
                  </a:cubicBezTo>
                  <a:cubicBezTo>
                    <a:pt x="2169" y="638"/>
                    <a:pt x="1902" y="438"/>
                    <a:pt x="1702" y="338"/>
                  </a:cubicBezTo>
                  <a:cubicBezTo>
                    <a:pt x="1245" y="155"/>
                    <a:pt x="677" y="0"/>
                    <a:pt x="175" y="0"/>
                  </a:cubicBez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058" name="Google Shape;2058;p61"/>
          <p:cNvSpPr/>
          <p:nvPr/>
        </p:nvSpPr>
        <p:spPr>
          <a:xfrm>
            <a:off x="7713100" y="4085113"/>
            <a:ext cx="709700" cy="307725"/>
          </a:xfrm>
          <a:custGeom>
            <a:avLst/>
            <a:gdLst/>
            <a:ahLst/>
            <a:cxnLst/>
            <a:rect l="l" t="t" r="r" b="b"/>
            <a:pathLst>
              <a:path w="28388" h="12309" extrusionOk="0">
                <a:moveTo>
                  <a:pt x="18247" y="0"/>
                </a:moveTo>
                <a:cubicBezTo>
                  <a:pt x="13877" y="0"/>
                  <a:pt x="10141" y="2802"/>
                  <a:pt x="8740" y="6738"/>
                </a:cubicBezTo>
                <a:lnTo>
                  <a:pt x="2769" y="6738"/>
                </a:lnTo>
                <a:cubicBezTo>
                  <a:pt x="1234" y="6738"/>
                  <a:pt x="0" y="7973"/>
                  <a:pt x="0" y="9507"/>
                </a:cubicBezTo>
                <a:cubicBezTo>
                  <a:pt x="0" y="11041"/>
                  <a:pt x="1234" y="12309"/>
                  <a:pt x="2769" y="12309"/>
                </a:cubicBezTo>
                <a:lnTo>
                  <a:pt x="25585" y="12309"/>
                </a:lnTo>
                <a:cubicBezTo>
                  <a:pt x="27153" y="12309"/>
                  <a:pt x="28387" y="11041"/>
                  <a:pt x="28387" y="9507"/>
                </a:cubicBezTo>
                <a:cubicBezTo>
                  <a:pt x="28387" y="9407"/>
                  <a:pt x="28387" y="9273"/>
                  <a:pt x="28354" y="9173"/>
                </a:cubicBezTo>
                <a:cubicBezTo>
                  <a:pt x="28087" y="3836"/>
                  <a:pt x="23684" y="0"/>
                  <a:pt x="18247" y="0"/>
                </a:cubicBezTo>
                <a:close/>
              </a:path>
            </a:pathLst>
          </a:custGeom>
          <a:solidFill>
            <a:srgbClr val="F0EF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9" name="Google Shape;2059;p61"/>
          <p:cNvSpPr/>
          <p:nvPr/>
        </p:nvSpPr>
        <p:spPr>
          <a:xfrm>
            <a:off x="5008150" y="4333800"/>
            <a:ext cx="208500" cy="208500"/>
          </a:xfrm>
          <a:custGeom>
            <a:avLst/>
            <a:gdLst/>
            <a:ahLst/>
            <a:cxnLst/>
            <a:rect l="l" t="t" r="r" b="b"/>
            <a:pathLst>
              <a:path w="8340" h="8340" extrusionOk="0">
                <a:moveTo>
                  <a:pt x="4170" y="0"/>
                </a:moveTo>
                <a:cubicBezTo>
                  <a:pt x="1868" y="0"/>
                  <a:pt x="0" y="1868"/>
                  <a:pt x="0" y="4170"/>
                </a:cubicBezTo>
                <a:cubicBezTo>
                  <a:pt x="0" y="6471"/>
                  <a:pt x="1868" y="8339"/>
                  <a:pt x="4170" y="8339"/>
                </a:cubicBezTo>
                <a:cubicBezTo>
                  <a:pt x="6472" y="8339"/>
                  <a:pt x="8340" y="6471"/>
                  <a:pt x="8340" y="4170"/>
                </a:cubicBezTo>
                <a:cubicBezTo>
                  <a:pt x="8340" y="1868"/>
                  <a:pt x="6472" y="0"/>
                  <a:pt x="4170" y="0"/>
                </a:cubicBezTo>
                <a:close/>
              </a:path>
            </a:pathLst>
          </a:cu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0" name="Google Shape;2060;p61"/>
          <p:cNvSpPr/>
          <p:nvPr/>
        </p:nvSpPr>
        <p:spPr>
          <a:xfrm flipH="1">
            <a:off x="504025" y="1003000"/>
            <a:ext cx="709700" cy="307725"/>
          </a:xfrm>
          <a:custGeom>
            <a:avLst/>
            <a:gdLst/>
            <a:ahLst/>
            <a:cxnLst/>
            <a:rect l="l" t="t" r="r" b="b"/>
            <a:pathLst>
              <a:path w="28388" h="12309" extrusionOk="0">
                <a:moveTo>
                  <a:pt x="18247" y="0"/>
                </a:moveTo>
                <a:cubicBezTo>
                  <a:pt x="13877" y="0"/>
                  <a:pt x="10141" y="2802"/>
                  <a:pt x="8740" y="6738"/>
                </a:cubicBezTo>
                <a:lnTo>
                  <a:pt x="2769" y="6738"/>
                </a:lnTo>
                <a:cubicBezTo>
                  <a:pt x="1234" y="6738"/>
                  <a:pt x="0" y="7973"/>
                  <a:pt x="0" y="9507"/>
                </a:cubicBezTo>
                <a:cubicBezTo>
                  <a:pt x="0" y="11041"/>
                  <a:pt x="1234" y="12309"/>
                  <a:pt x="2769" y="12309"/>
                </a:cubicBezTo>
                <a:lnTo>
                  <a:pt x="25585" y="12309"/>
                </a:lnTo>
                <a:cubicBezTo>
                  <a:pt x="27153" y="12309"/>
                  <a:pt x="28387" y="11041"/>
                  <a:pt x="28387" y="9507"/>
                </a:cubicBezTo>
                <a:cubicBezTo>
                  <a:pt x="28387" y="9407"/>
                  <a:pt x="28387" y="9273"/>
                  <a:pt x="28354" y="9173"/>
                </a:cubicBezTo>
                <a:cubicBezTo>
                  <a:pt x="28087" y="3836"/>
                  <a:pt x="23684" y="0"/>
                  <a:pt x="18247" y="0"/>
                </a:cubicBezTo>
                <a:close/>
              </a:path>
            </a:pathLst>
          </a:custGeom>
          <a:solidFill>
            <a:srgbClr val="F0EF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1" name="Google Shape;2061;p6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000"/>
              <a:buNone/>
              <a:defRPr/>
            </a:lvl1pPr>
            <a:lvl2pPr lvl="1" algn="ctr">
              <a:lnSpc>
                <a:spcPct val="100000"/>
              </a:lnSpc>
              <a:spcBef>
                <a:spcPts val="0"/>
              </a:spcBef>
              <a:spcAft>
                <a:spcPts val="0"/>
              </a:spcAft>
              <a:buSzPts val="3000"/>
              <a:buNone/>
              <a:defRPr/>
            </a:lvl2pPr>
            <a:lvl3pPr lvl="2" algn="ctr">
              <a:lnSpc>
                <a:spcPct val="100000"/>
              </a:lnSpc>
              <a:spcBef>
                <a:spcPts val="0"/>
              </a:spcBef>
              <a:spcAft>
                <a:spcPts val="0"/>
              </a:spcAft>
              <a:buSzPts val="3000"/>
              <a:buNone/>
              <a:defRPr/>
            </a:lvl3pPr>
            <a:lvl4pPr lvl="3" algn="ctr">
              <a:lnSpc>
                <a:spcPct val="100000"/>
              </a:lnSpc>
              <a:spcBef>
                <a:spcPts val="0"/>
              </a:spcBef>
              <a:spcAft>
                <a:spcPts val="0"/>
              </a:spcAft>
              <a:buSzPts val="3000"/>
              <a:buNone/>
              <a:defRPr/>
            </a:lvl4pPr>
            <a:lvl5pPr lvl="4" algn="ctr">
              <a:lnSpc>
                <a:spcPct val="100000"/>
              </a:lnSpc>
              <a:spcBef>
                <a:spcPts val="0"/>
              </a:spcBef>
              <a:spcAft>
                <a:spcPts val="0"/>
              </a:spcAft>
              <a:buSzPts val="3000"/>
              <a:buNone/>
              <a:defRPr/>
            </a:lvl5pPr>
            <a:lvl6pPr lvl="5" algn="ctr">
              <a:lnSpc>
                <a:spcPct val="100000"/>
              </a:lnSpc>
              <a:spcBef>
                <a:spcPts val="0"/>
              </a:spcBef>
              <a:spcAft>
                <a:spcPts val="0"/>
              </a:spcAft>
              <a:buSzPts val="3000"/>
              <a:buNone/>
              <a:defRPr/>
            </a:lvl6pPr>
            <a:lvl7pPr lvl="6" algn="ctr">
              <a:lnSpc>
                <a:spcPct val="100000"/>
              </a:lnSpc>
              <a:spcBef>
                <a:spcPts val="0"/>
              </a:spcBef>
              <a:spcAft>
                <a:spcPts val="0"/>
              </a:spcAft>
              <a:buSzPts val="3000"/>
              <a:buNone/>
              <a:defRPr/>
            </a:lvl7pPr>
            <a:lvl8pPr lvl="7" algn="ctr">
              <a:lnSpc>
                <a:spcPct val="100000"/>
              </a:lnSpc>
              <a:spcBef>
                <a:spcPts val="0"/>
              </a:spcBef>
              <a:spcAft>
                <a:spcPts val="0"/>
              </a:spcAft>
              <a:buSzPts val="3000"/>
              <a:buNone/>
              <a:defRPr/>
            </a:lvl8pPr>
            <a:lvl9pPr lvl="8" algn="ctr">
              <a:lnSpc>
                <a:spcPct val="100000"/>
              </a:lnSpc>
              <a:spcBef>
                <a:spcPts val="0"/>
              </a:spcBef>
              <a:spcAft>
                <a:spcPts val="0"/>
              </a:spcAft>
              <a:buSzPts val="30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61"/>
        <p:cNvGrpSpPr/>
        <p:nvPr/>
      </p:nvGrpSpPr>
      <p:grpSpPr>
        <a:xfrm>
          <a:off x="0" y="0"/>
          <a:ext cx="0" cy="0"/>
          <a:chOff x="0" y="0"/>
          <a:chExt cx="0" cy="0"/>
        </a:xfrm>
      </p:grpSpPr>
      <p:sp>
        <p:nvSpPr>
          <p:cNvPr id="162" name="Google Shape;162;p7"/>
          <p:cNvSpPr/>
          <p:nvPr/>
        </p:nvSpPr>
        <p:spPr>
          <a:xfrm>
            <a:off x="5516725" y="4240038"/>
            <a:ext cx="208500" cy="208500"/>
          </a:xfrm>
          <a:custGeom>
            <a:avLst/>
            <a:gdLst/>
            <a:ahLst/>
            <a:cxnLst/>
            <a:rect l="l" t="t" r="r" b="b"/>
            <a:pathLst>
              <a:path w="8340" h="8340" extrusionOk="0">
                <a:moveTo>
                  <a:pt x="4170" y="0"/>
                </a:moveTo>
                <a:cubicBezTo>
                  <a:pt x="1868" y="0"/>
                  <a:pt x="0" y="1868"/>
                  <a:pt x="0" y="4170"/>
                </a:cubicBezTo>
                <a:cubicBezTo>
                  <a:pt x="0" y="6471"/>
                  <a:pt x="1868" y="8339"/>
                  <a:pt x="4170" y="8339"/>
                </a:cubicBezTo>
                <a:cubicBezTo>
                  <a:pt x="6472" y="8339"/>
                  <a:pt x="8340" y="6471"/>
                  <a:pt x="8340" y="4170"/>
                </a:cubicBezTo>
                <a:cubicBezTo>
                  <a:pt x="8340" y="1868"/>
                  <a:pt x="6472" y="0"/>
                  <a:pt x="417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3" name="Google Shape;163;p7"/>
          <p:cNvGrpSpPr/>
          <p:nvPr/>
        </p:nvGrpSpPr>
        <p:grpSpPr>
          <a:xfrm>
            <a:off x="7332617" y="3867688"/>
            <a:ext cx="253593" cy="322744"/>
            <a:chOff x="3828325" y="875775"/>
            <a:chExt cx="330501" cy="420623"/>
          </a:xfrm>
        </p:grpSpPr>
        <p:sp>
          <p:nvSpPr>
            <p:cNvPr id="164" name="Google Shape;164;p7"/>
            <p:cNvSpPr/>
            <p:nvPr/>
          </p:nvSpPr>
          <p:spPr>
            <a:xfrm>
              <a:off x="3884094" y="1119247"/>
              <a:ext cx="53711" cy="53776"/>
            </a:xfrm>
            <a:custGeom>
              <a:avLst/>
              <a:gdLst/>
              <a:ahLst/>
              <a:cxnLst/>
              <a:rect l="l" t="t" r="r" b="b"/>
              <a:pathLst>
                <a:path w="835" h="836" extrusionOk="0">
                  <a:moveTo>
                    <a:pt x="474" y="1"/>
                  </a:moveTo>
                  <a:cubicBezTo>
                    <a:pt x="323" y="1"/>
                    <a:pt x="155" y="120"/>
                    <a:pt x="100" y="285"/>
                  </a:cubicBezTo>
                  <a:cubicBezTo>
                    <a:pt x="0" y="485"/>
                    <a:pt x="67" y="719"/>
                    <a:pt x="234" y="819"/>
                  </a:cubicBezTo>
                  <a:cubicBezTo>
                    <a:pt x="269" y="830"/>
                    <a:pt x="305" y="836"/>
                    <a:pt x="340" y="836"/>
                  </a:cubicBezTo>
                  <a:cubicBezTo>
                    <a:pt x="502" y="836"/>
                    <a:pt x="652" y="716"/>
                    <a:pt x="734" y="552"/>
                  </a:cubicBezTo>
                  <a:cubicBezTo>
                    <a:pt x="834" y="352"/>
                    <a:pt x="734" y="118"/>
                    <a:pt x="567" y="18"/>
                  </a:cubicBezTo>
                  <a:cubicBezTo>
                    <a:pt x="538" y="6"/>
                    <a:pt x="506" y="1"/>
                    <a:pt x="474"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7"/>
            <p:cNvSpPr/>
            <p:nvPr/>
          </p:nvSpPr>
          <p:spPr>
            <a:xfrm>
              <a:off x="3918444" y="1068109"/>
              <a:ext cx="126656" cy="79699"/>
            </a:xfrm>
            <a:custGeom>
              <a:avLst/>
              <a:gdLst/>
              <a:ahLst/>
              <a:cxnLst/>
              <a:rect l="l" t="t" r="r" b="b"/>
              <a:pathLst>
                <a:path w="1969" h="1239" extrusionOk="0">
                  <a:moveTo>
                    <a:pt x="1114" y="1"/>
                  </a:moveTo>
                  <a:cubicBezTo>
                    <a:pt x="642" y="1"/>
                    <a:pt x="123" y="511"/>
                    <a:pt x="0" y="880"/>
                  </a:cubicBezTo>
                  <a:lnTo>
                    <a:pt x="0" y="1180"/>
                  </a:lnTo>
                  <a:cubicBezTo>
                    <a:pt x="43" y="1223"/>
                    <a:pt x="86" y="1238"/>
                    <a:pt x="130" y="1238"/>
                  </a:cubicBezTo>
                  <a:cubicBezTo>
                    <a:pt x="223" y="1238"/>
                    <a:pt x="320" y="1169"/>
                    <a:pt x="434" y="1147"/>
                  </a:cubicBezTo>
                  <a:cubicBezTo>
                    <a:pt x="551" y="1108"/>
                    <a:pt x="668" y="1091"/>
                    <a:pt x="785" y="1091"/>
                  </a:cubicBezTo>
                  <a:cubicBezTo>
                    <a:pt x="868" y="1091"/>
                    <a:pt x="951" y="1099"/>
                    <a:pt x="1034" y="1113"/>
                  </a:cubicBezTo>
                  <a:cubicBezTo>
                    <a:pt x="1188" y="1113"/>
                    <a:pt x="1349" y="1156"/>
                    <a:pt x="1488" y="1156"/>
                  </a:cubicBezTo>
                  <a:cubicBezTo>
                    <a:pt x="1650" y="1156"/>
                    <a:pt x="1781" y="1098"/>
                    <a:pt x="1835" y="846"/>
                  </a:cubicBezTo>
                  <a:cubicBezTo>
                    <a:pt x="1968" y="446"/>
                    <a:pt x="1601" y="113"/>
                    <a:pt x="1234" y="12"/>
                  </a:cubicBezTo>
                  <a:cubicBezTo>
                    <a:pt x="1195" y="5"/>
                    <a:pt x="1155" y="1"/>
                    <a:pt x="1114"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7"/>
            <p:cNvSpPr/>
            <p:nvPr/>
          </p:nvSpPr>
          <p:spPr>
            <a:xfrm>
              <a:off x="3828325" y="1159001"/>
              <a:ext cx="81564" cy="135211"/>
            </a:xfrm>
            <a:custGeom>
              <a:avLst/>
              <a:gdLst/>
              <a:ahLst/>
              <a:cxnLst/>
              <a:rect l="l" t="t" r="r" b="b"/>
              <a:pathLst>
                <a:path w="1268" h="2102" extrusionOk="0">
                  <a:moveTo>
                    <a:pt x="1234" y="0"/>
                  </a:moveTo>
                  <a:cubicBezTo>
                    <a:pt x="1168" y="0"/>
                    <a:pt x="1101" y="134"/>
                    <a:pt x="1068" y="167"/>
                  </a:cubicBezTo>
                  <a:cubicBezTo>
                    <a:pt x="1001" y="267"/>
                    <a:pt x="934" y="334"/>
                    <a:pt x="867" y="434"/>
                  </a:cubicBezTo>
                  <a:cubicBezTo>
                    <a:pt x="734" y="601"/>
                    <a:pt x="634" y="768"/>
                    <a:pt x="534" y="968"/>
                  </a:cubicBezTo>
                  <a:cubicBezTo>
                    <a:pt x="400" y="1135"/>
                    <a:pt x="300" y="1335"/>
                    <a:pt x="234" y="1535"/>
                  </a:cubicBezTo>
                  <a:cubicBezTo>
                    <a:pt x="134" y="1702"/>
                    <a:pt x="33" y="1902"/>
                    <a:pt x="0" y="2102"/>
                  </a:cubicBezTo>
                  <a:cubicBezTo>
                    <a:pt x="67" y="1935"/>
                    <a:pt x="134" y="1735"/>
                    <a:pt x="234" y="1568"/>
                  </a:cubicBezTo>
                  <a:cubicBezTo>
                    <a:pt x="334" y="1401"/>
                    <a:pt x="400" y="1201"/>
                    <a:pt x="500" y="1035"/>
                  </a:cubicBezTo>
                  <a:cubicBezTo>
                    <a:pt x="634" y="868"/>
                    <a:pt x="734" y="701"/>
                    <a:pt x="834" y="534"/>
                  </a:cubicBezTo>
                  <a:cubicBezTo>
                    <a:pt x="901" y="467"/>
                    <a:pt x="967" y="367"/>
                    <a:pt x="1034" y="301"/>
                  </a:cubicBezTo>
                  <a:cubicBezTo>
                    <a:pt x="1068" y="234"/>
                    <a:pt x="1101" y="201"/>
                    <a:pt x="1134" y="167"/>
                  </a:cubicBezTo>
                  <a:cubicBezTo>
                    <a:pt x="1168" y="134"/>
                    <a:pt x="1201" y="101"/>
                    <a:pt x="1234" y="67"/>
                  </a:cubicBezTo>
                  <a:cubicBezTo>
                    <a:pt x="1268" y="67"/>
                    <a:pt x="1268" y="67"/>
                    <a:pt x="1268" y="34"/>
                  </a:cubicBezTo>
                  <a:cubicBezTo>
                    <a:pt x="1268" y="34"/>
                    <a:pt x="1234" y="0"/>
                    <a:pt x="1234"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7"/>
            <p:cNvSpPr/>
            <p:nvPr/>
          </p:nvSpPr>
          <p:spPr>
            <a:xfrm>
              <a:off x="3839003" y="1079623"/>
              <a:ext cx="77319" cy="60144"/>
            </a:xfrm>
            <a:custGeom>
              <a:avLst/>
              <a:gdLst/>
              <a:ahLst/>
              <a:cxnLst/>
              <a:rect l="l" t="t" r="r" b="b"/>
              <a:pathLst>
                <a:path w="1202" h="935" extrusionOk="0">
                  <a:moveTo>
                    <a:pt x="1" y="0"/>
                  </a:moveTo>
                  <a:cubicBezTo>
                    <a:pt x="1" y="0"/>
                    <a:pt x="1" y="34"/>
                    <a:pt x="1" y="34"/>
                  </a:cubicBezTo>
                  <a:cubicBezTo>
                    <a:pt x="501" y="200"/>
                    <a:pt x="902" y="534"/>
                    <a:pt x="1202" y="934"/>
                  </a:cubicBezTo>
                  <a:cubicBezTo>
                    <a:pt x="935" y="501"/>
                    <a:pt x="501" y="200"/>
                    <a:pt x="1"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7"/>
            <p:cNvSpPr/>
            <p:nvPr/>
          </p:nvSpPr>
          <p:spPr>
            <a:xfrm>
              <a:off x="3845435" y="1103230"/>
              <a:ext cx="58021" cy="37501"/>
            </a:xfrm>
            <a:custGeom>
              <a:avLst/>
              <a:gdLst/>
              <a:ahLst/>
              <a:cxnLst/>
              <a:rect l="l" t="t" r="r" b="b"/>
              <a:pathLst>
                <a:path w="902" h="583" extrusionOk="0">
                  <a:moveTo>
                    <a:pt x="1" y="0"/>
                  </a:moveTo>
                  <a:lnTo>
                    <a:pt x="1" y="0"/>
                  </a:lnTo>
                  <a:cubicBezTo>
                    <a:pt x="301" y="167"/>
                    <a:pt x="601" y="334"/>
                    <a:pt x="868" y="567"/>
                  </a:cubicBezTo>
                  <a:cubicBezTo>
                    <a:pt x="868" y="578"/>
                    <a:pt x="872" y="582"/>
                    <a:pt x="877" y="582"/>
                  </a:cubicBezTo>
                  <a:cubicBezTo>
                    <a:pt x="887" y="582"/>
                    <a:pt x="902" y="567"/>
                    <a:pt x="902" y="567"/>
                  </a:cubicBezTo>
                  <a:cubicBezTo>
                    <a:pt x="601" y="334"/>
                    <a:pt x="335" y="134"/>
                    <a:pt x="1"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7"/>
            <p:cNvSpPr/>
            <p:nvPr/>
          </p:nvSpPr>
          <p:spPr>
            <a:xfrm>
              <a:off x="3939864" y="1116610"/>
              <a:ext cx="68763" cy="179788"/>
            </a:xfrm>
            <a:custGeom>
              <a:avLst/>
              <a:gdLst/>
              <a:ahLst/>
              <a:cxnLst/>
              <a:rect l="l" t="t" r="r" b="b"/>
              <a:pathLst>
                <a:path w="1069" h="2795" extrusionOk="0">
                  <a:moveTo>
                    <a:pt x="413" y="1"/>
                  </a:moveTo>
                  <a:cubicBezTo>
                    <a:pt x="401" y="1"/>
                    <a:pt x="384" y="9"/>
                    <a:pt x="368" y="26"/>
                  </a:cubicBezTo>
                  <a:cubicBezTo>
                    <a:pt x="268" y="259"/>
                    <a:pt x="201" y="526"/>
                    <a:pt x="101" y="793"/>
                  </a:cubicBezTo>
                  <a:cubicBezTo>
                    <a:pt x="67" y="893"/>
                    <a:pt x="1" y="993"/>
                    <a:pt x="34" y="1126"/>
                  </a:cubicBezTo>
                  <a:cubicBezTo>
                    <a:pt x="67" y="1260"/>
                    <a:pt x="101" y="1393"/>
                    <a:pt x="134" y="1527"/>
                  </a:cubicBezTo>
                  <a:cubicBezTo>
                    <a:pt x="167" y="1660"/>
                    <a:pt x="201" y="1827"/>
                    <a:pt x="234" y="1960"/>
                  </a:cubicBezTo>
                  <a:cubicBezTo>
                    <a:pt x="268" y="2027"/>
                    <a:pt x="368" y="2127"/>
                    <a:pt x="434" y="2194"/>
                  </a:cubicBezTo>
                  <a:cubicBezTo>
                    <a:pt x="634" y="2394"/>
                    <a:pt x="835" y="2594"/>
                    <a:pt x="1068" y="2794"/>
                  </a:cubicBezTo>
                  <a:cubicBezTo>
                    <a:pt x="1068" y="2794"/>
                    <a:pt x="1068" y="2761"/>
                    <a:pt x="1068" y="2761"/>
                  </a:cubicBezTo>
                  <a:cubicBezTo>
                    <a:pt x="901" y="2594"/>
                    <a:pt x="735" y="2427"/>
                    <a:pt x="568" y="2261"/>
                  </a:cubicBezTo>
                  <a:cubicBezTo>
                    <a:pt x="468" y="2194"/>
                    <a:pt x="368" y="2094"/>
                    <a:pt x="301" y="1960"/>
                  </a:cubicBezTo>
                  <a:cubicBezTo>
                    <a:pt x="234" y="1860"/>
                    <a:pt x="234" y="1694"/>
                    <a:pt x="201" y="1560"/>
                  </a:cubicBezTo>
                  <a:cubicBezTo>
                    <a:pt x="167" y="1460"/>
                    <a:pt x="134" y="1327"/>
                    <a:pt x="101" y="1193"/>
                  </a:cubicBezTo>
                  <a:cubicBezTo>
                    <a:pt x="67" y="1026"/>
                    <a:pt x="101" y="893"/>
                    <a:pt x="167" y="760"/>
                  </a:cubicBezTo>
                  <a:cubicBezTo>
                    <a:pt x="268" y="526"/>
                    <a:pt x="334" y="259"/>
                    <a:pt x="434" y="26"/>
                  </a:cubicBezTo>
                  <a:cubicBezTo>
                    <a:pt x="434" y="9"/>
                    <a:pt x="426" y="1"/>
                    <a:pt x="413"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7"/>
            <p:cNvSpPr/>
            <p:nvPr/>
          </p:nvSpPr>
          <p:spPr>
            <a:xfrm>
              <a:off x="3957039" y="1118733"/>
              <a:ext cx="85874" cy="169046"/>
            </a:xfrm>
            <a:custGeom>
              <a:avLst/>
              <a:gdLst/>
              <a:ahLst/>
              <a:cxnLst/>
              <a:rect l="l" t="t" r="r" b="b"/>
              <a:pathLst>
                <a:path w="1335" h="2628" extrusionOk="0">
                  <a:moveTo>
                    <a:pt x="217" y="1"/>
                  </a:moveTo>
                  <a:cubicBezTo>
                    <a:pt x="209" y="1"/>
                    <a:pt x="201" y="9"/>
                    <a:pt x="201" y="26"/>
                  </a:cubicBezTo>
                  <a:cubicBezTo>
                    <a:pt x="134" y="293"/>
                    <a:pt x="101" y="560"/>
                    <a:pt x="34" y="827"/>
                  </a:cubicBezTo>
                  <a:cubicBezTo>
                    <a:pt x="34" y="960"/>
                    <a:pt x="1" y="1060"/>
                    <a:pt x="34" y="1160"/>
                  </a:cubicBezTo>
                  <a:cubicBezTo>
                    <a:pt x="101" y="1294"/>
                    <a:pt x="134" y="1427"/>
                    <a:pt x="201" y="1560"/>
                  </a:cubicBezTo>
                  <a:cubicBezTo>
                    <a:pt x="267" y="1694"/>
                    <a:pt x="301" y="1827"/>
                    <a:pt x="367" y="1961"/>
                  </a:cubicBezTo>
                  <a:cubicBezTo>
                    <a:pt x="434" y="2061"/>
                    <a:pt x="534" y="2094"/>
                    <a:pt x="601" y="2161"/>
                  </a:cubicBezTo>
                  <a:cubicBezTo>
                    <a:pt x="868" y="2328"/>
                    <a:pt x="1101" y="2494"/>
                    <a:pt x="1335" y="2628"/>
                  </a:cubicBezTo>
                  <a:cubicBezTo>
                    <a:pt x="1168" y="2494"/>
                    <a:pt x="968" y="2361"/>
                    <a:pt x="768" y="2228"/>
                  </a:cubicBezTo>
                  <a:cubicBezTo>
                    <a:pt x="668" y="2161"/>
                    <a:pt x="534" y="2061"/>
                    <a:pt x="434" y="1961"/>
                  </a:cubicBezTo>
                  <a:cubicBezTo>
                    <a:pt x="367" y="1861"/>
                    <a:pt x="334" y="1727"/>
                    <a:pt x="267" y="1594"/>
                  </a:cubicBezTo>
                  <a:cubicBezTo>
                    <a:pt x="234" y="1460"/>
                    <a:pt x="167" y="1360"/>
                    <a:pt x="134" y="1227"/>
                  </a:cubicBezTo>
                  <a:cubicBezTo>
                    <a:pt x="67" y="1093"/>
                    <a:pt x="67" y="960"/>
                    <a:pt x="101" y="793"/>
                  </a:cubicBezTo>
                  <a:cubicBezTo>
                    <a:pt x="167" y="526"/>
                    <a:pt x="201" y="293"/>
                    <a:pt x="234" y="26"/>
                  </a:cubicBezTo>
                  <a:cubicBezTo>
                    <a:pt x="234" y="9"/>
                    <a:pt x="226" y="1"/>
                    <a:pt x="217"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7"/>
            <p:cNvSpPr/>
            <p:nvPr/>
          </p:nvSpPr>
          <p:spPr>
            <a:xfrm>
              <a:off x="3974213" y="1103745"/>
              <a:ext cx="105171" cy="153994"/>
            </a:xfrm>
            <a:custGeom>
              <a:avLst/>
              <a:gdLst/>
              <a:ahLst/>
              <a:cxnLst/>
              <a:rect l="l" t="t" r="r" b="b"/>
              <a:pathLst>
                <a:path w="1635" h="2394" extrusionOk="0">
                  <a:moveTo>
                    <a:pt x="50" y="0"/>
                  </a:moveTo>
                  <a:cubicBezTo>
                    <a:pt x="42" y="0"/>
                    <a:pt x="34" y="9"/>
                    <a:pt x="34" y="26"/>
                  </a:cubicBezTo>
                  <a:cubicBezTo>
                    <a:pt x="34" y="292"/>
                    <a:pt x="34" y="559"/>
                    <a:pt x="34" y="859"/>
                  </a:cubicBezTo>
                  <a:cubicBezTo>
                    <a:pt x="34" y="960"/>
                    <a:pt x="0" y="1060"/>
                    <a:pt x="67" y="1160"/>
                  </a:cubicBezTo>
                  <a:cubicBezTo>
                    <a:pt x="134" y="1293"/>
                    <a:pt x="234" y="1427"/>
                    <a:pt x="301" y="1527"/>
                  </a:cubicBezTo>
                  <a:cubicBezTo>
                    <a:pt x="401" y="1660"/>
                    <a:pt x="467" y="1760"/>
                    <a:pt x="567" y="1894"/>
                  </a:cubicBezTo>
                  <a:cubicBezTo>
                    <a:pt x="634" y="1960"/>
                    <a:pt x="734" y="1994"/>
                    <a:pt x="834" y="2027"/>
                  </a:cubicBezTo>
                  <a:cubicBezTo>
                    <a:pt x="1101" y="2160"/>
                    <a:pt x="1335" y="2260"/>
                    <a:pt x="1635" y="2394"/>
                  </a:cubicBezTo>
                  <a:cubicBezTo>
                    <a:pt x="1635" y="2394"/>
                    <a:pt x="1635" y="2394"/>
                    <a:pt x="1635" y="2361"/>
                  </a:cubicBezTo>
                  <a:cubicBezTo>
                    <a:pt x="1401" y="2260"/>
                    <a:pt x="1201" y="2160"/>
                    <a:pt x="968" y="2060"/>
                  </a:cubicBezTo>
                  <a:cubicBezTo>
                    <a:pt x="868" y="2027"/>
                    <a:pt x="734" y="1960"/>
                    <a:pt x="634" y="1894"/>
                  </a:cubicBezTo>
                  <a:cubicBezTo>
                    <a:pt x="534" y="1793"/>
                    <a:pt x="467" y="1660"/>
                    <a:pt x="401" y="1560"/>
                  </a:cubicBezTo>
                  <a:cubicBezTo>
                    <a:pt x="301" y="1427"/>
                    <a:pt x="234" y="1326"/>
                    <a:pt x="167" y="1226"/>
                  </a:cubicBezTo>
                  <a:cubicBezTo>
                    <a:pt x="67" y="1093"/>
                    <a:pt x="67" y="960"/>
                    <a:pt x="67" y="793"/>
                  </a:cubicBezTo>
                  <a:cubicBezTo>
                    <a:pt x="67" y="526"/>
                    <a:pt x="67" y="259"/>
                    <a:pt x="67" y="26"/>
                  </a:cubicBezTo>
                  <a:cubicBezTo>
                    <a:pt x="67" y="9"/>
                    <a:pt x="59" y="0"/>
                    <a:pt x="50"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7"/>
            <p:cNvSpPr/>
            <p:nvPr/>
          </p:nvSpPr>
          <p:spPr>
            <a:xfrm>
              <a:off x="3982768" y="1104388"/>
              <a:ext cx="126656" cy="134053"/>
            </a:xfrm>
            <a:custGeom>
              <a:avLst/>
              <a:gdLst/>
              <a:ahLst/>
              <a:cxnLst/>
              <a:rect l="l" t="t" r="r" b="b"/>
              <a:pathLst>
                <a:path w="1969" h="2084" extrusionOk="0">
                  <a:moveTo>
                    <a:pt x="26" y="1"/>
                  </a:moveTo>
                  <a:cubicBezTo>
                    <a:pt x="16" y="1"/>
                    <a:pt x="1" y="16"/>
                    <a:pt x="1" y="16"/>
                  </a:cubicBezTo>
                  <a:cubicBezTo>
                    <a:pt x="34" y="282"/>
                    <a:pt x="68" y="583"/>
                    <a:pt x="134" y="849"/>
                  </a:cubicBezTo>
                  <a:cubicBezTo>
                    <a:pt x="134" y="950"/>
                    <a:pt x="168" y="1050"/>
                    <a:pt x="234" y="1150"/>
                  </a:cubicBezTo>
                  <a:cubicBezTo>
                    <a:pt x="334" y="1250"/>
                    <a:pt x="434" y="1350"/>
                    <a:pt x="535" y="1483"/>
                  </a:cubicBezTo>
                  <a:cubicBezTo>
                    <a:pt x="635" y="1583"/>
                    <a:pt x="735" y="1683"/>
                    <a:pt x="835" y="1783"/>
                  </a:cubicBezTo>
                  <a:cubicBezTo>
                    <a:pt x="901" y="1850"/>
                    <a:pt x="1002" y="1850"/>
                    <a:pt x="1102" y="1884"/>
                  </a:cubicBezTo>
                  <a:cubicBezTo>
                    <a:pt x="1402" y="1950"/>
                    <a:pt x="1669" y="2017"/>
                    <a:pt x="1969" y="2084"/>
                  </a:cubicBezTo>
                  <a:cubicBezTo>
                    <a:pt x="1735" y="2017"/>
                    <a:pt x="1502" y="1950"/>
                    <a:pt x="1268" y="1884"/>
                  </a:cubicBezTo>
                  <a:cubicBezTo>
                    <a:pt x="1135" y="1850"/>
                    <a:pt x="1002" y="1817"/>
                    <a:pt x="901" y="1750"/>
                  </a:cubicBezTo>
                  <a:cubicBezTo>
                    <a:pt x="768" y="1683"/>
                    <a:pt x="701" y="1550"/>
                    <a:pt x="601" y="1483"/>
                  </a:cubicBezTo>
                  <a:cubicBezTo>
                    <a:pt x="501" y="1383"/>
                    <a:pt x="434" y="1283"/>
                    <a:pt x="334" y="1183"/>
                  </a:cubicBezTo>
                  <a:cubicBezTo>
                    <a:pt x="201" y="1050"/>
                    <a:pt x="201" y="916"/>
                    <a:pt x="168" y="783"/>
                  </a:cubicBezTo>
                  <a:cubicBezTo>
                    <a:pt x="134" y="516"/>
                    <a:pt x="68" y="282"/>
                    <a:pt x="34" y="16"/>
                  </a:cubicBezTo>
                  <a:cubicBezTo>
                    <a:pt x="34" y="4"/>
                    <a:pt x="30" y="1"/>
                    <a:pt x="26"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7"/>
            <p:cNvSpPr/>
            <p:nvPr/>
          </p:nvSpPr>
          <p:spPr>
            <a:xfrm>
              <a:off x="3948483" y="875775"/>
              <a:ext cx="109481" cy="223208"/>
            </a:xfrm>
            <a:custGeom>
              <a:avLst/>
              <a:gdLst/>
              <a:ahLst/>
              <a:cxnLst/>
              <a:rect l="l" t="t" r="r" b="b"/>
              <a:pathLst>
                <a:path w="1702" h="3470" extrusionOk="0">
                  <a:moveTo>
                    <a:pt x="0" y="3469"/>
                  </a:moveTo>
                  <a:cubicBezTo>
                    <a:pt x="0" y="2836"/>
                    <a:pt x="267" y="2102"/>
                    <a:pt x="467" y="1535"/>
                  </a:cubicBezTo>
                  <a:cubicBezTo>
                    <a:pt x="634" y="1101"/>
                    <a:pt x="834" y="534"/>
                    <a:pt x="1168" y="234"/>
                  </a:cubicBezTo>
                  <a:cubicBezTo>
                    <a:pt x="1401" y="0"/>
                    <a:pt x="1668" y="34"/>
                    <a:pt x="1668" y="367"/>
                  </a:cubicBezTo>
                  <a:cubicBezTo>
                    <a:pt x="1701" y="968"/>
                    <a:pt x="1334" y="1601"/>
                    <a:pt x="1068" y="2135"/>
                  </a:cubicBezTo>
                  <a:cubicBezTo>
                    <a:pt x="901" y="2402"/>
                    <a:pt x="734" y="2702"/>
                    <a:pt x="534" y="2969"/>
                  </a:cubicBezTo>
                  <a:cubicBezTo>
                    <a:pt x="434" y="3103"/>
                    <a:pt x="300" y="3236"/>
                    <a:pt x="200" y="3369"/>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7"/>
            <p:cNvSpPr/>
            <p:nvPr/>
          </p:nvSpPr>
          <p:spPr>
            <a:xfrm>
              <a:off x="3866920" y="903628"/>
              <a:ext cx="83751" cy="216840"/>
            </a:xfrm>
            <a:custGeom>
              <a:avLst/>
              <a:gdLst/>
              <a:ahLst/>
              <a:cxnLst/>
              <a:rect l="l" t="t" r="r" b="b"/>
              <a:pathLst>
                <a:path w="1302" h="3371" extrusionOk="0">
                  <a:moveTo>
                    <a:pt x="1235" y="3370"/>
                  </a:moveTo>
                  <a:cubicBezTo>
                    <a:pt x="834" y="2936"/>
                    <a:pt x="601" y="2269"/>
                    <a:pt x="367" y="1736"/>
                  </a:cubicBezTo>
                  <a:cubicBezTo>
                    <a:pt x="201" y="1369"/>
                    <a:pt x="1" y="835"/>
                    <a:pt x="34" y="435"/>
                  </a:cubicBezTo>
                  <a:cubicBezTo>
                    <a:pt x="67" y="134"/>
                    <a:pt x="267" y="1"/>
                    <a:pt x="468" y="234"/>
                  </a:cubicBezTo>
                  <a:cubicBezTo>
                    <a:pt x="868" y="635"/>
                    <a:pt x="1001" y="1302"/>
                    <a:pt x="1135" y="1802"/>
                  </a:cubicBezTo>
                  <a:cubicBezTo>
                    <a:pt x="1201" y="2102"/>
                    <a:pt x="1268" y="2403"/>
                    <a:pt x="1301" y="2703"/>
                  </a:cubicBezTo>
                  <a:cubicBezTo>
                    <a:pt x="1301" y="2870"/>
                    <a:pt x="1268" y="3036"/>
                    <a:pt x="1301" y="3203"/>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7"/>
            <p:cNvSpPr/>
            <p:nvPr/>
          </p:nvSpPr>
          <p:spPr>
            <a:xfrm>
              <a:off x="4019241" y="1098663"/>
              <a:ext cx="139585" cy="73009"/>
            </a:xfrm>
            <a:custGeom>
              <a:avLst/>
              <a:gdLst/>
              <a:ahLst/>
              <a:cxnLst/>
              <a:rect l="l" t="t" r="r" b="b"/>
              <a:pathLst>
                <a:path w="2170" h="1135" extrusionOk="0">
                  <a:moveTo>
                    <a:pt x="175" y="0"/>
                  </a:moveTo>
                  <a:cubicBezTo>
                    <a:pt x="127" y="0"/>
                    <a:pt x="80" y="2"/>
                    <a:pt x="34" y="4"/>
                  </a:cubicBezTo>
                  <a:lnTo>
                    <a:pt x="1" y="271"/>
                  </a:lnTo>
                  <a:cubicBezTo>
                    <a:pt x="5" y="271"/>
                    <a:pt x="9" y="271"/>
                    <a:pt x="13" y="271"/>
                  </a:cubicBezTo>
                  <a:cubicBezTo>
                    <a:pt x="302" y="271"/>
                    <a:pt x="1437" y="1135"/>
                    <a:pt x="1919" y="1135"/>
                  </a:cubicBezTo>
                  <a:cubicBezTo>
                    <a:pt x="2042" y="1135"/>
                    <a:pt x="2122" y="1079"/>
                    <a:pt x="2136" y="938"/>
                  </a:cubicBezTo>
                  <a:cubicBezTo>
                    <a:pt x="2169" y="638"/>
                    <a:pt x="1902" y="438"/>
                    <a:pt x="1702" y="338"/>
                  </a:cubicBezTo>
                  <a:cubicBezTo>
                    <a:pt x="1245" y="155"/>
                    <a:pt x="677" y="0"/>
                    <a:pt x="175" y="0"/>
                  </a:cubicBez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6" name="Google Shape;176;p7"/>
          <p:cNvGrpSpPr/>
          <p:nvPr/>
        </p:nvGrpSpPr>
        <p:grpSpPr>
          <a:xfrm>
            <a:off x="1197533" y="200984"/>
            <a:ext cx="5228621" cy="5171127"/>
            <a:chOff x="1578533" y="-27616"/>
            <a:chExt cx="5228621" cy="5171127"/>
          </a:xfrm>
        </p:grpSpPr>
        <p:grpSp>
          <p:nvGrpSpPr>
            <p:cNvPr id="177" name="Google Shape;177;p7"/>
            <p:cNvGrpSpPr/>
            <p:nvPr/>
          </p:nvGrpSpPr>
          <p:grpSpPr>
            <a:xfrm rot="-4351900">
              <a:off x="2209279" y="586956"/>
              <a:ext cx="4180626" cy="3941983"/>
              <a:chOff x="2615425" y="-43849"/>
              <a:chExt cx="5547897" cy="5231206"/>
            </a:xfrm>
          </p:grpSpPr>
          <p:sp>
            <p:nvSpPr>
              <p:cNvPr id="178" name="Google Shape;178;p7"/>
              <p:cNvSpPr/>
              <p:nvPr/>
            </p:nvSpPr>
            <p:spPr>
              <a:xfrm>
                <a:off x="2615425" y="-43849"/>
                <a:ext cx="5323250" cy="5231206"/>
              </a:xfrm>
              <a:custGeom>
                <a:avLst/>
                <a:gdLst/>
                <a:ahLst/>
                <a:cxnLst/>
                <a:rect l="l" t="t" r="r" b="b"/>
                <a:pathLst>
                  <a:path w="46267" h="45467" extrusionOk="0">
                    <a:moveTo>
                      <a:pt x="25905" y="0"/>
                    </a:moveTo>
                    <a:cubicBezTo>
                      <a:pt x="23434" y="0"/>
                      <a:pt x="21026" y="1266"/>
                      <a:pt x="19681" y="3537"/>
                    </a:cubicBezTo>
                    <a:cubicBezTo>
                      <a:pt x="19447" y="3904"/>
                      <a:pt x="19247" y="4304"/>
                      <a:pt x="19114" y="4704"/>
                    </a:cubicBezTo>
                    <a:cubicBezTo>
                      <a:pt x="19080" y="4704"/>
                      <a:pt x="19047" y="4671"/>
                      <a:pt x="19014" y="4637"/>
                    </a:cubicBezTo>
                    <a:cubicBezTo>
                      <a:pt x="18571" y="4376"/>
                      <a:pt x="18082" y="4251"/>
                      <a:pt x="17599" y="4251"/>
                    </a:cubicBezTo>
                    <a:cubicBezTo>
                      <a:pt x="16660" y="4251"/>
                      <a:pt x="15739" y="4724"/>
                      <a:pt x="15211" y="5605"/>
                    </a:cubicBezTo>
                    <a:cubicBezTo>
                      <a:pt x="15078" y="5838"/>
                      <a:pt x="14978" y="6105"/>
                      <a:pt x="14911" y="6372"/>
                    </a:cubicBezTo>
                    <a:cubicBezTo>
                      <a:pt x="14431" y="6209"/>
                      <a:pt x="13936" y="6130"/>
                      <a:pt x="13444" y="6130"/>
                    </a:cubicBezTo>
                    <a:cubicBezTo>
                      <a:pt x="11919" y="6130"/>
                      <a:pt x="10431" y="6894"/>
                      <a:pt x="9574" y="8307"/>
                    </a:cubicBezTo>
                    <a:cubicBezTo>
                      <a:pt x="8640" y="9908"/>
                      <a:pt x="8806" y="11876"/>
                      <a:pt x="9841" y="13277"/>
                    </a:cubicBezTo>
                    <a:cubicBezTo>
                      <a:pt x="9336" y="13169"/>
                      <a:pt x="8826" y="13116"/>
                      <a:pt x="8318" y="13116"/>
                    </a:cubicBezTo>
                    <a:cubicBezTo>
                      <a:pt x="5839" y="13116"/>
                      <a:pt x="3425" y="14376"/>
                      <a:pt x="2068" y="16646"/>
                    </a:cubicBezTo>
                    <a:cubicBezTo>
                      <a:pt x="0" y="20082"/>
                      <a:pt x="1134" y="24552"/>
                      <a:pt x="4570" y="26586"/>
                    </a:cubicBezTo>
                    <a:cubicBezTo>
                      <a:pt x="5237" y="26987"/>
                      <a:pt x="5938" y="27254"/>
                      <a:pt x="6672" y="27420"/>
                    </a:cubicBezTo>
                    <a:cubicBezTo>
                      <a:pt x="6405" y="29188"/>
                      <a:pt x="7172" y="30990"/>
                      <a:pt x="8806" y="31957"/>
                    </a:cubicBezTo>
                    <a:cubicBezTo>
                      <a:pt x="9529" y="32374"/>
                      <a:pt x="10321" y="32582"/>
                      <a:pt x="11087" y="32582"/>
                    </a:cubicBezTo>
                    <a:cubicBezTo>
                      <a:pt x="11240" y="32582"/>
                      <a:pt x="11392" y="32574"/>
                      <a:pt x="11542" y="32557"/>
                    </a:cubicBezTo>
                    <a:cubicBezTo>
                      <a:pt x="11675" y="33325"/>
                      <a:pt x="12142" y="34058"/>
                      <a:pt x="12843" y="34492"/>
                    </a:cubicBezTo>
                    <a:cubicBezTo>
                      <a:pt x="13285" y="34761"/>
                      <a:pt x="13772" y="34887"/>
                      <a:pt x="14252" y="34887"/>
                    </a:cubicBezTo>
                    <a:cubicBezTo>
                      <a:pt x="14605" y="34887"/>
                      <a:pt x="14953" y="34819"/>
                      <a:pt x="15278" y="34692"/>
                    </a:cubicBezTo>
                    <a:cubicBezTo>
                      <a:pt x="15478" y="35259"/>
                      <a:pt x="15878" y="35793"/>
                      <a:pt x="16445" y="36127"/>
                    </a:cubicBezTo>
                    <a:cubicBezTo>
                      <a:pt x="16812" y="36327"/>
                      <a:pt x="17212" y="36460"/>
                      <a:pt x="17613" y="36494"/>
                    </a:cubicBezTo>
                    <a:cubicBezTo>
                      <a:pt x="16879" y="39496"/>
                      <a:pt x="18146" y="42765"/>
                      <a:pt x="20915" y="44433"/>
                    </a:cubicBezTo>
                    <a:cubicBezTo>
                      <a:pt x="22091" y="45134"/>
                      <a:pt x="23379" y="45467"/>
                      <a:pt x="24646" y="45467"/>
                    </a:cubicBezTo>
                    <a:cubicBezTo>
                      <a:pt x="27117" y="45467"/>
                      <a:pt x="29511" y="44202"/>
                      <a:pt x="30856" y="41931"/>
                    </a:cubicBezTo>
                    <a:cubicBezTo>
                      <a:pt x="31856" y="40263"/>
                      <a:pt x="32090" y="38395"/>
                      <a:pt x="31723" y="36627"/>
                    </a:cubicBezTo>
                    <a:lnTo>
                      <a:pt x="31723" y="36627"/>
                    </a:lnTo>
                    <a:cubicBezTo>
                      <a:pt x="32116" y="36739"/>
                      <a:pt x="32517" y="36794"/>
                      <a:pt x="32916" y="36794"/>
                    </a:cubicBezTo>
                    <a:cubicBezTo>
                      <a:pt x="34416" y="36794"/>
                      <a:pt x="35883" y="36022"/>
                      <a:pt x="36726" y="34626"/>
                    </a:cubicBezTo>
                    <a:cubicBezTo>
                      <a:pt x="37760" y="32891"/>
                      <a:pt x="37494" y="30723"/>
                      <a:pt x="36193" y="29288"/>
                    </a:cubicBezTo>
                    <a:cubicBezTo>
                      <a:pt x="37093" y="29255"/>
                      <a:pt x="37927" y="28788"/>
                      <a:pt x="38428" y="27954"/>
                    </a:cubicBezTo>
                    <a:cubicBezTo>
                      <a:pt x="39061" y="26920"/>
                      <a:pt x="38895" y="25619"/>
                      <a:pt x="38127" y="24718"/>
                    </a:cubicBezTo>
                    <a:cubicBezTo>
                      <a:pt x="40562" y="24685"/>
                      <a:pt x="42897" y="23451"/>
                      <a:pt x="44232" y="21216"/>
                    </a:cubicBezTo>
                    <a:cubicBezTo>
                      <a:pt x="46267" y="17780"/>
                      <a:pt x="45166" y="13310"/>
                      <a:pt x="41730" y="11275"/>
                    </a:cubicBezTo>
                    <a:cubicBezTo>
                      <a:pt x="40562" y="10584"/>
                      <a:pt x="39274" y="10250"/>
                      <a:pt x="38001" y="10250"/>
                    </a:cubicBezTo>
                    <a:cubicBezTo>
                      <a:pt x="37493" y="10250"/>
                      <a:pt x="36988" y="10304"/>
                      <a:pt x="36493" y="10408"/>
                    </a:cubicBezTo>
                    <a:cubicBezTo>
                      <a:pt x="36460" y="9508"/>
                      <a:pt x="35993" y="8607"/>
                      <a:pt x="35159" y="8107"/>
                    </a:cubicBezTo>
                    <a:cubicBezTo>
                      <a:pt x="34702" y="7842"/>
                      <a:pt x="34194" y="7717"/>
                      <a:pt x="33696" y="7717"/>
                    </a:cubicBezTo>
                    <a:cubicBezTo>
                      <a:pt x="33503" y="7717"/>
                      <a:pt x="33311" y="7736"/>
                      <a:pt x="33124" y="7773"/>
                    </a:cubicBezTo>
                    <a:cubicBezTo>
                      <a:pt x="33324" y="5138"/>
                      <a:pt x="32056" y="2469"/>
                      <a:pt x="29621" y="1035"/>
                    </a:cubicBezTo>
                    <a:cubicBezTo>
                      <a:pt x="28456" y="334"/>
                      <a:pt x="27172" y="0"/>
                      <a:pt x="25905" y="0"/>
                    </a:cubicBezTo>
                    <a:close/>
                  </a:path>
                </a:pathLst>
              </a:custGeom>
              <a:solidFill>
                <a:srgbClr val="9FC5E8">
                  <a:alpha val="34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9" name="Google Shape;179;p7"/>
              <p:cNvGrpSpPr/>
              <p:nvPr/>
            </p:nvGrpSpPr>
            <p:grpSpPr>
              <a:xfrm>
                <a:off x="3687752" y="4"/>
                <a:ext cx="4475571" cy="4925856"/>
                <a:chOff x="4208265" y="2970830"/>
                <a:chExt cx="1349812" cy="1485616"/>
              </a:xfrm>
            </p:grpSpPr>
            <p:sp>
              <p:nvSpPr>
                <p:cNvPr id="180" name="Google Shape;180;p7"/>
                <p:cNvSpPr/>
                <p:nvPr/>
              </p:nvSpPr>
              <p:spPr>
                <a:xfrm>
                  <a:off x="4208265" y="4263796"/>
                  <a:ext cx="133475" cy="192650"/>
                </a:xfrm>
                <a:custGeom>
                  <a:avLst/>
                  <a:gdLst/>
                  <a:ahLst/>
                  <a:cxnLst/>
                  <a:rect l="l" t="t" r="r" b="b"/>
                  <a:pathLst>
                    <a:path w="5339" h="7706" extrusionOk="0">
                      <a:moveTo>
                        <a:pt x="5338" y="0"/>
                      </a:moveTo>
                      <a:lnTo>
                        <a:pt x="1" y="6638"/>
                      </a:lnTo>
                      <a:lnTo>
                        <a:pt x="1502" y="7706"/>
                      </a:lnTo>
                      <a:lnTo>
                        <a:pt x="5338" y="0"/>
                      </a:lnTo>
                      <a:close/>
                    </a:path>
                  </a:pathLst>
                </a:custGeom>
                <a:solidFill>
                  <a:srgbClr val="9FC5E8">
                    <a:alpha val="34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7"/>
                <p:cNvSpPr/>
                <p:nvPr/>
              </p:nvSpPr>
              <p:spPr>
                <a:xfrm rot="-1467804">
                  <a:off x="5392944" y="3877344"/>
                  <a:ext cx="130946" cy="193494"/>
                </a:xfrm>
                <a:custGeom>
                  <a:avLst/>
                  <a:gdLst/>
                  <a:ahLst/>
                  <a:cxnLst/>
                  <a:rect l="l" t="t" r="r" b="b"/>
                  <a:pathLst>
                    <a:path w="5238" h="7740" extrusionOk="0">
                      <a:moveTo>
                        <a:pt x="0" y="1"/>
                      </a:moveTo>
                      <a:lnTo>
                        <a:pt x="3636" y="7740"/>
                      </a:lnTo>
                      <a:lnTo>
                        <a:pt x="5237" y="6873"/>
                      </a:lnTo>
                      <a:lnTo>
                        <a:pt x="0" y="1"/>
                      </a:lnTo>
                      <a:close/>
                    </a:path>
                  </a:pathLst>
                </a:custGeom>
                <a:solidFill>
                  <a:srgbClr val="9FC5E8">
                    <a:alpha val="34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7"/>
                <p:cNvSpPr/>
                <p:nvPr/>
              </p:nvSpPr>
              <p:spPr>
                <a:xfrm>
                  <a:off x="4269925" y="2970830"/>
                  <a:ext cx="91750" cy="144300"/>
                </a:xfrm>
                <a:custGeom>
                  <a:avLst/>
                  <a:gdLst/>
                  <a:ahLst/>
                  <a:cxnLst/>
                  <a:rect l="l" t="t" r="r" b="b"/>
                  <a:pathLst>
                    <a:path w="3670" h="5772" extrusionOk="0">
                      <a:moveTo>
                        <a:pt x="1935" y="1"/>
                      </a:moveTo>
                      <a:lnTo>
                        <a:pt x="0" y="1302"/>
                      </a:lnTo>
                      <a:lnTo>
                        <a:pt x="3669" y="5772"/>
                      </a:lnTo>
                      <a:lnTo>
                        <a:pt x="1935" y="1"/>
                      </a:lnTo>
                      <a:close/>
                    </a:path>
                  </a:pathLst>
                </a:custGeom>
                <a:solidFill>
                  <a:srgbClr val="9FC5E8">
                    <a:alpha val="34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83" name="Google Shape;183;p7"/>
            <p:cNvSpPr/>
            <p:nvPr/>
          </p:nvSpPr>
          <p:spPr>
            <a:xfrm rot="-4978490">
              <a:off x="1874612" y="74348"/>
              <a:ext cx="838666" cy="1338296"/>
            </a:xfrm>
            <a:custGeom>
              <a:avLst/>
              <a:gdLst/>
              <a:ahLst/>
              <a:cxnLst/>
              <a:rect l="l" t="t" r="r" b="b"/>
              <a:pathLst>
                <a:path w="6439" h="10275" extrusionOk="0">
                  <a:moveTo>
                    <a:pt x="4937" y="1"/>
                  </a:moveTo>
                  <a:lnTo>
                    <a:pt x="0" y="10275"/>
                  </a:lnTo>
                  <a:lnTo>
                    <a:pt x="6438" y="1068"/>
                  </a:lnTo>
                  <a:lnTo>
                    <a:pt x="4937" y="1"/>
                  </a:lnTo>
                  <a:close/>
                </a:path>
              </a:pathLst>
            </a:custGeom>
            <a:solidFill>
              <a:srgbClr val="9FC5E8">
                <a:alpha val="34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4" name="Google Shape;184;p7"/>
          <p:cNvSpPr/>
          <p:nvPr/>
        </p:nvSpPr>
        <p:spPr>
          <a:xfrm>
            <a:off x="7414850" y="815338"/>
            <a:ext cx="709700" cy="307725"/>
          </a:xfrm>
          <a:custGeom>
            <a:avLst/>
            <a:gdLst/>
            <a:ahLst/>
            <a:cxnLst/>
            <a:rect l="l" t="t" r="r" b="b"/>
            <a:pathLst>
              <a:path w="28388" h="12309" extrusionOk="0">
                <a:moveTo>
                  <a:pt x="18247" y="0"/>
                </a:moveTo>
                <a:cubicBezTo>
                  <a:pt x="13877" y="0"/>
                  <a:pt x="10141" y="2802"/>
                  <a:pt x="8740" y="6738"/>
                </a:cubicBezTo>
                <a:lnTo>
                  <a:pt x="2769" y="6738"/>
                </a:lnTo>
                <a:cubicBezTo>
                  <a:pt x="1234" y="6738"/>
                  <a:pt x="0" y="7973"/>
                  <a:pt x="0" y="9507"/>
                </a:cubicBezTo>
                <a:cubicBezTo>
                  <a:pt x="0" y="11041"/>
                  <a:pt x="1234" y="12309"/>
                  <a:pt x="2769" y="12309"/>
                </a:cubicBezTo>
                <a:lnTo>
                  <a:pt x="25585" y="12309"/>
                </a:lnTo>
                <a:cubicBezTo>
                  <a:pt x="27153" y="12309"/>
                  <a:pt x="28387" y="11041"/>
                  <a:pt x="28387" y="9507"/>
                </a:cubicBezTo>
                <a:cubicBezTo>
                  <a:pt x="28387" y="9407"/>
                  <a:pt x="28387" y="9273"/>
                  <a:pt x="28354" y="9173"/>
                </a:cubicBezTo>
                <a:cubicBezTo>
                  <a:pt x="28087" y="3836"/>
                  <a:pt x="23684" y="0"/>
                  <a:pt x="18247" y="0"/>
                </a:cubicBezTo>
                <a:close/>
              </a:path>
            </a:pathLst>
          </a:custGeom>
          <a:solidFill>
            <a:srgbClr val="F0EF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7"/>
          <p:cNvSpPr/>
          <p:nvPr/>
        </p:nvSpPr>
        <p:spPr>
          <a:xfrm flipH="1">
            <a:off x="600050" y="4190413"/>
            <a:ext cx="709700" cy="307725"/>
          </a:xfrm>
          <a:custGeom>
            <a:avLst/>
            <a:gdLst/>
            <a:ahLst/>
            <a:cxnLst/>
            <a:rect l="l" t="t" r="r" b="b"/>
            <a:pathLst>
              <a:path w="28388" h="12309" extrusionOk="0">
                <a:moveTo>
                  <a:pt x="18247" y="0"/>
                </a:moveTo>
                <a:cubicBezTo>
                  <a:pt x="13877" y="0"/>
                  <a:pt x="10141" y="2802"/>
                  <a:pt x="8740" y="6738"/>
                </a:cubicBezTo>
                <a:lnTo>
                  <a:pt x="2769" y="6738"/>
                </a:lnTo>
                <a:cubicBezTo>
                  <a:pt x="1234" y="6738"/>
                  <a:pt x="0" y="7973"/>
                  <a:pt x="0" y="9507"/>
                </a:cubicBezTo>
                <a:cubicBezTo>
                  <a:pt x="0" y="11041"/>
                  <a:pt x="1234" y="12309"/>
                  <a:pt x="2769" y="12309"/>
                </a:cubicBezTo>
                <a:lnTo>
                  <a:pt x="25585" y="12309"/>
                </a:lnTo>
                <a:cubicBezTo>
                  <a:pt x="27153" y="12309"/>
                  <a:pt x="28387" y="11041"/>
                  <a:pt x="28387" y="9507"/>
                </a:cubicBezTo>
                <a:cubicBezTo>
                  <a:pt x="28387" y="9407"/>
                  <a:pt x="28387" y="9273"/>
                  <a:pt x="28354" y="9173"/>
                </a:cubicBezTo>
                <a:cubicBezTo>
                  <a:pt x="28087" y="3836"/>
                  <a:pt x="23684" y="0"/>
                  <a:pt x="18247" y="0"/>
                </a:cubicBezTo>
                <a:close/>
              </a:path>
            </a:pathLst>
          </a:custGeom>
          <a:solidFill>
            <a:srgbClr val="F0EF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6" name="Google Shape;186;p7"/>
          <p:cNvGrpSpPr/>
          <p:nvPr/>
        </p:nvGrpSpPr>
        <p:grpSpPr>
          <a:xfrm flipH="1">
            <a:off x="3218238" y="807882"/>
            <a:ext cx="253560" cy="322660"/>
            <a:chOff x="3828325" y="875775"/>
            <a:chExt cx="330501" cy="420623"/>
          </a:xfrm>
        </p:grpSpPr>
        <p:sp>
          <p:nvSpPr>
            <p:cNvPr id="187" name="Google Shape;187;p7"/>
            <p:cNvSpPr/>
            <p:nvPr/>
          </p:nvSpPr>
          <p:spPr>
            <a:xfrm>
              <a:off x="3884094" y="1119247"/>
              <a:ext cx="53711" cy="53776"/>
            </a:xfrm>
            <a:custGeom>
              <a:avLst/>
              <a:gdLst/>
              <a:ahLst/>
              <a:cxnLst/>
              <a:rect l="l" t="t" r="r" b="b"/>
              <a:pathLst>
                <a:path w="835" h="836" extrusionOk="0">
                  <a:moveTo>
                    <a:pt x="474" y="1"/>
                  </a:moveTo>
                  <a:cubicBezTo>
                    <a:pt x="323" y="1"/>
                    <a:pt x="155" y="120"/>
                    <a:pt x="100" y="285"/>
                  </a:cubicBezTo>
                  <a:cubicBezTo>
                    <a:pt x="0" y="485"/>
                    <a:pt x="67" y="719"/>
                    <a:pt x="234" y="819"/>
                  </a:cubicBezTo>
                  <a:cubicBezTo>
                    <a:pt x="269" y="830"/>
                    <a:pt x="305" y="836"/>
                    <a:pt x="340" y="836"/>
                  </a:cubicBezTo>
                  <a:cubicBezTo>
                    <a:pt x="502" y="836"/>
                    <a:pt x="652" y="716"/>
                    <a:pt x="734" y="552"/>
                  </a:cubicBezTo>
                  <a:cubicBezTo>
                    <a:pt x="834" y="352"/>
                    <a:pt x="734" y="118"/>
                    <a:pt x="567" y="18"/>
                  </a:cubicBezTo>
                  <a:cubicBezTo>
                    <a:pt x="538" y="6"/>
                    <a:pt x="506" y="1"/>
                    <a:pt x="474" y="1"/>
                  </a:cubicBez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7"/>
            <p:cNvSpPr/>
            <p:nvPr/>
          </p:nvSpPr>
          <p:spPr>
            <a:xfrm>
              <a:off x="3918444" y="1068109"/>
              <a:ext cx="126656" cy="79699"/>
            </a:xfrm>
            <a:custGeom>
              <a:avLst/>
              <a:gdLst/>
              <a:ahLst/>
              <a:cxnLst/>
              <a:rect l="l" t="t" r="r" b="b"/>
              <a:pathLst>
                <a:path w="1969" h="1239" extrusionOk="0">
                  <a:moveTo>
                    <a:pt x="1114" y="1"/>
                  </a:moveTo>
                  <a:cubicBezTo>
                    <a:pt x="642" y="1"/>
                    <a:pt x="123" y="511"/>
                    <a:pt x="0" y="880"/>
                  </a:cubicBezTo>
                  <a:lnTo>
                    <a:pt x="0" y="1180"/>
                  </a:lnTo>
                  <a:cubicBezTo>
                    <a:pt x="43" y="1223"/>
                    <a:pt x="86" y="1238"/>
                    <a:pt x="130" y="1238"/>
                  </a:cubicBezTo>
                  <a:cubicBezTo>
                    <a:pt x="223" y="1238"/>
                    <a:pt x="320" y="1169"/>
                    <a:pt x="434" y="1147"/>
                  </a:cubicBezTo>
                  <a:cubicBezTo>
                    <a:pt x="551" y="1108"/>
                    <a:pt x="668" y="1091"/>
                    <a:pt x="785" y="1091"/>
                  </a:cubicBezTo>
                  <a:cubicBezTo>
                    <a:pt x="868" y="1091"/>
                    <a:pt x="951" y="1099"/>
                    <a:pt x="1034" y="1113"/>
                  </a:cubicBezTo>
                  <a:cubicBezTo>
                    <a:pt x="1188" y="1113"/>
                    <a:pt x="1349" y="1156"/>
                    <a:pt x="1488" y="1156"/>
                  </a:cubicBezTo>
                  <a:cubicBezTo>
                    <a:pt x="1650" y="1156"/>
                    <a:pt x="1781" y="1098"/>
                    <a:pt x="1835" y="846"/>
                  </a:cubicBezTo>
                  <a:cubicBezTo>
                    <a:pt x="1968" y="446"/>
                    <a:pt x="1601" y="113"/>
                    <a:pt x="1234" y="12"/>
                  </a:cubicBezTo>
                  <a:cubicBezTo>
                    <a:pt x="1195" y="5"/>
                    <a:pt x="1155" y="1"/>
                    <a:pt x="1114" y="1"/>
                  </a:cubicBez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7"/>
            <p:cNvSpPr/>
            <p:nvPr/>
          </p:nvSpPr>
          <p:spPr>
            <a:xfrm>
              <a:off x="3828325" y="1159001"/>
              <a:ext cx="81564" cy="135211"/>
            </a:xfrm>
            <a:custGeom>
              <a:avLst/>
              <a:gdLst/>
              <a:ahLst/>
              <a:cxnLst/>
              <a:rect l="l" t="t" r="r" b="b"/>
              <a:pathLst>
                <a:path w="1268" h="2102" extrusionOk="0">
                  <a:moveTo>
                    <a:pt x="1234" y="0"/>
                  </a:moveTo>
                  <a:cubicBezTo>
                    <a:pt x="1168" y="0"/>
                    <a:pt x="1101" y="134"/>
                    <a:pt x="1068" y="167"/>
                  </a:cubicBezTo>
                  <a:cubicBezTo>
                    <a:pt x="1001" y="267"/>
                    <a:pt x="934" y="334"/>
                    <a:pt x="867" y="434"/>
                  </a:cubicBezTo>
                  <a:cubicBezTo>
                    <a:pt x="734" y="601"/>
                    <a:pt x="634" y="768"/>
                    <a:pt x="534" y="968"/>
                  </a:cubicBezTo>
                  <a:cubicBezTo>
                    <a:pt x="400" y="1135"/>
                    <a:pt x="300" y="1335"/>
                    <a:pt x="234" y="1535"/>
                  </a:cubicBezTo>
                  <a:cubicBezTo>
                    <a:pt x="134" y="1702"/>
                    <a:pt x="33" y="1902"/>
                    <a:pt x="0" y="2102"/>
                  </a:cubicBezTo>
                  <a:cubicBezTo>
                    <a:pt x="67" y="1935"/>
                    <a:pt x="134" y="1735"/>
                    <a:pt x="234" y="1568"/>
                  </a:cubicBezTo>
                  <a:cubicBezTo>
                    <a:pt x="334" y="1401"/>
                    <a:pt x="400" y="1201"/>
                    <a:pt x="500" y="1035"/>
                  </a:cubicBezTo>
                  <a:cubicBezTo>
                    <a:pt x="634" y="868"/>
                    <a:pt x="734" y="701"/>
                    <a:pt x="834" y="534"/>
                  </a:cubicBezTo>
                  <a:cubicBezTo>
                    <a:pt x="901" y="467"/>
                    <a:pt x="967" y="367"/>
                    <a:pt x="1034" y="301"/>
                  </a:cubicBezTo>
                  <a:cubicBezTo>
                    <a:pt x="1068" y="234"/>
                    <a:pt x="1101" y="201"/>
                    <a:pt x="1134" y="167"/>
                  </a:cubicBezTo>
                  <a:cubicBezTo>
                    <a:pt x="1168" y="134"/>
                    <a:pt x="1201" y="101"/>
                    <a:pt x="1234" y="67"/>
                  </a:cubicBezTo>
                  <a:cubicBezTo>
                    <a:pt x="1268" y="67"/>
                    <a:pt x="1268" y="67"/>
                    <a:pt x="1268" y="34"/>
                  </a:cubicBezTo>
                  <a:cubicBezTo>
                    <a:pt x="1268" y="34"/>
                    <a:pt x="1234" y="0"/>
                    <a:pt x="1234"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7"/>
            <p:cNvSpPr/>
            <p:nvPr/>
          </p:nvSpPr>
          <p:spPr>
            <a:xfrm>
              <a:off x="3839003" y="1079623"/>
              <a:ext cx="77319" cy="60144"/>
            </a:xfrm>
            <a:custGeom>
              <a:avLst/>
              <a:gdLst/>
              <a:ahLst/>
              <a:cxnLst/>
              <a:rect l="l" t="t" r="r" b="b"/>
              <a:pathLst>
                <a:path w="1202" h="935" extrusionOk="0">
                  <a:moveTo>
                    <a:pt x="1" y="0"/>
                  </a:moveTo>
                  <a:cubicBezTo>
                    <a:pt x="1" y="0"/>
                    <a:pt x="1" y="34"/>
                    <a:pt x="1" y="34"/>
                  </a:cubicBezTo>
                  <a:cubicBezTo>
                    <a:pt x="501" y="200"/>
                    <a:pt x="902" y="534"/>
                    <a:pt x="1202" y="934"/>
                  </a:cubicBezTo>
                  <a:cubicBezTo>
                    <a:pt x="935" y="501"/>
                    <a:pt x="501" y="200"/>
                    <a:pt x="1"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7"/>
            <p:cNvSpPr/>
            <p:nvPr/>
          </p:nvSpPr>
          <p:spPr>
            <a:xfrm>
              <a:off x="3845435" y="1103230"/>
              <a:ext cx="58021" cy="37501"/>
            </a:xfrm>
            <a:custGeom>
              <a:avLst/>
              <a:gdLst/>
              <a:ahLst/>
              <a:cxnLst/>
              <a:rect l="l" t="t" r="r" b="b"/>
              <a:pathLst>
                <a:path w="902" h="583" extrusionOk="0">
                  <a:moveTo>
                    <a:pt x="1" y="0"/>
                  </a:moveTo>
                  <a:lnTo>
                    <a:pt x="1" y="0"/>
                  </a:lnTo>
                  <a:cubicBezTo>
                    <a:pt x="301" y="167"/>
                    <a:pt x="601" y="334"/>
                    <a:pt x="868" y="567"/>
                  </a:cubicBezTo>
                  <a:cubicBezTo>
                    <a:pt x="868" y="578"/>
                    <a:pt x="872" y="582"/>
                    <a:pt x="877" y="582"/>
                  </a:cubicBezTo>
                  <a:cubicBezTo>
                    <a:pt x="887" y="582"/>
                    <a:pt x="902" y="567"/>
                    <a:pt x="902" y="567"/>
                  </a:cubicBezTo>
                  <a:cubicBezTo>
                    <a:pt x="601" y="334"/>
                    <a:pt x="335" y="134"/>
                    <a:pt x="1"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7"/>
            <p:cNvSpPr/>
            <p:nvPr/>
          </p:nvSpPr>
          <p:spPr>
            <a:xfrm>
              <a:off x="3939864" y="1116610"/>
              <a:ext cx="68763" cy="179788"/>
            </a:xfrm>
            <a:custGeom>
              <a:avLst/>
              <a:gdLst/>
              <a:ahLst/>
              <a:cxnLst/>
              <a:rect l="l" t="t" r="r" b="b"/>
              <a:pathLst>
                <a:path w="1069" h="2795" extrusionOk="0">
                  <a:moveTo>
                    <a:pt x="413" y="1"/>
                  </a:moveTo>
                  <a:cubicBezTo>
                    <a:pt x="401" y="1"/>
                    <a:pt x="384" y="9"/>
                    <a:pt x="368" y="26"/>
                  </a:cubicBezTo>
                  <a:cubicBezTo>
                    <a:pt x="268" y="259"/>
                    <a:pt x="201" y="526"/>
                    <a:pt x="101" y="793"/>
                  </a:cubicBezTo>
                  <a:cubicBezTo>
                    <a:pt x="67" y="893"/>
                    <a:pt x="1" y="993"/>
                    <a:pt x="34" y="1126"/>
                  </a:cubicBezTo>
                  <a:cubicBezTo>
                    <a:pt x="67" y="1260"/>
                    <a:pt x="101" y="1393"/>
                    <a:pt x="134" y="1527"/>
                  </a:cubicBezTo>
                  <a:cubicBezTo>
                    <a:pt x="167" y="1660"/>
                    <a:pt x="201" y="1827"/>
                    <a:pt x="234" y="1960"/>
                  </a:cubicBezTo>
                  <a:cubicBezTo>
                    <a:pt x="268" y="2027"/>
                    <a:pt x="368" y="2127"/>
                    <a:pt x="434" y="2194"/>
                  </a:cubicBezTo>
                  <a:cubicBezTo>
                    <a:pt x="634" y="2394"/>
                    <a:pt x="835" y="2594"/>
                    <a:pt x="1068" y="2794"/>
                  </a:cubicBezTo>
                  <a:cubicBezTo>
                    <a:pt x="1068" y="2794"/>
                    <a:pt x="1068" y="2761"/>
                    <a:pt x="1068" y="2761"/>
                  </a:cubicBezTo>
                  <a:cubicBezTo>
                    <a:pt x="901" y="2594"/>
                    <a:pt x="735" y="2427"/>
                    <a:pt x="568" y="2261"/>
                  </a:cubicBezTo>
                  <a:cubicBezTo>
                    <a:pt x="468" y="2194"/>
                    <a:pt x="368" y="2094"/>
                    <a:pt x="301" y="1960"/>
                  </a:cubicBezTo>
                  <a:cubicBezTo>
                    <a:pt x="234" y="1860"/>
                    <a:pt x="234" y="1694"/>
                    <a:pt x="201" y="1560"/>
                  </a:cubicBezTo>
                  <a:cubicBezTo>
                    <a:pt x="167" y="1460"/>
                    <a:pt x="134" y="1327"/>
                    <a:pt x="101" y="1193"/>
                  </a:cubicBezTo>
                  <a:cubicBezTo>
                    <a:pt x="67" y="1026"/>
                    <a:pt x="101" y="893"/>
                    <a:pt x="167" y="760"/>
                  </a:cubicBezTo>
                  <a:cubicBezTo>
                    <a:pt x="268" y="526"/>
                    <a:pt x="334" y="259"/>
                    <a:pt x="434" y="26"/>
                  </a:cubicBezTo>
                  <a:cubicBezTo>
                    <a:pt x="434" y="9"/>
                    <a:pt x="426" y="1"/>
                    <a:pt x="413"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7"/>
            <p:cNvSpPr/>
            <p:nvPr/>
          </p:nvSpPr>
          <p:spPr>
            <a:xfrm>
              <a:off x="3957039" y="1118733"/>
              <a:ext cx="85874" cy="169046"/>
            </a:xfrm>
            <a:custGeom>
              <a:avLst/>
              <a:gdLst/>
              <a:ahLst/>
              <a:cxnLst/>
              <a:rect l="l" t="t" r="r" b="b"/>
              <a:pathLst>
                <a:path w="1335" h="2628" extrusionOk="0">
                  <a:moveTo>
                    <a:pt x="217" y="1"/>
                  </a:moveTo>
                  <a:cubicBezTo>
                    <a:pt x="209" y="1"/>
                    <a:pt x="201" y="9"/>
                    <a:pt x="201" y="26"/>
                  </a:cubicBezTo>
                  <a:cubicBezTo>
                    <a:pt x="134" y="293"/>
                    <a:pt x="101" y="560"/>
                    <a:pt x="34" y="827"/>
                  </a:cubicBezTo>
                  <a:cubicBezTo>
                    <a:pt x="34" y="960"/>
                    <a:pt x="1" y="1060"/>
                    <a:pt x="34" y="1160"/>
                  </a:cubicBezTo>
                  <a:cubicBezTo>
                    <a:pt x="101" y="1294"/>
                    <a:pt x="134" y="1427"/>
                    <a:pt x="201" y="1560"/>
                  </a:cubicBezTo>
                  <a:cubicBezTo>
                    <a:pt x="267" y="1694"/>
                    <a:pt x="301" y="1827"/>
                    <a:pt x="367" y="1961"/>
                  </a:cubicBezTo>
                  <a:cubicBezTo>
                    <a:pt x="434" y="2061"/>
                    <a:pt x="534" y="2094"/>
                    <a:pt x="601" y="2161"/>
                  </a:cubicBezTo>
                  <a:cubicBezTo>
                    <a:pt x="868" y="2328"/>
                    <a:pt x="1101" y="2494"/>
                    <a:pt x="1335" y="2628"/>
                  </a:cubicBezTo>
                  <a:cubicBezTo>
                    <a:pt x="1168" y="2494"/>
                    <a:pt x="968" y="2361"/>
                    <a:pt x="768" y="2228"/>
                  </a:cubicBezTo>
                  <a:cubicBezTo>
                    <a:pt x="668" y="2161"/>
                    <a:pt x="534" y="2061"/>
                    <a:pt x="434" y="1961"/>
                  </a:cubicBezTo>
                  <a:cubicBezTo>
                    <a:pt x="367" y="1861"/>
                    <a:pt x="334" y="1727"/>
                    <a:pt x="267" y="1594"/>
                  </a:cubicBezTo>
                  <a:cubicBezTo>
                    <a:pt x="234" y="1460"/>
                    <a:pt x="167" y="1360"/>
                    <a:pt x="134" y="1227"/>
                  </a:cubicBezTo>
                  <a:cubicBezTo>
                    <a:pt x="67" y="1093"/>
                    <a:pt x="67" y="960"/>
                    <a:pt x="101" y="793"/>
                  </a:cubicBezTo>
                  <a:cubicBezTo>
                    <a:pt x="167" y="526"/>
                    <a:pt x="201" y="293"/>
                    <a:pt x="234" y="26"/>
                  </a:cubicBezTo>
                  <a:cubicBezTo>
                    <a:pt x="234" y="9"/>
                    <a:pt x="226" y="1"/>
                    <a:pt x="217"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7"/>
            <p:cNvSpPr/>
            <p:nvPr/>
          </p:nvSpPr>
          <p:spPr>
            <a:xfrm>
              <a:off x="3974213" y="1103745"/>
              <a:ext cx="105171" cy="153994"/>
            </a:xfrm>
            <a:custGeom>
              <a:avLst/>
              <a:gdLst/>
              <a:ahLst/>
              <a:cxnLst/>
              <a:rect l="l" t="t" r="r" b="b"/>
              <a:pathLst>
                <a:path w="1635" h="2394" extrusionOk="0">
                  <a:moveTo>
                    <a:pt x="50" y="0"/>
                  </a:moveTo>
                  <a:cubicBezTo>
                    <a:pt x="42" y="0"/>
                    <a:pt x="34" y="9"/>
                    <a:pt x="34" y="26"/>
                  </a:cubicBezTo>
                  <a:cubicBezTo>
                    <a:pt x="34" y="292"/>
                    <a:pt x="34" y="559"/>
                    <a:pt x="34" y="859"/>
                  </a:cubicBezTo>
                  <a:cubicBezTo>
                    <a:pt x="34" y="960"/>
                    <a:pt x="0" y="1060"/>
                    <a:pt x="67" y="1160"/>
                  </a:cubicBezTo>
                  <a:cubicBezTo>
                    <a:pt x="134" y="1293"/>
                    <a:pt x="234" y="1427"/>
                    <a:pt x="301" y="1527"/>
                  </a:cubicBezTo>
                  <a:cubicBezTo>
                    <a:pt x="401" y="1660"/>
                    <a:pt x="467" y="1760"/>
                    <a:pt x="567" y="1894"/>
                  </a:cubicBezTo>
                  <a:cubicBezTo>
                    <a:pt x="634" y="1960"/>
                    <a:pt x="734" y="1994"/>
                    <a:pt x="834" y="2027"/>
                  </a:cubicBezTo>
                  <a:cubicBezTo>
                    <a:pt x="1101" y="2160"/>
                    <a:pt x="1335" y="2260"/>
                    <a:pt x="1635" y="2394"/>
                  </a:cubicBezTo>
                  <a:cubicBezTo>
                    <a:pt x="1635" y="2394"/>
                    <a:pt x="1635" y="2394"/>
                    <a:pt x="1635" y="2361"/>
                  </a:cubicBezTo>
                  <a:cubicBezTo>
                    <a:pt x="1401" y="2260"/>
                    <a:pt x="1201" y="2160"/>
                    <a:pt x="968" y="2060"/>
                  </a:cubicBezTo>
                  <a:cubicBezTo>
                    <a:pt x="868" y="2027"/>
                    <a:pt x="734" y="1960"/>
                    <a:pt x="634" y="1894"/>
                  </a:cubicBezTo>
                  <a:cubicBezTo>
                    <a:pt x="534" y="1793"/>
                    <a:pt x="467" y="1660"/>
                    <a:pt x="401" y="1560"/>
                  </a:cubicBezTo>
                  <a:cubicBezTo>
                    <a:pt x="301" y="1427"/>
                    <a:pt x="234" y="1326"/>
                    <a:pt x="167" y="1226"/>
                  </a:cubicBezTo>
                  <a:cubicBezTo>
                    <a:pt x="67" y="1093"/>
                    <a:pt x="67" y="960"/>
                    <a:pt x="67" y="793"/>
                  </a:cubicBezTo>
                  <a:cubicBezTo>
                    <a:pt x="67" y="526"/>
                    <a:pt x="67" y="259"/>
                    <a:pt x="67" y="26"/>
                  </a:cubicBezTo>
                  <a:cubicBezTo>
                    <a:pt x="67" y="9"/>
                    <a:pt x="59" y="0"/>
                    <a:pt x="50"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7"/>
            <p:cNvSpPr/>
            <p:nvPr/>
          </p:nvSpPr>
          <p:spPr>
            <a:xfrm>
              <a:off x="3982768" y="1104388"/>
              <a:ext cx="126656" cy="134053"/>
            </a:xfrm>
            <a:custGeom>
              <a:avLst/>
              <a:gdLst/>
              <a:ahLst/>
              <a:cxnLst/>
              <a:rect l="l" t="t" r="r" b="b"/>
              <a:pathLst>
                <a:path w="1969" h="2084" extrusionOk="0">
                  <a:moveTo>
                    <a:pt x="26" y="1"/>
                  </a:moveTo>
                  <a:cubicBezTo>
                    <a:pt x="16" y="1"/>
                    <a:pt x="1" y="16"/>
                    <a:pt x="1" y="16"/>
                  </a:cubicBezTo>
                  <a:cubicBezTo>
                    <a:pt x="34" y="282"/>
                    <a:pt x="68" y="583"/>
                    <a:pt x="134" y="849"/>
                  </a:cubicBezTo>
                  <a:cubicBezTo>
                    <a:pt x="134" y="950"/>
                    <a:pt x="168" y="1050"/>
                    <a:pt x="234" y="1150"/>
                  </a:cubicBezTo>
                  <a:cubicBezTo>
                    <a:pt x="334" y="1250"/>
                    <a:pt x="434" y="1350"/>
                    <a:pt x="535" y="1483"/>
                  </a:cubicBezTo>
                  <a:cubicBezTo>
                    <a:pt x="635" y="1583"/>
                    <a:pt x="735" y="1683"/>
                    <a:pt x="835" y="1783"/>
                  </a:cubicBezTo>
                  <a:cubicBezTo>
                    <a:pt x="901" y="1850"/>
                    <a:pt x="1002" y="1850"/>
                    <a:pt x="1102" y="1884"/>
                  </a:cubicBezTo>
                  <a:cubicBezTo>
                    <a:pt x="1402" y="1950"/>
                    <a:pt x="1669" y="2017"/>
                    <a:pt x="1969" y="2084"/>
                  </a:cubicBezTo>
                  <a:cubicBezTo>
                    <a:pt x="1735" y="2017"/>
                    <a:pt x="1502" y="1950"/>
                    <a:pt x="1268" y="1884"/>
                  </a:cubicBezTo>
                  <a:cubicBezTo>
                    <a:pt x="1135" y="1850"/>
                    <a:pt x="1002" y="1817"/>
                    <a:pt x="901" y="1750"/>
                  </a:cubicBezTo>
                  <a:cubicBezTo>
                    <a:pt x="768" y="1683"/>
                    <a:pt x="701" y="1550"/>
                    <a:pt x="601" y="1483"/>
                  </a:cubicBezTo>
                  <a:cubicBezTo>
                    <a:pt x="501" y="1383"/>
                    <a:pt x="434" y="1283"/>
                    <a:pt x="334" y="1183"/>
                  </a:cubicBezTo>
                  <a:cubicBezTo>
                    <a:pt x="201" y="1050"/>
                    <a:pt x="201" y="916"/>
                    <a:pt x="168" y="783"/>
                  </a:cubicBezTo>
                  <a:cubicBezTo>
                    <a:pt x="134" y="516"/>
                    <a:pt x="68" y="282"/>
                    <a:pt x="34" y="16"/>
                  </a:cubicBezTo>
                  <a:cubicBezTo>
                    <a:pt x="34" y="4"/>
                    <a:pt x="30" y="1"/>
                    <a:pt x="26"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7"/>
            <p:cNvSpPr/>
            <p:nvPr/>
          </p:nvSpPr>
          <p:spPr>
            <a:xfrm>
              <a:off x="3948483" y="875775"/>
              <a:ext cx="109481" cy="223208"/>
            </a:xfrm>
            <a:custGeom>
              <a:avLst/>
              <a:gdLst/>
              <a:ahLst/>
              <a:cxnLst/>
              <a:rect l="l" t="t" r="r" b="b"/>
              <a:pathLst>
                <a:path w="1702" h="3470" extrusionOk="0">
                  <a:moveTo>
                    <a:pt x="0" y="3469"/>
                  </a:moveTo>
                  <a:cubicBezTo>
                    <a:pt x="0" y="2836"/>
                    <a:pt x="267" y="2102"/>
                    <a:pt x="467" y="1535"/>
                  </a:cubicBezTo>
                  <a:cubicBezTo>
                    <a:pt x="634" y="1101"/>
                    <a:pt x="834" y="534"/>
                    <a:pt x="1168" y="234"/>
                  </a:cubicBezTo>
                  <a:cubicBezTo>
                    <a:pt x="1401" y="0"/>
                    <a:pt x="1668" y="34"/>
                    <a:pt x="1668" y="367"/>
                  </a:cubicBezTo>
                  <a:cubicBezTo>
                    <a:pt x="1701" y="968"/>
                    <a:pt x="1334" y="1601"/>
                    <a:pt x="1068" y="2135"/>
                  </a:cubicBezTo>
                  <a:cubicBezTo>
                    <a:pt x="901" y="2402"/>
                    <a:pt x="734" y="2702"/>
                    <a:pt x="534" y="2969"/>
                  </a:cubicBezTo>
                  <a:cubicBezTo>
                    <a:pt x="434" y="3103"/>
                    <a:pt x="300" y="3236"/>
                    <a:pt x="200" y="3369"/>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7"/>
            <p:cNvSpPr/>
            <p:nvPr/>
          </p:nvSpPr>
          <p:spPr>
            <a:xfrm>
              <a:off x="3866920" y="903628"/>
              <a:ext cx="83751" cy="216840"/>
            </a:xfrm>
            <a:custGeom>
              <a:avLst/>
              <a:gdLst/>
              <a:ahLst/>
              <a:cxnLst/>
              <a:rect l="l" t="t" r="r" b="b"/>
              <a:pathLst>
                <a:path w="1302" h="3371" extrusionOk="0">
                  <a:moveTo>
                    <a:pt x="1235" y="3370"/>
                  </a:moveTo>
                  <a:cubicBezTo>
                    <a:pt x="834" y="2936"/>
                    <a:pt x="601" y="2269"/>
                    <a:pt x="367" y="1736"/>
                  </a:cubicBezTo>
                  <a:cubicBezTo>
                    <a:pt x="201" y="1369"/>
                    <a:pt x="1" y="835"/>
                    <a:pt x="34" y="435"/>
                  </a:cubicBezTo>
                  <a:cubicBezTo>
                    <a:pt x="67" y="134"/>
                    <a:pt x="267" y="1"/>
                    <a:pt x="468" y="234"/>
                  </a:cubicBezTo>
                  <a:cubicBezTo>
                    <a:pt x="868" y="635"/>
                    <a:pt x="1001" y="1302"/>
                    <a:pt x="1135" y="1802"/>
                  </a:cubicBezTo>
                  <a:cubicBezTo>
                    <a:pt x="1201" y="2102"/>
                    <a:pt x="1268" y="2403"/>
                    <a:pt x="1301" y="2703"/>
                  </a:cubicBezTo>
                  <a:cubicBezTo>
                    <a:pt x="1301" y="2870"/>
                    <a:pt x="1268" y="3036"/>
                    <a:pt x="1301" y="3203"/>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7"/>
            <p:cNvSpPr/>
            <p:nvPr/>
          </p:nvSpPr>
          <p:spPr>
            <a:xfrm>
              <a:off x="4019241" y="1098663"/>
              <a:ext cx="139585" cy="73009"/>
            </a:xfrm>
            <a:custGeom>
              <a:avLst/>
              <a:gdLst/>
              <a:ahLst/>
              <a:cxnLst/>
              <a:rect l="l" t="t" r="r" b="b"/>
              <a:pathLst>
                <a:path w="2170" h="1135" extrusionOk="0">
                  <a:moveTo>
                    <a:pt x="175" y="0"/>
                  </a:moveTo>
                  <a:cubicBezTo>
                    <a:pt x="127" y="0"/>
                    <a:pt x="80" y="2"/>
                    <a:pt x="34" y="4"/>
                  </a:cubicBezTo>
                  <a:lnTo>
                    <a:pt x="1" y="271"/>
                  </a:lnTo>
                  <a:cubicBezTo>
                    <a:pt x="5" y="271"/>
                    <a:pt x="9" y="271"/>
                    <a:pt x="13" y="271"/>
                  </a:cubicBezTo>
                  <a:cubicBezTo>
                    <a:pt x="302" y="271"/>
                    <a:pt x="1437" y="1135"/>
                    <a:pt x="1919" y="1135"/>
                  </a:cubicBezTo>
                  <a:cubicBezTo>
                    <a:pt x="2042" y="1135"/>
                    <a:pt x="2122" y="1079"/>
                    <a:pt x="2136" y="938"/>
                  </a:cubicBezTo>
                  <a:cubicBezTo>
                    <a:pt x="2169" y="638"/>
                    <a:pt x="1902" y="438"/>
                    <a:pt x="1702" y="338"/>
                  </a:cubicBezTo>
                  <a:cubicBezTo>
                    <a:pt x="1245" y="155"/>
                    <a:pt x="677" y="0"/>
                    <a:pt x="175" y="0"/>
                  </a:cubicBez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9" name="Google Shape;199;p7"/>
          <p:cNvSpPr txBox="1">
            <a:spLocks noGrp="1"/>
          </p:cNvSpPr>
          <p:nvPr>
            <p:ph type="title"/>
          </p:nvPr>
        </p:nvSpPr>
        <p:spPr>
          <a:xfrm>
            <a:off x="3634075" y="1647725"/>
            <a:ext cx="4796700" cy="1023000"/>
          </a:xfrm>
          <a:prstGeom prst="rect">
            <a:avLst/>
          </a:prstGeom>
        </p:spPr>
        <p:txBody>
          <a:bodyPr spcFirstLastPara="1" wrap="square" lIns="91425" tIns="91425" rIns="91425" bIns="91425" anchor="b" anchorCtr="0">
            <a:noAutofit/>
          </a:bodyPr>
          <a:lstStyle>
            <a:lvl1pPr lvl="0" algn="r">
              <a:spcBef>
                <a:spcPts val="0"/>
              </a:spcBef>
              <a:spcAft>
                <a:spcPts val="0"/>
              </a:spcAft>
              <a:buSzPts val="2400"/>
              <a:buNone/>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200" name="Google Shape;200;p7"/>
          <p:cNvSpPr txBox="1">
            <a:spLocks noGrp="1"/>
          </p:cNvSpPr>
          <p:nvPr>
            <p:ph type="body" idx="1"/>
          </p:nvPr>
        </p:nvSpPr>
        <p:spPr>
          <a:xfrm>
            <a:off x="3634075" y="2749057"/>
            <a:ext cx="4796700" cy="746700"/>
          </a:xfrm>
          <a:prstGeom prst="rect">
            <a:avLst/>
          </a:prstGeom>
        </p:spPr>
        <p:txBody>
          <a:bodyPr spcFirstLastPara="1" wrap="square" lIns="91425" tIns="91425" rIns="91425" bIns="91425" anchor="t" anchorCtr="0">
            <a:noAutofit/>
          </a:bodyPr>
          <a:lstStyle>
            <a:lvl1pPr marL="457200" lvl="0" indent="-304800" algn="r">
              <a:spcBef>
                <a:spcPts val="0"/>
              </a:spcBef>
              <a:spcAft>
                <a:spcPts val="0"/>
              </a:spcAft>
              <a:buSzPts val="1200"/>
              <a:buChar char="●"/>
              <a:defRPr sz="1600">
                <a:solidFill>
                  <a:schemeClr val="dk1"/>
                </a:solidFill>
              </a:defRPr>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Section header 3">
  <p:cSld name="CUSTOM_12">
    <p:spTree>
      <p:nvGrpSpPr>
        <p:cNvPr id="1" name="Shape 2062"/>
        <p:cNvGrpSpPr/>
        <p:nvPr/>
      </p:nvGrpSpPr>
      <p:grpSpPr>
        <a:xfrm>
          <a:off x="0" y="0"/>
          <a:ext cx="0" cy="0"/>
          <a:chOff x="0" y="0"/>
          <a:chExt cx="0" cy="0"/>
        </a:xfrm>
      </p:grpSpPr>
      <p:sp>
        <p:nvSpPr>
          <p:cNvPr id="2063" name="Google Shape;2063;p62"/>
          <p:cNvSpPr/>
          <p:nvPr/>
        </p:nvSpPr>
        <p:spPr>
          <a:xfrm>
            <a:off x="7960975" y="914400"/>
            <a:ext cx="709700" cy="307725"/>
          </a:xfrm>
          <a:custGeom>
            <a:avLst/>
            <a:gdLst/>
            <a:ahLst/>
            <a:cxnLst/>
            <a:rect l="l" t="t" r="r" b="b"/>
            <a:pathLst>
              <a:path w="28388" h="12309" extrusionOk="0">
                <a:moveTo>
                  <a:pt x="18247" y="0"/>
                </a:moveTo>
                <a:cubicBezTo>
                  <a:pt x="13877" y="0"/>
                  <a:pt x="10141" y="2802"/>
                  <a:pt x="8740" y="6738"/>
                </a:cubicBezTo>
                <a:lnTo>
                  <a:pt x="2769" y="6738"/>
                </a:lnTo>
                <a:cubicBezTo>
                  <a:pt x="1234" y="6738"/>
                  <a:pt x="0" y="7973"/>
                  <a:pt x="0" y="9507"/>
                </a:cubicBezTo>
                <a:cubicBezTo>
                  <a:pt x="0" y="11041"/>
                  <a:pt x="1234" y="12309"/>
                  <a:pt x="2769" y="12309"/>
                </a:cubicBezTo>
                <a:lnTo>
                  <a:pt x="25585" y="12309"/>
                </a:lnTo>
                <a:cubicBezTo>
                  <a:pt x="27153" y="12309"/>
                  <a:pt x="28387" y="11041"/>
                  <a:pt x="28387" y="9507"/>
                </a:cubicBezTo>
                <a:cubicBezTo>
                  <a:pt x="28387" y="9407"/>
                  <a:pt x="28387" y="9273"/>
                  <a:pt x="28354" y="9173"/>
                </a:cubicBezTo>
                <a:cubicBezTo>
                  <a:pt x="28087" y="3836"/>
                  <a:pt x="23684" y="0"/>
                  <a:pt x="18247" y="0"/>
                </a:cubicBezTo>
                <a:close/>
              </a:path>
            </a:pathLst>
          </a:custGeom>
          <a:solidFill>
            <a:srgbClr val="F0EF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4" name="Google Shape;2064;p62"/>
          <p:cNvSpPr/>
          <p:nvPr/>
        </p:nvSpPr>
        <p:spPr>
          <a:xfrm flipH="1">
            <a:off x="428575" y="1646063"/>
            <a:ext cx="709700" cy="307725"/>
          </a:xfrm>
          <a:custGeom>
            <a:avLst/>
            <a:gdLst/>
            <a:ahLst/>
            <a:cxnLst/>
            <a:rect l="l" t="t" r="r" b="b"/>
            <a:pathLst>
              <a:path w="28388" h="12309" extrusionOk="0">
                <a:moveTo>
                  <a:pt x="18247" y="0"/>
                </a:moveTo>
                <a:cubicBezTo>
                  <a:pt x="13877" y="0"/>
                  <a:pt x="10141" y="2802"/>
                  <a:pt x="8740" y="6738"/>
                </a:cubicBezTo>
                <a:lnTo>
                  <a:pt x="2769" y="6738"/>
                </a:lnTo>
                <a:cubicBezTo>
                  <a:pt x="1234" y="6738"/>
                  <a:pt x="0" y="7973"/>
                  <a:pt x="0" y="9507"/>
                </a:cubicBezTo>
                <a:cubicBezTo>
                  <a:pt x="0" y="11041"/>
                  <a:pt x="1234" y="12309"/>
                  <a:pt x="2769" y="12309"/>
                </a:cubicBezTo>
                <a:lnTo>
                  <a:pt x="25585" y="12309"/>
                </a:lnTo>
                <a:cubicBezTo>
                  <a:pt x="27153" y="12309"/>
                  <a:pt x="28387" y="11041"/>
                  <a:pt x="28387" y="9507"/>
                </a:cubicBezTo>
                <a:cubicBezTo>
                  <a:pt x="28387" y="9407"/>
                  <a:pt x="28387" y="9273"/>
                  <a:pt x="28354" y="9173"/>
                </a:cubicBezTo>
                <a:cubicBezTo>
                  <a:pt x="28087" y="3836"/>
                  <a:pt x="23684" y="0"/>
                  <a:pt x="18247" y="0"/>
                </a:cubicBezTo>
                <a:close/>
              </a:path>
            </a:pathLst>
          </a:custGeom>
          <a:solidFill>
            <a:srgbClr val="F0EF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065" name="Google Shape;2065;p62"/>
          <p:cNvGrpSpPr/>
          <p:nvPr/>
        </p:nvGrpSpPr>
        <p:grpSpPr>
          <a:xfrm flipH="1">
            <a:off x="586438" y="3795019"/>
            <a:ext cx="253560" cy="322660"/>
            <a:chOff x="3828325" y="875775"/>
            <a:chExt cx="330501" cy="420623"/>
          </a:xfrm>
        </p:grpSpPr>
        <p:sp>
          <p:nvSpPr>
            <p:cNvPr id="2066" name="Google Shape;2066;p62"/>
            <p:cNvSpPr/>
            <p:nvPr/>
          </p:nvSpPr>
          <p:spPr>
            <a:xfrm>
              <a:off x="3884094" y="1119247"/>
              <a:ext cx="53711" cy="53776"/>
            </a:xfrm>
            <a:custGeom>
              <a:avLst/>
              <a:gdLst/>
              <a:ahLst/>
              <a:cxnLst/>
              <a:rect l="l" t="t" r="r" b="b"/>
              <a:pathLst>
                <a:path w="835" h="836" extrusionOk="0">
                  <a:moveTo>
                    <a:pt x="474" y="1"/>
                  </a:moveTo>
                  <a:cubicBezTo>
                    <a:pt x="323" y="1"/>
                    <a:pt x="155" y="120"/>
                    <a:pt x="100" y="285"/>
                  </a:cubicBezTo>
                  <a:cubicBezTo>
                    <a:pt x="0" y="485"/>
                    <a:pt x="67" y="719"/>
                    <a:pt x="234" y="819"/>
                  </a:cubicBezTo>
                  <a:cubicBezTo>
                    <a:pt x="269" y="830"/>
                    <a:pt x="305" y="836"/>
                    <a:pt x="340" y="836"/>
                  </a:cubicBezTo>
                  <a:cubicBezTo>
                    <a:pt x="502" y="836"/>
                    <a:pt x="652" y="716"/>
                    <a:pt x="734" y="552"/>
                  </a:cubicBezTo>
                  <a:cubicBezTo>
                    <a:pt x="834" y="352"/>
                    <a:pt x="734" y="118"/>
                    <a:pt x="567" y="18"/>
                  </a:cubicBezTo>
                  <a:cubicBezTo>
                    <a:pt x="538" y="6"/>
                    <a:pt x="506" y="1"/>
                    <a:pt x="474" y="1"/>
                  </a:cubicBez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7" name="Google Shape;2067;p62"/>
            <p:cNvSpPr/>
            <p:nvPr/>
          </p:nvSpPr>
          <p:spPr>
            <a:xfrm>
              <a:off x="3918444" y="1068109"/>
              <a:ext cx="126656" cy="79699"/>
            </a:xfrm>
            <a:custGeom>
              <a:avLst/>
              <a:gdLst/>
              <a:ahLst/>
              <a:cxnLst/>
              <a:rect l="l" t="t" r="r" b="b"/>
              <a:pathLst>
                <a:path w="1969" h="1239" extrusionOk="0">
                  <a:moveTo>
                    <a:pt x="1114" y="1"/>
                  </a:moveTo>
                  <a:cubicBezTo>
                    <a:pt x="642" y="1"/>
                    <a:pt x="123" y="511"/>
                    <a:pt x="0" y="880"/>
                  </a:cubicBezTo>
                  <a:lnTo>
                    <a:pt x="0" y="1180"/>
                  </a:lnTo>
                  <a:cubicBezTo>
                    <a:pt x="43" y="1223"/>
                    <a:pt x="86" y="1238"/>
                    <a:pt x="130" y="1238"/>
                  </a:cubicBezTo>
                  <a:cubicBezTo>
                    <a:pt x="223" y="1238"/>
                    <a:pt x="320" y="1169"/>
                    <a:pt x="434" y="1147"/>
                  </a:cubicBezTo>
                  <a:cubicBezTo>
                    <a:pt x="551" y="1108"/>
                    <a:pt x="668" y="1091"/>
                    <a:pt x="785" y="1091"/>
                  </a:cubicBezTo>
                  <a:cubicBezTo>
                    <a:pt x="868" y="1091"/>
                    <a:pt x="951" y="1099"/>
                    <a:pt x="1034" y="1113"/>
                  </a:cubicBezTo>
                  <a:cubicBezTo>
                    <a:pt x="1188" y="1113"/>
                    <a:pt x="1349" y="1156"/>
                    <a:pt x="1488" y="1156"/>
                  </a:cubicBezTo>
                  <a:cubicBezTo>
                    <a:pt x="1650" y="1156"/>
                    <a:pt x="1781" y="1098"/>
                    <a:pt x="1835" y="846"/>
                  </a:cubicBezTo>
                  <a:cubicBezTo>
                    <a:pt x="1968" y="446"/>
                    <a:pt x="1601" y="113"/>
                    <a:pt x="1234" y="12"/>
                  </a:cubicBezTo>
                  <a:cubicBezTo>
                    <a:pt x="1195" y="5"/>
                    <a:pt x="1155" y="1"/>
                    <a:pt x="1114" y="1"/>
                  </a:cubicBez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8" name="Google Shape;2068;p62"/>
            <p:cNvSpPr/>
            <p:nvPr/>
          </p:nvSpPr>
          <p:spPr>
            <a:xfrm>
              <a:off x="3828325" y="1159001"/>
              <a:ext cx="81564" cy="135211"/>
            </a:xfrm>
            <a:custGeom>
              <a:avLst/>
              <a:gdLst/>
              <a:ahLst/>
              <a:cxnLst/>
              <a:rect l="l" t="t" r="r" b="b"/>
              <a:pathLst>
                <a:path w="1268" h="2102" extrusionOk="0">
                  <a:moveTo>
                    <a:pt x="1234" y="0"/>
                  </a:moveTo>
                  <a:cubicBezTo>
                    <a:pt x="1168" y="0"/>
                    <a:pt x="1101" y="134"/>
                    <a:pt x="1068" y="167"/>
                  </a:cubicBezTo>
                  <a:cubicBezTo>
                    <a:pt x="1001" y="267"/>
                    <a:pt x="934" y="334"/>
                    <a:pt x="867" y="434"/>
                  </a:cubicBezTo>
                  <a:cubicBezTo>
                    <a:pt x="734" y="601"/>
                    <a:pt x="634" y="768"/>
                    <a:pt x="534" y="968"/>
                  </a:cubicBezTo>
                  <a:cubicBezTo>
                    <a:pt x="400" y="1135"/>
                    <a:pt x="300" y="1335"/>
                    <a:pt x="234" y="1535"/>
                  </a:cubicBezTo>
                  <a:cubicBezTo>
                    <a:pt x="134" y="1702"/>
                    <a:pt x="33" y="1902"/>
                    <a:pt x="0" y="2102"/>
                  </a:cubicBezTo>
                  <a:cubicBezTo>
                    <a:pt x="67" y="1935"/>
                    <a:pt x="134" y="1735"/>
                    <a:pt x="234" y="1568"/>
                  </a:cubicBezTo>
                  <a:cubicBezTo>
                    <a:pt x="334" y="1401"/>
                    <a:pt x="400" y="1201"/>
                    <a:pt x="500" y="1035"/>
                  </a:cubicBezTo>
                  <a:cubicBezTo>
                    <a:pt x="634" y="868"/>
                    <a:pt x="734" y="701"/>
                    <a:pt x="834" y="534"/>
                  </a:cubicBezTo>
                  <a:cubicBezTo>
                    <a:pt x="901" y="467"/>
                    <a:pt x="967" y="367"/>
                    <a:pt x="1034" y="301"/>
                  </a:cubicBezTo>
                  <a:cubicBezTo>
                    <a:pt x="1068" y="234"/>
                    <a:pt x="1101" y="201"/>
                    <a:pt x="1134" y="167"/>
                  </a:cubicBezTo>
                  <a:cubicBezTo>
                    <a:pt x="1168" y="134"/>
                    <a:pt x="1201" y="101"/>
                    <a:pt x="1234" y="67"/>
                  </a:cubicBezTo>
                  <a:cubicBezTo>
                    <a:pt x="1268" y="67"/>
                    <a:pt x="1268" y="67"/>
                    <a:pt x="1268" y="34"/>
                  </a:cubicBezTo>
                  <a:cubicBezTo>
                    <a:pt x="1268" y="34"/>
                    <a:pt x="1234" y="0"/>
                    <a:pt x="1234"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9" name="Google Shape;2069;p62"/>
            <p:cNvSpPr/>
            <p:nvPr/>
          </p:nvSpPr>
          <p:spPr>
            <a:xfrm>
              <a:off x="3839003" y="1079623"/>
              <a:ext cx="77319" cy="60144"/>
            </a:xfrm>
            <a:custGeom>
              <a:avLst/>
              <a:gdLst/>
              <a:ahLst/>
              <a:cxnLst/>
              <a:rect l="l" t="t" r="r" b="b"/>
              <a:pathLst>
                <a:path w="1202" h="935" extrusionOk="0">
                  <a:moveTo>
                    <a:pt x="1" y="0"/>
                  </a:moveTo>
                  <a:cubicBezTo>
                    <a:pt x="1" y="0"/>
                    <a:pt x="1" y="34"/>
                    <a:pt x="1" y="34"/>
                  </a:cubicBezTo>
                  <a:cubicBezTo>
                    <a:pt x="501" y="200"/>
                    <a:pt x="902" y="534"/>
                    <a:pt x="1202" y="934"/>
                  </a:cubicBezTo>
                  <a:cubicBezTo>
                    <a:pt x="935" y="501"/>
                    <a:pt x="501" y="200"/>
                    <a:pt x="1"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0" name="Google Shape;2070;p62"/>
            <p:cNvSpPr/>
            <p:nvPr/>
          </p:nvSpPr>
          <p:spPr>
            <a:xfrm>
              <a:off x="3845435" y="1103230"/>
              <a:ext cx="58021" cy="37501"/>
            </a:xfrm>
            <a:custGeom>
              <a:avLst/>
              <a:gdLst/>
              <a:ahLst/>
              <a:cxnLst/>
              <a:rect l="l" t="t" r="r" b="b"/>
              <a:pathLst>
                <a:path w="902" h="583" extrusionOk="0">
                  <a:moveTo>
                    <a:pt x="1" y="0"/>
                  </a:moveTo>
                  <a:lnTo>
                    <a:pt x="1" y="0"/>
                  </a:lnTo>
                  <a:cubicBezTo>
                    <a:pt x="301" y="167"/>
                    <a:pt x="601" y="334"/>
                    <a:pt x="868" y="567"/>
                  </a:cubicBezTo>
                  <a:cubicBezTo>
                    <a:pt x="868" y="578"/>
                    <a:pt x="872" y="582"/>
                    <a:pt x="877" y="582"/>
                  </a:cubicBezTo>
                  <a:cubicBezTo>
                    <a:pt x="887" y="582"/>
                    <a:pt x="902" y="567"/>
                    <a:pt x="902" y="567"/>
                  </a:cubicBezTo>
                  <a:cubicBezTo>
                    <a:pt x="601" y="334"/>
                    <a:pt x="335" y="134"/>
                    <a:pt x="1"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1" name="Google Shape;2071;p62"/>
            <p:cNvSpPr/>
            <p:nvPr/>
          </p:nvSpPr>
          <p:spPr>
            <a:xfrm>
              <a:off x="3939864" y="1116610"/>
              <a:ext cx="68763" cy="179788"/>
            </a:xfrm>
            <a:custGeom>
              <a:avLst/>
              <a:gdLst/>
              <a:ahLst/>
              <a:cxnLst/>
              <a:rect l="l" t="t" r="r" b="b"/>
              <a:pathLst>
                <a:path w="1069" h="2795" extrusionOk="0">
                  <a:moveTo>
                    <a:pt x="413" y="1"/>
                  </a:moveTo>
                  <a:cubicBezTo>
                    <a:pt x="401" y="1"/>
                    <a:pt x="384" y="9"/>
                    <a:pt x="368" y="26"/>
                  </a:cubicBezTo>
                  <a:cubicBezTo>
                    <a:pt x="268" y="259"/>
                    <a:pt x="201" y="526"/>
                    <a:pt x="101" y="793"/>
                  </a:cubicBezTo>
                  <a:cubicBezTo>
                    <a:pt x="67" y="893"/>
                    <a:pt x="1" y="993"/>
                    <a:pt x="34" y="1126"/>
                  </a:cubicBezTo>
                  <a:cubicBezTo>
                    <a:pt x="67" y="1260"/>
                    <a:pt x="101" y="1393"/>
                    <a:pt x="134" y="1527"/>
                  </a:cubicBezTo>
                  <a:cubicBezTo>
                    <a:pt x="167" y="1660"/>
                    <a:pt x="201" y="1827"/>
                    <a:pt x="234" y="1960"/>
                  </a:cubicBezTo>
                  <a:cubicBezTo>
                    <a:pt x="268" y="2027"/>
                    <a:pt x="368" y="2127"/>
                    <a:pt x="434" y="2194"/>
                  </a:cubicBezTo>
                  <a:cubicBezTo>
                    <a:pt x="634" y="2394"/>
                    <a:pt x="835" y="2594"/>
                    <a:pt x="1068" y="2794"/>
                  </a:cubicBezTo>
                  <a:cubicBezTo>
                    <a:pt x="1068" y="2794"/>
                    <a:pt x="1068" y="2761"/>
                    <a:pt x="1068" y="2761"/>
                  </a:cubicBezTo>
                  <a:cubicBezTo>
                    <a:pt x="901" y="2594"/>
                    <a:pt x="735" y="2427"/>
                    <a:pt x="568" y="2261"/>
                  </a:cubicBezTo>
                  <a:cubicBezTo>
                    <a:pt x="468" y="2194"/>
                    <a:pt x="368" y="2094"/>
                    <a:pt x="301" y="1960"/>
                  </a:cubicBezTo>
                  <a:cubicBezTo>
                    <a:pt x="234" y="1860"/>
                    <a:pt x="234" y="1694"/>
                    <a:pt x="201" y="1560"/>
                  </a:cubicBezTo>
                  <a:cubicBezTo>
                    <a:pt x="167" y="1460"/>
                    <a:pt x="134" y="1327"/>
                    <a:pt x="101" y="1193"/>
                  </a:cubicBezTo>
                  <a:cubicBezTo>
                    <a:pt x="67" y="1026"/>
                    <a:pt x="101" y="893"/>
                    <a:pt x="167" y="760"/>
                  </a:cubicBezTo>
                  <a:cubicBezTo>
                    <a:pt x="268" y="526"/>
                    <a:pt x="334" y="259"/>
                    <a:pt x="434" y="26"/>
                  </a:cubicBezTo>
                  <a:cubicBezTo>
                    <a:pt x="434" y="9"/>
                    <a:pt x="426" y="1"/>
                    <a:pt x="413"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2" name="Google Shape;2072;p62"/>
            <p:cNvSpPr/>
            <p:nvPr/>
          </p:nvSpPr>
          <p:spPr>
            <a:xfrm>
              <a:off x="3957039" y="1118733"/>
              <a:ext cx="85874" cy="169046"/>
            </a:xfrm>
            <a:custGeom>
              <a:avLst/>
              <a:gdLst/>
              <a:ahLst/>
              <a:cxnLst/>
              <a:rect l="l" t="t" r="r" b="b"/>
              <a:pathLst>
                <a:path w="1335" h="2628" extrusionOk="0">
                  <a:moveTo>
                    <a:pt x="217" y="1"/>
                  </a:moveTo>
                  <a:cubicBezTo>
                    <a:pt x="209" y="1"/>
                    <a:pt x="201" y="9"/>
                    <a:pt x="201" y="26"/>
                  </a:cubicBezTo>
                  <a:cubicBezTo>
                    <a:pt x="134" y="293"/>
                    <a:pt x="101" y="560"/>
                    <a:pt x="34" y="827"/>
                  </a:cubicBezTo>
                  <a:cubicBezTo>
                    <a:pt x="34" y="960"/>
                    <a:pt x="1" y="1060"/>
                    <a:pt x="34" y="1160"/>
                  </a:cubicBezTo>
                  <a:cubicBezTo>
                    <a:pt x="101" y="1294"/>
                    <a:pt x="134" y="1427"/>
                    <a:pt x="201" y="1560"/>
                  </a:cubicBezTo>
                  <a:cubicBezTo>
                    <a:pt x="267" y="1694"/>
                    <a:pt x="301" y="1827"/>
                    <a:pt x="367" y="1961"/>
                  </a:cubicBezTo>
                  <a:cubicBezTo>
                    <a:pt x="434" y="2061"/>
                    <a:pt x="534" y="2094"/>
                    <a:pt x="601" y="2161"/>
                  </a:cubicBezTo>
                  <a:cubicBezTo>
                    <a:pt x="868" y="2328"/>
                    <a:pt x="1101" y="2494"/>
                    <a:pt x="1335" y="2628"/>
                  </a:cubicBezTo>
                  <a:cubicBezTo>
                    <a:pt x="1168" y="2494"/>
                    <a:pt x="968" y="2361"/>
                    <a:pt x="768" y="2228"/>
                  </a:cubicBezTo>
                  <a:cubicBezTo>
                    <a:pt x="668" y="2161"/>
                    <a:pt x="534" y="2061"/>
                    <a:pt x="434" y="1961"/>
                  </a:cubicBezTo>
                  <a:cubicBezTo>
                    <a:pt x="367" y="1861"/>
                    <a:pt x="334" y="1727"/>
                    <a:pt x="267" y="1594"/>
                  </a:cubicBezTo>
                  <a:cubicBezTo>
                    <a:pt x="234" y="1460"/>
                    <a:pt x="167" y="1360"/>
                    <a:pt x="134" y="1227"/>
                  </a:cubicBezTo>
                  <a:cubicBezTo>
                    <a:pt x="67" y="1093"/>
                    <a:pt x="67" y="960"/>
                    <a:pt x="101" y="793"/>
                  </a:cubicBezTo>
                  <a:cubicBezTo>
                    <a:pt x="167" y="526"/>
                    <a:pt x="201" y="293"/>
                    <a:pt x="234" y="26"/>
                  </a:cubicBezTo>
                  <a:cubicBezTo>
                    <a:pt x="234" y="9"/>
                    <a:pt x="226" y="1"/>
                    <a:pt x="217"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3" name="Google Shape;2073;p62"/>
            <p:cNvSpPr/>
            <p:nvPr/>
          </p:nvSpPr>
          <p:spPr>
            <a:xfrm>
              <a:off x="3974213" y="1103745"/>
              <a:ext cx="105171" cy="153994"/>
            </a:xfrm>
            <a:custGeom>
              <a:avLst/>
              <a:gdLst/>
              <a:ahLst/>
              <a:cxnLst/>
              <a:rect l="l" t="t" r="r" b="b"/>
              <a:pathLst>
                <a:path w="1635" h="2394" extrusionOk="0">
                  <a:moveTo>
                    <a:pt x="50" y="0"/>
                  </a:moveTo>
                  <a:cubicBezTo>
                    <a:pt x="42" y="0"/>
                    <a:pt x="34" y="9"/>
                    <a:pt x="34" y="26"/>
                  </a:cubicBezTo>
                  <a:cubicBezTo>
                    <a:pt x="34" y="292"/>
                    <a:pt x="34" y="559"/>
                    <a:pt x="34" y="859"/>
                  </a:cubicBezTo>
                  <a:cubicBezTo>
                    <a:pt x="34" y="960"/>
                    <a:pt x="0" y="1060"/>
                    <a:pt x="67" y="1160"/>
                  </a:cubicBezTo>
                  <a:cubicBezTo>
                    <a:pt x="134" y="1293"/>
                    <a:pt x="234" y="1427"/>
                    <a:pt x="301" y="1527"/>
                  </a:cubicBezTo>
                  <a:cubicBezTo>
                    <a:pt x="401" y="1660"/>
                    <a:pt x="467" y="1760"/>
                    <a:pt x="567" y="1894"/>
                  </a:cubicBezTo>
                  <a:cubicBezTo>
                    <a:pt x="634" y="1960"/>
                    <a:pt x="734" y="1994"/>
                    <a:pt x="834" y="2027"/>
                  </a:cubicBezTo>
                  <a:cubicBezTo>
                    <a:pt x="1101" y="2160"/>
                    <a:pt x="1335" y="2260"/>
                    <a:pt x="1635" y="2394"/>
                  </a:cubicBezTo>
                  <a:cubicBezTo>
                    <a:pt x="1635" y="2394"/>
                    <a:pt x="1635" y="2394"/>
                    <a:pt x="1635" y="2361"/>
                  </a:cubicBezTo>
                  <a:cubicBezTo>
                    <a:pt x="1401" y="2260"/>
                    <a:pt x="1201" y="2160"/>
                    <a:pt x="968" y="2060"/>
                  </a:cubicBezTo>
                  <a:cubicBezTo>
                    <a:pt x="868" y="2027"/>
                    <a:pt x="734" y="1960"/>
                    <a:pt x="634" y="1894"/>
                  </a:cubicBezTo>
                  <a:cubicBezTo>
                    <a:pt x="534" y="1793"/>
                    <a:pt x="467" y="1660"/>
                    <a:pt x="401" y="1560"/>
                  </a:cubicBezTo>
                  <a:cubicBezTo>
                    <a:pt x="301" y="1427"/>
                    <a:pt x="234" y="1326"/>
                    <a:pt x="167" y="1226"/>
                  </a:cubicBezTo>
                  <a:cubicBezTo>
                    <a:pt x="67" y="1093"/>
                    <a:pt x="67" y="960"/>
                    <a:pt x="67" y="793"/>
                  </a:cubicBezTo>
                  <a:cubicBezTo>
                    <a:pt x="67" y="526"/>
                    <a:pt x="67" y="259"/>
                    <a:pt x="67" y="26"/>
                  </a:cubicBezTo>
                  <a:cubicBezTo>
                    <a:pt x="67" y="9"/>
                    <a:pt x="59" y="0"/>
                    <a:pt x="50"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4" name="Google Shape;2074;p62"/>
            <p:cNvSpPr/>
            <p:nvPr/>
          </p:nvSpPr>
          <p:spPr>
            <a:xfrm>
              <a:off x="3982768" y="1104388"/>
              <a:ext cx="126656" cy="134053"/>
            </a:xfrm>
            <a:custGeom>
              <a:avLst/>
              <a:gdLst/>
              <a:ahLst/>
              <a:cxnLst/>
              <a:rect l="l" t="t" r="r" b="b"/>
              <a:pathLst>
                <a:path w="1969" h="2084" extrusionOk="0">
                  <a:moveTo>
                    <a:pt x="26" y="1"/>
                  </a:moveTo>
                  <a:cubicBezTo>
                    <a:pt x="16" y="1"/>
                    <a:pt x="1" y="16"/>
                    <a:pt x="1" y="16"/>
                  </a:cubicBezTo>
                  <a:cubicBezTo>
                    <a:pt x="34" y="282"/>
                    <a:pt x="68" y="583"/>
                    <a:pt x="134" y="849"/>
                  </a:cubicBezTo>
                  <a:cubicBezTo>
                    <a:pt x="134" y="950"/>
                    <a:pt x="168" y="1050"/>
                    <a:pt x="234" y="1150"/>
                  </a:cubicBezTo>
                  <a:cubicBezTo>
                    <a:pt x="334" y="1250"/>
                    <a:pt x="434" y="1350"/>
                    <a:pt x="535" y="1483"/>
                  </a:cubicBezTo>
                  <a:cubicBezTo>
                    <a:pt x="635" y="1583"/>
                    <a:pt x="735" y="1683"/>
                    <a:pt x="835" y="1783"/>
                  </a:cubicBezTo>
                  <a:cubicBezTo>
                    <a:pt x="901" y="1850"/>
                    <a:pt x="1002" y="1850"/>
                    <a:pt x="1102" y="1884"/>
                  </a:cubicBezTo>
                  <a:cubicBezTo>
                    <a:pt x="1402" y="1950"/>
                    <a:pt x="1669" y="2017"/>
                    <a:pt x="1969" y="2084"/>
                  </a:cubicBezTo>
                  <a:cubicBezTo>
                    <a:pt x="1735" y="2017"/>
                    <a:pt x="1502" y="1950"/>
                    <a:pt x="1268" y="1884"/>
                  </a:cubicBezTo>
                  <a:cubicBezTo>
                    <a:pt x="1135" y="1850"/>
                    <a:pt x="1002" y="1817"/>
                    <a:pt x="901" y="1750"/>
                  </a:cubicBezTo>
                  <a:cubicBezTo>
                    <a:pt x="768" y="1683"/>
                    <a:pt x="701" y="1550"/>
                    <a:pt x="601" y="1483"/>
                  </a:cubicBezTo>
                  <a:cubicBezTo>
                    <a:pt x="501" y="1383"/>
                    <a:pt x="434" y="1283"/>
                    <a:pt x="334" y="1183"/>
                  </a:cubicBezTo>
                  <a:cubicBezTo>
                    <a:pt x="201" y="1050"/>
                    <a:pt x="201" y="916"/>
                    <a:pt x="168" y="783"/>
                  </a:cubicBezTo>
                  <a:cubicBezTo>
                    <a:pt x="134" y="516"/>
                    <a:pt x="68" y="282"/>
                    <a:pt x="34" y="16"/>
                  </a:cubicBezTo>
                  <a:cubicBezTo>
                    <a:pt x="34" y="4"/>
                    <a:pt x="30" y="1"/>
                    <a:pt x="26"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5" name="Google Shape;2075;p62"/>
            <p:cNvSpPr/>
            <p:nvPr/>
          </p:nvSpPr>
          <p:spPr>
            <a:xfrm>
              <a:off x="3948483" y="875775"/>
              <a:ext cx="109481" cy="223208"/>
            </a:xfrm>
            <a:custGeom>
              <a:avLst/>
              <a:gdLst/>
              <a:ahLst/>
              <a:cxnLst/>
              <a:rect l="l" t="t" r="r" b="b"/>
              <a:pathLst>
                <a:path w="1702" h="3470" extrusionOk="0">
                  <a:moveTo>
                    <a:pt x="0" y="3469"/>
                  </a:moveTo>
                  <a:cubicBezTo>
                    <a:pt x="0" y="2836"/>
                    <a:pt x="267" y="2102"/>
                    <a:pt x="467" y="1535"/>
                  </a:cubicBezTo>
                  <a:cubicBezTo>
                    <a:pt x="634" y="1101"/>
                    <a:pt x="834" y="534"/>
                    <a:pt x="1168" y="234"/>
                  </a:cubicBezTo>
                  <a:cubicBezTo>
                    <a:pt x="1401" y="0"/>
                    <a:pt x="1668" y="34"/>
                    <a:pt x="1668" y="367"/>
                  </a:cubicBezTo>
                  <a:cubicBezTo>
                    <a:pt x="1701" y="968"/>
                    <a:pt x="1334" y="1601"/>
                    <a:pt x="1068" y="2135"/>
                  </a:cubicBezTo>
                  <a:cubicBezTo>
                    <a:pt x="901" y="2402"/>
                    <a:pt x="734" y="2702"/>
                    <a:pt x="534" y="2969"/>
                  </a:cubicBezTo>
                  <a:cubicBezTo>
                    <a:pt x="434" y="3103"/>
                    <a:pt x="300" y="3236"/>
                    <a:pt x="200" y="3369"/>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6" name="Google Shape;2076;p62"/>
            <p:cNvSpPr/>
            <p:nvPr/>
          </p:nvSpPr>
          <p:spPr>
            <a:xfrm>
              <a:off x="3866920" y="903628"/>
              <a:ext cx="83751" cy="216840"/>
            </a:xfrm>
            <a:custGeom>
              <a:avLst/>
              <a:gdLst/>
              <a:ahLst/>
              <a:cxnLst/>
              <a:rect l="l" t="t" r="r" b="b"/>
              <a:pathLst>
                <a:path w="1302" h="3371" extrusionOk="0">
                  <a:moveTo>
                    <a:pt x="1235" y="3370"/>
                  </a:moveTo>
                  <a:cubicBezTo>
                    <a:pt x="834" y="2936"/>
                    <a:pt x="601" y="2269"/>
                    <a:pt x="367" y="1736"/>
                  </a:cubicBezTo>
                  <a:cubicBezTo>
                    <a:pt x="201" y="1369"/>
                    <a:pt x="1" y="835"/>
                    <a:pt x="34" y="435"/>
                  </a:cubicBezTo>
                  <a:cubicBezTo>
                    <a:pt x="67" y="134"/>
                    <a:pt x="267" y="1"/>
                    <a:pt x="468" y="234"/>
                  </a:cubicBezTo>
                  <a:cubicBezTo>
                    <a:pt x="868" y="635"/>
                    <a:pt x="1001" y="1302"/>
                    <a:pt x="1135" y="1802"/>
                  </a:cubicBezTo>
                  <a:cubicBezTo>
                    <a:pt x="1201" y="2102"/>
                    <a:pt x="1268" y="2403"/>
                    <a:pt x="1301" y="2703"/>
                  </a:cubicBezTo>
                  <a:cubicBezTo>
                    <a:pt x="1301" y="2870"/>
                    <a:pt x="1268" y="3036"/>
                    <a:pt x="1301" y="3203"/>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7" name="Google Shape;2077;p62"/>
            <p:cNvSpPr/>
            <p:nvPr/>
          </p:nvSpPr>
          <p:spPr>
            <a:xfrm>
              <a:off x="4019241" y="1098663"/>
              <a:ext cx="139585" cy="73009"/>
            </a:xfrm>
            <a:custGeom>
              <a:avLst/>
              <a:gdLst/>
              <a:ahLst/>
              <a:cxnLst/>
              <a:rect l="l" t="t" r="r" b="b"/>
              <a:pathLst>
                <a:path w="2170" h="1135" extrusionOk="0">
                  <a:moveTo>
                    <a:pt x="175" y="0"/>
                  </a:moveTo>
                  <a:cubicBezTo>
                    <a:pt x="127" y="0"/>
                    <a:pt x="80" y="2"/>
                    <a:pt x="34" y="4"/>
                  </a:cubicBezTo>
                  <a:lnTo>
                    <a:pt x="1" y="271"/>
                  </a:lnTo>
                  <a:cubicBezTo>
                    <a:pt x="5" y="271"/>
                    <a:pt x="9" y="271"/>
                    <a:pt x="13" y="271"/>
                  </a:cubicBezTo>
                  <a:cubicBezTo>
                    <a:pt x="302" y="271"/>
                    <a:pt x="1437" y="1135"/>
                    <a:pt x="1919" y="1135"/>
                  </a:cubicBezTo>
                  <a:cubicBezTo>
                    <a:pt x="2042" y="1135"/>
                    <a:pt x="2122" y="1079"/>
                    <a:pt x="2136" y="938"/>
                  </a:cubicBezTo>
                  <a:cubicBezTo>
                    <a:pt x="2169" y="638"/>
                    <a:pt x="1902" y="438"/>
                    <a:pt x="1702" y="338"/>
                  </a:cubicBezTo>
                  <a:cubicBezTo>
                    <a:pt x="1245" y="155"/>
                    <a:pt x="677" y="0"/>
                    <a:pt x="175" y="0"/>
                  </a:cubicBez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078" name="Google Shape;2078;p62"/>
          <p:cNvGrpSpPr/>
          <p:nvPr/>
        </p:nvGrpSpPr>
        <p:grpSpPr>
          <a:xfrm>
            <a:off x="7548650" y="4349538"/>
            <a:ext cx="330501" cy="420623"/>
            <a:chOff x="3828325" y="875775"/>
            <a:chExt cx="330501" cy="420623"/>
          </a:xfrm>
        </p:grpSpPr>
        <p:sp>
          <p:nvSpPr>
            <p:cNvPr id="2079" name="Google Shape;2079;p62"/>
            <p:cNvSpPr/>
            <p:nvPr/>
          </p:nvSpPr>
          <p:spPr>
            <a:xfrm>
              <a:off x="3884094" y="1119247"/>
              <a:ext cx="53711" cy="53776"/>
            </a:xfrm>
            <a:custGeom>
              <a:avLst/>
              <a:gdLst/>
              <a:ahLst/>
              <a:cxnLst/>
              <a:rect l="l" t="t" r="r" b="b"/>
              <a:pathLst>
                <a:path w="835" h="836" extrusionOk="0">
                  <a:moveTo>
                    <a:pt x="474" y="1"/>
                  </a:moveTo>
                  <a:cubicBezTo>
                    <a:pt x="323" y="1"/>
                    <a:pt x="155" y="120"/>
                    <a:pt x="100" y="285"/>
                  </a:cubicBezTo>
                  <a:cubicBezTo>
                    <a:pt x="0" y="485"/>
                    <a:pt x="67" y="719"/>
                    <a:pt x="234" y="819"/>
                  </a:cubicBezTo>
                  <a:cubicBezTo>
                    <a:pt x="269" y="830"/>
                    <a:pt x="305" y="836"/>
                    <a:pt x="340" y="836"/>
                  </a:cubicBezTo>
                  <a:cubicBezTo>
                    <a:pt x="502" y="836"/>
                    <a:pt x="652" y="716"/>
                    <a:pt x="734" y="552"/>
                  </a:cubicBezTo>
                  <a:cubicBezTo>
                    <a:pt x="834" y="352"/>
                    <a:pt x="734" y="118"/>
                    <a:pt x="567" y="18"/>
                  </a:cubicBezTo>
                  <a:cubicBezTo>
                    <a:pt x="538" y="6"/>
                    <a:pt x="506" y="1"/>
                    <a:pt x="474" y="1"/>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80" name="Google Shape;2080;p62"/>
            <p:cNvSpPr/>
            <p:nvPr/>
          </p:nvSpPr>
          <p:spPr>
            <a:xfrm>
              <a:off x="3918444" y="1068109"/>
              <a:ext cx="126656" cy="79699"/>
            </a:xfrm>
            <a:custGeom>
              <a:avLst/>
              <a:gdLst/>
              <a:ahLst/>
              <a:cxnLst/>
              <a:rect l="l" t="t" r="r" b="b"/>
              <a:pathLst>
                <a:path w="1969" h="1239" extrusionOk="0">
                  <a:moveTo>
                    <a:pt x="1114" y="1"/>
                  </a:moveTo>
                  <a:cubicBezTo>
                    <a:pt x="642" y="1"/>
                    <a:pt x="123" y="511"/>
                    <a:pt x="0" y="880"/>
                  </a:cubicBezTo>
                  <a:lnTo>
                    <a:pt x="0" y="1180"/>
                  </a:lnTo>
                  <a:cubicBezTo>
                    <a:pt x="43" y="1223"/>
                    <a:pt x="86" y="1238"/>
                    <a:pt x="130" y="1238"/>
                  </a:cubicBezTo>
                  <a:cubicBezTo>
                    <a:pt x="223" y="1238"/>
                    <a:pt x="320" y="1169"/>
                    <a:pt x="434" y="1147"/>
                  </a:cubicBezTo>
                  <a:cubicBezTo>
                    <a:pt x="551" y="1108"/>
                    <a:pt x="668" y="1091"/>
                    <a:pt x="785" y="1091"/>
                  </a:cubicBezTo>
                  <a:cubicBezTo>
                    <a:pt x="868" y="1091"/>
                    <a:pt x="951" y="1099"/>
                    <a:pt x="1034" y="1113"/>
                  </a:cubicBezTo>
                  <a:cubicBezTo>
                    <a:pt x="1188" y="1113"/>
                    <a:pt x="1349" y="1156"/>
                    <a:pt x="1488" y="1156"/>
                  </a:cubicBezTo>
                  <a:cubicBezTo>
                    <a:pt x="1650" y="1156"/>
                    <a:pt x="1781" y="1098"/>
                    <a:pt x="1835" y="846"/>
                  </a:cubicBezTo>
                  <a:cubicBezTo>
                    <a:pt x="1968" y="446"/>
                    <a:pt x="1601" y="113"/>
                    <a:pt x="1234" y="12"/>
                  </a:cubicBezTo>
                  <a:cubicBezTo>
                    <a:pt x="1195" y="5"/>
                    <a:pt x="1155" y="1"/>
                    <a:pt x="1114"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81" name="Google Shape;2081;p62"/>
            <p:cNvSpPr/>
            <p:nvPr/>
          </p:nvSpPr>
          <p:spPr>
            <a:xfrm>
              <a:off x="3828325" y="1159001"/>
              <a:ext cx="81564" cy="135211"/>
            </a:xfrm>
            <a:custGeom>
              <a:avLst/>
              <a:gdLst/>
              <a:ahLst/>
              <a:cxnLst/>
              <a:rect l="l" t="t" r="r" b="b"/>
              <a:pathLst>
                <a:path w="1268" h="2102" extrusionOk="0">
                  <a:moveTo>
                    <a:pt x="1234" y="0"/>
                  </a:moveTo>
                  <a:cubicBezTo>
                    <a:pt x="1168" y="0"/>
                    <a:pt x="1101" y="134"/>
                    <a:pt x="1068" y="167"/>
                  </a:cubicBezTo>
                  <a:cubicBezTo>
                    <a:pt x="1001" y="267"/>
                    <a:pt x="934" y="334"/>
                    <a:pt x="867" y="434"/>
                  </a:cubicBezTo>
                  <a:cubicBezTo>
                    <a:pt x="734" y="601"/>
                    <a:pt x="634" y="768"/>
                    <a:pt x="534" y="968"/>
                  </a:cubicBezTo>
                  <a:cubicBezTo>
                    <a:pt x="400" y="1135"/>
                    <a:pt x="300" y="1335"/>
                    <a:pt x="234" y="1535"/>
                  </a:cubicBezTo>
                  <a:cubicBezTo>
                    <a:pt x="134" y="1702"/>
                    <a:pt x="33" y="1902"/>
                    <a:pt x="0" y="2102"/>
                  </a:cubicBezTo>
                  <a:cubicBezTo>
                    <a:pt x="67" y="1935"/>
                    <a:pt x="134" y="1735"/>
                    <a:pt x="234" y="1568"/>
                  </a:cubicBezTo>
                  <a:cubicBezTo>
                    <a:pt x="334" y="1401"/>
                    <a:pt x="400" y="1201"/>
                    <a:pt x="500" y="1035"/>
                  </a:cubicBezTo>
                  <a:cubicBezTo>
                    <a:pt x="634" y="868"/>
                    <a:pt x="734" y="701"/>
                    <a:pt x="834" y="534"/>
                  </a:cubicBezTo>
                  <a:cubicBezTo>
                    <a:pt x="901" y="467"/>
                    <a:pt x="967" y="367"/>
                    <a:pt x="1034" y="301"/>
                  </a:cubicBezTo>
                  <a:cubicBezTo>
                    <a:pt x="1068" y="234"/>
                    <a:pt x="1101" y="201"/>
                    <a:pt x="1134" y="167"/>
                  </a:cubicBezTo>
                  <a:cubicBezTo>
                    <a:pt x="1168" y="134"/>
                    <a:pt x="1201" y="101"/>
                    <a:pt x="1234" y="67"/>
                  </a:cubicBezTo>
                  <a:cubicBezTo>
                    <a:pt x="1268" y="67"/>
                    <a:pt x="1268" y="67"/>
                    <a:pt x="1268" y="34"/>
                  </a:cubicBezTo>
                  <a:cubicBezTo>
                    <a:pt x="1268" y="34"/>
                    <a:pt x="1234" y="0"/>
                    <a:pt x="1234"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82" name="Google Shape;2082;p62"/>
            <p:cNvSpPr/>
            <p:nvPr/>
          </p:nvSpPr>
          <p:spPr>
            <a:xfrm>
              <a:off x="3839003" y="1079623"/>
              <a:ext cx="77319" cy="60144"/>
            </a:xfrm>
            <a:custGeom>
              <a:avLst/>
              <a:gdLst/>
              <a:ahLst/>
              <a:cxnLst/>
              <a:rect l="l" t="t" r="r" b="b"/>
              <a:pathLst>
                <a:path w="1202" h="935" extrusionOk="0">
                  <a:moveTo>
                    <a:pt x="1" y="0"/>
                  </a:moveTo>
                  <a:cubicBezTo>
                    <a:pt x="1" y="0"/>
                    <a:pt x="1" y="34"/>
                    <a:pt x="1" y="34"/>
                  </a:cubicBezTo>
                  <a:cubicBezTo>
                    <a:pt x="501" y="200"/>
                    <a:pt x="902" y="534"/>
                    <a:pt x="1202" y="934"/>
                  </a:cubicBezTo>
                  <a:cubicBezTo>
                    <a:pt x="935" y="501"/>
                    <a:pt x="501" y="200"/>
                    <a:pt x="1"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83" name="Google Shape;2083;p62"/>
            <p:cNvSpPr/>
            <p:nvPr/>
          </p:nvSpPr>
          <p:spPr>
            <a:xfrm>
              <a:off x="3845435" y="1103230"/>
              <a:ext cx="58021" cy="37501"/>
            </a:xfrm>
            <a:custGeom>
              <a:avLst/>
              <a:gdLst/>
              <a:ahLst/>
              <a:cxnLst/>
              <a:rect l="l" t="t" r="r" b="b"/>
              <a:pathLst>
                <a:path w="902" h="583" extrusionOk="0">
                  <a:moveTo>
                    <a:pt x="1" y="0"/>
                  </a:moveTo>
                  <a:lnTo>
                    <a:pt x="1" y="0"/>
                  </a:lnTo>
                  <a:cubicBezTo>
                    <a:pt x="301" y="167"/>
                    <a:pt x="601" y="334"/>
                    <a:pt x="868" y="567"/>
                  </a:cubicBezTo>
                  <a:cubicBezTo>
                    <a:pt x="868" y="578"/>
                    <a:pt x="872" y="582"/>
                    <a:pt x="877" y="582"/>
                  </a:cubicBezTo>
                  <a:cubicBezTo>
                    <a:pt x="887" y="582"/>
                    <a:pt x="902" y="567"/>
                    <a:pt x="902" y="567"/>
                  </a:cubicBezTo>
                  <a:cubicBezTo>
                    <a:pt x="601" y="334"/>
                    <a:pt x="335" y="134"/>
                    <a:pt x="1"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84" name="Google Shape;2084;p62"/>
            <p:cNvSpPr/>
            <p:nvPr/>
          </p:nvSpPr>
          <p:spPr>
            <a:xfrm>
              <a:off x="3939864" y="1116610"/>
              <a:ext cx="68763" cy="179788"/>
            </a:xfrm>
            <a:custGeom>
              <a:avLst/>
              <a:gdLst/>
              <a:ahLst/>
              <a:cxnLst/>
              <a:rect l="l" t="t" r="r" b="b"/>
              <a:pathLst>
                <a:path w="1069" h="2795" extrusionOk="0">
                  <a:moveTo>
                    <a:pt x="413" y="1"/>
                  </a:moveTo>
                  <a:cubicBezTo>
                    <a:pt x="401" y="1"/>
                    <a:pt x="384" y="9"/>
                    <a:pt x="368" y="26"/>
                  </a:cubicBezTo>
                  <a:cubicBezTo>
                    <a:pt x="268" y="259"/>
                    <a:pt x="201" y="526"/>
                    <a:pt x="101" y="793"/>
                  </a:cubicBezTo>
                  <a:cubicBezTo>
                    <a:pt x="67" y="893"/>
                    <a:pt x="1" y="993"/>
                    <a:pt x="34" y="1126"/>
                  </a:cubicBezTo>
                  <a:cubicBezTo>
                    <a:pt x="67" y="1260"/>
                    <a:pt x="101" y="1393"/>
                    <a:pt x="134" y="1527"/>
                  </a:cubicBezTo>
                  <a:cubicBezTo>
                    <a:pt x="167" y="1660"/>
                    <a:pt x="201" y="1827"/>
                    <a:pt x="234" y="1960"/>
                  </a:cubicBezTo>
                  <a:cubicBezTo>
                    <a:pt x="268" y="2027"/>
                    <a:pt x="368" y="2127"/>
                    <a:pt x="434" y="2194"/>
                  </a:cubicBezTo>
                  <a:cubicBezTo>
                    <a:pt x="634" y="2394"/>
                    <a:pt x="835" y="2594"/>
                    <a:pt x="1068" y="2794"/>
                  </a:cubicBezTo>
                  <a:cubicBezTo>
                    <a:pt x="1068" y="2794"/>
                    <a:pt x="1068" y="2761"/>
                    <a:pt x="1068" y="2761"/>
                  </a:cubicBezTo>
                  <a:cubicBezTo>
                    <a:pt x="901" y="2594"/>
                    <a:pt x="735" y="2427"/>
                    <a:pt x="568" y="2261"/>
                  </a:cubicBezTo>
                  <a:cubicBezTo>
                    <a:pt x="468" y="2194"/>
                    <a:pt x="368" y="2094"/>
                    <a:pt x="301" y="1960"/>
                  </a:cubicBezTo>
                  <a:cubicBezTo>
                    <a:pt x="234" y="1860"/>
                    <a:pt x="234" y="1694"/>
                    <a:pt x="201" y="1560"/>
                  </a:cubicBezTo>
                  <a:cubicBezTo>
                    <a:pt x="167" y="1460"/>
                    <a:pt x="134" y="1327"/>
                    <a:pt x="101" y="1193"/>
                  </a:cubicBezTo>
                  <a:cubicBezTo>
                    <a:pt x="67" y="1026"/>
                    <a:pt x="101" y="893"/>
                    <a:pt x="167" y="760"/>
                  </a:cubicBezTo>
                  <a:cubicBezTo>
                    <a:pt x="268" y="526"/>
                    <a:pt x="334" y="259"/>
                    <a:pt x="434" y="26"/>
                  </a:cubicBezTo>
                  <a:cubicBezTo>
                    <a:pt x="434" y="9"/>
                    <a:pt x="426" y="1"/>
                    <a:pt x="413"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85" name="Google Shape;2085;p62"/>
            <p:cNvSpPr/>
            <p:nvPr/>
          </p:nvSpPr>
          <p:spPr>
            <a:xfrm>
              <a:off x="3957039" y="1118733"/>
              <a:ext cx="85874" cy="169046"/>
            </a:xfrm>
            <a:custGeom>
              <a:avLst/>
              <a:gdLst/>
              <a:ahLst/>
              <a:cxnLst/>
              <a:rect l="l" t="t" r="r" b="b"/>
              <a:pathLst>
                <a:path w="1335" h="2628" extrusionOk="0">
                  <a:moveTo>
                    <a:pt x="217" y="1"/>
                  </a:moveTo>
                  <a:cubicBezTo>
                    <a:pt x="209" y="1"/>
                    <a:pt x="201" y="9"/>
                    <a:pt x="201" y="26"/>
                  </a:cubicBezTo>
                  <a:cubicBezTo>
                    <a:pt x="134" y="293"/>
                    <a:pt x="101" y="560"/>
                    <a:pt x="34" y="827"/>
                  </a:cubicBezTo>
                  <a:cubicBezTo>
                    <a:pt x="34" y="960"/>
                    <a:pt x="1" y="1060"/>
                    <a:pt x="34" y="1160"/>
                  </a:cubicBezTo>
                  <a:cubicBezTo>
                    <a:pt x="101" y="1294"/>
                    <a:pt x="134" y="1427"/>
                    <a:pt x="201" y="1560"/>
                  </a:cubicBezTo>
                  <a:cubicBezTo>
                    <a:pt x="267" y="1694"/>
                    <a:pt x="301" y="1827"/>
                    <a:pt x="367" y="1961"/>
                  </a:cubicBezTo>
                  <a:cubicBezTo>
                    <a:pt x="434" y="2061"/>
                    <a:pt x="534" y="2094"/>
                    <a:pt x="601" y="2161"/>
                  </a:cubicBezTo>
                  <a:cubicBezTo>
                    <a:pt x="868" y="2328"/>
                    <a:pt x="1101" y="2494"/>
                    <a:pt x="1335" y="2628"/>
                  </a:cubicBezTo>
                  <a:cubicBezTo>
                    <a:pt x="1168" y="2494"/>
                    <a:pt x="968" y="2361"/>
                    <a:pt x="768" y="2228"/>
                  </a:cubicBezTo>
                  <a:cubicBezTo>
                    <a:pt x="668" y="2161"/>
                    <a:pt x="534" y="2061"/>
                    <a:pt x="434" y="1961"/>
                  </a:cubicBezTo>
                  <a:cubicBezTo>
                    <a:pt x="367" y="1861"/>
                    <a:pt x="334" y="1727"/>
                    <a:pt x="267" y="1594"/>
                  </a:cubicBezTo>
                  <a:cubicBezTo>
                    <a:pt x="234" y="1460"/>
                    <a:pt x="167" y="1360"/>
                    <a:pt x="134" y="1227"/>
                  </a:cubicBezTo>
                  <a:cubicBezTo>
                    <a:pt x="67" y="1093"/>
                    <a:pt x="67" y="960"/>
                    <a:pt x="101" y="793"/>
                  </a:cubicBezTo>
                  <a:cubicBezTo>
                    <a:pt x="167" y="526"/>
                    <a:pt x="201" y="293"/>
                    <a:pt x="234" y="26"/>
                  </a:cubicBezTo>
                  <a:cubicBezTo>
                    <a:pt x="234" y="9"/>
                    <a:pt x="226" y="1"/>
                    <a:pt x="217"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86" name="Google Shape;2086;p62"/>
            <p:cNvSpPr/>
            <p:nvPr/>
          </p:nvSpPr>
          <p:spPr>
            <a:xfrm>
              <a:off x="3974213" y="1103745"/>
              <a:ext cx="105171" cy="153994"/>
            </a:xfrm>
            <a:custGeom>
              <a:avLst/>
              <a:gdLst/>
              <a:ahLst/>
              <a:cxnLst/>
              <a:rect l="l" t="t" r="r" b="b"/>
              <a:pathLst>
                <a:path w="1635" h="2394" extrusionOk="0">
                  <a:moveTo>
                    <a:pt x="50" y="0"/>
                  </a:moveTo>
                  <a:cubicBezTo>
                    <a:pt x="42" y="0"/>
                    <a:pt x="34" y="9"/>
                    <a:pt x="34" y="26"/>
                  </a:cubicBezTo>
                  <a:cubicBezTo>
                    <a:pt x="34" y="292"/>
                    <a:pt x="34" y="559"/>
                    <a:pt x="34" y="859"/>
                  </a:cubicBezTo>
                  <a:cubicBezTo>
                    <a:pt x="34" y="960"/>
                    <a:pt x="0" y="1060"/>
                    <a:pt x="67" y="1160"/>
                  </a:cubicBezTo>
                  <a:cubicBezTo>
                    <a:pt x="134" y="1293"/>
                    <a:pt x="234" y="1427"/>
                    <a:pt x="301" y="1527"/>
                  </a:cubicBezTo>
                  <a:cubicBezTo>
                    <a:pt x="401" y="1660"/>
                    <a:pt x="467" y="1760"/>
                    <a:pt x="567" y="1894"/>
                  </a:cubicBezTo>
                  <a:cubicBezTo>
                    <a:pt x="634" y="1960"/>
                    <a:pt x="734" y="1994"/>
                    <a:pt x="834" y="2027"/>
                  </a:cubicBezTo>
                  <a:cubicBezTo>
                    <a:pt x="1101" y="2160"/>
                    <a:pt x="1335" y="2260"/>
                    <a:pt x="1635" y="2394"/>
                  </a:cubicBezTo>
                  <a:cubicBezTo>
                    <a:pt x="1635" y="2394"/>
                    <a:pt x="1635" y="2394"/>
                    <a:pt x="1635" y="2361"/>
                  </a:cubicBezTo>
                  <a:cubicBezTo>
                    <a:pt x="1401" y="2260"/>
                    <a:pt x="1201" y="2160"/>
                    <a:pt x="968" y="2060"/>
                  </a:cubicBezTo>
                  <a:cubicBezTo>
                    <a:pt x="868" y="2027"/>
                    <a:pt x="734" y="1960"/>
                    <a:pt x="634" y="1894"/>
                  </a:cubicBezTo>
                  <a:cubicBezTo>
                    <a:pt x="534" y="1793"/>
                    <a:pt x="467" y="1660"/>
                    <a:pt x="401" y="1560"/>
                  </a:cubicBezTo>
                  <a:cubicBezTo>
                    <a:pt x="301" y="1427"/>
                    <a:pt x="234" y="1326"/>
                    <a:pt x="167" y="1226"/>
                  </a:cubicBezTo>
                  <a:cubicBezTo>
                    <a:pt x="67" y="1093"/>
                    <a:pt x="67" y="960"/>
                    <a:pt x="67" y="793"/>
                  </a:cubicBezTo>
                  <a:cubicBezTo>
                    <a:pt x="67" y="526"/>
                    <a:pt x="67" y="259"/>
                    <a:pt x="67" y="26"/>
                  </a:cubicBezTo>
                  <a:cubicBezTo>
                    <a:pt x="67" y="9"/>
                    <a:pt x="59" y="0"/>
                    <a:pt x="50"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87" name="Google Shape;2087;p62"/>
            <p:cNvSpPr/>
            <p:nvPr/>
          </p:nvSpPr>
          <p:spPr>
            <a:xfrm>
              <a:off x="3982768" y="1104388"/>
              <a:ext cx="126656" cy="134053"/>
            </a:xfrm>
            <a:custGeom>
              <a:avLst/>
              <a:gdLst/>
              <a:ahLst/>
              <a:cxnLst/>
              <a:rect l="l" t="t" r="r" b="b"/>
              <a:pathLst>
                <a:path w="1969" h="2084" extrusionOk="0">
                  <a:moveTo>
                    <a:pt x="26" y="1"/>
                  </a:moveTo>
                  <a:cubicBezTo>
                    <a:pt x="16" y="1"/>
                    <a:pt x="1" y="16"/>
                    <a:pt x="1" y="16"/>
                  </a:cubicBezTo>
                  <a:cubicBezTo>
                    <a:pt x="34" y="282"/>
                    <a:pt x="68" y="583"/>
                    <a:pt x="134" y="849"/>
                  </a:cubicBezTo>
                  <a:cubicBezTo>
                    <a:pt x="134" y="950"/>
                    <a:pt x="168" y="1050"/>
                    <a:pt x="234" y="1150"/>
                  </a:cubicBezTo>
                  <a:cubicBezTo>
                    <a:pt x="334" y="1250"/>
                    <a:pt x="434" y="1350"/>
                    <a:pt x="535" y="1483"/>
                  </a:cubicBezTo>
                  <a:cubicBezTo>
                    <a:pt x="635" y="1583"/>
                    <a:pt x="735" y="1683"/>
                    <a:pt x="835" y="1783"/>
                  </a:cubicBezTo>
                  <a:cubicBezTo>
                    <a:pt x="901" y="1850"/>
                    <a:pt x="1002" y="1850"/>
                    <a:pt x="1102" y="1884"/>
                  </a:cubicBezTo>
                  <a:cubicBezTo>
                    <a:pt x="1402" y="1950"/>
                    <a:pt x="1669" y="2017"/>
                    <a:pt x="1969" y="2084"/>
                  </a:cubicBezTo>
                  <a:cubicBezTo>
                    <a:pt x="1735" y="2017"/>
                    <a:pt x="1502" y="1950"/>
                    <a:pt x="1268" y="1884"/>
                  </a:cubicBezTo>
                  <a:cubicBezTo>
                    <a:pt x="1135" y="1850"/>
                    <a:pt x="1002" y="1817"/>
                    <a:pt x="901" y="1750"/>
                  </a:cubicBezTo>
                  <a:cubicBezTo>
                    <a:pt x="768" y="1683"/>
                    <a:pt x="701" y="1550"/>
                    <a:pt x="601" y="1483"/>
                  </a:cubicBezTo>
                  <a:cubicBezTo>
                    <a:pt x="501" y="1383"/>
                    <a:pt x="434" y="1283"/>
                    <a:pt x="334" y="1183"/>
                  </a:cubicBezTo>
                  <a:cubicBezTo>
                    <a:pt x="201" y="1050"/>
                    <a:pt x="201" y="916"/>
                    <a:pt x="168" y="783"/>
                  </a:cubicBezTo>
                  <a:cubicBezTo>
                    <a:pt x="134" y="516"/>
                    <a:pt x="68" y="282"/>
                    <a:pt x="34" y="16"/>
                  </a:cubicBezTo>
                  <a:cubicBezTo>
                    <a:pt x="34" y="4"/>
                    <a:pt x="30" y="1"/>
                    <a:pt x="26"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88" name="Google Shape;2088;p62"/>
            <p:cNvSpPr/>
            <p:nvPr/>
          </p:nvSpPr>
          <p:spPr>
            <a:xfrm>
              <a:off x="3948483" y="875775"/>
              <a:ext cx="109481" cy="223208"/>
            </a:xfrm>
            <a:custGeom>
              <a:avLst/>
              <a:gdLst/>
              <a:ahLst/>
              <a:cxnLst/>
              <a:rect l="l" t="t" r="r" b="b"/>
              <a:pathLst>
                <a:path w="1702" h="3470" extrusionOk="0">
                  <a:moveTo>
                    <a:pt x="0" y="3469"/>
                  </a:moveTo>
                  <a:cubicBezTo>
                    <a:pt x="0" y="2836"/>
                    <a:pt x="267" y="2102"/>
                    <a:pt x="467" y="1535"/>
                  </a:cubicBezTo>
                  <a:cubicBezTo>
                    <a:pt x="634" y="1101"/>
                    <a:pt x="834" y="534"/>
                    <a:pt x="1168" y="234"/>
                  </a:cubicBezTo>
                  <a:cubicBezTo>
                    <a:pt x="1401" y="0"/>
                    <a:pt x="1668" y="34"/>
                    <a:pt x="1668" y="367"/>
                  </a:cubicBezTo>
                  <a:cubicBezTo>
                    <a:pt x="1701" y="968"/>
                    <a:pt x="1334" y="1601"/>
                    <a:pt x="1068" y="2135"/>
                  </a:cubicBezTo>
                  <a:cubicBezTo>
                    <a:pt x="901" y="2402"/>
                    <a:pt x="734" y="2702"/>
                    <a:pt x="534" y="2969"/>
                  </a:cubicBezTo>
                  <a:cubicBezTo>
                    <a:pt x="434" y="3103"/>
                    <a:pt x="300" y="3236"/>
                    <a:pt x="200" y="3369"/>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89" name="Google Shape;2089;p62"/>
            <p:cNvSpPr/>
            <p:nvPr/>
          </p:nvSpPr>
          <p:spPr>
            <a:xfrm>
              <a:off x="3866920" y="903628"/>
              <a:ext cx="83751" cy="216840"/>
            </a:xfrm>
            <a:custGeom>
              <a:avLst/>
              <a:gdLst/>
              <a:ahLst/>
              <a:cxnLst/>
              <a:rect l="l" t="t" r="r" b="b"/>
              <a:pathLst>
                <a:path w="1302" h="3371" extrusionOk="0">
                  <a:moveTo>
                    <a:pt x="1235" y="3370"/>
                  </a:moveTo>
                  <a:cubicBezTo>
                    <a:pt x="834" y="2936"/>
                    <a:pt x="601" y="2269"/>
                    <a:pt x="367" y="1736"/>
                  </a:cubicBezTo>
                  <a:cubicBezTo>
                    <a:pt x="201" y="1369"/>
                    <a:pt x="1" y="835"/>
                    <a:pt x="34" y="435"/>
                  </a:cubicBezTo>
                  <a:cubicBezTo>
                    <a:pt x="67" y="134"/>
                    <a:pt x="267" y="1"/>
                    <a:pt x="468" y="234"/>
                  </a:cubicBezTo>
                  <a:cubicBezTo>
                    <a:pt x="868" y="635"/>
                    <a:pt x="1001" y="1302"/>
                    <a:pt x="1135" y="1802"/>
                  </a:cubicBezTo>
                  <a:cubicBezTo>
                    <a:pt x="1201" y="2102"/>
                    <a:pt x="1268" y="2403"/>
                    <a:pt x="1301" y="2703"/>
                  </a:cubicBezTo>
                  <a:cubicBezTo>
                    <a:pt x="1301" y="2870"/>
                    <a:pt x="1268" y="3036"/>
                    <a:pt x="1301" y="3203"/>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90" name="Google Shape;2090;p62"/>
            <p:cNvSpPr/>
            <p:nvPr/>
          </p:nvSpPr>
          <p:spPr>
            <a:xfrm>
              <a:off x="4019241" y="1098663"/>
              <a:ext cx="139585" cy="73009"/>
            </a:xfrm>
            <a:custGeom>
              <a:avLst/>
              <a:gdLst/>
              <a:ahLst/>
              <a:cxnLst/>
              <a:rect l="l" t="t" r="r" b="b"/>
              <a:pathLst>
                <a:path w="2170" h="1135" extrusionOk="0">
                  <a:moveTo>
                    <a:pt x="175" y="0"/>
                  </a:moveTo>
                  <a:cubicBezTo>
                    <a:pt x="127" y="0"/>
                    <a:pt x="80" y="2"/>
                    <a:pt x="34" y="4"/>
                  </a:cubicBezTo>
                  <a:lnTo>
                    <a:pt x="1" y="271"/>
                  </a:lnTo>
                  <a:cubicBezTo>
                    <a:pt x="5" y="271"/>
                    <a:pt x="9" y="271"/>
                    <a:pt x="13" y="271"/>
                  </a:cubicBezTo>
                  <a:cubicBezTo>
                    <a:pt x="302" y="271"/>
                    <a:pt x="1437" y="1135"/>
                    <a:pt x="1919" y="1135"/>
                  </a:cubicBezTo>
                  <a:cubicBezTo>
                    <a:pt x="2042" y="1135"/>
                    <a:pt x="2122" y="1079"/>
                    <a:pt x="2136" y="938"/>
                  </a:cubicBezTo>
                  <a:cubicBezTo>
                    <a:pt x="2169" y="638"/>
                    <a:pt x="1902" y="438"/>
                    <a:pt x="1702" y="338"/>
                  </a:cubicBezTo>
                  <a:cubicBezTo>
                    <a:pt x="1245" y="155"/>
                    <a:pt x="677" y="0"/>
                    <a:pt x="175" y="0"/>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091" name="Google Shape;2091;p62"/>
          <p:cNvGrpSpPr/>
          <p:nvPr/>
        </p:nvGrpSpPr>
        <p:grpSpPr>
          <a:xfrm flipH="1">
            <a:off x="1798625" y="548638"/>
            <a:ext cx="330501" cy="420623"/>
            <a:chOff x="3828325" y="875775"/>
            <a:chExt cx="330501" cy="420623"/>
          </a:xfrm>
        </p:grpSpPr>
        <p:sp>
          <p:nvSpPr>
            <p:cNvPr id="2092" name="Google Shape;2092;p62"/>
            <p:cNvSpPr/>
            <p:nvPr/>
          </p:nvSpPr>
          <p:spPr>
            <a:xfrm>
              <a:off x="3884094" y="1119247"/>
              <a:ext cx="53711" cy="53776"/>
            </a:xfrm>
            <a:custGeom>
              <a:avLst/>
              <a:gdLst/>
              <a:ahLst/>
              <a:cxnLst/>
              <a:rect l="l" t="t" r="r" b="b"/>
              <a:pathLst>
                <a:path w="835" h="836" extrusionOk="0">
                  <a:moveTo>
                    <a:pt x="474" y="1"/>
                  </a:moveTo>
                  <a:cubicBezTo>
                    <a:pt x="323" y="1"/>
                    <a:pt x="155" y="120"/>
                    <a:pt x="100" y="285"/>
                  </a:cubicBezTo>
                  <a:cubicBezTo>
                    <a:pt x="0" y="485"/>
                    <a:pt x="67" y="719"/>
                    <a:pt x="234" y="819"/>
                  </a:cubicBezTo>
                  <a:cubicBezTo>
                    <a:pt x="269" y="830"/>
                    <a:pt x="305" y="836"/>
                    <a:pt x="340" y="836"/>
                  </a:cubicBezTo>
                  <a:cubicBezTo>
                    <a:pt x="502" y="836"/>
                    <a:pt x="652" y="716"/>
                    <a:pt x="734" y="552"/>
                  </a:cubicBezTo>
                  <a:cubicBezTo>
                    <a:pt x="834" y="352"/>
                    <a:pt x="734" y="118"/>
                    <a:pt x="567" y="18"/>
                  </a:cubicBezTo>
                  <a:cubicBezTo>
                    <a:pt x="538" y="6"/>
                    <a:pt x="506" y="1"/>
                    <a:pt x="474" y="1"/>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93" name="Google Shape;2093;p62"/>
            <p:cNvSpPr/>
            <p:nvPr/>
          </p:nvSpPr>
          <p:spPr>
            <a:xfrm>
              <a:off x="3918444" y="1068109"/>
              <a:ext cx="126656" cy="79699"/>
            </a:xfrm>
            <a:custGeom>
              <a:avLst/>
              <a:gdLst/>
              <a:ahLst/>
              <a:cxnLst/>
              <a:rect l="l" t="t" r="r" b="b"/>
              <a:pathLst>
                <a:path w="1969" h="1239" extrusionOk="0">
                  <a:moveTo>
                    <a:pt x="1114" y="1"/>
                  </a:moveTo>
                  <a:cubicBezTo>
                    <a:pt x="642" y="1"/>
                    <a:pt x="123" y="511"/>
                    <a:pt x="0" y="880"/>
                  </a:cubicBezTo>
                  <a:lnTo>
                    <a:pt x="0" y="1180"/>
                  </a:lnTo>
                  <a:cubicBezTo>
                    <a:pt x="43" y="1223"/>
                    <a:pt x="86" y="1238"/>
                    <a:pt x="130" y="1238"/>
                  </a:cubicBezTo>
                  <a:cubicBezTo>
                    <a:pt x="223" y="1238"/>
                    <a:pt x="320" y="1169"/>
                    <a:pt x="434" y="1147"/>
                  </a:cubicBezTo>
                  <a:cubicBezTo>
                    <a:pt x="551" y="1108"/>
                    <a:pt x="668" y="1091"/>
                    <a:pt x="785" y="1091"/>
                  </a:cubicBezTo>
                  <a:cubicBezTo>
                    <a:pt x="868" y="1091"/>
                    <a:pt x="951" y="1099"/>
                    <a:pt x="1034" y="1113"/>
                  </a:cubicBezTo>
                  <a:cubicBezTo>
                    <a:pt x="1188" y="1113"/>
                    <a:pt x="1349" y="1156"/>
                    <a:pt x="1488" y="1156"/>
                  </a:cubicBezTo>
                  <a:cubicBezTo>
                    <a:pt x="1650" y="1156"/>
                    <a:pt x="1781" y="1098"/>
                    <a:pt x="1835" y="846"/>
                  </a:cubicBezTo>
                  <a:cubicBezTo>
                    <a:pt x="1968" y="446"/>
                    <a:pt x="1601" y="113"/>
                    <a:pt x="1234" y="12"/>
                  </a:cubicBezTo>
                  <a:cubicBezTo>
                    <a:pt x="1195" y="5"/>
                    <a:pt x="1155" y="1"/>
                    <a:pt x="1114"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94" name="Google Shape;2094;p62"/>
            <p:cNvSpPr/>
            <p:nvPr/>
          </p:nvSpPr>
          <p:spPr>
            <a:xfrm>
              <a:off x="3828325" y="1159001"/>
              <a:ext cx="81564" cy="135211"/>
            </a:xfrm>
            <a:custGeom>
              <a:avLst/>
              <a:gdLst/>
              <a:ahLst/>
              <a:cxnLst/>
              <a:rect l="l" t="t" r="r" b="b"/>
              <a:pathLst>
                <a:path w="1268" h="2102" extrusionOk="0">
                  <a:moveTo>
                    <a:pt x="1234" y="0"/>
                  </a:moveTo>
                  <a:cubicBezTo>
                    <a:pt x="1168" y="0"/>
                    <a:pt x="1101" y="134"/>
                    <a:pt x="1068" y="167"/>
                  </a:cubicBezTo>
                  <a:cubicBezTo>
                    <a:pt x="1001" y="267"/>
                    <a:pt x="934" y="334"/>
                    <a:pt x="867" y="434"/>
                  </a:cubicBezTo>
                  <a:cubicBezTo>
                    <a:pt x="734" y="601"/>
                    <a:pt x="634" y="768"/>
                    <a:pt x="534" y="968"/>
                  </a:cubicBezTo>
                  <a:cubicBezTo>
                    <a:pt x="400" y="1135"/>
                    <a:pt x="300" y="1335"/>
                    <a:pt x="234" y="1535"/>
                  </a:cubicBezTo>
                  <a:cubicBezTo>
                    <a:pt x="134" y="1702"/>
                    <a:pt x="33" y="1902"/>
                    <a:pt x="0" y="2102"/>
                  </a:cubicBezTo>
                  <a:cubicBezTo>
                    <a:pt x="67" y="1935"/>
                    <a:pt x="134" y="1735"/>
                    <a:pt x="234" y="1568"/>
                  </a:cubicBezTo>
                  <a:cubicBezTo>
                    <a:pt x="334" y="1401"/>
                    <a:pt x="400" y="1201"/>
                    <a:pt x="500" y="1035"/>
                  </a:cubicBezTo>
                  <a:cubicBezTo>
                    <a:pt x="634" y="868"/>
                    <a:pt x="734" y="701"/>
                    <a:pt x="834" y="534"/>
                  </a:cubicBezTo>
                  <a:cubicBezTo>
                    <a:pt x="901" y="467"/>
                    <a:pt x="967" y="367"/>
                    <a:pt x="1034" y="301"/>
                  </a:cubicBezTo>
                  <a:cubicBezTo>
                    <a:pt x="1068" y="234"/>
                    <a:pt x="1101" y="201"/>
                    <a:pt x="1134" y="167"/>
                  </a:cubicBezTo>
                  <a:cubicBezTo>
                    <a:pt x="1168" y="134"/>
                    <a:pt x="1201" y="101"/>
                    <a:pt x="1234" y="67"/>
                  </a:cubicBezTo>
                  <a:cubicBezTo>
                    <a:pt x="1268" y="67"/>
                    <a:pt x="1268" y="67"/>
                    <a:pt x="1268" y="34"/>
                  </a:cubicBezTo>
                  <a:cubicBezTo>
                    <a:pt x="1268" y="34"/>
                    <a:pt x="1234" y="0"/>
                    <a:pt x="1234"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95" name="Google Shape;2095;p62"/>
            <p:cNvSpPr/>
            <p:nvPr/>
          </p:nvSpPr>
          <p:spPr>
            <a:xfrm>
              <a:off x="3839003" y="1079623"/>
              <a:ext cx="77319" cy="60144"/>
            </a:xfrm>
            <a:custGeom>
              <a:avLst/>
              <a:gdLst/>
              <a:ahLst/>
              <a:cxnLst/>
              <a:rect l="l" t="t" r="r" b="b"/>
              <a:pathLst>
                <a:path w="1202" h="935" extrusionOk="0">
                  <a:moveTo>
                    <a:pt x="1" y="0"/>
                  </a:moveTo>
                  <a:cubicBezTo>
                    <a:pt x="1" y="0"/>
                    <a:pt x="1" y="34"/>
                    <a:pt x="1" y="34"/>
                  </a:cubicBezTo>
                  <a:cubicBezTo>
                    <a:pt x="501" y="200"/>
                    <a:pt x="902" y="534"/>
                    <a:pt x="1202" y="934"/>
                  </a:cubicBezTo>
                  <a:cubicBezTo>
                    <a:pt x="935" y="501"/>
                    <a:pt x="501" y="200"/>
                    <a:pt x="1"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96" name="Google Shape;2096;p62"/>
            <p:cNvSpPr/>
            <p:nvPr/>
          </p:nvSpPr>
          <p:spPr>
            <a:xfrm>
              <a:off x="3845435" y="1103230"/>
              <a:ext cx="58021" cy="37501"/>
            </a:xfrm>
            <a:custGeom>
              <a:avLst/>
              <a:gdLst/>
              <a:ahLst/>
              <a:cxnLst/>
              <a:rect l="l" t="t" r="r" b="b"/>
              <a:pathLst>
                <a:path w="902" h="583" extrusionOk="0">
                  <a:moveTo>
                    <a:pt x="1" y="0"/>
                  </a:moveTo>
                  <a:lnTo>
                    <a:pt x="1" y="0"/>
                  </a:lnTo>
                  <a:cubicBezTo>
                    <a:pt x="301" y="167"/>
                    <a:pt x="601" y="334"/>
                    <a:pt x="868" y="567"/>
                  </a:cubicBezTo>
                  <a:cubicBezTo>
                    <a:pt x="868" y="578"/>
                    <a:pt x="872" y="582"/>
                    <a:pt x="877" y="582"/>
                  </a:cubicBezTo>
                  <a:cubicBezTo>
                    <a:pt x="887" y="582"/>
                    <a:pt x="902" y="567"/>
                    <a:pt x="902" y="567"/>
                  </a:cubicBezTo>
                  <a:cubicBezTo>
                    <a:pt x="601" y="334"/>
                    <a:pt x="335" y="134"/>
                    <a:pt x="1"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97" name="Google Shape;2097;p62"/>
            <p:cNvSpPr/>
            <p:nvPr/>
          </p:nvSpPr>
          <p:spPr>
            <a:xfrm>
              <a:off x="3939864" y="1116610"/>
              <a:ext cx="68763" cy="179788"/>
            </a:xfrm>
            <a:custGeom>
              <a:avLst/>
              <a:gdLst/>
              <a:ahLst/>
              <a:cxnLst/>
              <a:rect l="l" t="t" r="r" b="b"/>
              <a:pathLst>
                <a:path w="1069" h="2795" extrusionOk="0">
                  <a:moveTo>
                    <a:pt x="413" y="1"/>
                  </a:moveTo>
                  <a:cubicBezTo>
                    <a:pt x="401" y="1"/>
                    <a:pt x="384" y="9"/>
                    <a:pt x="368" y="26"/>
                  </a:cubicBezTo>
                  <a:cubicBezTo>
                    <a:pt x="268" y="259"/>
                    <a:pt x="201" y="526"/>
                    <a:pt x="101" y="793"/>
                  </a:cubicBezTo>
                  <a:cubicBezTo>
                    <a:pt x="67" y="893"/>
                    <a:pt x="1" y="993"/>
                    <a:pt x="34" y="1126"/>
                  </a:cubicBezTo>
                  <a:cubicBezTo>
                    <a:pt x="67" y="1260"/>
                    <a:pt x="101" y="1393"/>
                    <a:pt x="134" y="1527"/>
                  </a:cubicBezTo>
                  <a:cubicBezTo>
                    <a:pt x="167" y="1660"/>
                    <a:pt x="201" y="1827"/>
                    <a:pt x="234" y="1960"/>
                  </a:cubicBezTo>
                  <a:cubicBezTo>
                    <a:pt x="268" y="2027"/>
                    <a:pt x="368" y="2127"/>
                    <a:pt x="434" y="2194"/>
                  </a:cubicBezTo>
                  <a:cubicBezTo>
                    <a:pt x="634" y="2394"/>
                    <a:pt x="835" y="2594"/>
                    <a:pt x="1068" y="2794"/>
                  </a:cubicBezTo>
                  <a:cubicBezTo>
                    <a:pt x="1068" y="2794"/>
                    <a:pt x="1068" y="2761"/>
                    <a:pt x="1068" y="2761"/>
                  </a:cubicBezTo>
                  <a:cubicBezTo>
                    <a:pt x="901" y="2594"/>
                    <a:pt x="735" y="2427"/>
                    <a:pt x="568" y="2261"/>
                  </a:cubicBezTo>
                  <a:cubicBezTo>
                    <a:pt x="468" y="2194"/>
                    <a:pt x="368" y="2094"/>
                    <a:pt x="301" y="1960"/>
                  </a:cubicBezTo>
                  <a:cubicBezTo>
                    <a:pt x="234" y="1860"/>
                    <a:pt x="234" y="1694"/>
                    <a:pt x="201" y="1560"/>
                  </a:cubicBezTo>
                  <a:cubicBezTo>
                    <a:pt x="167" y="1460"/>
                    <a:pt x="134" y="1327"/>
                    <a:pt x="101" y="1193"/>
                  </a:cubicBezTo>
                  <a:cubicBezTo>
                    <a:pt x="67" y="1026"/>
                    <a:pt x="101" y="893"/>
                    <a:pt x="167" y="760"/>
                  </a:cubicBezTo>
                  <a:cubicBezTo>
                    <a:pt x="268" y="526"/>
                    <a:pt x="334" y="259"/>
                    <a:pt x="434" y="26"/>
                  </a:cubicBezTo>
                  <a:cubicBezTo>
                    <a:pt x="434" y="9"/>
                    <a:pt x="426" y="1"/>
                    <a:pt x="413"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98" name="Google Shape;2098;p62"/>
            <p:cNvSpPr/>
            <p:nvPr/>
          </p:nvSpPr>
          <p:spPr>
            <a:xfrm>
              <a:off x="3957039" y="1118733"/>
              <a:ext cx="85874" cy="169046"/>
            </a:xfrm>
            <a:custGeom>
              <a:avLst/>
              <a:gdLst/>
              <a:ahLst/>
              <a:cxnLst/>
              <a:rect l="l" t="t" r="r" b="b"/>
              <a:pathLst>
                <a:path w="1335" h="2628" extrusionOk="0">
                  <a:moveTo>
                    <a:pt x="217" y="1"/>
                  </a:moveTo>
                  <a:cubicBezTo>
                    <a:pt x="209" y="1"/>
                    <a:pt x="201" y="9"/>
                    <a:pt x="201" y="26"/>
                  </a:cubicBezTo>
                  <a:cubicBezTo>
                    <a:pt x="134" y="293"/>
                    <a:pt x="101" y="560"/>
                    <a:pt x="34" y="827"/>
                  </a:cubicBezTo>
                  <a:cubicBezTo>
                    <a:pt x="34" y="960"/>
                    <a:pt x="1" y="1060"/>
                    <a:pt x="34" y="1160"/>
                  </a:cubicBezTo>
                  <a:cubicBezTo>
                    <a:pt x="101" y="1294"/>
                    <a:pt x="134" y="1427"/>
                    <a:pt x="201" y="1560"/>
                  </a:cubicBezTo>
                  <a:cubicBezTo>
                    <a:pt x="267" y="1694"/>
                    <a:pt x="301" y="1827"/>
                    <a:pt x="367" y="1961"/>
                  </a:cubicBezTo>
                  <a:cubicBezTo>
                    <a:pt x="434" y="2061"/>
                    <a:pt x="534" y="2094"/>
                    <a:pt x="601" y="2161"/>
                  </a:cubicBezTo>
                  <a:cubicBezTo>
                    <a:pt x="868" y="2328"/>
                    <a:pt x="1101" y="2494"/>
                    <a:pt x="1335" y="2628"/>
                  </a:cubicBezTo>
                  <a:cubicBezTo>
                    <a:pt x="1168" y="2494"/>
                    <a:pt x="968" y="2361"/>
                    <a:pt x="768" y="2228"/>
                  </a:cubicBezTo>
                  <a:cubicBezTo>
                    <a:pt x="668" y="2161"/>
                    <a:pt x="534" y="2061"/>
                    <a:pt x="434" y="1961"/>
                  </a:cubicBezTo>
                  <a:cubicBezTo>
                    <a:pt x="367" y="1861"/>
                    <a:pt x="334" y="1727"/>
                    <a:pt x="267" y="1594"/>
                  </a:cubicBezTo>
                  <a:cubicBezTo>
                    <a:pt x="234" y="1460"/>
                    <a:pt x="167" y="1360"/>
                    <a:pt x="134" y="1227"/>
                  </a:cubicBezTo>
                  <a:cubicBezTo>
                    <a:pt x="67" y="1093"/>
                    <a:pt x="67" y="960"/>
                    <a:pt x="101" y="793"/>
                  </a:cubicBezTo>
                  <a:cubicBezTo>
                    <a:pt x="167" y="526"/>
                    <a:pt x="201" y="293"/>
                    <a:pt x="234" y="26"/>
                  </a:cubicBezTo>
                  <a:cubicBezTo>
                    <a:pt x="234" y="9"/>
                    <a:pt x="226" y="1"/>
                    <a:pt x="217"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99" name="Google Shape;2099;p62"/>
            <p:cNvSpPr/>
            <p:nvPr/>
          </p:nvSpPr>
          <p:spPr>
            <a:xfrm>
              <a:off x="3974213" y="1103745"/>
              <a:ext cx="105171" cy="153994"/>
            </a:xfrm>
            <a:custGeom>
              <a:avLst/>
              <a:gdLst/>
              <a:ahLst/>
              <a:cxnLst/>
              <a:rect l="l" t="t" r="r" b="b"/>
              <a:pathLst>
                <a:path w="1635" h="2394" extrusionOk="0">
                  <a:moveTo>
                    <a:pt x="50" y="0"/>
                  </a:moveTo>
                  <a:cubicBezTo>
                    <a:pt x="42" y="0"/>
                    <a:pt x="34" y="9"/>
                    <a:pt x="34" y="26"/>
                  </a:cubicBezTo>
                  <a:cubicBezTo>
                    <a:pt x="34" y="292"/>
                    <a:pt x="34" y="559"/>
                    <a:pt x="34" y="859"/>
                  </a:cubicBezTo>
                  <a:cubicBezTo>
                    <a:pt x="34" y="960"/>
                    <a:pt x="0" y="1060"/>
                    <a:pt x="67" y="1160"/>
                  </a:cubicBezTo>
                  <a:cubicBezTo>
                    <a:pt x="134" y="1293"/>
                    <a:pt x="234" y="1427"/>
                    <a:pt x="301" y="1527"/>
                  </a:cubicBezTo>
                  <a:cubicBezTo>
                    <a:pt x="401" y="1660"/>
                    <a:pt x="467" y="1760"/>
                    <a:pt x="567" y="1894"/>
                  </a:cubicBezTo>
                  <a:cubicBezTo>
                    <a:pt x="634" y="1960"/>
                    <a:pt x="734" y="1994"/>
                    <a:pt x="834" y="2027"/>
                  </a:cubicBezTo>
                  <a:cubicBezTo>
                    <a:pt x="1101" y="2160"/>
                    <a:pt x="1335" y="2260"/>
                    <a:pt x="1635" y="2394"/>
                  </a:cubicBezTo>
                  <a:cubicBezTo>
                    <a:pt x="1635" y="2394"/>
                    <a:pt x="1635" y="2394"/>
                    <a:pt x="1635" y="2361"/>
                  </a:cubicBezTo>
                  <a:cubicBezTo>
                    <a:pt x="1401" y="2260"/>
                    <a:pt x="1201" y="2160"/>
                    <a:pt x="968" y="2060"/>
                  </a:cubicBezTo>
                  <a:cubicBezTo>
                    <a:pt x="868" y="2027"/>
                    <a:pt x="734" y="1960"/>
                    <a:pt x="634" y="1894"/>
                  </a:cubicBezTo>
                  <a:cubicBezTo>
                    <a:pt x="534" y="1793"/>
                    <a:pt x="467" y="1660"/>
                    <a:pt x="401" y="1560"/>
                  </a:cubicBezTo>
                  <a:cubicBezTo>
                    <a:pt x="301" y="1427"/>
                    <a:pt x="234" y="1326"/>
                    <a:pt x="167" y="1226"/>
                  </a:cubicBezTo>
                  <a:cubicBezTo>
                    <a:pt x="67" y="1093"/>
                    <a:pt x="67" y="960"/>
                    <a:pt x="67" y="793"/>
                  </a:cubicBezTo>
                  <a:cubicBezTo>
                    <a:pt x="67" y="526"/>
                    <a:pt x="67" y="259"/>
                    <a:pt x="67" y="26"/>
                  </a:cubicBezTo>
                  <a:cubicBezTo>
                    <a:pt x="67" y="9"/>
                    <a:pt x="59" y="0"/>
                    <a:pt x="50"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00" name="Google Shape;2100;p62"/>
            <p:cNvSpPr/>
            <p:nvPr/>
          </p:nvSpPr>
          <p:spPr>
            <a:xfrm>
              <a:off x="3982768" y="1104388"/>
              <a:ext cx="126656" cy="134053"/>
            </a:xfrm>
            <a:custGeom>
              <a:avLst/>
              <a:gdLst/>
              <a:ahLst/>
              <a:cxnLst/>
              <a:rect l="l" t="t" r="r" b="b"/>
              <a:pathLst>
                <a:path w="1969" h="2084" extrusionOk="0">
                  <a:moveTo>
                    <a:pt x="26" y="1"/>
                  </a:moveTo>
                  <a:cubicBezTo>
                    <a:pt x="16" y="1"/>
                    <a:pt x="1" y="16"/>
                    <a:pt x="1" y="16"/>
                  </a:cubicBezTo>
                  <a:cubicBezTo>
                    <a:pt x="34" y="282"/>
                    <a:pt x="68" y="583"/>
                    <a:pt x="134" y="849"/>
                  </a:cubicBezTo>
                  <a:cubicBezTo>
                    <a:pt x="134" y="950"/>
                    <a:pt x="168" y="1050"/>
                    <a:pt x="234" y="1150"/>
                  </a:cubicBezTo>
                  <a:cubicBezTo>
                    <a:pt x="334" y="1250"/>
                    <a:pt x="434" y="1350"/>
                    <a:pt x="535" y="1483"/>
                  </a:cubicBezTo>
                  <a:cubicBezTo>
                    <a:pt x="635" y="1583"/>
                    <a:pt x="735" y="1683"/>
                    <a:pt x="835" y="1783"/>
                  </a:cubicBezTo>
                  <a:cubicBezTo>
                    <a:pt x="901" y="1850"/>
                    <a:pt x="1002" y="1850"/>
                    <a:pt x="1102" y="1884"/>
                  </a:cubicBezTo>
                  <a:cubicBezTo>
                    <a:pt x="1402" y="1950"/>
                    <a:pt x="1669" y="2017"/>
                    <a:pt x="1969" y="2084"/>
                  </a:cubicBezTo>
                  <a:cubicBezTo>
                    <a:pt x="1735" y="2017"/>
                    <a:pt x="1502" y="1950"/>
                    <a:pt x="1268" y="1884"/>
                  </a:cubicBezTo>
                  <a:cubicBezTo>
                    <a:pt x="1135" y="1850"/>
                    <a:pt x="1002" y="1817"/>
                    <a:pt x="901" y="1750"/>
                  </a:cubicBezTo>
                  <a:cubicBezTo>
                    <a:pt x="768" y="1683"/>
                    <a:pt x="701" y="1550"/>
                    <a:pt x="601" y="1483"/>
                  </a:cubicBezTo>
                  <a:cubicBezTo>
                    <a:pt x="501" y="1383"/>
                    <a:pt x="434" y="1283"/>
                    <a:pt x="334" y="1183"/>
                  </a:cubicBezTo>
                  <a:cubicBezTo>
                    <a:pt x="201" y="1050"/>
                    <a:pt x="201" y="916"/>
                    <a:pt x="168" y="783"/>
                  </a:cubicBezTo>
                  <a:cubicBezTo>
                    <a:pt x="134" y="516"/>
                    <a:pt x="68" y="282"/>
                    <a:pt x="34" y="16"/>
                  </a:cubicBezTo>
                  <a:cubicBezTo>
                    <a:pt x="34" y="4"/>
                    <a:pt x="30" y="1"/>
                    <a:pt x="26"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01" name="Google Shape;2101;p62"/>
            <p:cNvSpPr/>
            <p:nvPr/>
          </p:nvSpPr>
          <p:spPr>
            <a:xfrm>
              <a:off x="3948483" y="875775"/>
              <a:ext cx="109481" cy="223208"/>
            </a:xfrm>
            <a:custGeom>
              <a:avLst/>
              <a:gdLst/>
              <a:ahLst/>
              <a:cxnLst/>
              <a:rect l="l" t="t" r="r" b="b"/>
              <a:pathLst>
                <a:path w="1702" h="3470" extrusionOk="0">
                  <a:moveTo>
                    <a:pt x="0" y="3469"/>
                  </a:moveTo>
                  <a:cubicBezTo>
                    <a:pt x="0" y="2836"/>
                    <a:pt x="267" y="2102"/>
                    <a:pt x="467" y="1535"/>
                  </a:cubicBezTo>
                  <a:cubicBezTo>
                    <a:pt x="634" y="1101"/>
                    <a:pt x="834" y="534"/>
                    <a:pt x="1168" y="234"/>
                  </a:cubicBezTo>
                  <a:cubicBezTo>
                    <a:pt x="1401" y="0"/>
                    <a:pt x="1668" y="34"/>
                    <a:pt x="1668" y="367"/>
                  </a:cubicBezTo>
                  <a:cubicBezTo>
                    <a:pt x="1701" y="968"/>
                    <a:pt x="1334" y="1601"/>
                    <a:pt x="1068" y="2135"/>
                  </a:cubicBezTo>
                  <a:cubicBezTo>
                    <a:pt x="901" y="2402"/>
                    <a:pt x="734" y="2702"/>
                    <a:pt x="534" y="2969"/>
                  </a:cubicBezTo>
                  <a:cubicBezTo>
                    <a:pt x="434" y="3103"/>
                    <a:pt x="300" y="3236"/>
                    <a:pt x="200" y="3369"/>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02" name="Google Shape;2102;p62"/>
            <p:cNvSpPr/>
            <p:nvPr/>
          </p:nvSpPr>
          <p:spPr>
            <a:xfrm>
              <a:off x="3866920" y="903628"/>
              <a:ext cx="83751" cy="216840"/>
            </a:xfrm>
            <a:custGeom>
              <a:avLst/>
              <a:gdLst/>
              <a:ahLst/>
              <a:cxnLst/>
              <a:rect l="l" t="t" r="r" b="b"/>
              <a:pathLst>
                <a:path w="1302" h="3371" extrusionOk="0">
                  <a:moveTo>
                    <a:pt x="1235" y="3370"/>
                  </a:moveTo>
                  <a:cubicBezTo>
                    <a:pt x="834" y="2936"/>
                    <a:pt x="601" y="2269"/>
                    <a:pt x="367" y="1736"/>
                  </a:cubicBezTo>
                  <a:cubicBezTo>
                    <a:pt x="201" y="1369"/>
                    <a:pt x="1" y="835"/>
                    <a:pt x="34" y="435"/>
                  </a:cubicBezTo>
                  <a:cubicBezTo>
                    <a:pt x="67" y="134"/>
                    <a:pt x="267" y="1"/>
                    <a:pt x="468" y="234"/>
                  </a:cubicBezTo>
                  <a:cubicBezTo>
                    <a:pt x="868" y="635"/>
                    <a:pt x="1001" y="1302"/>
                    <a:pt x="1135" y="1802"/>
                  </a:cubicBezTo>
                  <a:cubicBezTo>
                    <a:pt x="1201" y="2102"/>
                    <a:pt x="1268" y="2403"/>
                    <a:pt x="1301" y="2703"/>
                  </a:cubicBezTo>
                  <a:cubicBezTo>
                    <a:pt x="1301" y="2870"/>
                    <a:pt x="1268" y="3036"/>
                    <a:pt x="1301" y="3203"/>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03" name="Google Shape;2103;p62"/>
            <p:cNvSpPr/>
            <p:nvPr/>
          </p:nvSpPr>
          <p:spPr>
            <a:xfrm>
              <a:off x="4019241" y="1098663"/>
              <a:ext cx="139585" cy="73009"/>
            </a:xfrm>
            <a:custGeom>
              <a:avLst/>
              <a:gdLst/>
              <a:ahLst/>
              <a:cxnLst/>
              <a:rect l="l" t="t" r="r" b="b"/>
              <a:pathLst>
                <a:path w="2170" h="1135" extrusionOk="0">
                  <a:moveTo>
                    <a:pt x="175" y="0"/>
                  </a:moveTo>
                  <a:cubicBezTo>
                    <a:pt x="127" y="0"/>
                    <a:pt x="80" y="2"/>
                    <a:pt x="34" y="4"/>
                  </a:cubicBezTo>
                  <a:lnTo>
                    <a:pt x="1" y="271"/>
                  </a:lnTo>
                  <a:cubicBezTo>
                    <a:pt x="5" y="271"/>
                    <a:pt x="9" y="271"/>
                    <a:pt x="13" y="271"/>
                  </a:cubicBezTo>
                  <a:cubicBezTo>
                    <a:pt x="302" y="271"/>
                    <a:pt x="1437" y="1135"/>
                    <a:pt x="1919" y="1135"/>
                  </a:cubicBezTo>
                  <a:cubicBezTo>
                    <a:pt x="2042" y="1135"/>
                    <a:pt x="2122" y="1079"/>
                    <a:pt x="2136" y="938"/>
                  </a:cubicBezTo>
                  <a:cubicBezTo>
                    <a:pt x="2169" y="638"/>
                    <a:pt x="1902" y="438"/>
                    <a:pt x="1702" y="338"/>
                  </a:cubicBezTo>
                  <a:cubicBezTo>
                    <a:pt x="1245" y="155"/>
                    <a:pt x="677" y="0"/>
                    <a:pt x="175" y="0"/>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104" name="Google Shape;2104;p62"/>
          <p:cNvSpPr txBox="1">
            <a:spLocks noGrp="1"/>
          </p:cNvSpPr>
          <p:nvPr>
            <p:ph type="title"/>
          </p:nvPr>
        </p:nvSpPr>
        <p:spPr>
          <a:xfrm flipH="1">
            <a:off x="713225" y="2413488"/>
            <a:ext cx="3414900" cy="8418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3600"/>
              <a:buNone/>
              <a:defRPr sz="52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2105" name="Google Shape;2105;p62"/>
          <p:cNvSpPr txBox="1">
            <a:spLocks noGrp="1"/>
          </p:cNvSpPr>
          <p:nvPr>
            <p:ph type="subTitle" idx="1"/>
          </p:nvPr>
        </p:nvSpPr>
        <p:spPr>
          <a:xfrm flipH="1">
            <a:off x="1068425" y="3355188"/>
            <a:ext cx="3059700" cy="7035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1800"/>
              <a:buNone/>
              <a:defRPr sz="160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06" name="Google Shape;2106;p62"/>
          <p:cNvSpPr txBox="1">
            <a:spLocks noGrp="1"/>
          </p:cNvSpPr>
          <p:nvPr>
            <p:ph type="title" idx="2"/>
          </p:nvPr>
        </p:nvSpPr>
        <p:spPr>
          <a:xfrm flipH="1">
            <a:off x="2222525" y="1084813"/>
            <a:ext cx="1905600" cy="12399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8900"/>
              <a:buNone/>
              <a:defRPr sz="8900">
                <a:solidFill>
                  <a:schemeClr val="accent4"/>
                </a:solidFill>
              </a:defRPr>
            </a:lvl1pPr>
            <a:lvl2pPr lvl="1" algn="ctr">
              <a:lnSpc>
                <a:spcPct val="100000"/>
              </a:lnSpc>
              <a:spcBef>
                <a:spcPts val="0"/>
              </a:spcBef>
              <a:spcAft>
                <a:spcPts val="0"/>
              </a:spcAft>
              <a:buSzPts val="8900"/>
              <a:buNone/>
              <a:defRPr sz="8900"/>
            </a:lvl2pPr>
            <a:lvl3pPr lvl="2" algn="ctr">
              <a:lnSpc>
                <a:spcPct val="100000"/>
              </a:lnSpc>
              <a:spcBef>
                <a:spcPts val="0"/>
              </a:spcBef>
              <a:spcAft>
                <a:spcPts val="0"/>
              </a:spcAft>
              <a:buSzPts val="8900"/>
              <a:buNone/>
              <a:defRPr sz="8900"/>
            </a:lvl3pPr>
            <a:lvl4pPr lvl="3" algn="ctr">
              <a:lnSpc>
                <a:spcPct val="100000"/>
              </a:lnSpc>
              <a:spcBef>
                <a:spcPts val="0"/>
              </a:spcBef>
              <a:spcAft>
                <a:spcPts val="0"/>
              </a:spcAft>
              <a:buSzPts val="8900"/>
              <a:buNone/>
              <a:defRPr sz="8900"/>
            </a:lvl4pPr>
            <a:lvl5pPr lvl="4" algn="ctr">
              <a:lnSpc>
                <a:spcPct val="100000"/>
              </a:lnSpc>
              <a:spcBef>
                <a:spcPts val="0"/>
              </a:spcBef>
              <a:spcAft>
                <a:spcPts val="0"/>
              </a:spcAft>
              <a:buSzPts val="8900"/>
              <a:buNone/>
              <a:defRPr sz="8900"/>
            </a:lvl5pPr>
            <a:lvl6pPr lvl="5" algn="ctr">
              <a:lnSpc>
                <a:spcPct val="100000"/>
              </a:lnSpc>
              <a:spcBef>
                <a:spcPts val="0"/>
              </a:spcBef>
              <a:spcAft>
                <a:spcPts val="0"/>
              </a:spcAft>
              <a:buSzPts val="8900"/>
              <a:buNone/>
              <a:defRPr sz="8900"/>
            </a:lvl6pPr>
            <a:lvl7pPr lvl="6" algn="ctr">
              <a:lnSpc>
                <a:spcPct val="100000"/>
              </a:lnSpc>
              <a:spcBef>
                <a:spcPts val="0"/>
              </a:spcBef>
              <a:spcAft>
                <a:spcPts val="0"/>
              </a:spcAft>
              <a:buSzPts val="8900"/>
              <a:buNone/>
              <a:defRPr sz="8900"/>
            </a:lvl7pPr>
            <a:lvl8pPr lvl="7" algn="ctr">
              <a:lnSpc>
                <a:spcPct val="100000"/>
              </a:lnSpc>
              <a:spcBef>
                <a:spcPts val="0"/>
              </a:spcBef>
              <a:spcAft>
                <a:spcPts val="0"/>
              </a:spcAft>
              <a:buSzPts val="8900"/>
              <a:buNone/>
              <a:defRPr sz="8900"/>
            </a:lvl8pPr>
            <a:lvl9pPr lvl="8" algn="ctr">
              <a:lnSpc>
                <a:spcPct val="100000"/>
              </a:lnSpc>
              <a:spcBef>
                <a:spcPts val="0"/>
              </a:spcBef>
              <a:spcAft>
                <a:spcPts val="0"/>
              </a:spcAft>
              <a:buSzPts val="8900"/>
              <a:buNone/>
              <a:defRPr sz="8900"/>
            </a:lvl9pPr>
          </a:lstStyle>
          <a:p>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2107"/>
        <p:cNvGrpSpPr/>
        <p:nvPr/>
      </p:nvGrpSpPr>
      <p:grpSpPr>
        <a:xfrm>
          <a:off x="0" y="0"/>
          <a:ext cx="0" cy="0"/>
          <a:chOff x="0" y="0"/>
          <a:chExt cx="0" cy="0"/>
        </a:xfrm>
      </p:grpSpPr>
      <p:grpSp>
        <p:nvGrpSpPr>
          <p:cNvPr id="2108" name="Google Shape;2108;p63"/>
          <p:cNvGrpSpPr/>
          <p:nvPr/>
        </p:nvGrpSpPr>
        <p:grpSpPr>
          <a:xfrm rot="2882640" flipH="1">
            <a:off x="798498" y="111158"/>
            <a:ext cx="5080133" cy="4411631"/>
            <a:chOff x="3016500" y="2066925"/>
            <a:chExt cx="1577800" cy="1370175"/>
          </a:xfrm>
        </p:grpSpPr>
        <p:sp>
          <p:nvSpPr>
            <p:cNvPr id="2109" name="Google Shape;2109;p63"/>
            <p:cNvSpPr/>
            <p:nvPr/>
          </p:nvSpPr>
          <p:spPr>
            <a:xfrm>
              <a:off x="3016500" y="2277900"/>
              <a:ext cx="1156675" cy="1136675"/>
            </a:xfrm>
            <a:custGeom>
              <a:avLst/>
              <a:gdLst/>
              <a:ahLst/>
              <a:cxnLst/>
              <a:rect l="l" t="t" r="r" b="b"/>
              <a:pathLst>
                <a:path w="46267" h="45467" extrusionOk="0">
                  <a:moveTo>
                    <a:pt x="25905" y="0"/>
                  </a:moveTo>
                  <a:cubicBezTo>
                    <a:pt x="23434" y="0"/>
                    <a:pt x="21026" y="1266"/>
                    <a:pt x="19681" y="3537"/>
                  </a:cubicBezTo>
                  <a:cubicBezTo>
                    <a:pt x="19447" y="3904"/>
                    <a:pt x="19247" y="4304"/>
                    <a:pt x="19114" y="4704"/>
                  </a:cubicBezTo>
                  <a:cubicBezTo>
                    <a:pt x="19080" y="4704"/>
                    <a:pt x="19047" y="4671"/>
                    <a:pt x="19014" y="4637"/>
                  </a:cubicBezTo>
                  <a:cubicBezTo>
                    <a:pt x="18571" y="4376"/>
                    <a:pt x="18082" y="4251"/>
                    <a:pt x="17599" y="4251"/>
                  </a:cubicBezTo>
                  <a:cubicBezTo>
                    <a:pt x="16660" y="4251"/>
                    <a:pt x="15739" y="4724"/>
                    <a:pt x="15211" y="5605"/>
                  </a:cubicBezTo>
                  <a:cubicBezTo>
                    <a:pt x="15078" y="5838"/>
                    <a:pt x="14978" y="6105"/>
                    <a:pt x="14911" y="6372"/>
                  </a:cubicBezTo>
                  <a:cubicBezTo>
                    <a:pt x="14431" y="6209"/>
                    <a:pt x="13936" y="6130"/>
                    <a:pt x="13444" y="6130"/>
                  </a:cubicBezTo>
                  <a:cubicBezTo>
                    <a:pt x="11919" y="6130"/>
                    <a:pt x="10431" y="6894"/>
                    <a:pt x="9574" y="8307"/>
                  </a:cubicBezTo>
                  <a:cubicBezTo>
                    <a:pt x="8640" y="9908"/>
                    <a:pt x="8806" y="11876"/>
                    <a:pt x="9841" y="13277"/>
                  </a:cubicBezTo>
                  <a:cubicBezTo>
                    <a:pt x="9336" y="13169"/>
                    <a:pt x="8826" y="13116"/>
                    <a:pt x="8318" y="13116"/>
                  </a:cubicBezTo>
                  <a:cubicBezTo>
                    <a:pt x="5839" y="13116"/>
                    <a:pt x="3425" y="14376"/>
                    <a:pt x="2068" y="16646"/>
                  </a:cubicBezTo>
                  <a:cubicBezTo>
                    <a:pt x="0" y="20082"/>
                    <a:pt x="1134" y="24552"/>
                    <a:pt x="4570" y="26586"/>
                  </a:cubicBezTo>
                  <a:cubicBezTo>
                    <a:pt x="5237" y="26987"/>
                    <a:pt x="5938" y="27254"/>
                    <a:pt x="6672" y="27420"/>
                  </a:cubicBezTo>
                  <a:cubicBezTo>
                    <a:pt x="6405" y="29188"/>
                    <a:pt x="7172" y="30990"/>
                    <a:pt x="8806" y="31957"/>
                  </a:cubicBezTo>
                  <a:cubicBezTo>
                    <a:pt x="9529" y="32374"/>
                    <a:pt x="10321" y="32582"/>
                    <a:pt x="11087" y="32582"/>
                  </a:cubicBezTo>
                  <a:cubicBezTo>
                    <a:pt x="11240" y="32582"/>
                    <a:pt x="11392" y="32574"/>
                    <a:pt x="11542" y="32557"/>
                  </a:cubicBezTo>
                  <a:cubicBezTo>
                    <a:pt x="11675" y="33325"/>
                    <a:pt x="12142" y="34058"/>
                    <a:pt x="12843" y="34492"/>
                  </a:cubicBezTo>
                  <a:cubicBezTo>
                    <a:pt x="13285" y="34761"/>
                    <a:pt x="13772" y="34887"/>
                    <a:pt x="14252" y="34887"/>
                  </a:cubicBezTo>
                  <a:cubicBezTo>
                    <a:pt x="14605" y="34887"/>
                    <a:pt x="14953" y="34819"/>
                    <a:pt x="15278" y="34692"/>
                  </a:cubicBezTo>
                  <a:cubicBezTo>
                    <a:pt x="15478" y="35259"/>
                    <a:pt x="15878" y="35793"/>
                    <a:pt x="16445" y="36127"/>
                  </a:cubicBezTo>
                  <a:cubicBezTo>
                    <a:pt x="16812" y="36327"/>
                    <a:pt x="17212" y="36460"/>
                    <a:pt x="17613" y="36494"/>
                  </a:cubicBezTo>
                  <a:cubicBezTo>
                    <a:pt x="16879" y="39496"/>
                    <a:pt x="18146" y="42765"/>
                    <a:pt x="20915" y="44433"/>
                  </a:cubicBezTo>
                  <a:cubicBezTo>
                    <a:pt x="22091" y="45134"/>
                    <a:pt x="23379" y="45467"/>
                    <a:pt x="24646" y="45467"/>
                  </a:cubicBezTo>
                  <a:cubicBezTo>
                    <a:pt x="27117" y="45467"/>
                    <a:pt x="29511" y="44202"/>
                    <a:pt x="30856" y="41931"/>
                  </a:cubicBezTo>
                  <a:cubicBezTo>
                    <a:pt x="31856" y="40263"/>
                    <a:pt x="32090" y="38395"/>
                    <a:pt x="31723" y="36627"/>
                  </a:cubicBezTo>
                  <a:lnTo>
                    <a:pt x="31723" y="36627"/>
                  </a:lnTo>
                  <a:cubicBezTo>
                    <a:pt x="32116" y="36739"/>
                    <a:pt x="32517" y="36794"/>
                    <a:pt x="32916" y="36794"/>
                  </a:cubicBezTo>
                  <a:cubicBezTo>
                    <a:pt x="34416" y="36794"/>
                    <a:pt x="35883" y="36022"/>
                    <a:pt x="36726" y="34626"/>
                  </a:cubicBezTo>
                  <a:cubicBezTo>
                    <a:pt x="37760" y="32891"/>
                    <a:pt x="37494" y="30723"/>
                    <a:pt x="36193" y="29288"/>
                  </a:cubicBezTo>
                  <a:cubicBezTo>
                    <a:pt x="37093" y="29255"/>
                    <a:pt x="37927" y="28788"/>
                    <a:pt x="38428" y="27954"/>
                  </a:cubicBezTo>
                  <a:cubicBezTo>
                    <a:pt x="39061" y="26920"/>
                    <a:pt x="38895" y="25619"/>
                    <a:pt x="38127" y="24718"/>
                  </a:cubicBezTo>
                  <a:cubicBezTo>
                    <a:pt x="40562" y="24685"/>
                    <a:pt x="42897" y="23451"/>
                    <a:pt x="44232" y="21216"/>
                  </a:cubicBezTo>
                  <a:cubicBezTo>
                    <a:pt x="46267" y="17780"/>
                    <a:pt x="45166" y="13310"/>
                    <a:pt x="41730" y="11275"/>
                  </a:cubicBezTo>
                  <a:cubicBezTo>
                    <a:pt x="40562" y="10584"/>
                    <a:pt x="39274" y="10250"/>
                    <a:pt x="38001" y="10250"/>
                  </a:cubicBezTo>
                  <a:cubicBezTo>
                    <a:pt x="37493" y="10250"/>
                    <a:pt x="36988" y="10304"/>
                    <a:pt x="36493" y="10408"/>
                  </a:cubicBezTo>
                  <a:cubicBezTo>
                    <a:pt x="36460" y="9508"/>
                    <a:pt x="35993" y="8607"/>
                    <a:pt x="35159" y="8107"/>
                  </a:cubicBezTo>
                  <a:cubicBezTo>
                    <a:pt x="34702" y="7842"/>
                    <a:pt x="34194" y="7717"/>
                    <a:pt x="33696" y="7717"/>
                  </a:cubicBezTo>
                  <a:cubicBezTo>
                    <a:pt x="33503" y="7717"/>
                    <a:pt x="33311" y="7736"/>
                    <a:pt x="33124" y="7773"/>
                  </a:cubicBezTo>
                  <a:cubicBezTo>
                    <a:pt x="33324" y="5138"/>
                    <a:pt x="32056" y="2469"/>
                    <a:pt x="29621" y="1035"/>
                  </a:cubicBezTo>
                  <a:cubicBezTo>
                    <a:pt x="28456" y="334"/>
                    <a:pt x="27172" y="0"/>
                    <a:pt x="25905" y="0"/>
                  </a:cubicBezTo>
                  <a:close/>
                </a:path>
              </a:pathLst>
            </a:custGeom>
            <a:solidFill>
              <a:srgbClr val="9FC5E8">
                <a:alpha val="3411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10" name="Google Shape;2110;p63"/>
            <p:cNvSpPr/>
            <p:nvPr/>
          </p:nvSpPr>
          <p:spPr>
            <a:xfrm>
              <a:off x="4081425" y="3011775"/>
              <a:ext cx="512875" cy="275200"/>
            </a:xfrm>
            <a:custGeom>
              <a:avLst/>
              <a:gdLst/>
              <a:ahLst/>
              <a:cxnLst/>
              <a:rect l="l" t="t" r="r" b="b"/>
              <a:pathLst>
                <a:path w="20515" h="11008" extrusionOk="0">
                  <a:moveTo>
                    <a:pt x="0" y="0"/>
                  </a:moveTo>
                  <a:lnTo>
                    <a:pt x="19181" y="11008"/>
                  </a:lnTo>
                  <a:lnTo>
                    <a:pt x="20515" y="8073"/>
                  </a:lnTo>
                  <a:lnTo>
                    <a:pt x="0" y="0"/>
                  </a:lnTo>
                  <a:close/>
                </a:path>
              </a:pathLst>
            </a:custGeom>
            <a:solidFill>
              <a:srgbClr val="9FC5E8">
                <a:alpha val="3411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11" name="Google Shape;2111;p63"/>
            <p:cNvSpPr/>
            <p:nvPr/>
          </p:nvSpPr>
          <p:spPr>
            <a:xfrm>
              <a:off x="4026375" y="3103500"/>
              <a:ext cx="193500" cy="333600"/>
            </a:xfrm>
            <a:custGeom>
              <a:avLst/>
              <a:gdLst/>
              <a:ahLst/>
              <a:cxnLst/>
              <a:rect l="l" t="t" r="r" b="b"/>
              <a:pathLst>
                <a:path w="7740" h="13344" extrusionOk="0">
                  <a:moveTo>
                    <a:pt x="1" y="0"/>
                  </a:moveTo>
                  <a:lnTo>
                    <a:pt x="4938" y="13343"/>
                  </a:lnTo>
                  <a:lnTo>
                    <a:pt x="7740" y="12109"/>
                  </a:lnTo>
                  <a:lnTo>
                    <a:pt x="1" y="0"/>
                  </a:lnTo>
                  <a:close/>
                </a:path>
              </a:pathLst>
            </a:custGeom>
            <a:solidFill>
              <a:srgbClr val="9FC5E8">
                <a:alpha val="3411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12" name="Google Shape;2112;p63"/>
            <p:cNvSpPr/>
            <p:nvPr/>
          </p:nvSpPr>
          <p:spPr>
            <a:xfrm>
              <a:off x="4047225" y="2869175"/>
              <a:ext cx="356950" cy="76725"/>
            </a:xfrm>
            <a:custGeom>
              <a:avLst/>
              <a:gdLst/>
              <a:ahLst/>
              <a:cxnLst/>
              <a:rect l="l" t="t" r="r" b="b"/>
              <a:pathLst>
                <a:path w="14278" h="3069" extrusionOk="0">
                  <a:moveTo>
                    <a:pt x="14277" y="0"/>
                  </a:moveTo>
                  <a:lnTo>
                    <a:pt x="1" y="1635"/>
                  </a:lnTo>
                  <a:lnTo>
                    <a:pt x="14144" y="3069"/>
                  </a:lnTo>
                  <a:lnTo>
                    <a:pt x="14277" y="0"/>
                  </a:lnTo>
                  <a:close/>
                </a:path>
              </a:pathLst>
            </a:custGeom>
            <a:solidFill>
              <a:srgbClr val="9FC5E8">
                <a:alpha val="3411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13" name="Google Shape;2113;p63"/>
            <p:cNvSpPr/>
            <p:nvPr/>
          </p:nvSpPr>
          <p:spPr>
            <a:xfrm>
              <a:off x="3857925" y="2066925"/>
              <a:ext cx="192675" cy="213500"/>
            </a:xfrm>
            <a:custGeom>
              <a:avLst/>
              <a:gdLst/>
              <a:ahLst/>
              <a:cxnLst/>
              <a:rect l="l" t="t" r="r" b="b"/>
              <a:pathLst>
                <a:path w="7707" h="8540" extrusionOk="0">
                  <a:moveTo>
                    <a:pt x="4470" y="0"/>
                  </a:moveTo>
                  <a:lnTo>
                    <a:pt x="1" y="8540"/>
                  </a:lnTo>
                  <a:lnTo>
                    <a:pt x="7706" y="2102"/>
                  </a:lnTo>
                  <a:lnTo>
                    <a:pt x="4470" y="0"/>
                  </a:lnTo>
                  <a:close/>
                </a:path>
              </a:pathLst>
            </a:custGeom>
            <a:solidFill>
              <a:srgbClr val="9FC5E8">
                <a:alpha val="3411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114" name="Google Shape;2114;p63"/>
          <p:cNvGrpSpPr/>
          <p:nvPr/>
        </p:nvGrpSpPr>
        <p:grpSpPr>
          <a:xfrm>
            <a:off x="6262539" y="4178848"/>
            <a:ext cx="330501" cy="420581"/>
            <a:chOff x="3828325" y="875775"/>
            <a:chExt cx="330501" cy="420623"/>
          </a:xfrm>
        </p:grpSpPr>
        <p:sp>
          <p:nvSpPr>
            <p:cNvPr id="2115" name="Google Shape;2115;p63"/>
            <p:cNvSpPr/>
            <p:nvPr/>
          </p:nvSpPr>
          <p:spPr>
            <a:xfrm>
              <a:off x="3884094" y="1119247"/>
              <a:ext cx="53711" cy="53776"/>
            </a:xfrm>
            <a:custGeom>
              <a:avLst/>
              <a:gdLst/>
              <a:ahLst/>
              <a:cxnLst/>
              <a:rect l="l" t="t" r="r" b="b"/>
              <a:pathLst>
                <a:path w="835" h="836" extrusionOk="0">
                  <a:moveTo>
                    <a:pt x="474" y="1"/>
                  </a:moveTo>
                  <a:cubicBezTo>
                    <a:pt x="323" y="1"/>
                    <a:pt x="155" y="120"/>
                    <a:pt x="100" y="285"/>
                  </a:cubicBezTo>
                  <a:cubicBezTo>
                    <a:pt x="0" y="485"/>
                    <a:pt x="67" y="719"/>
                    <a:pt x="234" y="819"/>
                  </a:cubicBezTo>
                  <a:cubicBezTo>
                    <a:pt x="269" y="830"/>
                    <a:pt x="305" y="836"/>
                    <a:pt x="340" y="836"/>
                  </a:cubicBezTo>
                  <a:cubicBezTo>
                    <a:pt x="502" y="836"/>
                    <a:pt x="652" y="716"/>
                    <a:pt x="734" y="552"/>
                  </a:cubicBezTo>
                  <a:cubicBezTo>
                    <a:pt x="834" y="352"/>
                    <a:pt x="734" y="118"/>
                    <a:pt x="567" y="18"/>
                  </a:cubicBezTo>
                  <a:cubicBezTo>
                    <a:pt x="538" y="6"/>
                    <a:pt x="506" y="1"/>
                    <a:pt x="474" y="1"/>
                  </a:cubicBez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16" name="Google Shape;2116;p63"/>
            <p:cNvSpPr/>
            <p:nvPr/>
          </p:nvSpPr>
          <p:spPr>
            <a:xfrm>
              <a:off x="3918444" y="1068109"/>
              <a:ext cx="126656" cy="79699"/>
            </a:xfrm>
            <a:custGeom>
              <a:avLst/>
              <a:gdLst/>
              <a:ahLst/>
              <a:cxnLst/>
              <a:rect l="l" t="t" r="r" b="b"/>
              <a:pathLst>
                <a:path w="1969" h="1239" extrusionOk="0">
                  <a:moveTo>
                    <a:pt x="1114" y="1"/>
                  </a:moveTo>
                  <a:cubicBezTo>
                    <a:pt x="642" y="1"/>
                    <a:pt x="123" y="511"/>
                    <a:pt x="0" y="880"/>
                  </a:cubicBezTo>
                  <a:lnTo>
                    <a:pt x="0" y="1180"/>
                  </a:lnTo>
                  <a:cubicBezTo>
                    <a:pt x="43" y="1223"/>
                    <a:pt x="86" y="1238"/>
                    <a:pt x="130" y="1238"/>
                  </a:cubicBezTo>
                  <a:cubicBezTo>
                    <a:pt x="223" y="1238"/>
                    <a:pt x="320" y="1169"/>
                    <a:pt x="434" y="1147"/>
                  </a:cubicBezTo>
                  <a:cubicBezTo>
                    <a:pt x="551" y="1108"/>
                    <a:pt x="668" y="1091"/>
                    <a:pt x="785" y="1091"/>
                  </a:cubicBezTo>
                  <a:cubicBezTo>
                    <a:pt x="868" y="1091"/>
                    <a:pt x="951" y="1099"/>
                    <a:pt x="1034" y="1113"/>
                  </a:cubicBezTo>
                  <a:cubicBezTo>
                    <a:pt x="1188" y="1113"/>
                    <a:pt x="1349" y="1156"/>
                    <a:pt x="1488" y="1156"/>
                  </a:cubicBezTo>
                  <a:cubicBezTo>
                    <a:pt x="1650" y="1156"/>
                    <a:pt x="1781" y="1098"/>
                    <a:pt x="1835" y="846"/>
                  </a:cubicBezTo>
                  <a:cubicBezTo>
                    <a:pt x="1968" y="446"/>
                    <a:pt x="1601" y="113"/>
                    <a:pt x="1234" y="12"/>
                  </a:cubicBezTo>
                  <a:cubicBezTo>
                    <a:pt x="1195" y="5"/>
                    <a:pt x="1155" y="1"/>
                    <a:pt x="1114" y="1"/>
                  </a:cubicBez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17" name="Google Shape;2117;p63"/>
            <p:cNvSpPr/>
            <p:nvPr/>
          </p:nvSpPr>
          <p:spPr>
            <a:xfrm>
              <a:off x="3828325" y="1159001"/>
              <a:ext cx="81564" cy="135211"/>
            </a:xfrm>
            <a:custGeom>
              <a:avLst/>
              <a:gdLst/>
              <a:ahLst/>
              <a:cxnLst/>
              <a:rect l="l" t="t" r="r" b="b"/>
              <a:pathLst>
                <a:path w="1268" h="2102" extrusionOk="0">
                  <a:moveTo>
                    <a:pt x="1234" y="0"/>
                  </a:moveTo>
                  <a:cubicBezTo>
                    <a:pt x="1168" y="0"/>
                    <a:pt x="1101" y="134"/>
                    <a:pt x="1068" y="167"/>
                  </a:cubicBezTo>
                  <a:cubicBezTo>
                    <a:pt x="1001" y="267"/>
                    <a:pt x="934" y="334"/>
                    <a:pt x="867" y="434"/>
                  </a:cubicBezTo>
                  <a:cubicBezTo>
                    <a:pt x="734" y="601"/>
                    <a:pt x="634" y="768"/>
                    <a:pt x="534" y="968"/>
                  </a:cubicBezTo>
                  <a:cubicBezTo>
                    <a:pt x="400" y="1135"/>
                    <a:pt x="300" y="1335"/>
                    <a:pt x="234" y="1535"/>
                  </a:cubicBezTo>
                  <a:cubicBezTo>
                    <a:pt x="134" y="1702"/>
                    <a:pt x="33" y="1902"/>
                    <a:pt x="0" y="2102"/>
                  </a:cubicBezTo>
                  <a:cubicBezTo>
                    <a:pt x="67" y="1935"/>
                    <a:pt x="134" y="1735"/>
                    <a:pt x="234" y="1568"/>
                  </a:cubicBezTo>
                  <a:cubicBezTo>
                    <a:pt x="334" y="1401"/>
                    <a:pt x="400" y="1201"/>
                    <a:pt x="500" y="1035"/>
                  </a:cubicBezTo>
                  <a:cubicBezTo>
                    <a:pt x="634" y="868"/>
                    <a:pt x="734" y="701"/>
                    <a:pt x="834" y="534"/>
                  </a:cubicBezTo>
                  <a:cubicBezTo>
                    <a:pt x="901" y="467"/>
                    <a:pt x="967" y="367"/>
                    <a:pt x="1034" y="301"/>
                  </a:cubicBezTo>
                  <a:cubicBezTo>
                    <a:pt x="1068" y="234"/>
                    <a:pt x="1101" y="201"/>
                    <a:pt x="1134" y="167"/>
                  </a:cubicBezTo>
                  <a:cubicBezTo>
                    <a:pt x="1168" y="134"/>
                    <a:pt x="1201" y="101"/>
                    <a:pt x="1234" y="67"/>
                  </a:cubicBezTo>
                  <a:cubicBezTo>
                    <a:pt x="1268" y="67"/>
                    <a:pt x="1268" y="67"/>
                    <a:pt x="1268" y="34"/>
                  </a:cubicBezTo>
                  <a:cubicBezTo>
                    <a:pt x="1268" y="34"/>
                    <a:pt x="1234" y="0"/>
                    <a:pt x="1234"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18" name="Google Shape;2118;p63"/>
            <p:cNvSpPr/>
            <p:nvPr/>
          </p:nvSpPr>
          <p:spPr>
            <a:xfrm>
              <a:off x="3839003" y="1079623"/>
              <a:ext cx="77319" cy="60144"/>
            </a:xfrm>
            <a:custGeom>
              <a:avLst/>
              <a:gdLst/>
              <a:ahLst/>
              <a:cxnLst/>
              <a:rect l="l" t="t" r="r" b="b"/>
              <a:pathLst>
                <a:path w="1202" h="935" extrusionOk="0">
                  <a:moveTo>
                    <a:pt x="1" y="0"/>
                  </a:moveTo>
                  <a:cubicBezTo>
                    <a:pt x="1" y="0"/>
                    <a:pt x="1" y="34"/>
                    <a:pt x="1" y="34"/>
                  </a:cubicBezTo>
                  <a:cubicBezTo>
                    <a:pt x="501" y="200"/>
                    <a:pt x="902" y="534"/>
                    <a:pt x="1202" y="934"/>
                  </a:cubicBezTo>
                  <a:cubicBezTo>
                    <a:pt x="935" y="501"/>
                    <a:pt x="501" y="200"/>
                    <a:pt x="1"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19" name="Google Shape;2119;p63"/>
            <p:cNvSpPr/>
            <p:nvPr/>
          </p:nvSpPr>
          <p:spPr>
            <a:xfrm>
              <a:off x="3845435" y="1103230"/>
              <a:ext cx="58021" cy="37501"/>
            </a:xfrm>
            <a:custGeom>
              <a:avLst/>
              <a:gdLst/>
              <a:ahLst/>
              <a:cxnLst/>
              <a:rect l="l" t="t" r="r" b="b"/>
              <a:pathLst>
                <a:path w="902" h="583" extrusionOk="0">
                  <a:moveTo>
                    <a:pt x="1" y="0"/>
                  </a:moveTo>
                  <a:lnTo>
                    <a:pt x="1" y="0"/>
                  </a:lnTo>
                  <a:cubicBezTo>
                    <a:pt x="301" y="167"/>
                    <a:pt x="601" y="334"/>
                    <a:pt x="868" y="567"/>
                  </a:cubicBezTo>
                  <a:cubicBezTo>
                    <a:pt x="868" y="578"/>
                    <a:pt x="872" y="582"/>
                    <a:pt x="877" y="582"/>
                  </a:cubicBezTo>
                  <a:cubicBezTo>
                    <a:pt x="887" y="582"/>
                    <a:pt x="902" y="567"/>
                    <a:pt x="902" y="567"/>
                  </a:cubicBezTo>
                  <a:cubicBezTo>
                    <a:pt x="601" y="334"/>
                    <a:pt x="335" y="134"/>
                    <a:pt x="1"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20" name="Google Shape;2120;p63"/>
            <p:cNvSpPr/>
            <p:nvPr/>
          </p:nvSpPr>
          <p:spPr>
            <a:xfrm>
              <a:off x="3939864" y="1116610"/>
              <a:ext cx="68763" cy="179788"/>
            </a:xfrm>
            <a:custGeom>
              <a:avLst/>
              <a:gdLst/>
              <a:ahLst/>
              <a:cxnLst/>
              <a:rect l="l" t="t" r="r" b="b"/>
              <a:pathLst>
                <a:path w="1069" h="2795" extrusionOk="0">
                  <a:moveTo>
                    <a:pt x="413" y="1"/>
                  </a:moveTo>
                  <a:cubicBezTo>
                    <a:pt x="401" y="1"/>
                    <a:pt x="384" y="9"/>
                    <a:pt x="368" y="26"/>
                  </a:cubicBezTo>
                  <a:cubicBezTo>
                    <a:pt x="268" y="259"/>
                    <a:pt x="201" y="526"/>
                    <a:pt x="101" y="793"/>
                  </a:cubicBezTo>
                  <a:cubicBezTo>
                    <a:pt x="67" y="893"/>
                    <a:pt x="1" y="993"/>
                    <a:pt x="34" y="1126"/>
                  </a:cubicBezTo>
                  <a:cubicBezTo>
                    <a:pt x="67" y="1260"/>
                    <a:pt x="101" y="1393"/>
                    <a:pt x="134" y="1527"/>
                  </a:cubicBezTo>
                  <a:cubicBezTo>
                    <a:pt x="167" y="1660"/>
                    <a:pt x="201" y="1827"/>
                    <a:pt x="234" y="1960"/>
                  </a:cubicBezTo>
                  <a:cubicBezTo>
                    <a:pt x="268" y="2027"/>
                    <a:pt x="368" y="2127"/>
                    <a:pt x="434" y="2194"/>
                  </a:cubicBezTo>
                  <a:cubicBezTo>
                    <a:pt x="634" y="2394"/>
                    <a:pt x="835" y="2594"/>
                    <a:pt x="1068" y="2794"/>
                  </a:cubicBezTo>
                  <a:cubicBezTo>
                    <a:pt x="1068" y="2794"/>
                    <a:pt x="1068" y="2761"/>
                    <a:pt x="1068" y="2761"/>
                  </a:cubicBezTo>
                  <a:cubicBezTo>
                    <a:pt x="901" y="2594"/>
                    <a:pt x="735" y="2427"/>
                    <a:pt x="568" y="2261"/>
                  </a:cubicBezTo>
                  <a:cubicBezTo>
                    <a:pt x="468" y="2194"/>
                    <a:pt x="368" y="2094"/>
                    <a:pt x="301" y="1960"/>
                  </a:cubicBezTo>
                  <a:cubicBezTo>
                    <a:pt x="234" y="1860"/>
                    <a:pt x="234" y="1694"/>
                    <a:pt x="201" y="1560"/>
                  </a:cubicBezTo>
                  <a:cubicBezTo>
                    <a:pt x="167" y="1460"/>
                    <a:pt x="134" y="1327"/>
                    <a:pt x="101" y="1193"/>
                  </a:cubicBezTo>
                  <a:cubicBezTo>
                    <a:pt x="67" y="1026"/>
                    <a:pt x="101" y="893"/>
                    <a:pt x="167" y="760"/>
                  </a:cubicBezTo>
                  <a:cubicBezTo>
                    <a:pt x="268" y="526"/>
                    <a:pt x="334" y="259"/>
                    <a:pt x="434" y="26"/>
                  </a:cubicBezTo>
                  <a:cubicBezTo>
                    <a:pt x="434" y="9"/>
                    <a:pt x="426" y="1"/>
                    <a:pt x="413"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21" name="Google Shape;2121;p63"/>
            <p:cNvSpPr/>
            <p:nvPr/>
          </p:nvSpPr>
          <p:spPr>
            <a:xfrm>
              <a:off x="3957039" y="1118733"/>
              <a:ext cx="85874" cy="169046"/>
            </a:xfrm>
            <a:custGeom>
              <a:avLst/>
              <a:gdLst/>
              <a:ahLst/>
              <a:cxnLst/>
              <a:rect l="l" t="t" r="r" b="b"/>
              <a:pathLst>
                <a:path w="1335" h="2628" extrusionOk="0">
                  <a:moveTo>
                    <a:pt x="217" y="1"/>
                  </a:moveTo>
                  <a:cubicBezTo>
                    <a:pt x="209" y="1"/>
                    <a:pt x="201" y="9"/>
                    <a:pt x="201" y="26"/>
                  </a:cubicBezTo>
                  <a:cubicBezTo>
                    <a:pt x="134" y="293"/>
                    <a:pt x="101" y="560"/>
                    <a:pt x="34" y="827"/>
                  </a:cubicBezTo>
                  <a:cubicBezTo>
                    <a:pt x="34" y="960"/>
                    <a:pt x="1" y="1060"/>
                    <a:pt x="34" y="1160"/>
                  </a:cubicBezTo>
                  <a:cubicBezTo>
                    <a:pt x="101" y="1294"/>
                    <a:pt x="134" y="1427"/>
                    <a:pt x="201" y="1560"/>
                  </a:cubicBezTo>
                  <a:cubicBezTo>
                    <a:pt x="267" y="1694"/>
                    <a:pt x="301" y="1827"/>
                    <a:pt x="367" y="1961"/>
                  </a:cubicBezTo>
                  <a:cubicBezTo>
                    <a:pt x="434" y="2061"/>
                    <a:pt x="534" y="2094"/>
                    <a:pt x="601" y="2161"/>
                  </a:cubicBezTo>
                  <a:cubicBezTo>
                    <a:pt x="868" y="2328"/>
                    <a:pt x="1101" y="2494"/>
                    <a:pt x="1335" y="2628"/>
                  </a:cubicBezTo>
                  <a:cubicBezTo>
                    <a:pt x="1168" y="2494"/>
                    <a:pt x="968" y="2361"/>
                    <a:pt x="768" y="2228"/>
                  </a:cubicBezTo>
                  <a:cubicBezTo>
                    <a:pt x="668" y="2161"/>
                    <a:pt x="534" y="2061"/>
                    <a:pt x="434" y="1961"/>
                  </a:cubicBezTo>
                  <a:cubicBezTo>
                    <a:pt x="367" y="1861"/>
                    <a:pt x="334" y="1727"/>
                    <a:pt x="267" y="1594"/>
                  </a:cubicBezTo>
                  <a:cubicBezTo>
                    <a:pt x="234" y="1460"/>
                    <a:pt x="167" y="1360"/>
                    <a:pt x="134" y="1227"/>
                  </a:cubicBezTo>
                  <a:cubicBezTo>
                    <a:pt x="67" y="1093"/>
                    <a:pt x="67" y="960"/>
                    <a:pt x="101" y="793"/>
                  </a:cubicBezTo>
                  <a:cubicBezTo>
                    <a:pt x="167" y="526"/>
                    <a:pt x="201" y="293"/>
                    <a:pt x="234" y="26"/>
                  </a:cubicBezTo>
                  <a:cubicBezTo>
                    <a:pt x="234" y="9"/>
                    <a:pt x="226" y="1"/>
                    <a:pt x="217"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22" name="Google Shape;2122;p63"/>
            <p:cNvSpPr/>
            <p:nvPr/>
          </p:nvSpPr>
          <p:spPr>
            <a:xfrm>
              <a:off x="3974213" y="1103745"/>
              <a:ext cx="105171" cy="153994"/>
            </a:xfrm>
            <a:custGeom>
              <a:avLst/>
              <a:gdLst/>
              <a:ahLst/>
              <a:cxnLst/>
              <a:rect l="l" t="t" r="r" b="b"/>
              <a:pathLst>
                <a:path w="1635" h="2394" extrusionOk="0">
                  <a:moveTo>
                    <a:pt x="50" y="0"/>
                  </a:moveTo>
                  <a:cubicBezTo>
                    <a:pt x="42" y="0"/>
                    <a:pt x="34" y="9"/>
                    <a:pt x="34" y="26"/>
                  </a:cubicBezTo>
                  <a:cubicBezTo>
                    <a:pt x="34" y="292"/>
                    <a:pt x="34" y="559"/>
                    <a:pt x="34" y="859"/>
                  </a:cubicBezTo>
                  <a:cubicBezTo>
                    <a:pt x="34" y="960"/>
                    <a:pt x="0" y="1060"/>
                    <a:pt x="67" y="1160"/>
                  </a:cubicBezTo>
                  <a:cubicBezTo>
                    <a:pt x="134" y="1293"/>
                    <a:pt x="234" y="1427"/>
                    <a:pt x="301" y="1527"/>
                  </a:cubicBezTo>
                  <a:cubicBezTo>
                    <a:pt x="401" y="1660"/>
                    <a:pt x="467" y="1760"/>
                    <a:pt x="567" y="1894"/>
                  </a:cubicBezTo>
                  <a:cubicBezTo>
                    <a:pt x="634" y="1960"/>
                    <a:pt x="734" y="1994"/>
                    <a:pt x="834" y="2027"/>
                  </a:cubicBezTo>
                  <a:cubicBezTo>
                    <a:pt x="1101" y="2160"/>
                    <a:pt x="1335" y="2260"/>
                    <a:pt x="1635" y="2394"/>
                  </a:cubicBezTo>
                  <a:cubicBezTo>
                    <a:pt x="1635" y="2394"/>
                    <a:pt x="1635" y="2394"/>
                    <a:pt x="1635" y="2361"/>
                  </a:cubicBezTo>
                  <a:cubicBezTo>
                    <a:pt x="1401" y="2260"/>
                    <a:pt x="1201" y="2160"/>
                    <a:pt x="968" y="2060"/>
                  </a:cubicBezTo>
                  <a:cubicBezTo>
                    <a:pt x="868" y="2027"/>
                    <a:pt x="734" y="1960"/>
                    <a:pt x="634" y="1894"/>
                  </a:cubicBezTo>
                  <a:cubicBezTo>
                    <a:pt x="534" y="1793"/>
                    <a:pt x="467" y="1660"/>
                    <a:pt x="401" y="1560"/>
                  </a:cubicBezTo>
                  <a:cubicBezTo>
                    <a:pt x="301" y="1427"/>
                    <a:pt x="234" y="1326"/>
                    <a:pt x="167" y="1226"/>
                  </a:cubicBezTo>
                  <a:cubicBezTo>
                    <a:pt x="67" y="1093"/>
                    <a:pt x="67" y="960"/>
                    <a:pt x="67" y="793"/>
                  </a:cubicBezTo>
                  <a:cubicBezTo>
                    <a:pt x="67" y="526"/>
                    <a:pt x="67" y="259"/>
                    <a:pt x="67" y="26"/>
                  </a:cubicBezTo>
                  <a:cubicBezTo>
                    <a:pt x="67" y="9"/>
                    <a:pt x="59" y="0"/>
                    <a:pt x="50"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23" name="Google Shape;2123;p63"/>
            <p:cNvSpPr/>
            <p:nvPr/>
          </p:nvSpPr>
          <p:spPr>
            <a:xfrm>
              <a:off x="3982768" y="1104388"/>
              <a:ext cx="126656" cy="134053"/>
            </a:xfrm>
            <a:custGeom>
              <a:avLst/>
              <a:gdLst/>
              <a:ahLst/>
              <a:cxnLst/>
              <a:rect l="l" t="t" r="r" b="b"/>
              <a:pathLst>
                <a:path w="1969" h="2084" extrusionOk="0">
                  <a:moveTo>
                    <a:pt x="26" y="1"/>
                  </a:moveTo>
                  <a:cubicBezTo>
                    <a:pt x="16" y="1"/>
                    <a:pt x="1" y="16"/>
                    <a:pt x="1" y="16"/>
                  </a:cubicBezTo>
                  <a:cubicBezTo>
                    <a:pt x="34" y="282"/>
                    <a:pt x="68" y="583"/>
                    <a:pt x="134" y="849"/>
                  </a:cubicBezTo>
                  <a:cubicBezTo>
                    <a:pt x="134" y="950"/>
                    <a:pt x="168" y="1050"/>
                    <a:pt x="234" y="1150"/>
                  </a:cubicBezTo>
                  <a:cubicBezTo>
                    <a:pt x="334" y="1250"/>
                    <a:pt x="434" y="1350"/>
                    <a:pt x="535" y="1483"/>
                  </a:cubicBezTo>
                  <a:cubicBezTo>
                    <a:pt x="635" y="1583"/>
                    <a:pt x="735" y="1683"/>
                    <a:pt x="835" y="1783"/>
                  </a:cubicBezTo>
                  <a:cubicBezTo>
                    <a:pt x="901" y="1850"/>
                    <a:pt x="1002" y="1850"/>
                    <a:pt x="1102" y="1884"/>
                  </a:cubicBezTo>
                  <a:cubicBezTo>
                    <a:pt x="1402" y="1950"/>
                    <a:pt x="1669" y="2017"/>
                    <a:pt x="1969" y="2084"/>
                  </a:cubicBezTo>
                  <a:cubicBezTo>
                    <a:pt x="1735" y="2017"/>
                    <a:pt x="1502" y="1950"/>
                    <a:pt x="1268" y="1884"/>
                  </a:cubicBezTo>
                  <a:cubicBezTo>
                    <a:pt x="1135" y="1850"/>
                    <a:pt x="1002" y="1817"/>
                    <a:pt x="901" y="1750"/>
                  </a:cubicBezTo>
                  <a:cubicBezTo>
                    <a:pt x="768" y="1683"/>
                    <a:pt x="701" y="1550"/>
                    <a:pt x="601" y="1483"/>
                  </a:cubicBezTo>
                  <a:cubicBezTo>
                    <a:pt x="501" y="1383"/>
                    <a:pt x="434" y="1283"/>
                    <a:pt x="334" y="1183"/>
                  </a:cubicBezTo>
                  <a:cubicBezTo>
                    <a:pt x="201" y="1050"/>
                    <a:pt x="201" y="916"/>
                    <a:pt x="168" y="783"/>
                  </a:cubicBezTo>
                  <a:cubicBezTo>
                    <a:pt x="134" y="516"/>
                    <a:pt x="68" y="282"/>
                    <a:pt x="34" y="16"/>
                  </a:cubicBezTo>
                  <a:cubicBezTo>
                    <a:pt x="34" y="4"/>
                    <a:pt x="30" y="1"/>
                    <a:pt x="26"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24" name="Google Shape;2124;p63"/>
            <p:cNvSpPr/>
            <p:nvPr/>
          </p:nvSpPr>
          <p:spPr>
            <a:xfrm>
              <a:off x="3948483" y="875775"/>
              <a:ext cx="109481" cy="223208"/>
            </a:xfrm>
            <a:custGeom>
              <a:avLst/>
              <a:gdLst/>
              <a:ahLst/>
              <a:cxnLst/>
              <a:rect l="l" t="t" r="r" b="b"/>
              <a:pathLst>
                <a:path w="1702" h="3470" extrusionOk="0">
                  <a:moveTo>
                    <a:pt x="0" y="3469"/>
                  </a:moveTo>
                  <a:cubicBezTo>
                    <a:pt x="0" y="2836"/>
                    <a:pt x="267" y="2102"/>
                    <a:pt x="467" y="1535"/>
                  </a:cubicBezTo>
                  <a:cubicBezTo>
                    <a:pt x="634" y="1101"/>
                    <a:pt x="834" y="534"/>
                    <a:pt x="1168" y="234"/>
                  </a:cubicBezTo>
                  <a:cubicBezTo>
                    <a:pt x="1401" y="0"/>
                    <a:pt x="1668" y="34"/>
                    <a:pt x="1668" y="367"/>
                  </a:cubicBezTo>
                  <a:cubicBezTo>
                    <a:pt x="1701" y="968"/>
                    <a:pt x="1334" y="1601"/>
                    <a:pt x="1068" y="2135"/>
                  </a:cubicBezTo>
                  <a:cubicBezTo>
                    <a:pt x="901" y="2402"/>
                    <a:pt x="734" y="2702"/>
                    <a:pt x="534" y="2969"/>
                  </a:cubicBezTo>
                  <a:cubicBezTo>
                    <a:pt x="434" y="3103"/>
                    <a:pt x="300" y="3236"/>
                    <a:pt x="200" y="3369"/>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25" name="Google Shape;2125;p63"/>
            <p:cNvSpPr/>
            <p:nvPr/>
          </p:nvSpPr>
          <p:spPr>
            <a:xfrm>
              <a:off x="3866920" y="903628"/>
              <a:ext cx="83751" cy="216840"/>
            </a:xfrm>
            <a:custGeom>
              <a:avLst/>
              <a:gdLst/>
              <a:ahLst/>
              <a:cxnLst/>
              <a:rect l="l" t="t" r="r" b="b"/>
              <a:pathLst>
                <a:path w="1302" h="3371" extrusionOk="0">
                  <a:moveTo>
                    <a:pt x="1235" y="3370"/>
                  </a:moveTo>
                  <a:cubicBezTo>
                    <a:pt x="834" y="2936"/>
                    <a:pt x="601" y="2269"/>
                    <a:pt x="367" y="1736"/>
                  </a:cubicBezTo>
                  <a:cubicBezTo>
                    <a:pt x="201" y="1369"/>
                    <a:pt x="1" y="835"/>
                    <a:pt x="34" y="435"/>
                  </a:cubicBezTo>
                  <a:cubicBezTo>
                    <a:pt x="67" y="134"/>
                    <a:pt x="267" y="1"/>
                    <a:pt x="468" y="234"/>
                  </a:cubicBezTo>
                  <a:cubicBezTo>
                    <a:pt x="868" y="635"/>
                    <a:pt x="1001" y="1302"/>
                    <a:pt x="1135" y="1802"/>
                  </a:cubicBezTo>
                  <a:cubicBezTo>
                    <a:pt x="1201" y="2102"/>
                    <a:pt x="1268" y="2403"/>
                    <a:pt x="1301" y="2703"/>
                  </a:cubicBezTo>
                  <a:cubicBezTo>
                    <a:pt x="1301" y="2870"/>
                    <a:pt x="1268" y="3036"/>
                    <a:pt x="1301" y="3203"/>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26" name="Google Shape;2126;p63"/>
            <p:cNvSpPr/>
            <p:nvPr/>
          </p:nvSpPr>
          <p:spPr>
            <a:xfrm>
              <a:off x="4019241" y="1098663"/>
              <a:ext cx="139585" cy="73009"/>
            </a:xfrm>
            <a:custGeom>
              <a:avLst/>
              <a:gdLst/>
              <a:ahLst/>
              <a:cxnLst/>
              <a:rect l="l" t="t" r="r" b="b"/>
              <a:pathLst>
                <a:path w="2170" h="1135" extrusionOk="0">
                  <a:moveTo>
                    <a:pt x="175" y="0"/>
                  </a:moveTo>
                  <a:cubicBezTo>
                    <a:pt x="127" y="0"/>
                    <a:pt x="80" y="2"/>
                    <a:pt x="34" y="4"/>
                  </a:cubicBezTo>
                  <a:lnTo>
                    <a:pt x="1" y="271"/>
                  </a:lnTo>
                  <a:cubicBezTo>
                    <a:pt x="5" y="271"/>
                    <a:pt x="9" y="271"/>
                    <a:pt x="13" y="271"/>
                  </a:cubicBezTo>
                  <a:cubicBezTo>
                    <a:pt x="302" y="271"/>
                    <a:pt x="1437" y="1135"/>
                    <a:pt x="1919" y="1135"/>
                  </a:cubicBezTo>
                  <a:cubicBezTo>
                    <a:pt x="2042" y="1135"/>
                    <a:pt x="2122" y="1079"/>
                    <a:pt x="2136" y="938"/>
                  </a:cubicBezTo>
                  <a:cubicBezTo>
                    <a:pt x="2169" y="638"/>
                    <a:pt x="1902" y="438"/>
                    <a:pt x="1702" y="338"/>
                  </a:cubicBezTo>
                  <a:cubicBezTo>
                    <a:pt x="1245" y="155"/>
                    <a:pt x="677" y="0"/>
                    <a:pt x="175" y="0"/>
                  </a:cubicBez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127" name="Google Shape;2127;p63"/>
          <p:cNvGrpSpPr/>
          <p:nvPr/>
        </p:nvGrpSpPr>
        <p:grpSpPr>
          <a:xfrm flipH="1">
            <a:off x="2383825" y="548638"/>
            <a:ext cx="330501" cy="420623"/>
            <a:chOff x="3828325" y="875775"/>
            <a:chExt cx="330501" cy="420623"/>
          </a:xfrm>
        </p:grpSpPr>
        <p:sp>
          <p:nvSpPr>
            <p:cNvPr id="2128" name="Google Shape;2128;p63"/>
            <p:cNvSpPr/>
            <p:nvPr/>
          </p:nvSpPr>
          <p:spPr>
            <a:xfrm>
              <a:off x="3884094" y="1119247"/>
              <a:ext cx="53711" cy="53776"/>
            </a:xfrm>
            <a:custGeom>
              <a:avLst/>
              <a:gdLst/>
              <a:ahLst/>
              <a:cxnLst/>
              <a:rect l="l" t="t" r="r" b="b"/>
              <a:pathLst>
                <a:path w="835" h="836" extrusionOk="0">
                  <a:moveTo>
                    <a:pt x="474" y="1"/>
                  </a:moveTo>
                  <a:cubicBezTo>
                    <a:pt x="323" y="1"/>
                    <a:pt x="155" y="120"/>
                    <a:pt x="100" y="285"/>
                  </a:cubicBezTo>
                  <a:cubicBezTo>
                    <a:pt x="0" y="485"/>
                    <a:pt x="67" y="719"/>
                    <a:pt x="234" y="819"/>
                  </a:cubicBezTo>
                  <a:cubicBezTo>
                    <a:pt x="269" y="830"/>
                    <a:pt x="305" y="836"/>
                    <a:pt x="340" y="836"/>
                  </a:cubicBezTo>
                  <a:cubicBezTo>
                    <a:pt x="502" y="836"/>
                    <a:pt x="652" y="716"/>
                    <a:pt x="734" y="552"/>
                  </a:cubicBezTo>
                  <a:cubicBezTo>
                    <a:pt x="834" y="352"/>
                    <a:pt x="734" y="118"/>
                    <a:pt x="567" y="18"/>
                  </a:cubicBezTo>
                  <a:cubicBezTo>
                    <a:pt x="538" y="6"/>
                    <a:pt x="506" y="1"/>
                    <a:pt x="474" y="1"/>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29" name="Google Shape;2129;p63"/>
            <p:cNvSpPr/>
            <p:nvPr/>
          </p:nvSpPr>
          <p:spPr>
            <a:xfrm>
              <a:off x="3918444" y="1068109"/>
              <a:ext cx="126656" cy="79699"/>
            </a:xfrm>
            <a:custGeom>
              <a:avLst/>
              <a:gdLst/>
              <a:ahLst/>
              <a:cxnLst/>
              <a:rect l="l" t="t" r="r" b="b"/>
              <a:pathLst>
                <a:path w="1969" h="1239" extrusionOk="0">
                  <a:moveTo>
                    <a:pt x="1114" y="1"/>
                  </a:moveTo>
                  <a:cubicBezTo>
                    <a:pt x="642" y="1"/>
                    <a:pt x="123" y="511"/>
                    <a:pt x="0" y="880"/>
                  </a:cubicBezTo>
                  <a:lnTo>
                    <a:pt x="0" y="1180"/>
                  </a:lnTo>
                  <a:cubicBezTo>
                    <a:pt x="43" y="1223"/>
                    <a:pt x="86" y="1238"/>
                    <a:pt x="130" y="1238"/>
                  </a:cubicBezTo>
                  <a:cubicBezTo>
                    <a:pt x="223" y="1238"/>
                    <a:pt x="320" y="1169"/>
                    <a:pt x="434" y="1147"/>
                  </a:cubicBezTo>
                  <a:cubicBezTo>
                    <a:pt x="551" y="1108"/>
                    <a:pt x="668" y="1091"/>
                    <a:pt x="785" y="1091"/>
                  </a:cubicBezTo>
                  <a:cubicBezTo>
                    <a:pt x="868" y="1091"/>
                    <a:pt x="951" y="1099"/>
                    <a:pt x="1034" y="1113"/>
                  </a:cubicBezTo>
                  <a:cubicBezTo>
                    <a:pt x="1188" y="1113"/>
                    <a:pt x="1349" y="1156"/>
                    <a:pt x="1488" y="1156"/>
                  </a:cubicBezTo>
                  <a:cubicBezTo>
                    <a:pt x="1650" y="1156"/>
                    <a:pt x="1781" y="1098"/>
                    <a:pt x="1835" y="846"/>
                  </a:cubicBezTo>
                  <a:cubicBezTo>
                    <a:pt x="1968" y="446"/>
                    <a:pt x="1601" y="113"/>
                    <a:pt x="1234" y="12"/>
                  </a:cubicBezTo>
                  <a:cubicBezTo>
                    <a:pt x="1195" y="5"/>
                    <a:pt x="1155" y="1"/>
                    <a:pt x="1114"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30" name="Google Shape;2130;p63"/>
            <p:cNvSpPr/>
            <p:nvPr/>
          </p:nvSpPr>
          <p:spPr>
            <a:xfrm>
              <a:off x="3828325" y="1159001"/>
              <a:ext cx="81564" cy="135211"/>
            </a:xfrm>
            <a:custGeom>
              <a:avLst/>
              <a:gdLst/>
              <a:ahLst/>
              <a:cxnLst/>
              <a:rect l="l" t="t" r="r" b="b"/>
              <a:pathLst>
                <a:path w="1268" h="2102" extrusionOk="0">
                  <a:moveTo>
                    <a:pt x="1234" y="0"/>
                  </a:moveTo>
                  <a:cubicBezTo>
                    <a:pt x="1168" y="0"/>
                    <a:pt x="1101" y="134"/>
                    <a:pt x="1068" y="167"/>
                  </a:cubicBezTo>
                  <a:cubicBezTo>
                    <a:pt x="1001" y="267"/>
                    <a:pt x="934" y="334"/>
                    <a:pt x="867" y="434"/>
                  </a:cubicBezTo>
                  <a:cubicBezTo>
                    <a:pt x="734" y="601"/>
                    <a:pt x="634" y="768"/>
                    <a:pt x="534" y="968"/>
                  </a:cubicBezTo>
                  <a:cubicBezTo>
                    <a:pt x="400" y="1135"/>
                    <a:pt x="300" y="1335"/>
                    <a:pt x="234" y="1535"/>
                  </a:cubicBezTo>
                  <a:cubicBezTo>
                    <a:pt x="134" y="1702"/>
                    <a:pt x="33" y="1902"/>
                    <a:pt x="0" y="2102"/>
                  </a:cubicBezTo>
                  <a:cubicBezTo>
                    <a:pt x="67" y="1935"/>
                    <a:pt x="134" y="1735"/>
                    <a:pt x="234" y="1568"/>
                  </a:cubicBezTo>
                  <a:cubicBezTo>
                    <a:pt x="334" y="1401"/>
                    <a:pt x="400" y="1201"/>
                    <a:pt x="500" y="1035"/>
                  </a:cubicBezTo>
                  <a:cubicBezTo>
                    <a:pt x="634" y="868"/>
                    <a:pt x="734" y="701"/>
                    <a:pt x="834" y="534"/>
                  </a:cubicBezTo>
                  <a:cubicBezTo>
                    <a:pt x="901" y="467"/>
                    <a:pt x="967" y="367"/>
                    <a:pt x="1034" y="301"/>
                  </a:cubicBezTo>
                  <a:cubicBezTo>
                    <a:pt x="1068" y="234"/>
                    <a:pt x="1101" y="201"/>
                    <a:pt x="1134" y="167"/>
                  </a:cubicBezTo>
                  <a:cubicBezTo>
                    <a:pt x="1168" y="134"/>
                    <a:pt x="1201" y="101"/>
                    <a:pt x="1234" y="67"/>
                  </a:cubicBezTo>
                  <a:cubicBezTo>
                    <a:pt x="1268" y="67"/>
                    <a:pt x="1268" y="67"/>
                    <a:pt x="1268" y="34"/>
                  </a:cubicBezTo>
                  <a:cubicBezTo>
                    <a:pt x="1268" y="34"/>
                    <a:pt x="1234" y="0"/>
                    <a:pt x="1234"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31" name="Google Shape;2131;p63"/>
            <p:cNvSpPr/>
            <p:nvPr/>
          </p:nvSpPr>
          <p:spPr>
            <a:xfrm>
              <a:off x="3839003" y="1079623"/>
              <a:ext cx="77319" cy="60144"/>
            </a:xfrm>
            <a:custGeom>
              <a:avLst/>
              <a:gdLst/>
              <a:ahLst/>
              <a:cxnLst/>
              <a:rect l="l" t="t" r="r" b="b"/>
              <a:pathLst>
                <a:path w="1202" h="935" extrusionOk="0">
                  <a:moveTo>
                    <a:pt x="1" y="0"/>
                  </a:moveTo>
                  <a:cubicBezTo>
                    <a:pt x="1" y="0"/>
                    <a:pt x="1" y="34"/>
                    <a:pt x="1" y="34"/>
                  </a:cubicBezTo>
                  <a:cubicBezTo>
                    <a:pt x="501" y="200"/>
                    <a:pt x="902" y="534"/>
                    <a:pt x="1202" y="934"/>
                  </a:cubicBezTo>
                  <a:cubicBezTo>
                    <a:pt x="935" y="501"/>
                    <a:pt x="501" y="200"/>
                    <a:pt x="1"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32" name="Google Shape;2132;p63"/>
            <p:cNvSpPr/>
            <p:nvPr/>
          </p:nvSpPr>
          <p:spPr>
            <a:xfrm>
              <a:off x="3845435" y="1103230"/>
              <a:ext cx="58021" cy="37501"/>
            </a:xfrm>
            <a:custGeom>
              <a:avLst/>
              <a:gdLst/>
              <a:ahLst/>
              <a:cxnLst/>
              <a:rect l="l" t="t" r="r" b="b"/>
              <a:pathLst>
                <a:path w="902" h="583" extrusionOk="0">
                  <a:moveTo>
                    <a:pt x="1" y="0"/>
                  </a:moveTo>
                  <a:lnTo>
                    <a:pt x="1" y="0"/>
                  </a:lnTo>
                  <a:cubicBezTo>
                    <a:pt x="301" y="167"/>
                    <a:pt x="601" y="334"/>
                    <a:pt x="868" y="567"/>
                  </a:cubicBezTo>
                  <a:cubicBezTo>
                    <a:pt x="868" y="578"/>
                    <a:pt x="872" y="582"/>
                    <a:pt x="877" y="582"/>
                  </a:cubicBezTo>
                  <a:cubicBezTo>
                    <a:pt x="887" y="582"/>
                    <a:pt x="902" y="567"/>
                    <a:pt x="902" y="567"/>
                  </a:cubicBezTo>
                  <a:cubicBezTo>
                    <a:pt x="601" y="334"/>
                    <a:pt x="335" y="134"/>
                    <a:pt x="1"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33" name="Google Shape;2133;p63"/>
            <p:cNvSpPr/>
            <p:nvPr/>
          </p:nvSpPr>
          <p:spPr>
            <a:xfrm>
              <a:off x="3939864" y="1116610"/>
              <a:ext cx="68763" cy="179788"/>
            </a:xfrm>
            <a:custGeom>
              <a:avLst/>
              <a:gdLst/>
              <a:ahLst/>
              <a:cxnLst/>
              <a:rect l="l" t="t" r="r" b="b"/>
              <a:pathLst>
                <a:path w="1069" h="2795" extrusionOk="0">
                  <a:moveTo>
                    <a:pt x="413" y="1"/>
                  </a:moveTo>
                  <a:cubicBezTo>
                    <a:pt x="401" y="1"/>
                    <a:pt x="384" y="9"/>
                    <a:pt x="368" y="26"/>
                  </a:cubicBezTo>
                  <a:cubicBezTo>
                    <a:pt x="268" y="259"/>
                    <a:pt x="201" y="526"/>
                    <a:pt x="101" y="793"/>
                  </a:cubicBezTo>
                  <a:cubicBezTo>
                    <a:pt x="67" y="893"/>
                    <a:pt x="1" y="993"/>
                    <a:pt x="34" y="1126"/>
                  </a:cubicBezTo>
                  <a:cubicBezTo>
                    <a:pt x="67" y="1260"/>
                    <a:pt x="101" y="1393"/>
                    <a:pt x="134" y="1527"/>
                  </a:cubicBezTo>
                  <a:cubicBezTo>
                    <a:pt x="167" y="1660"/>
                    <a:pt x="201" y="1827"/>
                    <a:pt x="234" y="1960"/>
                  </a:cubicBezTo>
                  <a:cubicBezTo>
                    <a:pt x="268" y="2027"/>
                    <a:pt x="368" y="2127"/>
                    <a:pt x="434" y="2194"/>
                  </a:cubicBezTo>
                  <a:cubicBezTo>
                    <a:pt x="634" y="2394"/>
                    <a:pt x="835" y="2594"/>
                    <a:pt x="1068" y="2794"/>
                  </a:cubicBezTo>
                  <a:cubicBezTo>
                    <a:pt x="1068" y="2794"/>
                    <a:pt x="1068" y="2761"/>
                    <a:pt x="1068" y="2761"/>
                  </a:cubicBezTo>
                  <a:cubicBezTo>
                    <a:pt x="901" y="2594"/>
                    <a:pt x="735" y="2427"/>
                    <a:pt x="568" y="2261"/>
                  </a:cubicBezTo>
                  <a:cubicBezTo>
                    <a:pt x="468" y="2194"/>
                    <a:pt x="368" y="2094"/>
                    <a:pt x="301" y="1960"/>
                  </a:cubicBezTo>
                  <a:cubicBezTo>
                    <a:pt x="234" y="1860"/>
                    <a:pt x="234" y="1694"/>
                    <a:pt x="201" y="1560"/>
                  </a:cubicBezTo>
                  <a:cubicBezTo>
                    <a:pt x="167" y="1460"/>
                    <a:pt x="134" y="1327"/>
                    <a:pt x="101" y="1193"/>
                  </a:cubicBezTo>
                  <a:cubicBezTo>
                    <a:pt x="67" y="1026"/>
                    <a:pt x="101" y="893"/>
                    <a:pt x="167" y="760"/>
                  </a:cubicBezTo>
                  <a:cubicBezTo>
                    <a:pt x="268" y="526"/>
                    <a:pt x="334" y="259"/>
                    <a:pt x="434" y="26"/>
                  </a:cubicBezTo>
                  <a:cubicBezTo>
                    <a:pt x="434" y="9"/>
                    <a:pt x="426" y="1"/>
                    <a:pt x="413"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34" name="Google Shape;2134;p63"/>
            <p:cNvSpPr/>
            <p:nvPr/>
          </p:nvSpPr>
          <p:spPr>
            <a:xfrm>
              <a:off x="3957039" y="1118733"/>
              <a:ext cx="85874" cy="169046"/>
            </a:xfrm>
            <a:custGeom>
              <a:avLst/>
              <a:gdLst/>
              <a:ahLst/>
              <a:cxnLst/>
              <a:rect l="l" t="t" r="r" b="b"/>
              <a:pathLst>
                <a:path w="1335" h="2628" extrusionOk="0">
                  <a:moveTo>
                    <a:pt x="217" y="1"/>
                  </a:moveTo>
                  <a:cubicBezTo>
                    <a:pt x="209" y="1"/>
                    <a:pt x="201" y="9"/>
                    <a:pt x="201" y="26"/>
                  </a:cubicBezTo>
                  <a:cubicBezTo>
                    <a:pt x="134" y="293"/>
                    <a:pt x="101" y="560"/>
                    <a:pt x="34" y="827"/>
                  </a:cubicBezTo>
                  <a:cubicBezTo>
                    <a:pt x="34" y="960"/>
                    <a:pt x="1" y="1060"/>
                    <a:pt x="34" y="1160"/>
                  </a:cubicBezTo>
                  <a:cubicBezTo>
                    <a:pt x="101" y="1294"/>
                    <a:pt x="134" y="1427"/>
                    <a:pt x="201" y="1560"/>
                  </a:cubicBezTo>
                  <a:cubicBezTo>
                    <a:pt x="267" y="1694"/>
                    <a:pt x="301" y="1827"/>
                    <a:pt x="367" y="1961"/>
                  </a:cubicBezTo>
                  <a:cubicBezTo>
                    <a:pt x="434" y="2061"/>
                    <a:pt x="534" y="2094"/>
                    <a:pt x="601" y="2161"/>
                  </a:cubicBezTo>
                  <a:cubicBezTo>
                    <a:pt x="868" y="2328"/>
                    <a:pt x="1101" y="2494"/>
                    <a:pt x="1335" y="2628"/>
                  </a:cubicBezTo>
                  <a:cubicBezTo>
                    <a:pt x="1168" y="2494"/>
                    <a:pt x="968" y="2361"/>
                    <a:pt x="768" y="2228"/>
                  </a:cubicBezTo>
                  <a:cubicBezTo>
                    <a:pt x="668" y="2161"/>
                    <a:pt x="534" y="2061"/>
                    <a:pt x="434" y="1961"/>
                  </a:cubicBezTo>
                  <a:cubicBezTo>
                    <a:pt x="367" y="1861"/>
                    <a:pt x="334" y="1727"/>
                    <a:pt x="267" y="1594"/>
                  </a:cubicBezTo>
                  <a:cubicBezTo>
                    <a:pt x="234" y="1460"/>
                    <a:pt x="167" y="1360"/>
                    <a:pt x="134" y="1227"/>
                  </a:cubicBezTo>
                  <a:cubicBezTo>
                    <a:pt x="67" y="1093"/>
                    <a:pt x="67" y="960"/>
                    <a:pt x="101" y="793"/>
                  </a:cubicBezTo>
                  <a:cubicBezTo>
                    <a:pt x="167" y="526"/>
                    <a:pt x="201" y="293"/>
                    <a:pt x="234" y="26"/>
                  </a:cubicBezTo>
                  <a:cubicBezTo>
                    <a:pt x="234" y="9"/>
                    <a:pt x="226" y="1"/>
                    <a:pt x="217"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35" name="Google Shape;2135;p63"/>
            <p:cNvSpPr/>
            <p:nvPr/>
          </p:nvSpPr>
          <p:spPr>
            <a:xfrm>
              <a:off x="3974213" y="1103745"/>
              <a:ext cx="105171" cy="153994"/>
            </a:xfrm>
            <a:custGeom>
              <a:avLst/>
              <a:gdLst/>
              <a:ahLst/>
              <a:cxnLst/>
              <a:rect l="l" t="t" r="r" b="b"/>
              <a:pathLst>
                <a:path w="1635" h="2394" extrusionOk="0">
                  <a:moveTo>
                    <a:pt x="50" y="0"/>
                  </a:moveTo>
                  <a:cubicBezTo>
                    <a:pt x="42" y="0"/>
                    <a:pt x="34" y="9"/>
                    <a:pt x="34" y="26"/>
                  </a:cubicBezTo>
                  <a:cubicBezTo>
                    <a:pt x="34" y="292"/>
                    <a:pt x="34" y="559"/>
                    <a:pt x="34" y="859"/>
                  </a:cubicBezTo>
                  <a:cubicBezTo>
                    <a:pt x="34" y="960"/>
                    <a:pt x="0" y="1060"/>
                    <a:pt x="67" y="1160"/>
                  </a:cubicBezTo>
                  <a:cubicBezTo>
                    <a:pt x="134" y="1293"/>
                    <a:pt x="234" y="1427"/>
                    <a:pt x="301" y="1527"/>
                  </a:cubicBezTo>
                  <a:cubicBezTo>
                    <a:pt x="401" y="1660"/>
                    <a:pt x="467" y="1760"/>
                    <a:pt x="567" y="1894"/>
                  </a:cubicBezTo>
                  <a:cubicBezTo>
                    <a:pt x="634" y="1960"/>
                    <a:pt x="734" y="1994"/>
                    <a:pt x="834" y="2027"/>
                  </a:cubicBezTo>
                  <a:cubicBezTo>
                    <a:pt x="1101" y="2160"/>
                    <a:pt x="1335" y="2260"/>
                    <a:pt x="1635" y="2394"/>
                  </a:cubicBezTo>
                  <a:cubicBezTo>
                    <a:pt x="1635" y="2394"/>
                    <a:pt x="1635" y="2394"/>
                    <a:pt x="1635" y="2361"/>
                  </a:cubicBezTo>
                  <a:cubicBezTo>
                    <a:pt x="1401" y="2260"/>
                    <a:pt x="1201" y="2160"/>
                    <a:pt x="968" y="2060"/>
                  </a:cubicBezTo>
                  <a:cubicBezTo>
                    <a:pt x="868" y="2027"/>
                    <a:pt x="734" y="1960"/>
                    <a:pt x="634" y="1894"/>
                  </a:cubicBezTo>
                  <a:cubicBezTo>
                    <a:pt x="534" y="1793"/>
                    <a:pt x="467" y="1660"/>
                    <a:pt x="401" y="1560"/>
                  </a:cubicBezTo>
                  <a:cubicBezTo>
                    <a:pt x="301" y="1427"/>
                    <a:pt x="234" y="1326"/>
                    <a:pt x="167" y="1226"/>
                  </a:cubicBezTo>
                  <a:cubicBezTo>
                    <a:pt x="67" y="1093"/>
                    <a:pt x="67" y="960"/>
                    <a:pt x="67" y="793"/>
                  </a:cubicBezTo>
                  <a:cubicBezTo>
                    <a:pt x="67" y="526"/>
                    <a:pt x="67" y="259"/>
                    <a:pt x="67" y="26"/>
                  </a:cubicBezTo>
                  <a:cubicBezTo>
                    <a:pt x="67" y="9"/>
                    <a:pt x="59" y="0"/>
                    <a:pt x="50"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36" name="Google Shape;2136;p63"/>
            <p:cNvSpPr/>
            <p:nvPr/>
          </p:nvSpPr>
          <p:spPr>
            <a:xfrm>
              <a:off x="3982768" y="1104388"/>
              <a:ext cx="126656" cy="134053"/>
            </a:xfrm>
            <a:custGeom>
              <a:avLst/>
              <a:gdLst/>
              <a:ahLst/>
              <a:cxnLst/>
              <a:rect l="l" t="t" r="r" b="b"/>
              <a:pathLst>
                <a:path w="1969" h="2084" extrusionOk="0">
                  <a:moveTo>
                    <a:pt x="26" y="1"/>
                  </a:moveTo>
                  <a:cubicBezTo>
                    <a:pt x="16" y="1"/>
                    <a:pt x="1" y="16"/>
                    <a:pt x="1" y="16"/>
                  </a:cubicBezTo>
                  <a:cubicBezTo>
                    <a:pt x="34" y="282"/>
                    <a:pt x="68" y="583"/>
                    <a:pt x="134" y="849"/>
                  </a:cubicBezTo>
                  <a:cubicBezTo>
                    <a:pt x="134" y="950"/>
                    <a:pt x="168" y="1050"/>
                    <a:pt x="234" y="1150"/>
                  </a:cubicBezTo>
                  <a:cubicBezTo>
                    <a:pt x="334" y="1250"/>
                    <a:pt x="434" y="1350"/>
                    <a:pt x="535" y="1483"/>
                  </a:cubicBezTo>
                  <a:cubicBezTo>
                    <a:pt x="635" y="1583"/>
                    <a:pt x="735" y="1683"/>
                    <a:pt x="835" y="1783"/>
                  </a:cubicBezTo>
                  <a:cubicBezTo>
                    <a:pt x="901" y="1850"/>
                    <a:pt x="1002" y="1850"/>
                    <a:pt x="1102" y="1884"/>
                  </a:cubicBezTo>
                  <a:cubicBezTo>
                    <a:pt x="1402" y="1950"/>
                    <a:pt x="1669" y="2017"/>
                    <a:pt x="1969" y="2084"/>
                  </a:cubicBezTo>
                  <a:cubicBezTo>
                    <a:pt x="1735" y="2017"/>
                    <a:pt x="1502" y="1950"/>
                    <a:pt x="1268" y="1884"/>
                  </a:cubicBezTo>
                  <a:cubicBezTo>
                    <a:pt x="1135" y="1850"/>
                    <a:pt x="1002" y="1817"/>
                    <a:pt x="901" y="1750"/>
                  </a:cubicBezTo>
                  <a:cubicBezTo>
                    <a:pt x="768" y="1683"/>
                    <a:pt x="701" y="1550"/>
                    <a:pt x="601" y="1483"/>
                  </a:cubicBezTo>
                  <a:cubicBezTo>
                    <a:pt x="501" y="1383"/>
                    <a:pt x="434" y="1283"/>
                    <a:pt x="334" y="1183"/>
                  </a:cubicBezTo>
                  <a:cubicBezTo>
                    <a:pt x="201" y="1050"/>
                    <a:pt x="201" y="916"/>
                    <a:pt x="168" y="783"/>
                  </a:cubicBezTo>
                  <a:cubicBezTo>
                    <a:pt x="134" y="516"/>
                    <a:pt x="68" y="282"/>
                    <a:pt x="34" y="16"/>
                  </a:cubicBezTo>
                  <a:cubicBezTo>
                    <a:pt x="34" y="4"/>
                    <a:pt x="30" y="1"/>
                    <a:pt x="26"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37" name="Google Shape;2137;p63"/>
            <p:cNvSpPr/>
            <p:nvPr/>
          </p:nvSpPr>
          <p:spPr>
            <a:xfrm>
              <a:off x="3948483" y="875775"/>
              <a:ext cx="109481" cy="223208"/>
            </a:xfrm>
            <a:custGeom>
              <a:avLst/>
              <a:gdLst/>
              <a:ahLst/>
              <a:cxnLst/>
              <a:rect l="l" t="t" r="r" b="b"/>
              <a:pathLst>
                <a:path w="1702" h="3470" extrusionOk="0">
                  <a:moveTo>
                    <a:pt x="0" y="3469"/>
                  </a:moveTo>
                  <a:cubicBezTo>
                    <a:pt x="0" y="2836"/>
                    <a:pt x="267" y="2102"/>
                    <a:pt x="467" y="1535"/>
                  </a:cubicBezTo>
                  <a:cubicBezTo>
                    <a:pt x="634" y="1101"/>
                    <a:pt x="834" y="534"/>
                    <a:pt x="1168" y="234"/>
                  </a:cubicBezTo>
                  <a:cubicBezTo>
                    <a:pt x="1401" y="0"/>
                    <a:pt x="1668" y="34"/>
                    <a:pt x="1668" y="367"/>
                  </a:cubicBezTo>
                  <a:cubicBezTo>
                    <a:pt x="1701" y="968"/>
                    <a:pt x="1334" y="1601"/>
                    <a:pt x="1068" y="2135"/>
                  </a:cubicBezTo>
                  <a:cubicBezTo>
                    <a:pt x="901" y="2402"/>
                    <a:pt x="734" y="2702"/>
                    <a:pt x="534" y="2969"/>
                  </a:cubicBezTo>
                  <a:cubicBezTo>
                    <a:pt x="434" y="3103"/>
                    <a:pt x="300" y="3236"/>
                    <a:pt x="200" y="3369"/>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38" name="Google Shape;2138;p63"/>
            <p:cNvSpPr/>
            <p:nvPr/>
          </p:nvSpPr>
          <p:spPr>
            <a:xfrm>
              <a:off x="3866920" y="903628"/>
              <a:ext cx="83751" cy="216840"/>
            </a:xfrm>
            <a:custGeom>
              <a:avLst/>
              <a:gdLst/>
              <a:ahLst/>
              <a:cxnLst/>
              <a:rect l="l" t="t" r="r" b="b"/>
              <a:pathLst>
                <a:path w="1302" h="3371" extrusionOk="0">
                  <a:moveTo>
                    <a:pt x="1235" y="3370"/>
                  </a:moveTo>
                  <a:cubicBezTo>
                    <a:pt x="834" y="2936"/>
                    <a:pt x="601" y="2269"/>
                    <a:pt x="367" y="1736"/>
                  </a:cubicBezTo>
                  <a:cubicBezTo>
                    <a:pt x="201" y="1369"/>
                    <a:pt x="1" y="835"/>
                    <a:pt x="34" y="435"/>
                  </a:cubicBezTo>
                  <a:cubicBezTo>
                    <a:pt x="67" y="134"/>
                    <a:pt x="267" y="1"/>
                    <a:pt x="468" y="234"/>
                  </a:cubicBezTo>
                  <a:cubicBezTo>
                    <a:pt x="868" y="635"/>
                    <a:pt x="1001" y="1302"/>
                    <a:pt x="1135" y="1802"/>
                  </a:cubicBezTo>
                  <a:cubicBezTo>
                    <a:pt x="1201" y="2102"/>
                    <a:pt x="1268" y="2403"/>
                    <a:pt x="1301" y="2703"/>
                  </a:cubicBezTo>
                  <a:cubicBezTo>
                    <a:pt x="1301" y="2870"/>
                    <a:pt x="1268" y="3036"/>
                    <a:pt x="1301" y="3203"/>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39" name="Google Shape;2139;p63"/>
            <p:cNvSpPr/>
            <p:nvPr/>
          </p:nvSpPr>
          <p:spPr>
            <a:xfrm>
              <a:off x="4019241" y="1098663"/>
              <a:ext cx="139585" cy="73009"/>
            </a:xfrm>
            <a:custGeom>
              <a:avLst/>
              <a:gdLst/>
              <a:ahLst/>
              <a:cxnLst/>
              <a:rect l="l" t="t" r="r" b="b"/>
              <a:pathLst>
                <a:path w="2170" h="1135" extrusionOk="0">
                  <a:moveTo>
                    <a:pt x="175" y="0"/>
                  </a:moveTo>
                  <a:cubicBezTo>
                    <a:pt x="127" y="0"/>
                    <a:pt x="80" y="2"/>
                    <a:pt x="34" y="4"/>
                  </a:cubicBezTo>
                  <a:lnTo>
                    <a:pt x="1" y="271"/>
                  </a:lnTo>
                  <a:cubicBezTo>
                    <a:pt x="5" y="271"/>
                    <a:pt x="9" y="271"/>
                    <a:pt x="13" y="271"/>
                  </a:cubicBezTo>
                  <a:cubicBezTo>
                    <a:pt x="302" y="271"/>
                    <a:pt x="1437" y="1135"/>
                    <a:pt x="1919" y="1135"/>
                  </a:cubicBezTo>
                  <a:cubicBezTo>
                    <a:pt x="2042" y="1135"/>
                    <a:pt x="2122" y="1079"/>
                    <a:pt x="2136" y="938"/>
                  </a:cubicBezTo>
                  <a:cubicBezTo>
                    <a:pt x="2169" y="638"/>
                    <a:pt x="1902" y="438"/>
                    <a:pt x="1702" y="338"/>
                  </a:cubicBezTo>
                  <a:cubicBezTo>
                    <a:pt x="1245" y="155"/>
                    <a:pt x="677" y="0"/>
                    <a:pt x="175" y="0"/>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140" name="Google Shape;2140;p63"/>
          <p:cNvSpPr/>
          <p:nvPr/>
        </p:nvSpPr>
        <p:spPr>
          <a:xfrm>
            <a:off x="8075925" y="3953275"/>
            <a:ext cx="709700" cy="307725"/>
          </a:xfrm>
          <a:custGeom>
            <a:avLst/>
            <a:gdLst/>
            <a:ahLst/>
            <a:cxnLst/>
            <a:rect l="l" t="t" r="r" b="b"/>
            <a:pathLst>
              <a:path w="28388" h="12309" extrusionOk="0">
                <a:moveTo>
                  <a:pt x="18247" y="0"/>
                </a:moveTo>
                <a:cubicBezTo>
                  <a:pt x="13877" y="0"/>
                  <a:pt x="10141" y="2802"/>
                  <a:pt x="8740" y="6738"/>
                </a:cubicBezTo>
                <a:lnTo>
                  <a:pt x="2769" y="6738"/>
                </a:lnTo>
                <a:cubicBezTo>
                  <a:pt x="1234" y="6738"/>
                  <a:pt x="0" y="7973"/>
                  <a:pt x="0" y="9507"/>
                </a:cubicBezTo>
                <a:cubicBezTo>
                  <a:pt x="0" y="11041"/>
                  <a:pt x="1234" y="12309"/>
                  <a:pt x="2769" y="12309"/>
                </a:cubicBezTo>
                <a:lnTo>
                  <a:pt x="25585" y="12309"/>
                </a:lnTo>
                <a:cubicBezTo>
                  <a:pt x="27153" y="12309"/>
                  <a:pt x="28387" y="11041"/>
                  <a:pt x="28387" y="9507"/>
                </a:cubicBezTo>
                <a:cubicBezTo>
                  <a:pt x="28387" y="9407"/>
                  <a:pt x="28387" y="9273"/>
                  <a:pt x="28354" y="9173"/>
                </a:cubicBezTo>
                <a:cubicBezTo>
                  <a:pt x="28087" y="3836"/>
                  <a:pt x="23684" y="0"/>
                  <a:pt x="18247" y="0"/>
                </a:cubicBezTo>
                <a:close/>
              </a:path>
            </a:pathLst>
          </a:custGeom>
          <a:solidFill>
            <a:srgbClr val="F0EF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41" name="Google Shape;2141;p63"/>
          <p:cNvSpPr/>
          <p:nvPr/>
        </p:nvSpPr>
        <p:spPr>
          <a:xfrm flipH="1">
            <a:off x="358375" y="605075"/>
            <a:ext cx="709700" cy="307725"/>
          </a:xfrm>
          <a:custGeom>
            <a:avLst/>
            <a:gdLst/>
            <a:ahLst/>
            <a:cxnLst/>
            <a:rect l="l" t="t" r="r" b="b"/>
            <a:pathLst>
              <a:path w="28388" h="12309" extrusionOk="0">
                <a:moveTo>
                  <a:pt x="18247" y="0"/>
                </a:moveTo>
                <a:cubicBezTo>
                  <a:pt x="13877" y="0"/>
                  <a:pt x="10141" y="2802"/>
                  <a:pt x="8740" y="6738"/>
                </a:cubicBezTo>
                <a:lnTo>
                  <a:pt x="2769" y="6738"/>
                </a:lnTo>
                <a:cubicBezTo>
                  <a:pt x="1234" y="6738"/>
                  <a:pt x="0" y="7973"/>
                  <a:pt x="0" y="9507"/>
                </a:cubicBezTo>
                <a:cubicBezTo>
                  <a:pt x="0" y="11041"/>
                  <a:pt x="1234" y="12309"/>
                  <a:pt x="2769" y="12309"/>
                </a:cubicBezTo>
                <a:lnTo>
                  <a:pt x="25585" y="12309"/>
                </a:lnTo>
                <a:cubicBezTo>
                  <a:pt x="27153" y="12309"/>
                  <a:pt x="28387" y="11041"/>
                  <a:pt x="28387" y="9507"/>
                </a:cubicBezTo>
                <a:cubicBezTo>
                  <a:pt x="28387" y="9407"/>
                  <a:pt x="28387" y="9273"/>
                  <a:pt x="28354" y="9173"/>
                </a:cubicBezTo>
                <a:cubicBezTo>
                  <a:pt x="28087" y="3836"/>
                  <a:pt x="23684" y="0"/>
                  <a:pt x="18247" y="0"/>
                </a:cubicBezTo>
                <a:close/>
              </a:path>
            </a:pathLst>
          </a:custGeom>
          <a:solidFill>
            <a:srgbClr val="F0EF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42" name="Google Shape;2142;p63"/>
          <p:cNvSpPr/>
          <p:nvPr/>
        </p:nvSpPr>
        <p:spPr>
          <a:xfrm>
            <a:off x="6151200" y="760738"/>
            <a:ext cx="208500" cy="208500"/>
          </a:xfrm>
          <a:custGeom>
            <a:avLst/>
            <a:gdLst/>
            <a:ahLst/>
            <a:cxnLst/>
            <a:rect l="l" t="t" r="r" b="b"/>
            <a:pathLst>
              <a:path w="8340" h="8340" extrusionOk="0">
                <a:moveTo>
                  <a:pt x="4170" y="0"/>
                </a:moveTo>
                <a:cubicBezTo>
                  <a:pt x="1868" y="0"/>
                  <a:pt x="0" y="1868"/>
                  <a:pt x="0" y="4170"/>
                </a:cubicBezTo>
                <a:cubicBezTo>
                  <a:pt x="0" y="6471"/>
                  <a:pt x="1868" y="8339"/>
                  <a:pt x="4170" y="8339"/>
                </a:cubicBezTo>
                <a:cubicBezTo>
                  <a:pt x="6472" y="8339"/>
                  <a:pt x="8340" y="6471"/>
                  <a:pt x="8340" y="4170"/>
                </a:cubicBezTo>
                <a:cubicBezTo>
                  <a:pt x="8340" y="1868"/>
                  <a:pt x="6472" y="0"/>
                  <a:pt x="4170" y="0"/>
                </a:cubicBezTo>
                <a:close/>
              </a:path>
            </a:pathLst>
          </a:cu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43" name="Google Shape;2143;p63"/>
          <p:cNvSpPr txBox="1">
            <a:spLocks noGrp="1"/>
          </p:cNvSpPr>
          <p:nvPr>
            <p:ph type="title" hasCustomPrompt="1"/>
          </p:nvPr>
        </p:nvSpPr>
        <p:spPr>
          <a:xfrm>
            <a:off x="4424850" y="1480850"/>
            <a:ext cx="4005900" cy="14988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12000"/>
              <a:buNone/>
              <a:defRPr sz="12000">
                <a:solidFill>
                  <a:schemeClr val="accent4"/>
                </a:solidFill>
              </a:defRPr>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2144" name="Google Shape;2144;p63"/>
          <p:cNvSpPr txBox="1">
            <a:spLocks noGrp="1"/>
          </p:cNvSpPr>
          <p:nvPr>
            <p:ph type="body" idx="1"/>
          </p:nvPr>
        </p:nvSpPr>
        <p:spPr>
          <a:xfrm>
            <a:off x="4424850" y="2979650"/>
            <a:ext cx="4005900" cy="687600"/>
          </a:xfrm>
          <a:prstGeom prst="rect">
            <a:avLst/>
          </a:prstGeom>
          <a:noFill/>
          <a:ln>
            <a:noFill/>
          </a:ln>
        </p:spPr>
        <p:txBody>
          <a:bodyPr spcFirstLastPara="1" wrap="square" lIns="91425" tIns="91425" rIns="91425" bIns="91425" anchor="t" anchorCtr="0">
            <a:noAutofit/>
          </a:bodyPr>
          <a:lstStyle>
            <a:lvl1pPr marL="457200" lvl="0" indent="-342900" algn="r">
              <a:lnSpc>
                <a:spcPct val="100000"/>
              </a:lnSpc>
              <a:spcBef>
                <a:spcPts val="0"/>
              </a:spcBef>
              <a:spcAft>
                <a:spcPts val="0"/>
              </a:spcAft>
              <a:buSzPts val="1800"/>
              <a:buChar char="●"/>
              <a:defRPr sz="1600">
                <a:solidFill>
                  <a:schemeClr val="dk1"/>
                </a:solidFill>
              </a:defRPr>
            </a:lvl1pPr>
            <a:lvl2pPr marL="914400" lvl="1" indent="-317500" algn="ctr">
              <a:lnSpc>
                <a:spcPct val="100000"/>
              </a:lnSpc>
              <a:spcBef>
                <a:spcPts val="0"/>
              </a:spcBef>
              <a:spcAft>
                <a:spcPts val="0"/>
              </a:spcAft>
              <a:buSzPts val="1400"/>
              <a:buChar char="○"/>
              <a:defRPr/>
            </a:lvl2pPr>
            <a:lvl3pPr marL="1371600" lvl="2" indent="-317500" algn="ctr">
              <a:lnSpc>
                <a:spcPct val="100000"/>
              </a:lnSpc>
              <a:spcBef>
                <a:spcPts val="0"/>
              </a:spcBef>
              <a:spcAft>
                <a:spcPts val="0"/>
              </a:spcAft>
              <a:buSzPts val="1400"/>
              <a:buChar char="■"/>
              <a:defRPr/>
            </a:lvl3pPr>
            <a:lvl4pPr marL="1828800" lvl="3" indent="-317500" algn="ctr">
              <a:lnSpc>
                <a:spcPct val="100000"/>
              </a:lnSpc>
              <a:spcBef>
                <a:spcPts val="0"/>
              </a:spcBef>
              <a:spcAft>
                <a:spcPts val="0"/>
              </a:spcAft>
              <a:buSzPts val="1400"/>
              <a:buChar char="●"/>
              <a:defRPr/>
            </a:lvl4pPr>
            <a:lvl5pPr marL="2286000" lvl="4" indent="-317500" algn="ctr">
              <a:lnSpc>
                <a:spcPct val="100000"/>
              </a:lnSpc>
              <a:spcBef>
                <a:spcPts val="0"/>
              </a:spcBef>
              <a:spcAft>
                <a:spcPts val="0"/>
              </a:spcAft>
              <a:buSzPts val="1400"/>
              <a:buChar char="○"/>
              <a:defRPr/>
            </a:lvl5pPr>
            <a:lvl6pPr marL="2743200" lvl="5" indent="-317500" algn="ctr">
              <a:lnSpc>
                <a:spcPct val="100000"/>
              </a:lnSpc>
              <a:spcBef>
                <a:spcPts val="0"/>
              </a:spcBef>
              <a:spcAft>
                <a:spcPts val="0"/>
              </a:spcAft>
              <a:buSzPts val="1400"/>
              <a:buChar char="■"/>
              <a:defRPr/>
            </a:lvl6pPr>
            <a:lvl7pPr marL="3200400" lvl="6" indent="-317500" algn="ctr">
              <a:lnSpc>
                <a:spcPct val="100000"/>
              </a:lnSpc>
              <a:spcBef>
                <a:spcPts val="0"/>
              </a:spcBef>
              <a:spcAft>
                <a:spcPts val="0"/>
              </a:spcAft>
              <a:buSzPts val="1400"/>
              <a:buChar char="●"/>
              <a:defRPr/>
            </a:lvl7pPr>
            <a:lvl8pPr marL="3657600" lvl="7" indent="-317500" algn="ctr">
              <a:lnSpc>
                <a:spcPct val="100000"/>
              </a:lnSpc>
              <a:spcBef>
                <a:spcPts val="0"/>
              </a:spcBef>
              <a:spcAft>
                <a:spcPts val="0"/>
              </a:spcAft>
              <a:buSzPts val="1400"/>
              <a:buChar char="○"/>
              <a:defRPr/>
            </a:lvl8pPr>
            <a:lvl9pPr marL="4114800" lvl="8" indent="-317500" algn="ctr">
              <a:lnSpc>
                <a:spcPct val="100000"/>
              </a:lnSpc>
              <a:spcBef>
                <a:spcPts val="0"/>
              </a:spcBef>
              <a:spcAft>
                <a:spcPts val="0"/>
              </a:spcAft>
              <a:buSzPts val="1400"/>
              <a:buChar char="■"/>
              <a:defRPr/>
            </a:lvl9pPr>
          </a:lstStyle>
          <a:p>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Numbers and text ">
  <p:cSld name="CUSTOM_13">
    <p:spTree>
      <p:nvGrpSpPr>
        <p:cNvPr id="1" name="Shape 2145"/>
        <p:cNvGrpSpPr/>
        <p:nvPr/>
      </p:nvGrpSpPr>
      <p:grpSpPr>
        <a:xfrm>
          <a:off x="0" y="0"/>
          <a:ext cx="0" cy="0"/>
          <a:chOff x="0" y="0"/>
          <a:chExt cx="0" cy="0"/>
        </a:xfrm>
      </p:grpSpPr>
      <p:grpSp>
        <p:nvGrpSpPr>
          <p:cNvPr id="2146" name="Google Shape;2146;p64"/>
          <p:cNvGrpSpPr/>
          <p:nvPr/>
        </p:nvGrpSpPr>
        <p:grpSpPr>
          <a:xfrm rot="-5815465">
            <a:off x="3120309" y="724963"/>
            <a:ext cx="4264229" cy="4169868"/>
            <a:chOff x="2615425" y="-43849"/>
            <a:chExt cx="5349585" cy="5231206"/>
          </a:xfrm>
        </p:grpSpPr>
        <p:sp>
          <p:nvSpPr>
            <p:cNvPr id="2147" name="Google Shape;2147;p64"/>
            <p:cNvSpPr/>
            <p:nvPr/>
          </p:nvSpPr>
          <p:spPr>
            <a:xfrm>
              <a:off x="2615425" y="-43849"/>
              <a:ext cx="5323250" cy="5231206"/>
            </a:xfrm>
            <a:custGeom>
              <a:avLst/>
              <a:gdLst/>
              <a:ahLst/>
              <a:cxnLst/>
              <a:rect l="l" t="t" r="r" b="b"/>
              <a:pathLst>
                <a:path w="46267" h="45467" extrusionOk="0">
                  <a:moveTo>
                    <a:pt x="25905" y="0"/>
                  </a:moveTo>
                  <a:cubicBezTo>
                    <a:pt x="23434" y="0"/>
                    <a:pt x="21026" y="1266"/>
                    <a:pt x="19681" y="3537"/>
                  </a:cubicBezTo>
                  <a:cubicBezTo>
                    <a:pt x="19447" y="3904"/>
                    <a:pt x="19247" y="4304"/>
                    <a:pt x="19114" y="4704"/>
                  </a:cubicBezTo>
                  <a:cubicBezTo>
                    <a:pt x="19080" y="4704"/>
                    <a:pt x="19047" y="4671"/>
                    <a:pt x="19014" y="4637"/>
                  </a:cubicBezTo>
                  <a:cubicBezTo>
                    <a:pt x="18571" y="4376"/>
                    <a:pt x="18082" y="4251"/>
                    <a:pt x="17599" y="4251"/>
                  </a:cubicBezTo>
                  <a:cubicBezTo>
                    <a:pt x="16660" y="4251"/>
                    <a:pt x="15739" y="4724"/>
                    <a:pt x="15211" y="5605"/>
                  </a:cubicBezTo>
                  <a:cubicBezTo>
                    <a:pt x="15078" y="5838"/>
                    <a:pt x="14978" y="6105"/>
                    <a:pt x="14911" y="6372"/>
                  </a:cubicBezTo>
                  <a:cubicBezTo>
                    <a:pt x="14431" y="6209"/>
                    <a:pt x="13936" y="6130"/>
                    <a:pt x="13444" y="6130"/>
                  </a:cubicBezTo>
                  <a:cubicBezTo>
                    <a:pt x="11919" y="6130"/>
                    <a:pt x="10431" y="6894"/>
                    <a:pt x="9574" y="8307"/>
                  </a:cubicBezTo>
                  <a:cubicBezTo>
                    <a:pt x="8640" y="9908"/>
                    <a:pt x="8806" y="11876"/>
                    <a:pt x="9841" y="13277"/>
                  </a:cubicBezTo>
                  <a:cubicBezTo>
                    <a:pt x="9336" y="13169"/>
                    <a:pt x="8826" y="13116"/>
                    <a:pt x="8318" y="13116"/>
                  </a:cubicBezTo>
                  <a:cubicBezTo>
                    <a:pt x="5839" y="13116"/>
                    <a:pt x="3425" y="14376"/>
                    <a:pt x="2068" y="16646"/>
                  </a:cubicBezTo>
                  <a:cubicBezTo>
                    <a:pt x="0" y="20082"/>
                    <a:pt x="1134" y="24552"/>
                    <a:pt x="4570" y="26586"/>
                  </a:cubicBezTo>
                  <a:cubicBezTo>
                    <a:pt x="5237" y="26987"/>
                    <a:pt x="5938" y="27254"/>
                    <a:pt x="6672" y="27420"/>
                  </a:cubicBezTo>
                  <a:cubicBezTo>
                    <a:pt x="6405" y="29188"/>
                    <a:pt x="7172" y="30990"/>
                    <a:pt x="8806" y="31957"/>
                  </a:cubicBezTo>
                  <a:cubicBezTo>
                    <a:pt x="9529" y="32374"/>
                    <a:pt x="10321" y="32582"/>
                    <a:pt x="11087" y="32582"/>
                  </a:cubicBezTo>
                  <a:cubicBezTo>
                    <a:pt x="11240" y="32582"/>
                    <a:pt x="11392" y="32574"/>
                    <a:pt x="11542" y="32557"/>
                  </a:cubicBezTo>
                  <a:cubicBezTo>
                    <a:pt x="11675" y="33325"/>
                    <a:pt x="12142" y="34058"/>
                    <a:pt x="12843" y="34492"/>
                  </a:cubicBezTo>
                  <a:cubicBezTo>
                    <a:pt x="13285" y="34761"/>
                    <a:pt x="13772" y="34887"/>
                    <a:pt x="14252" y="34887"/>
                  </a:cubicBezTo>
                  <a:cubicBezTo>
                    <a:pt x="14605" y="34887"/>
                    <a:pt x="14953" y="34819"/>
                    <a:pt x="15278" y="34692"/>
                  </a:cubicBezTo>
                  <a:cubicBezTo>
                    <a:pt x="15478" y="35259"/>
                    <a:pt x="15878" y="35793"/>
                    <a:pt x="16445" y="36127"/>
                  </a:cubicBezTo>
                  <a:cubicBezTo>
                    <a:pt x="16812" y="36327"/>
                    <a:pt x="17212" y="36460"/>
                    <a:pt x="17613" y="36494"/>
                  </a:cubicBezTo>
                  <a:cubicBezTo>
                    <a:pt x="16879" y="39496"/>
                    <a:pt x="18146" y="42765"/>
                    <a:pt x="20915" y="44433"/>
                  </a:cubicBezTo>
                  <a:cubicBezTo>
                    <a:pt x="22091" y="45134"/>
                    <a:pt x="23379" y="45467"/>
                    <a:pt x="24646" y="45467"/>
                  </a:cubicBezTo>
                  <a:cubicBezTo>
                    <a:pt x="27117" y="45467"/>
                    <a:pt x="29511" y="44202"/>
                    <a:pt x="30856" y="41931"/>
                  </a:cubicBezTo>
                  <a:cubicBezTo>
                    <a:pt x="31856" y="40263"/>
                    <a:pt x="32090" y="38395"/>
                    <a:pt x="31723" y="36627"/>
                  </a:cubicBezTo>
                  <a:lnTo>
                    <a:pt x="31723" y="36627"/>
                  </a:lnTo>
                  <a:cubicBezTo>
                    <a:pt x="32116" y="36739"/>
                    <a:pt x="32517" y="36794"/>
                    <a:pt x="32916" y="36794"/>
                  </a:cubicBezTo>
                  <a:cubicBezTo>
                    <a:pt x="34416" y="36794"/>
                    <a:pt x="35883" y="36022"/>
                    <a:pt x="36726" y="34626"/>
                  </a:cubicBezTo>
                  <a:cubicBezTo>
                    <a:pt x="37760" y="32891"/>
                    <a:pt x="37494" y="30723"/>
                    <a:pt x="36193" y="29288"/>
                  </a:cubicBezTo>
                  <a:cubicBezTo>
                    <a:pt x="37093" y="29255"/>
                    <a:pt x="37927" y="28788"/>
                    <a:pt x="38428" y="27954"/>
                  </a:cubicBezTo>
                  <a:cubicBezTo>
                    <a:pt x="39061" y="26920"/>
                    <a:pt x="38895" y="25619"/>
                    <a:pt x="38127" y="24718"/>
                  </a:cubicBezTo>
                  <a:cubicBezTo>
                    <a:pt x="40562" y="24685"/>
                    <a:pt x="42897" y="23451"/>
                    <a:pt x="44232" y="21216"/>
                  </a:cubicBezTo>
                  <a:cubicBezTo>
                    <a:pt x="46267" y="17780"/>
                    <a:pt x="45166" y="13310"/>
                    <a:pt x="41730" y="11275"/>
                  </a:cubicBezTo>
                  <a:cubicBezTo>
                    <a:pt x="40562" y="10584"/>
                    <a:pt x="39274" y="10250"/>
                    <a:pt x="38001" y="10250"/>
                  </a:cubicBezTo>
                  <a:cubicBezTo>
                    <a:pt x="37493" y="10250"/>
                    <a:pt x="36988" y="10304"/>
                    <a:pt x="36493" y="10408"/>
                  </a:cubicBezTo>
                  <a:cubicBezTo>
                    <a:pt x="36460" y="9508"/>
                    <a:pt x="35993" y="8607"/>
                    <a:pt x="35159" y="8107"/>
                  </a:cubicBezTo>
                  <a:cubicBezTo>
                    <a:pt x="34702" y="7842"/>
                    <a:pt x="34194" y="7717"/>
                    <a:pt x="33696" y="7717"/>
                  </a:cubicBezTo>
                  <a:cubicBezTo>
                    <a:pt x="33503" y="7717"/>
                    <a:pt x="33311" y="7736"/>
                    <a:pt x="33124" y="7773"/>
                  </a:cubicBezTo>
                  <a:cubicBezTo>
                    <a:pt x="33324" y="5138"/>
                    <a:pt x="32056" y="2469"/>
                    <a:pt x="29621" y="1035"/>
                  </a:cubicBezTo>
                  <a:cubicBezTo>
                    <a:pt x="28456" y="334"/>
                    <a:pt x="27172" y="0"/>
                    <a:pt x="25905" y="0"/>
                  </a:cubicBezTo>
                  <a:close/>
                </a:path>
              </a:pathLst>
            </a:custGeom>
            <a:solidFill>
              <a:srgbClr val="9FC5E8">
                <a:alpha val="3411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148" name="Google Shape;2148;p64"/>
            <p:cNvGrpSpPr/>
            <p:nvPr/>
          </p:nvGrpSpPr>
          <p:grpSpPr>
            <a:xfrm>
              <a:off x="3753856" y="4"/>
              <a:ext cx="4211154" cy="4799044"/>
              <a:chOff x="4228201" y="2970830"/>
              <a:chExt cx="1270065" cy="1447370"/>
            </a:xfrm>
          </p:grpSpPr>
          <p:sp>
            <p:nvSpPr>
              <p:cNvPr id="2149" name="Google Shape;2149;p64"/>
              <p:cNvSpPr/>
              <p:nvPr/>
            </p:nvSpPr>
            <p:spPr>
              <a:xfrm>
                <a:off x="4228201" y="4225550"/>
                <a:ext cx="133475" cy="192650"/>
              </a:xfrm>
              <a:custGeom>
                <a:avLst/>
                <a:gdLst/>
                <a:ahLst/>
                <a:cxnLst/>
                <a:rect l="l" t="t" r="r" b="b"/>
                <a:pathLst>
                  <a:path w="5339" h="7706" extrusionOk="0">
                    <a:moveTo>
                      <a:pt x="5338" y="0"/>
                    </a:moveTo>
                    <a:lnTo>
                      <a:pt x="1" y="6638"/>
                    </a:lnTo>
                    <a:lnTo>
                      <a:pt x="1502" y="7706"/>
                    </a:lnTo>
                    <a:lnTo>
                      <a:pt x="5338" y="0"/>
                    </a:lnTo>
                    <a:close/>
                  </a:path>
                </a:pathLst>
              </a:custGeom>
              <a:solidFill>
                <a:srgbClr val="9FC5E8">
                  <a:alpha val="3411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50" name="Google Shape;2150;p64"/>
              <p:cNvSpPr/>
              <p:nvPr/>
            </p:nvSpPr>
            <p:spPr>
              <a:xfrm rot="-1467804">
                <a:off x="5333134" y="3992081"/>
                <a:ext cx="130946" cy="193494"/>
              </a:xfrm>
              <a:custGeom>
                <a:avLst/>
                <a:gdLst/>
                <a:ahLst/>
                <a:cxnLst/>
                <a:rect l="l" t="t" r="r" b="b"/>
                <a:pathLst>
                  <a:path w="5238" h="7740" extrusionOk="0">
                    <a:moveTo>
                      <a:pt x="0" y="1"/>
                    </a:moveTo>
                    <a:lnTo>
                      <a:pt x="3636" y="7740"/>
                    </a:lnTo>
                    <a:lnTo>
                      <a:pt x="5237" y="6873"/>
                    </a:lnTo>
                    <a:lnTo>
                      <a:pt x="0" y="1"/>
                    </a:lnTo>
                    <a:close/>
                  </a:path>
                </a:pathLst>
              </a:custGeom>
              <a:solidFill>
                <a:srgbClr val="9FC5E8">
                  <a:alpha val="3411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51" name="Google Shape;2151;p64"/>
              <p:cNvSpPr/>
              <p:nvPr/>
            </p:nvSpPr>
            <p:spPr>
              <a:xfrm>
                <a:off x="4269925" y="2970830"/>
                <a:ext cx="91750" cy="144300"/>
              </a:xfrm>
              <a:custGeom>
                <a:avLst/>
                <a:gdLst/>
                <a:ahLst/>
                <a:cxnLst/>
                <a:rect l="l" t="t" r="r" b="b"/>
                <a:pathLst>
                  <a:path w="3670" h="5772" extrusionOk="0">
                    <a:moveTo>
                      <a:pt x="1935" y="1"/>
                    </a:moveTo>
                    <a:lnTo>
                      <a:pt x="0" y="1302"/>
                    </a:lnTo>
                    <a:lnTo>
                      <a:pt x="3669" y="5772"/>
                    </a:lnTo>
                    <a:lnTo>
                      <a:pt x="1935" y="1"/>
                    </a:lnTo>
                    <a:close/>
                  </a:path>
                </a:pathLst>
              </a:custGeom>
              <a:solidFill>
                <a:srgbClr val="9FC5E8">
                  <a:alpha val="3411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2152" name="Google Shape;2152;p64"/>
          <p:cNvSpPr/>
          <p:nvPr/>
        </p:nvSpPr>
        <p:spPr>
          <a:xfrm>
            <a:off x="7817250" y="760538"/>
            <a:ext cx="709700" cy="307725"/>
          </a:xfrm>
          <a:custGeom>
            <a:avLst/>
            <a:gdLst/>
            <a:ahLst/>
            <a:cxnLst/>
            <a:rect l="l" t="t" r="r" b="b"/>
            <a:pathLst>
              <a:path w="28388" h="12309" extrusionOk="0">
                <a:moveTo>
                  <a:pt x="18247" y="0"/>
                </a:moveTo>
                <a:cubicBezTo>
                  <a:pt x="13877" y="0"/>
                  <a:pt x="10141" y="2802"/>
                  <a:pt x="8740" y="6738"/>
                </a:cubicBezTo>
                <a:lnTo>
                  <a:pt x="2769" y="6738"/>
                </a:lnTo>
                <a:cubicBezTo>
                  <a:pt x="1234" y="6738"/>
                  <a:pt x="0" y="7973"/>
                  <a:pt x="0" y="9507"/>
                </a:cubicBezTo>
                <a:cubicBezTo>
                  <a:pt x="0" y="11041"/>
                  <a:pt x="1234" y="12309"/>
                  <a:pt x="2769" y="12309"/>
                </a:cubicBezTo>
                <a:lnTo>
                  <a:pt x="25585" y="12309"/>
                </a:lnTo>
                <a:cubicBezTo>
                  <a:pt x="27153" y="12309"/>
                  <a:pt x="28387" y="11041"/>
                  <a:pt x="28387" y="9507"/>
                </a:cubicBezTo>
                <a:cubicBezTo>
                  <a:pt x="28387" y="9407"/>
                  <a:pt x="28387" y="9273"/>
                  <a:pt x="28354" y="9173"/>
                </a:cubicBezTo>
                <a:cubicBezTo>
                  <a:pt x="28087" y="3836"/>
                  <a:pt x="23684" y="0"/>
                  <a:pt x="18247" y="0"/>
                </a:cubicBezTo>
                <a:close/>
              </a:path>
            </a:pathLst>
          </a:custGeom>
          <a:solidFill>
            <a:srgbClr val="F0EF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53" name="Google Shape;2153;p64"/>
          <p:cNvSpPr/>
          <p:nvPr/>
        </p:nvSpPr>
        <p:spPr>
          <a:xfrm flipH="1">
            <a:off x="358375" y="4372813"/>
            <a:ext cx="709700" cy="307725"/>
          </a:xfrm>
          <a:custGeom>
            <a:avLst/>
            <a:gdLst/>
            <a:ahLst/>
            <a:cxnLst/>
            <a:rect l="l" t="t" r="r" b="b"/>
            <a:pathLst>
              <a:path w="28388" h="12309" extrusionOk="0">
                <a:moveTo>
                  <a:pt x="18247" y="0"/>
                </a:moveTo>
                <a:cubicBezTo>
                  <a:pt x="13877" y="0"/>
                  <a:pt x="10141" y="2802"/>
                  <a:pt x="8740" y="6738"/>
                </a:cubicBezTo>
                <a:lnTo>
                  <a:pt x="2769" y="6738"/>
                </a:lnTo>
                <a:cubicBezTo>
                  <a:pt x="1234" y="6738"/>
                  <a:pt x="0" y="7973"/>
                  <a:pt x="0" y="9507"/>
                </a:cubicBezTo>
                <a:cubicBezTo>
                  <a:pt x="0" y="11041"/>
                  <a:pt x="1234" y="12309"/>
                  <a:pt x="2769" y="12309"/>
                </a:cubicBezTo>
                <a:lnTo>
                  <a:pt x="25585" y="12309"/>
                </a:lnTo>
                <a:cubicBezTo>
                  <a:pt x="27153" y="12309"/>
                  <a:pt x="28387" y="11041"/>
                  <a:pt x="28387" y="9507"/>
                </a:cubicBezTo>
                <a:cubicBezTo>
                  <a:pt x="28387" y="9407"/>
                  <a:pt x="28387" y="9273"/>
                  <a:pt x="28354" y="9173"/>
                </a:cubicBezTo>
                <a:cubicBezTo>
                  <a:pt x="28087" y="3836"/>
                  <a:pt x="23684" y="0"/>
                  <a:pt x="18247" y="0"/>
                </a:cubicBezTo>
                <a:close/>
              </a:path>
            </a:pathLst>
          </a:custGeom>
          <a:solidFill>
            <a:srgbClr val="F0EF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54" name="Google Shape;2154;p64"/>
          <p:cNvSpPr/>
          <p:nvPr/>
        </p:nvSpPr>
        <p:spPr>
          <a:xfrm>
            <a:off x="4363500" y="233463"/>
            <a:ext cx="208500" cy="208500"/>
          </a:xfrm>
          <a:custGeom>
            <a:avLst/>
            <a:gdLst/>
            <a:ahLst/>
            <a:cxnLst/>
            <a:rect l="l" t="t" r="r" b="b"/>
            <a:pathLst>
              <a:path w="8340" h="8340" extrusionOk="0">
                <a:moveTo>
                  <a:pt x="4170" y="0"/>
                </a:moveTo>
                <a:cubicBezTo>
                  <a:pt x="1868" y="0"/>
                  <a:pt x="0" y="1868"/>
                  <a:pt x="0" y="4170"/>
                </a:cubicBezTo>
                <a:cubicBezTo>
                  <a:pt x="0" y="6471"/>
                  <a:pt x="1868" y="8339"/>
                  <a:pt x="4170" y="8339"/>
                </a:cubicBezTo>
                <a:cubicBezTo>
                  <a:pt x="6472" y="8339"/>
                  <a:pt x="8340" y="6471"/>
                  <a:pt x="8340" y="4170"/>
                </a:cubicBezTo>
                <a:cubicBezTo>
                  <a:pt x="8340" y="1868"/>
                  <a:pt x="6472" y="0"/>
                  <a:pt x="4170" y="0"/>
                </a:cubicBezTo>
                <a:close/>
              </a:path>
            </a:pathLst>
          </a:cu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155" name="Google Shape;2155;p64"/>
          <p:cNvGrpSpPr/>
          <p:nvPr/>
        </p:nvGrpSpPr>
        <p:grpSpPr>
          <a:xfrm>
            <a:off x="5087175" y="704100"/>
            <a:ext cx="330501" cy="420623"/>
            <a:chOff x="3828325" y="875775"/>
            <a:chExt cx="330501" cy="420623"/>
          </a:xfrm>
        </p:grpSpPr>
        <p:sp>
          <p:nvSpPr>
            <p:cNvPr id="2156" name="Google Shape;2156;p64"/>
            <p:cNvSpPr/>
            <p:nvPr/>
          </p:nvSpPr>
          <p:spPr>
            <a:xfrm>
              <a:off x="3884094" y="1119247"/>
              <a:ext cx="53711" cy="53776"/>
            </a:xfrm>
            <a:custGeom>
              <a:avLst/>
              <a:gdLst/>
              <a:ahLst/>
              <a:cxnLst/>
              <a:rect l="l" t="t" r="r" b="b"/>
              <a:pathLst>
                <a:path w="835" h="836" extrusionOk="0">
                  <a:moveTo>
                    <a:pt x="474" y="1"/>
                  </a:moveTo>
                  <a:cubicBezTo>
                    <a:pt x="323" y="1"/>
                    <a:pt x="155" y="120"/>
                    <a:pt x="100" y="285"/>
                  </a:cubicBezTo>
                  <a:cubicBezTo>
                    <a:pt x="0" y="485"/>
                    <a:pt x="67" y="719"/>
                    <a:pt x="234" y="819"/>
                  </a:cubicBezTo>
                  <a:cubicBezTo>
                    <a:pt x="269" y="830"/>
                    <a:pt x="305" y="836"/>
                    <a:pt x="340" y="836"/>
                  </a:cubicBezTo>
                  <a:cubicBezTo>
                    <a:pt x="502" y="836"/>
                    <a:pt x="652" y="716"/>
                    <a:pt x="734" y="552"/>
                  </a:cubicBezTo>
                  <a:cubicBezTo>
                    <a:pt x="834" y="352"/>
                    <a:pt x="734" y="118"/>
                    <a:pt x="567" y="18"/>
                  </a:cubicBezTo>
                  <a:cubicBezTo>
                    <a:pt x="538" y="6"/>
                    <a:pt x="506" y="1"/>
                    <a:pt x="474" y="1"/>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57" name="Google Shape;2157;p64"/>
            <p:cNvSpPr/>
            <p:nvPr/>
          </p:nvSpPr>
          <p:spPr>
            <a:xfrm>
              <a:off x="3918444" y="1068109"/>
              <a:ext cx="126656" cy="79699"/>
            </a:xfrm>
            <a:custGeom>
              <a:avLst/>
              <a:gdLst/>
              <a:ahLst/>
              <a:cxnLst/>
              <a:rect l="l" t="t" r="r" b="b"/>
              <a:pathLst>
                <a:path w="1969" h="1239" extrusionOk="0">
                  <a:moveTo>
                    <a:pt x="1114" y="1"/>
                  </a:moveTo>
                  <a:cubicBezTo>
                    <a:pt x="642" y="1"/>
                    <a:pt x="123" y="511"/>
                    <a:pt x="0" y="880"/>
                  </a:cubicBezTo>
                  <a:lnTo>
                    <a:pt x="0" y="1180"/>
                  </a:lnTo>
                  <a:cubicBezTo>
                    <a:pt x="43" y="1223"/>
                    <a:pt x="86" y="1238"/>
                    <a:pt x="130" y="1238"/>
                  </a:cubicBezTo>
                  <a:cubicBezTo>
                    <a:pt x="223" y="1238"/>
                    <a:pt x="320" y="1169"/>
                    <a:pt x="434" y="1147"/>
                  </a:cubicBezTo>
                  <a:cubicBezTo>
                    <a:pt x="551" y="1108"/>
                    <a:pt x="668" y="1091"/>
                    <a:pt x="785" y="1091"/>
                  </a:cubicBezTo>
                  <a:cubicBezTo>
                    <a:pt x="868" y="1091"/>
                    <a:pt x="951" y="1099"/>
                    <a:pt x="1034" y="1113"/>
                  </a:cubicBezTo>
                  <a:cubicBezTo>
                    <a:pt x="1188" y="1113"/>
                    <a:pt x="1349" y="1156"/>
                    <a:pt x="1488" y="1156"/>
                  </a:cubicBezTo>
                  <a:cubicBezTo>
                    <a:pt x="1650" y="1156"/>
                    <a:pt x="1781" y="1098"/>
                    <a:pt x="1835" y="846"/>
                  </a:cubicBezTo>
                  <a:cubicBezTo>
                    <a:pt x="1968" y="446"/>
                    <a:pt x="1601" y="113"/>
                    <a:pt x="1234" y="12"/>
                  </a:cubicBezTo>
                  <a:cubicBezTo>
                    <a:pt x="1195" y="5"/>
                    <a:pt x="1155" y="1"/>
                    <a:pt x="1114"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58" name="Google Shape;2158;p64"/>
            <p:cNvSpPr/>
            <p:nvPr/>
          </p:nvSpPr>
          <p:spPr>
            <a:xfrm>
              <a:off x="3828325" y="1159001"/>
              <a:ext cx="81564" cy="135211"/>
            </a:xfrm>
            <a:custGeom>
              <a:avLst/>
              <a:gdLst/>
              <a:ahLst/>
              <a:cxnLst/>
              <a:rect l="l" t="t" r="r" b="b"/>
              <a:pathLst>
                <a:path w="1268" h="2102" extrusionOk="0">
                  <a:moveTo>
                    <a:pt x="1234" y="0"/>
                  </a:moveTo>
                  <a:cubicBezTo>
                    <a:pt x="1168" y="0"/>
                    <a:pt x="1101" y="134"/>
                    <a:pt x="1068" y="167"/>
                  </a:cubicBezTo>
                  <a:cubicBezTo>
                    <a:pt x="1001" y="267"/>
                    <a:pt x="934" y="334"/>
                    <a:pt x="867" y="434"/>
                  </a:cubicBezTo>
                  <a:cubicBezTo>
                    <a:pt x="734" y="601"/>
                    <a:pt x="634" y="768"/>
                    <a:pt x="534" y="968"/>
                  </a:cubicBezTo>
                  <a:cubicBezTo>
                    <a:pt x="400" y="1135"/>
                    <a:pt x="300" y="1335"/>
                    <a:pt x="234" y="1535"/>
                  </a:cubicBezTo>
                  <a:cubicBezTo>
                    <a:pt x="134" y="1702"/>
                    <a:pt x="33" y="1902"/>
                    <a:pt x="0" y="2102"/>
                  </a:cubicBezTo>
                  <a:cubicBezTo>
                    <a:pt x="67" y="1935"/>
                    <a:pt x="134" y="1735"/>
                    <a:pt x="234" y="1568"/>
                  </a:cubicBezTo>
                  <a:cubicBezTo>
                    <a:pt x="334" y="1401"/>
                    <a:pt x="400" y="1201"/>
                    <a:pt x="500" y="1035"/>
                  </a:cubicBezTo>
                  <a:cubicBezTo>
                    <a:pt x="634" y="868"/>
                    <a:pt x="734" y="701"/>
                    <a:pt x="834" y="534"/>
                  </a:cubicBezTo>
                  <a:cubicBezTo>
                    <a:pt x="901" y="467"/>
                    <a:pt x="967" y="367"/>
                    <a:pt x="1034" y="301"/>
                  </a:cubicBezTo>
                  <a:cubicBezTo>
                    <a:pt x="1068" y="234"/>
                    <a:pt x="1101" y="201"/>
                    <a:pt x="1134" y="167"/>
                  </a:cubicBezTo>
                  <a:cubicBezTo>
                    <a:pt x="1168" y="134"/>
                    <a:pt x="1201" y="101"/>
                    <a:pt x="1234" y="67"/>
                  </a:cubicBezTo>
                  <a:cubicBezTo>
                    <a:pt x="1268" y="67"/>
                    <a:pt x="1268" y="67"/>
                    <a:pt x="1268" y="34"/>
                  </a:cubicBezTo>
                  <a:cubicBezTo>
                    <a:pt x="1268" y="34"/>
                    <a:pt x="1234" y="0"/>
                    <a:pt x="1234"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59" name="Google Shape;2159;p64"/>
            <p:cNvSpPr/>
            <p:nvPr/>
          </p:nvSpPr>
          <p:spPr>
            <a:xfrm>
              <a:off x="3839003" y="1079623"/>
              <a:ext cx="77319" cy="60144"/>
            </a:xfrm>
            <a:custGeom>
              <a:avLst/>
              <a:gdLst/>
              <a:ahLst/>
              <a:cxnLst/>
              <a:rect l="l" t="t" r="r" b="b"/>
              <a:pathLst>
                <a:path w="1202" h="935" extrusionOk="0">
                  <a:moveTo>
                    <a:pt x="1" y="0"/>
                  </a:moveTo>
                  <a:cubicBezTo>
                    <a:pt x="1" y="0"/>
                    <a:pt x="1" y="34"/>
                    <a:pt x="1" y="34"/>
                  </a:cubicBezTo>
                  <a:cubicBezTo>
                    <a:pt x="501" y="200"/>
                    <a:pt x="902" y="534"/>
                    <a:pt x="1202" y="934"/>
                  </a:cubicBezTo>
                  <a:cubicBezTo>
                    <a:pt x="935" y="501"/>
                    <a:pt x="501" y="200"/>
                    <a:pt x="1"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60" name="Google Shape;2160;p64"/>
            <p:cNvSpPr/>
            <p:nvPr/>
          </p:nvSpPr>
          <p:spPr>
            <a:xfrm>
              <a:off x="3845435" y="1103230"/>
              <a:ext cx="58021" cy="37501"/>
            </a:xfrm>
            <a:custGeom>
              <a:avLst/>
              <a:gdLst/>
              <a:ahLst/>
              <a:cxnLst/>
              <a:rect l="l" t="t" r="r" b="b"/>
              <a:pathLst>
                <a:path w="902" h="583" extrusionOk="0">
                  <a:moveTo>
                    <a:pt x="1" y="0"/>
                  </a:moveTo>
                  <a:lnTo>
                    <a:pt x="1" y="0"/>
                  </a:lnTo>
                  <a:cubicBezTo>
                    <a:pt x="301" y="167"/>
                    <a:pt x="601" y="334"/>
                    <a:pt x="868" y="567"/>
                  </a:cubicBezTo>
                  <a:cubicBezTo>
                    <a:pt x="868" y="578"/>
                    <a:pt x="872" y="582"/>
                    <a:pt x="877" y="582"/>
                  </a:cubicBezTo>
                  <a:cubicBezTo>
                    <a:pt x="887" y="582"/>
                    <a:pt x="902" y="567"/>
                    <a:pt x="902" y="567"/>
                  </a:cubicBezTo>
                  <a:cubicBezTo>
                    <a:pt x="601" y="334"/>
                    <a:pt x="335" y="134"/>
                    <a:pt x="1"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61" name="Google Shape;2161;p64"/>
            <p:cNvSpPr/>
            <p:nvPr/>
          </p:nvSpPr>
          <p:spPr>
            <a:xfrm>
              <a:off x="3939864" y="1116610"/>
              <a:ext cx="68763" cy="179788"/>
            </a:xfrm>
            <a:custGeom>
              <a:avLst/>
              <a:gdLst/>
              <a:ahLst/>
              <a:cxnLst/>
              <a:rect l="l" t="t" r="r" b="b"/>
              <a:pathLst>
                <a:path w="1069" h="2795" extrusionOk="0">
                  <a:moveTo>
                    <a:pt x="413" y="1"/>
                  </a:moveTo>
                  <a:cubicBezTo>
                    <a:pt x="401" y="1"/>
                    <a:pt x="384" y="9"/>
                    <a:pt x="368" y="26"/>
                  </a:cubicBezTo>
                  <a:cubicBezTo>
                    <a:pt x="268" y="259"/>
                    <a:pt x="201" y="526"/>
                    <a:pt x="101" y="793"/>
                  </a:cubicBezTo>
                  <a:cubicBezTo>
                    <a:pt x="67" y="893"/>
                    <a:pt x="1" y="993"/>
                    <a:pt x="34" y="1126"/>
                  </a:cubicBezTo>
                  <a:cubicBezTo>
                    <a:pt x="67" y="1260"/>
                    <a:pt x="101" y="1393"/>
                    <a:pt x="134" y="1527"/>
                  </a:cubicBezTo>
                  <a:cubicBezTo>
                    <a:pt x="167" y="1660"/>
                    <a:pt x="201" y="1827"/>
                    <a:pt x="234" y="1960"/>
                  </a:cubicBezTo>
                  <a:cubicBezTo>
                    <a:pt x="268" y="2027"/>
                    <a:pt x="368" y="2127"/>
                    <a:pt x="434" y="2194"/>
                  </a:cubicBezTo>
                  <a:cubicBezTo>
                    <a:pt x="634" y="2394"/>
                    <a:pt x="835" y="2594"/>
                    <a:pt x="1068" y="2794"/>
                  </a:cubicBezTo>
                  <a:cubicBezTo>
                    <a:pt x="1068" y="2794"/>
                    <a:pt x="1068" y="2761"/>
                    <a:pt x="1068" y="2761"/>
                  </a:cubicBezTo>
                  <a:cubicBezTo>
                    <a:pt x="901" y="2594"/>
                    <a:pt x="735" y="2427"/>
                    <a:pt x="568" y="2261"/>
                  </a:cubicBezTo>
                  <a:cubicBezTo>
                    <a:pt x="468" y="2194"/>
                    <a:pt x="368" y="2094"/>
                    <a:pt x="301" y="1960"/>
                  </a:cubicBezTo>
                  <a:cubicBezTo>
                    <a:pt x="234" y="1860"/>
                    <a:pt x="234" y="1694"/>
                    <a:pt x="201" y="1560"/>
                  </a:cubicBezTo>
                  <a:cubicBezTo>
                    <a:pt x="167" y="1460"/>
                    <a:pt x="134" y="1327"/>
                    <a:pt x="101" y="1193"/>
                  </a:cubicBezTo>
                  <a:cubicBezTo>
                    <a:pt x="67" y="1026"/>
                    <a:pt x="101" y="893"/>
                    <a:pt x="167" y="760"/>
                  </a:cubicBezTo>
                  <a:cubicBezTo>
                    <a:pt x="268" y="526"/>
                    <a:pt x="334" y="259"/>
                    <a:pt x="434" y="26"/>
                  </a:cubicBezTo>
                  <a:cubicBezTo>
                    <a:pt x="434" y="9"/>
                    <a:pt x="426" y="1"/>
                    <a:pt x="413"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62" name="Google Shape;2162;p64"/>
            <p:cNvSpPr/>
            <p:nvPr/>
          </p:nvSpPr>
          <p:spPr>
            <a:xfrm>
              <a:off x="3957039" y="1118733"/>
              <a:ext cx="85874" cy="169046"/>
            </a:xfrm>
            <a:custGeom>
              <a:avLst/>
              <a:gdLst/>
              <a:ahLst/>
              <a:cxnLst/>
              <a:rect l="l" t="t" r="r" b="b"/>
              <a:pathLst>
                <a:path w="1335" h="2628" extrusionOk="0">
                  <a:moveTo>
                    <a:pt x="217" y="1"/>
                  </a:moveTo>
                  <a:cubicBezTo>
                    <a:pt x="209" y="1"/>
                    <a:pt x="201" y="9"/>
                    <a:pt x="201" y="26"/>
                  </a:cubicBezTo>
                  <a:cubicBezTo>
                    <a:pt x="134" y="293"/>
                    <a:pt x="101" y="560"/>
                    <a:pt x="34" y="827"/>
                  </a:cubicBezTo>
                  <a:cubicBezTo>
                    <a:pt x="34" y="960"/>
                    <a:pt x="1" y="1060"/>
                    <a:pt x="34" y="1160"/>
                  </a:cubicBezTo>
                  <a:cubicBezTo>
                    <a:pt x="101" y="1294"/>
                    <a:pt x="134" y="1427"/>
                    <a:pt x="201" y="1560"/>
                  </a:cubicBezTo>
                  <a:cubicBezTo>
                    <a:pt x="267" y="1694"/>
                    <a:pt x="301" y="1827"/>
                    <a:pt x="367" y="1961"/>
                  </a:cubicBezTo>
                  <a:cubicBezTo>
                    <a:pt x="434" y="2061"/>
                    <a:pt x="534" y="2094"/>
                    <a:pt x="601" y="2161"/>
                  </a:cubicBezTo>
                  <a:cubicBezTo>
                    <a:pt x="868" y="2328"/>
                    <a:pt x="1101" y="2494"/>
                    <a:pt x="1335" y="2628"/>
                  </a:cubicBezTo>
                  <a:cubicBezTo>
                    <a:pt x="1168" y="2494"/>
                    <a:pt x="968" y="2361"/>
                    <a:pt x="768" y="2228"/>
                  </a:cubicBezTo>
                  <a:cubicBezTo>
                    <a:pt x="668" y="2161"/>
                    <a:pt x="534" y="2061"/>
                    <a:pt x="434" y="1961"/>
                  </a:cubicBezTo>
                  <a:cubicBezTo>
                    <a:pt x="367" y="1861"/>
                    <a:pt x="334" y="1727"/>
                    <a:pt x="267" y="1594"/>
                  </a:cubicBezTo>
                  <a:cubicBezTo>
                    <a:pt x="234" y="1460"/>
                    <a:pt x="167" y="1360"/>
                    <a:pt x="134" y="1227"/>
                  </a:cubicBezTo>
                  <a:cubicBezTo>
                    <a:pt x="67" y="1093"/>
                    <a:pt x="67" y="960"/>
                    <a:pt x="101" y="793"/>
                  </a:cubicBezTo>
                  <a:cubicBezTo>
                    <a:pt x="167" y="526"/>
                    <a:pt x="201" y="293"/>
                    <a:pt x="234" y="26"/>
                  </a:cubicBezTo>
                  <a:cubicBezTo>
                    <a:pt x="234" y="9"/>
                    <a:pt x="226" y="1"/>
                    <a:pt x="217"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63" name="Google Shape;2163;p64"/>
            <p:cNvSpPr/>
            <p:nvPr/>
          </p:nvSpPr>
          <p:spPr>
            <a:xfrm>
              <a:off x="3974213" y="1103745"/>
              <a:ext cx="105171" cy="153994"/>
            </a:xfrm>
            <a:custGeom>
              <a:avLst/>
              <a:gdLst/>
              <a:ahLst/>
              <a:cxnLst/>
              <a:rect l="l" t="t" r="r" b="b"/>
              <a:pathLst>
                <a:path w="1635" h="2394" extrusionOk="0">
                  <a:moveTo>
                    <a:pt x="50" y="0"/>
                  </a:moveTo>
                  <a:cubicBezTo>
                    <a:pt x="42" y="0"/>
                    <a:pt x="34" y="9"/>
                    <a:pt x="34" y="26"/>
                  </a:cubicBezTo>
                  <a:cubicBezTo>
                    <a:pt x="34" y="292"/>
                    <a:pt x="34" y="559"/>
                    <a:pt x="34" y="859"/>
                  </a:cubicBezTo>
                  <a:cubicBezTo>
                    <a:pt x="34" y="960"/>
                    <a:pt x="0" y="1060"/>
                    <a:pt x="67" y="1160"/>
                  </a:cubicBezTo>
                  <a:cubicBezTo>
                    <a:pt x="134" y="1293"/>
                    <a:pt x="234" y="1427"/>
                    <a:pt x="301" y="1527"/>
                  </a:cubicBezTo>
                  <a:cubicBezTo>
                    <a:pt x="401" y="1660"/>
                    <a:pt x="467" y="1760"/>
                    <a:pt x="567" y="1894"/>
                  </a:cubicBezTo>
                  <a:cubicBezTo>
                    <a:pt x="634" y="1960"/>
                    <a:pt x="734" y="1994"/>
                    <a:pt x="834" y="2027"/>
                  </a:cubicBezTo>
                  <a:cubicBezTo>
                    <a:pt x="1101" y="2160"/>
                    <a:pt x="1335" y="2260"/>
                    <a:pt x="1635" y="2394"/>
                  </a:cubicBezTo>
                  <a:cubicBezTo>
                    <a:pt x="1635" y="2394"/>
                    <a:pt x="1635" y="2394"/>
                    <a:pt x="1635" y="2361"/>
                  </a:cubicBezTo>
                  <a:cubicBezTo>
                    <a:pt x="1401" y="2260"/>
                    <a:pt x="1201" y="2160"/>
                    <a:pt x="968" y="2060"/>
                  </a:cubicBezTo>
                  <a:cubicBezTo>
                    <a:pt x="868" y="2027"/>
                    <a:pt x="734" y="1960"/>
                    <a:pt x="634" y="1894"/>
                  </a:cubicBezTo>
                  <a:cubicBezTo>
                    <a:pt x="534" y="1793"/>
                    <a:pt x="467" y="1660"/>
                    <a:pt x="401" y="1560"/>
                  </a:cubicBezTo>
                  <a:cubicBezTo>
                    <a:pt x="301" y="1427"/>
                    <a:pt x="234" y="1326"/>
                    <a:pt x="167" y="1226"/>
                  </a:cubicBezTo>
                  <a:cubicBezTo>
                    <a:pt x="67" y="1093"/>
                    <a:pt x="67" y="960"/>
                    <a:pt x="67" y="793"/>
                  </a:cubicBezTo>
                  <a:cubicBezTo>
                    <a:pt x="67" y="526"/>
                    <a:pt x="67" y="259"/>
                    <a:pt x="67" y="26"/>
                  </a:cubicBezTo>
                  <a:cubicBezTo>
                    <a:pt x="67" y="9"/>
                    <a:pt x="59" y="0"/>
                    <a:pt x="50"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64" name="Google Shape;2164;p64"/>
            <p:cNvSpPr/>
            <p:nvPr/>
          </p:nvSpPr>
          <p:spPr>
            <a:xfrm>
              <a:off x="3982768" y="1104388"/>
              <a:ext cx="126656" cy="134053"/>
            </a:xfrm>
            <a:custGeom>
              <a:avLst/>
              <a:gdLst/>
              <a:ahLst/>
              <a:cxnLst/>
              <a:rect l="l" t="t" r="r" b="b"/>
              <a:pathLst>
                <a:path w="1969" h="2084" extrusionOk="0">
                  <a:moveTo>
                    <a:pt x="26" y="1"/>
                  </a:moveTo>
                  <a:cubicBezTo>
                    <a:pt x="16" y="1"/>
                    <a:pt x="1" y="16"/>
                    <a:pt x="1" y="16"/>
                  </a:cubicBezTo>
                  <a:cubicBezTo>
                    <a:pt x="34" y="282"/>
                    <a:pt x="68" y="583"/>
                    <a:pt x="134" y="849"/>
                  </a:cubicBezTo>
                  <a:cubicBezTo>
                    <a:pt x="134" y="950"/>
                    <a:pt x="168" y="1050"/>
                    <a:pt x="234" y="1150"/>
                  </a:cubicBezTo>
                  <a:cubicBezTo>
                    <a:pt x="334" y="1250"/>
                    <a:pt x="434" y="1350"/>
                    <a:pt x="535" y="1483"/>
                  </a:cubicBezTo>
                  <a:cubicBezTo>
                    <a:pt x="635" y="1583"/>
                    <a:pt x="735" y="1683"/>
                    <a:pt x="835" y="1783"/>
                  </a:cubicBezTo>
                  <a:cubicBezTo>
                    <a:pt x="901" y="1850"/>
                    <a:pt x="1002" y="1850"/>
                    <a:pt x="1102" y="1884"/>
                  </a:cubicBezTo>
                  <a:cubicBezTo>
                    <a:pt x="1402" y="1950"/>
                    <a:pt x="1669" y="2017"/>
                    <a:pt x="1969" y="2084"/>
                  </a:cubicBezTo>
                  <a:cubicBezTo>
                    <a:pt x="1735" y="2017"/>
                    <a:pt x="1502" y="1950"/>
                    <a:pt x="1268" y="1884"/>
                  </a:cubicBezTo>
                  <a:cubicBezTo>
                    <a:pt x="1135" y="1850"/>
                    <a:pt x="1002" y="1817"/>
                    <a:pt x="901" y="1750"/>
                  </a:cubicBezTo>
                  <a:cubicBezTo>
                    <a:pt x="768" y="1683"/>
                    <a:pt x="701" y="1550"/>
                    <a:pt x="601" y="1483"/>
                  </a:cubicBezTo>
                  <a:cubicBezTo>
                    <a:pt x="501" y="1383"/>
                    <a:pt x="434" y="1283"/>
                    <a:pt x="334" y="1183"/>
                  </a:cubicBezTo>
                  <a:cubicBezTo>
                    <a:pt x="201" y="1050"/>
                    <a:pt x="201" y="916"/>
                    <a:pt x="168" y="783"/>
                  </a:cubicBezTo>
                  <a:cubicBezTo>
                    <a:pt x="134" y="516"/>
                    <a:pt x="68" y="282"/>
                    <a:pt x="34" y="16"/>
                  </a:cubicBezTo>
                  <a:cubicBezTo>
                    <a:pt x="34" y="4"/>
                    <a:pt x="30" y="1"/>
                    <a:pt x="26"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65" name="Google Shape;2165;p64"/>
            <p:cNvSpPr/>
            <p:nvPr/>
          </p:nvSpPr>
          <p:spPr>
            <a:xfrm>
              <a:off x="3948483" y="875775"/>
              <a:ext cx="109481" cy="223208"/>
            </a:xfrm>
            <a:custGeom>
              <a:avLst/>
              <a:gdLst/>
              <a:ahLst/>
              <a:cxnLst/>
              <a:rect l="l" t="t" r="r" b="b"/>
              <a:pathLst>
                <a:path w="1702" h="3470" extrusionOk="0">
                  <a:moveTo>
                    <a:pt x="0" y="3469"/>
                  </a:moveTo>
                  <a:cubicBezTo>
                    <a:pt x="0" y="2836"/>
                    <a:pt x="267" y="2102"/>
                    <a:pt x="467" y="1535"/>
                  </a:cubicBezTo>
                  <a:cubicBezTo>
                    <a:pt x="634" y="1101"/>
                    <a:pt x="834" y="534"/>
                    <a:pt x="1168" y="234"/>
                  </a:cubicBezTo>
                  <a:cubicBezTo>
                    <a:pt x="1401" y="0"/>
                    <a:pt x="1668" y="34"/>
                    <a:pt x="1668" y="367"/>
                  </a:cubicBezTo>
                  <a:cubicBezTo>
                    <a:pt x="1701" y="968"/>
                    <a:pt x="1334" y="1601"/>
                    <a:pt x="1068" y="2135"/>
                  </a:cubicBezTo>
                  <a:cubicBezTo>
                    <a:pt x="901" y="2402"/>
                    <a:pt x="734" y="2702"/>
                    <a:pt x="534" y="2969"/>
                  </a:cubicBezTo>
                  <a:cubicBezTo>
                    <a:pt x="434" y="3103"/>
                    <a:pt x="300" y="3236"/>
                    <a:pt x="200" y="3369"/>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66" name="Google Shape;2166;p64"/>
            <p:cNvSpPr/>
            <p:nvPr/>
          </p:nvSpPr>
          <p:spPr>
            <a:xfrm>
              <a:off x="3866920" y="903628"/>
              <a:ext cx="83751" cy="216840"/>
            </a:xfrm>
            <a:custGeom>
              <a:avLst/>
              <a:gdLst/>
              <a:ahLst/>
              <a:cxnLst/>
              <a:rect l="l" t="t" r="r" b="b"/>
              <a:pathLst>
                <a:path w="1302" h="3371" extrusionOk="0">
                  <a:moveTo>
                    <a:pt x="1235" y="3370"/>
                  </a:moveTo>
                  <a:cubicBezTo>
                    <a:pt x="834" y="2936"/>
                    <a:pt x="601" y="2269"/>
                    <a:pt x="367" y="1736"/>
                  </a:cubicBezTo>
                  <a:cubicBezTo>
                    <a:pt x="201" y="1369"/>
                    <a:pt x="1" y="835"/>
                    <a:pt x="34" y="435"/>
                  </a:cubicBezTo>
                  <a:cubicBezTo>
                    <a:pt x="67" y="134"/>
                    <a:pt x="267" y="1"/>
                    <a:pt x="468" y="234"/>
                  </a:cubicBezTo>
                  <a:cubicBezTo>
                    <a:pt x="868" y="635"/>
                    <a:pt x="1001" y="1302"/>
                    <a:pt x="1135" y="1802"/>
                  </a:cubicBezTo>
                  <a:cubicBezTo>
                    <a:pt x="1201" y="2102"/>
                    <a:pt x="1268" y="2403"/>
                    <a:pt x="1301" y="2703"/>
                  </a:cubicBezTo>
                  <a:cubicBezTo>
                    <a:pt x="1301" y="2870"/>
                    <a:pt x="1268" y="3036"/>
                    <a:pt x="1301" y="3203"/>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67" name="Google Shape;2167;p64"/>
            <p:cNvSpPr/>
            <p:nvPr/>
          </p:nvSpPr>
          <p:spPr>
            <a:xfrm>
              <a:off x="4019241" y="1098663"/>
              <a:ext cx="139585" cy="73009"/>
            </a:xfrm>
            <a:custGeom>
              <a:avLst/>
              <a:gdLst/>
              <a:ahLst/>
              <a:cxnLst/>
              <a:rect l="l" t="t" r="r" b="b"/>
              <a:pathLst>
                <a:path w="2170" h="1135" extrusionOk="0">
                  <a:moveTo>
                    <a:pt x="175" y="0"/>
                  </a:moveTo>
                  <a:cubicBezTo>
                    <a:pt x="127" y="0"/>
                    <a:pt x="80" y="2"/>
                    <a:pt x="34" y="4"/>
                  </a:cubicBezTo>
                  <a:lnTo>
                    <a:pt x="1" y="271"/>
                  </a:lnTo>
                  <a:cubicBezTo>
                    <a:pt x="5" y="271"/>
                    <a:pt x="9" y="271"/>
                    <a:pt x="13" y="271"/>
                  </a:cubicBezTo>
                  <a:cubicBezTo>
                    <a:pt x="302" y="271"/>
                    <a:pt x="1437" y="1135"/>
                    <a:pt x="1919" y="1135"/>
                  </a:cubicBezTo>
                  <a:cubicBezTo>
                    <a:pt x="2042" y="1135"/>
                    <a:pt x="2122" y="1079"/>
                    <a:pt x="2136" y="938"/>
                  </a:cubicBezTo>
                  <a:cubicBezTo>
                    <a:pt x="2169" y="638"/>
                    <a:pt x="1902" y="438"/>
                    <a:pt x="1702" y="338"/>
                  </a:cubicBezTo>
                  <a:cubicBezTo>
                    <a:pt x="1245" y="155"/>
                    <a:pt x="677" y="0"/>
                    <a:pt x="175" y="0"/>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168" name="Google Shape;2168;p64"/>
          <p:cNvGrpSpPr/>
          <p:nvPr/>
        </p:nvGrpSpPr>
        <p:grpSpPr>
          <a:xfrm flipH="1">
            <a:off x="2776387" y="4372825"/>
            <a:ext cx="330501" cy="420623"/>
            <a:chOff x="3828325" y="875775"/>
            <a:chExt cx="330501" cy="420623"/>
          </a:xfrm>
        </p:grpSpPr>
        <p:sp>
          <p:nvSpPr>
            <p:cNvPr id="2169" name="Google Shape;2169;p64"/>
            <p:cNvSpPr/>
            <p:nvPr/>
          </p:nvSpPr>
          <p:spPr>
            <a:xfrm>
              <a:off x="3884094" y="1119247"/>
              <a:ext cx="53711" cy="53776"/>
            </a:xfrm>
            <a:custGeom>
              <a:avLst/>
              <a:gdLst/>
              <a:ahLst/>
              <a:cxnLst/>
              <a:rect l="l" t="t" r="r" b="b"/>
              <a:pathLst>
                <a:path w="835" h="836" extrusionOk="0">
                  <a:moveTo>
                    <a:pt x="474" y="1"/>
                  </a:moveTo>
                  <a:cubicBezTo>
                    <a:pt x="323" y="1"/>
                    <a:pt x="155" y="120"/>
                    <a:pt x="100" y="285"/>
                  </a:cubicBezTo>
                  <a:cubicBezTo>
                    <a:pt x="0" y="485"/>
                    <a:pt x="67" y="719"/>
                    <a:pt x="234" y="819"/>
                  </a:cubicBezTo>
                  <a:cubicBezTo>
                    <a:pt x="269" y="830"/>
                    <a:pt x="305" y="836"/>
                    <a:pt x="340" y="836"/>
                  </a:cubicBezTo>
                  <a:cubicBezTo>
                    <a:pt x="502" y="836"/>
                    <a:pt x="652" y="716"/>
                    <a:pt x="734" y="552"/>
                  </a:cubicBezTo>
                  <a:cubicBezTo>
                    <a:pt x="834" y="352"/>
                    <a:pt x="734" y="118"/>
                    <a:pt x="567" y="18"/>
                  </a:cubicBezTo>
                  <a:cubicBezTo>
                    <a:pt x="538" y="6"/>
                    <a:pt x="506" y="1"/>
                    <a:pt x="474" y="1"/>
                  </a:cubicBezTo>
                  <a:close/>
                </a:path>
              </a:pathLst>
            </a:cu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0" name="Google Shape;2170;p64"/>
            <p:cNvSpPr/>
            <p:nvPr/>
          </p:nvSpPr>
          <p:spPr>
            <a:xfrm>
              <a:off x="3918444" y="1068109"/>
              <a:ext cx="126656" cy="79699"/>
            </a:xfrm>
            <a:custGeom>
              <a:avLst/>
              <a:gdLst/>
              <a:ahLst/>
              <a:cxnLst/>
              <a:rect l="l" t="t" r="r" b="b"/>
              <a:pathLst>
                <a:path w="1969" h="1239" extrusionOk="0">
                  <a:moveTo>
                    <a:pt x="1114" y="1"/>
                  </a:moveTo>
                  <a:cubicBezTo>
                    <a:pt x="642" y="1"/>
                    <a:pt x="123" y="511"/>
                    <a:pt x="0" y="880"/>
                  </a:cubicBezTo>
                  <a:lnTo>
                    <a:pt x="0" y="1180"/>
                  </a:lnTo>
                  <a:cubicBezTo>
                    <a:pt x="43" y="1223"/>
                    <a:pt x="86" y="1238"/>
                    <a:pt x="130" y="1238"/>
                  </a:cubicBezTo>
                  <a:cubicBezTo>
                    <a:pt x="223" y="1238"/>
                    <a:pt x="320" y="1169"/>
                    <a:pt x="434" y="1147"/>
                  </a:cubicBezTo>
                  <a:cubicBezTo>
                    <a:pt x="551" y="1108"/>
                    <a:pt x="668" y="1091"/>
                    <a:pt x="785" y="1091"/>
                  </a:cubicBezTo>
                  <a:cubicBezTo>
                    <a:pt x="868" y="1091"/>
                    <a:pt x="951" y="1099"/>
                    <a:pt x="1034" y="1113"/>
                  </a:cubicBezTo>
                  <a:cubicBezTo>
                    <a:pt x="1188" y="1113"/>
                    <a:pt x="1349" y="1156"/>
                    <a:pt x="1488" y="1156"/>
                  </a:cubicBezTo>
                  <a:cubicBezTo>
                    <a:pt x="1650" y="1156"/>
                    <a:pt x="1781" y="1098"/>
                    <a:pt x="1835" y="846"/>
                  </a:cubicBezTo>
                  <a:cubicBezTo>
                    <a:pt x="1968" y="446"/>
                    <a:pt x="1601" y="113"/>
                    <a:pt x="1234" y="12"/>
                  </a:cubicBezTo>
                  <a:cubicBezTo>
                    <a:pt x="1195" y="5"/>
                    <a:pt x="1155" y="1"/>
                    <a:pt x="1114"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1" name="Google Shape;2171;p64"/>
            <p:cNvSpPr/>
            <p:nvPr/>
          </p:nvSpPr>
          <p:spPr>
            <a:xfrm>
              <a:off x="3828325" y="1159001"/>
              <a:ext cx="81564" cy="135211"/>
            </a:xfrm>
            <a:custGeom>
              <a:avLst/>
              <a:gdLst/>
              <a:ahLst/>
              <a:cxnLst/>
              <a:rect l="l" t="t" r="r" b="b"/>
              <a:pathLst>
                <a:path w="1268" h="2102" extrusionOk="0">
                  <a:moveTo>
                    <a:pt x="1234" y="0"/>
                  </a:moveTo>
                  <a:cubicBezTo>
                    <a:pt x="1168" y="0"/>
                    <a:pt x="1101" y="134"/>
                    <a:pt x="1068" y="167"/>
                  </a:cubicBezTo>
                  <a:cubicBezTo>
                    <a:pt x="1001" y="267"/>
                    <a:pt x="934" y="334"/>
                    <a:pt x="867" y="434"/>
                  </a:cubicBezTo>
                  <a:cubicBezTo>
                    <a:pt x="734" y="601"/>
                    <a:pt x="634" y="768"/>
                    <a:pt x="534" y="968"/>
                  </a:cubicBezTo>
                  <a:cubicBezTo>
                    <a:pt x="400" y="1135"/>
                    <a:pt x="300" y="1335"/>
                    <a:pt x="234" y="1535"/>
                  </a:cubicBezTo>
                  <a:cubicBezTo>
                    <a:pt x="134" y="1702"/>
                    <a:pt x="33" y="1902"/>
                    <a:pt x="0" y="2102"/>
                  </a:cubicBezTo>
                  <a:cubicBezTo>
                    <a:pt x="67" y="1935"/>
                    <a:pt x="134" y="1735"/>
                    <a:pt x="234" y="1568"/>
                  </a:cubicBezTo>
                  <a:cubicBezTo>
                    <a:pt x="334" y="1401"/>
                    <a:pt x="400" y="1201"/>
                    <a:pt x="500" y="1035"/>
                  </a:cubicBezTo>
                  <a:cubicBezTo>
                    <a:pt x="634" y="868"/>
                    <a:pt x="734" y="701"/>
                    <a:pt x="834" y="534"/>
                  </a:cubicBezTo>
                  <a:cubicBezTo>
                    <a:pt x="901" y="467"/>
                    <a:pt x="967" y="367"/>
                    <a:pt x="1034" y="301"/>
                  </a:cubicBezTo>
                  <a:cubicBezTo>
                    <a:pt x="1068" y="234"/>
                    <a:pt x="1101" y="201"/>
                    <a:pt x="1134" y="167"/>
                  </a:cubicBezTo>
                  <a:cubicBezTo>
                    <a:pt x="1168" y="134"/>
                    <a:pt x="1201" y="101"/>
                    <a:pt x="1234" y="67"/>
                  </a:cubicBezTo>
                  <a:cubicBezTo>
                    <a:pt x="1268" y="67"/>
                    <a:pt x="1268" y="67"/>
                    <a:pt x="1268" y="34"/>
                  </a:cubicBezTo>
                  <a:cubicBezTo>
                    <a:pt x="1268" y="34"/>
                    <a:pt x="1234" y="0"/>
                    <a:pt x="1234"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2" name="Google Shape;2172;p64"/>
            <p:cNvSpPr/>
            <p:nvPr/>
          </p:nvSpPr>
          <p:spPr>
            <a:xfrm>
              <a:off x="3839003" y="1079623"/>
              <a:ext cx="77319" cy="60144"/>
            </a:xfrm>
            <a:custGeom>
              <a:avLst/>
              <a:gdLst/>
              <a:ahLst/>
              <a:cxnLst/>
              <a:rect l="l" t="t" r="r" b="b"/>
              <a:pathLst>
                <a:path w="1202" h="935" extrusionOk="0">
                  <a:moveTo>
                    <a:pt x="1" y="0"/>
                  </a:moveTo>
                  <a:cubicBezTo>
                    <a:pt x="1" y="0"/>
                    <a:pt x="1" y="34"/>
                    <a:pt x="1" y="34"/>
                  </a:cubicBezTo>
                  <a:cubicBezTo>
                    <a:pt x="501" y="200"/>
                    <a:pt x="902" y="534"/>
                    <a:pt x="1202" y="934"/>
                  </a:cubicBezTo>
                  <a:cubicBezTo>
                    <a:pt x="935" y="501"/>
                    <a:pt x="501" y="200"/>
                    <a:pt x="1"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3" name="Google Shape;2173;p64"/>
            <p:cNvSpPr/>
            <p:nvPr/>
          </p:nvSpPr>
          <p:spPr>
            <a:xfrm>
              <a:off x="3845435" y="1103230"/>
              <a:ext cx="58021" cy="37501"/>
            </a:xfrm>
            <a:custGeom>
              <a:avLst/>
              <a:gdLst/>
              <a:ahLst/>
              <a:cxnLst/>
              <a:rect l="l" t="t" r="r" b="b"/>
              <a:pathLst>
                <a:path w="902" h="583" extrusionOk="0">
                  <a:moveTo>
                    <a:pt x="1" y="0"/>
                  </a:moveTo>
                  <a:lnTo>
                    <a:pt x="1" y="0"/>
                  </a:lnTo>
                  <a:cubicBezTo>
                    <a:pt x="301" y="167"/>
                    <a:pt x="601" y="334"/>
                    <a:pt x="868" y="567"/>
                  </a:cubicBezTo>
                  <a:cubicBezTo>
                    <a:pt x="868" y="578"/>
                    <a:pt x="872" y="582"/>
                    <a:pt x="877" y="582"/>
                  </a:cubicBezTo>
                  <a:cubicBezTo>
                    <a:pt x="887" y="582"/>
                    <a:pt x="902" y="567"/>
                    <a:pt x="902" y="567"/>
                  </a:cubicBezTo>
                  <a:cubicBezTo>
                    <a:pt x="601" y="334"/>
                    <a:pt x="335" y="134"/>
                    <a:pt x="1"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4" name="Google Shape;2174;p64"/>
            <p:cNvSpPr/>
            <p:nvPr/>
          </p:nvSpPr>
          <p:spPr>
            <a:xfrm>
              <a:off x="3939864" y="1116610"/>
              <a:ext cx="68763" cy="179788"/>
            </a:xfrm>
            <a:custGeom>
              <a:avLst/>
              <a:gdLst/>
              <a:ahLst/>
              <a:cxnLst/>
              <a:rect l="l" t="t" r="r" b="b"/>
              <a:pathLst>
                <a:path w="1069" h="2795" extrusionOk="0">
                  <a:moveTo>
                    <a:pt x="413" y="1"/>
                  </a:moveTo>
                  <a:cubicBezTo>
                    <a:pt x="401" y="1"/>
                    <a:pt x="384" y="9"/>
                    <a:pt x="368" y="26"/>
                  </a:cubicBezTo>
                  <a:cubicBezTo>
                    <a:pt x="268" y="259"/>
                    <a:pt x="201" y="526"/>
                    <a:pt x="101" y="793"/>
                  </a:cubicBezTo>
                  <a:cubicBezTo>
                    <a:pt x="67" y="893"/>
                    <a:pt x="1" y="993"/>
                    <a:pt x="34" y="1126"/>
                  </a:cubicBezTo>
                  <a:cubicBezTo>
                    <a:pt x="67" y="1260"/>
                    <a:pt x="101" y="1393"/>
                    <a:pt x="134" y="1527"/>
                  </a:cubicBezTo>
                  <a:cubicBezTo>
                    <a:pt x="167" y="1660"/>
                    <a:pt x="201" y="1827"/>
                    <a:pt x="234" y="1960"/>
                  </a:cubicBezTo>
                  <a:cubicBezTo>
                    <a:pt x="268" y="2027"/>
                    <a:pt x="368" y="2127"/>
                    <a:pt x="434" y="2194"/>
                  </a:cubicBezTo>
                  <a:cubicBezTo>
                    <a:pt x="634" y="2394"/>
                    <a:pt x="835" y="2594"/>
                    <a:pt x="1068" y="2794"/>
                  </a:cubicBezTo>
                  <a:cubicBezTo>
                    <a:pt x="1068" y="2794"/>
                    <a:pt x="1068" y="2761"/>
                    <a:pt x="1068" y="2761"/>
                  </a:cubicBezTo>
                  <a:cubicBezTo>
                    <a:pt x="901" y="2594"/>
                    <a:pt x="735" y="2427"/>
                    <a:pt x="568" y="2261"/>
                  </a:cubicBezTo>
                  <a:cubicBezTo>
                    <a:pt x="468" y="2194"/>
                    <a:pt x="368" y="2094"/>
                    <a:pt x="301" y="1960"/>
                  </a:cubicBezTo>
                  <a:cubicBezTo>
                    <a:pt x="234" y="1860"/>
                    <a:pt x="234" y="1694"/>
                    <a:pt x="201" y="1560"/>
                  </a:cubicBezTo>
                  <a:cubicBezTo>
                    <a:pt x="167" y="1460"/>
                    <a:pt x="134" y="1327"/>
                    <a:pt x="101" y="1193"/>
                  </a:cubicBezTo>
                  <a:cubicBezTo>
                    <a:pt x="67" y="1026"/>
                    <a:pt x="101" y="893"/>
                    <a:pt x="167" y="760"/>
                  </a:cubicBezTo>
                  <a:cubicBezTo>
                    <a:pt x="268" y="526"/>
                    <a:pt x="334" y="259"/>
                    <a:pt x="434" y="26"/>
                  </a:cubicBezTo>
                  <a:cubicBezTo>
                    <a:pt x="434" y="9"/>
                    <a:pt x="426" y="1"/>
                    <a:pt x="413"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5" name="Google Shape;2175;p64"/>
            <p:cNvSpPr/>
            <p:nvPr/>
          </p:nvSpPr>
          <p:spPr>
            <a:xfrm>
              <a:off x="3957039" y="1118733"/>
              <a:ext cx="85874" cy="169046"/>
            </a:xfrm>
            <a:custGeom>
              <a:avLst/>
              <a:gdLst/>
              <a:ahLst/>
              <a:cxnLst/>
              <a:rect l="l" t="t" r="r" b="b"/>
              <a:pathLst>
                <a:path w="1335" h="2628" extrusionOk="0">
                  <a:moveTo>
                    <a:pt x="217" y="1"/>
                  </a:moveTo>
                  <a:cubicBezTo>
                    <a:pt x="209" y="1"/>
                    <a:pt x="201" y="9"/>
                    <a:pt x="201" y="26"/>
                  </a:cubicBezTo>
                  <a:cubicBezTo>
                    <a:pt x="134" y="293"/>
                    <a:pt x="101" y="560"/>
                    <a:pt x="34" y="827"/>
                  </a:cubicBezTo>
                  <a:cubicBezTo>
                    <a:pt x="34" y="960"/>
                    <a:pt x="1" y="1060"/>
                    <a:pt x="34" y="1160"/>
                  </a:cubicBezTo>
                  <a:cubicBezTo>
                    <a:pt x="101" y="1294"/>
                    <a:pt x="134" y="1427"/>
                    <a:pt x="201" y="1560"/>
                  </a:cubicBezTo>
                  <a:cubicBezTo>
                    <a:pt x="267" y="1694"/>
                    <a:pt x="301" y="1827"/>
                    <a:pt x="367" y="1961"/>
                  </a:cubicBezTo>
                  <a:cubicBezTo>
                    <a:pt x="434" y="2061"/>
                    <a:pt x="534" y="2094"/>
                    <a:pt x="601" y="2161"/>
                  </a:cubicBezTo>
                  <a:cubicBezTo>
                    <a:pt x="868" y="2328"/>
                    <a:pt x="1101" y="2494"/>
                    <a:pt x="1335" y="2628"/>
                  </a:cubicBezTo>
                  <a:cubicBezTo>
                    <a:pt x="1168" y="2494"/>
                    <a:pt x="968" y="2361"/>
                    <a:pt x="768" y="2228"/>
                  </a:cubicBezTo>
                  <a:cubicBezTo>
                    <a:pt x="668" y="2161"/>
                    <a:pt x="534" y="2061"/>
                    <a:pt x="434" y="1961"/>
                  </a:cubicBezTo>
                  <a:cubicBezTo>
                    <a:pt x="367" y="1861"/>
                    <a:pt x="334" y="1727"/>
                    <a:pt x="267" y="1594"/>
                  </a:cubicBezTo>
                  <a:cubicBezTo>
                    <a:pt x="234" y="1460"/>
                    <a:pt x="167" y="1360"/>
                    <a:pt x="134" y="1227"/>
                  </a:cubicBezTo>
                  <a:cubicBezTo>
                    <a:pt x="67" y="1093"/>
                    <a:pt x="67" y="960"/>
                    <a:pt x="101" y="793"/>
                  </a:cubicBezTo>
                  <a:cubicBezTo>
                    <a:pt x="167" y="526"/>
                    <a:pt x="201" y="293"/>
                    <a:pt x="234" y="26"/>
                  </a:cubicBezTo>
                  <a:cubicBezTo>
                    <a:pt x="234" y="9"/>
                    <a:pt x="226" y="1"/>
                    <a:pt x="217"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6" name="Google Shape;2176;p64"/>
            <p:cNvSpPr/>
            <p:nvPr/>
          </p:nvSpPr>
          <p:spPr>
            <a:xfrm>
              <a:off x="3974213" y="1103745"/>
              <a:ext cx="105171" cy="153994"/>
            </a:xfrm>
            <a:custGeom>
              <a:avLst/>
              <a:gdLst/>
              <a:ahLst/>
              <a:cxnLst/>
              <a:rect l="l" t="t" r="r" b="b"/>
              <a:pathLst>
                <a:path w="1635" h="2394" extrusionOk="0">
                  <a:moveTo>
                    <a:pt x="50" y="0"/>
                  </a:moveTo>
                  <a:cubicBezTo>
                    <a:pt x="42" y="0"/>
                    <a:pt x="34" y="9"/>
                    <a:pt x="34" y="26"/>
                  </a:cubicBezTo>
                  <a:cubicBezTo>
                    <a:pt x="34" y="292"/>
                    <a:pt x="34" y="559"/>
                    <a:pt x="34" y="859"/>
                  </a:cubicBezTo>
                  <a:cubicBezTo>
                    <a:pt x="34" y="960"/>
                    <a:pt x="0" y="1060"/>
                    <a:pt x="67" y="1160"/>
                  </a:cubicBezTo>
                  <a:cubicBezTo>
                    <a:pt x="134" y="1293"/>
                    <a:pt x="234" y="1427"/>
                    <a:pt x="301" y="1527"/>
                  </a:cubicBezTo>
                  <a:cubicBezTo>
                    <a:pt x="401" y="1660"/>
                    <a:pt x="467" y="1760"/>
                    <a:pt x="567" y="1894"/>
                  </a:cubicBezTo>
                  <a:cubicBezTo>
                    <a:pt x="634" y="1960"/>
                    <a:pt x="734" y="1994"/>
                    <a:pt x="834" y="2027"/>
                  </a:cubicBezTo>
                  <a:cubicBezTo>
                    <a:pt x="1101" y="2160"/>
                    <a:pt x="1335" y="2260"/>
                    <a:pt x="1635" y="2394"/>
                  </a:cubicBezTo>
                  <a:cubicBezTo>
                    <a:pt x="1635" y="2394"/>
                    <a:pt x="1635" y="2394"/>
                    <a:pt x="1635" y="2361"/>
                  </a:cubicBezTo>
                  <a:cubicBezTo>
                    <a:pt x="1401" y="2260"/>
                    <a:pt x="1201" y="2160"/>
                    <a:pt x="968" y="2060"/>
                  </a:cubicBezTo>
                  <a:cubicBezTo>
                    <a:pt x="868" y="2027"/>
                    <a:pt x="734" y="1960"/>
                    <a:pt x="634" y="1894"/>
                  </a:cubicBezTo>
                  <a:cubicBezTo>
                    <a:pt x="534" y="1793"/>
                    <a:pt x="467" y="1660"/>
                    <a:pt x="401" y="1560"/>
                  </a:cubicBezTo>
                  <a:cubicBezTo>
                    <a:pt x="301" y="1427"/>
                    <a:pt x="234" y="1326"/>
                    <a:pt x="167" y="1226"/>
                  </a:cubicBezTo>
                  <a:cubicBezTo>
                    <a:pt x="67" y="1093"/>
                    <a:pt x="67" y="960"/>
                    <a:pt x="67" y="793"/>
                  </a:cubicBezTo>
                  <a:cubicBezTo>
                    <a:pt x="67" y="526"/>
                    <a:pt x="67" y="259"/>
                    <a:pt x="67" y="26"/>
                  </a:cubicBezTo>
                  <a:cubicBezTo>
                    <a:pt x="67" y="9"/>
                    <a:pt x="59" y="0"/>
                    <a:pt x="50"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7" name="Google Shape;2177;p64"/>
            <p:cNvSpPr/>
            <p:nvPr/>
          </p:nvSpPr>
          <p:spPr>
            <a:xfrm>
              <a:off x="3982768" y="1104388"/>
              <a:ext cx="126656" cy="134053"/>
            </a:xfrm>
            <a:custGeom>
              <a:avLst/>
              <a:gdLst/>
              <a:ahLst/>
              <a:cxnLst/>
              <a:rect l="l" t="t" r="r" b="b"/>
              <a:pathLst>
                <a:path w="1969" h="2084" extrusionOk="0">
                  <a:moveTo>
                    <a:pt x="26" y="1"/>
                  </a:moveTo>
                  <a:cubicBezTo>
                    <a:pt x="16" y="1"/>
                    <a:pt x="1" y="16"/>
                    <a:pt x="1" y="16"/>
                  </a:cubicBezTo>
                  <a:cubicBezTo>
                    <a:pt x="34" y="282"/>
                    <a:pt x="68" y="583"/>
                    <a:pt x="134" y="849"/>
                  </a:cubicBezTo>
                  <a:cubicBezTo>
                    <a:pt x="134" y="950"/>
                    <a:pt x="168" y="1050"/>
                    <a:pt x="234" y="1150"/>
                  </a:cubicBezTo>
                  <a:cubicBezTo>
                    <a:pt x="334" y="1250"/>
                    <a:pt x="434" y="1350"/>
                    <a:pt x="535" y="1483"/>
                  </a:cubicBezTo>
                  <a:cubicBezTo>
                    <a:pt x="635" y="1583"/>
                    <a:pt x="735" y="1683"/>
                    <a:pt x="835" y="1783"/>
                  </a:cubicBezTo>
                  <a:cubicBezTo>
                    <a:pt x="901" y="1850"/>
                    <a:pt x="1002" y="1850"/>
                    <a:pt x="1102" y="1884"/>
                  </a:cubicBezTo>
                  <a:cubicBezTo>
                    <a:pt x="1402" y="1950"/>
                    <a:pt x="1669" y="2017"/>
                    <a:pt x="1969" y="2084"/>
                  </a:cubicBezTo>
                  <a:cubicBezTo>
                    <a:pt x="1735" y="2017"/>
                    <a:pt x="1502" y="1950"/>
                    <a:pt x="1268" y="1884"/>
                  </a:cubicBezTo>
                  <a:cubicBezTo>
                    <a:pt x="1135" y="1850"/>
                    <a:pt x="1002" y="1817"/>
                    <a:pt x="901" y="1750"/>
                  </a:cubicBezTo>
                  <a:cubicBezTo>
                    <a:pt x="768" y="1683"/>
                    <a:pt x="701" y="1550"/>
                    <a:pt x="601" y="1483"/>
                  </a:cubicBezTo>
                  <a:cubicBezTo>
                    <a:pt x="501" y="1383"/>
                    <a:pt x="434" y="1283"/>
                    <a:pt x="334" y="1183"/>
                  </a:cubicBezTo>
                  <a:cubicBezTo>
                    <a:pt x="201" y="1050"/>
                    <a:pt x="201" y="916"/>
                    <a:pt x="168" y="783"/>
                  </a:cubicBezTo>
                  <a:cubicBezTo>
                    <a:pt x="134" y="516"/>
                    <a:pt x="68" y="282"/>
                    <a:pt x="34" y="16"/>
                  </a:cubicBezTo>
                  <a:cubicBezTo>
                    <a:pt x="34" y="4"/>
                    <a:pt x="30" y="1"/>
                    <a:pt x="26"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8" name="Google Shape;2178;p64"/>
            <p:cNvSpPr/>
            <p:nvPr/>
          </p:nvSpPr>
          <p:spPr>
            <a:xfrm>
              <a:off x="3948483" y="875775"/>
              <a:ext cx="109481" cy="223208"/>
            </a:xfrm>
            <a:custGeom>
              <a:avLst/>
              <a:gdLst/>
              <a:ahLst/>
              <a:cxnLst/>
              <a:rect l="l" t="t" r="r" b="b"/>
              <a:pathLst>
                <a:path w="1702" h="3470" extrusionOk="0">
                  <a:moveTo>
                    <a:pt x="0" y="3469"/>
                  </a:moveTo>
                  <a:cubicBezTo>
                    <a:pt x="0" y="2836"/>
                    <a:pt x="267" y="2102"/>
                    <a:pt x="467" y="1535"/>
                  </a:cubicBezTo>
                  <a:cubicBezTo>
                    <a:pt x="634" y="1101"/>
                    <a:pt x="834" y="534"/>
                    <a:pt x="1168" y="234"/>
                  </a:cubicBezTo>
                  <a:cubicBezTo>
                    <a:pt x="1401" y="0"/>
                    <a:pt x="1668" y="34"/>
                    <a:pt x="1668" y="367"/>
                  </a:cubicBezTo>
                  <a:cubicBezTo>
                    <a:pt x="1701" y="968"/>
                    <a:pt x="1334" y="1601"/>
                    <a:pt x="1068" y="2135"/>
                  </a:cubicBezTo>
                  <a:cubicBezTo>
                    <a:pt x="901" y="2402"/>
                    <a:pt x="734" y="2702"/>
                    <a:pt x="534" y="2969"/>
                  </a:cubicBezTo>
                  <a:cubicBezTo>
                    <a:pt x="434" y="3103"/>
                    <a:pt x="300" y="3236"/>
                    <a:pt x="200" y="3369"/>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9" name="Google Shape;2179;p64"/>
            <p:cNvSpPr/>
            <p:nvPr/>
          </p:nvSpPr>
          <p:spPr>
            <a:xfrm>
              <a:off x="3866920" y="903628"/>
              <a:ext cx="83751" cy="216840"/>
            </a:xfrm>
            <a:custGeom>
              <a:avLst/>
              <a:gdLst/>
              <a:ahLst/>
              <a:cxnLst/>
              <a:rect l="l" t="t" r="r" b="b"/>
              <a:pathLst>
                <a:path w="1302" h="3371" extrusionOk="0">
                  <a:moveTo>
                    <a:pt x="1235" y="3370"/>
                  </a:moveTo>
                  <a:cubicBezTo>
                    <a:pt x="834" y="2936"/>
                    <a:pt x="601" y="2269"/>
                    <a:pt x="367" y="1736"/>
                  </a:cubicBezTo>
                  <a:cubicBezTo>
                    <a:pt x="201" y="1369"/>
                    <a:pt x="1" y="835"/>
                    <a:pt x="34" y="435"/>
                  </a:cubicBezTo>
                  <a:cubicBezTo>
                    <a:pt x="67" y="134"/>
                    <a:pt x="267" y="1"/>
                    <a:pt x="468" y="234"/>
                  </a:cubicBezTo>
                  <a:cubicBezTo>
                    <a:pt x="868" y="635"/>
                    <a:pt x="1001" y="1302"/>
                    <a:pt x="1135" y="1802"/>
                  </a:cubicBezTo>
                  <a:cubicBezTo>
                    <a:pt x="1201" y="2102"/>
                    <a:pt x="1268" y="2403"/>
                    <a:pt x="1301" y="2703"/>
                  </a:cubicBezTo>
                  <a:cubicBezTo>
                    <a:pt x="1301" y="2870"/>
                    <a:pt x="1268" y="3036"/>
                    <a:pt x="1301" y="3203"/>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80" name="Google Shape;2180;p64"/>
            <p:cNvSpPr/>
            <p:nvPr/>
          </p:nvSpPr>
          <p:spPr>
            <a:xfrm>
              <a:off x="4019241" y="1098663"/>
              <a:ext cx="139585" cy="73009"/>
            </a:xfrm>
            <a:custGeom>
              <a:avLst/>
              <a:gdLst/>
              <a:ahLst/>
              <a:cxnLst/>
              <a:rect l="l" t="t" r="r" b="b"/>
              <a:pathLst>
                <a:path w="2170" h="1135" extrusionOk="0">
                  <a:moveTo>
                    <a:pt x="175" y="0"/>
                  </a:moveTo>
                  <a:cubicBezTo>
                    <a:pt x="127" y="0"/>
                    <a:pt x="80" y="2"/>
                    <a:pt x="34" y="4"/>
                  </a:cubicBezTo>
                  <a:lnTo>
                    <a:pt x="1" y="271"/>
                  </a:lnTo>
                  <a:cubicBezTo>
                    <a:pt x="5" y="271"/>
                    <a:pt x="9" y="271"/>
                    <a:pt x="13" y="271"/>
                  </a:cubicBezTo>
                  <a:cubicBezTo>
                    <a:pt x="302" y="271"/>
                    <a:pt x="1437" y="1135"/>
                    <a:pt x="1919" y="1135"/>
                  </a:cubicBezTo>
                  <a:cubicBezTo>
                    <a:pt x="2042" y="1135"/>
                    <a:pt x="2122" y="1079"/>
                    <a:pt x="2136" y="938"/>
                  </a:cubicBezTo>
                  <a:cubicBezTo>
                    <a:pt x="2169" y="638"/>
                    <a:pt x="1902" y="438"/>
                    <a:pt x="1702" y="338"/>
                  </a:cubicBezTo>
                  <a:cubicBezTo>
                    <a:pt x="1245" y="155"/>
                    <a:pt x="677" y="0"/>
                    <a:pt x="175" y="0"/>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181" name="Google Shape;2181;p64"/>
          <p:cNvSpPr txBox="1">
            <a:spLocks noGrp="1"/>
          </p:cNvSpPr>
          <p:nvPr>
            <p:ph type="subTitle" idx="1"/>
          </p:nvPr>
        </p:nvSpPr>
        <p:spPr>
          <a:xfrm>
            <a:off x="713225" y="1448763"/>
            <a:ext cx="4101900" cy="455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800"/>
              <a:buNone/>
              <a:defRPr sz="1600">
                <a:solidFill>
                  <a:schemeClr val="dk1"/>
                </a:solidFill>
              </a:defRPr>
            </a:lvl1pPr>
            <a:lvl2pPr lvl="1" algn="r">
              <a:lnSpc>
                <a:spcPct val="100000"/>
              </a:lnSpc>
              <a:spcBef>
                <a:spcPts val="0"/>
              </a:spcBef>
              <a:spcAft>
                <a:spcPts val="0"/>
              </a:spcAft>
              <a:buSzPts val="1400"/>
              <a:buNone/>
              <a:defRPr/>
            </a:lvl2pPr>
            <a:lvl3pPr lvl="2" algn="r">
              <a:lnSpc>
                <a:spcPct val="100000"/>
              </a:lnSpc>
              <a:spcBef>
                <a:spcPts val="0"/>
              </a:spcBef>
              <a:spcAft>
                <a:spcPts val="0"/>
              </a:spcAft>
              <a:buSzPts val="1400"/>
              <a:buNone/>
              <a:defRPr/>
            </a:lvl3pPr>
            <a:lvl4pPr lvl="3" algn="r">
              <a:lnSpc>
                <a:spcPct val="100000"/>
              </a:lnSpc>
              <a:spcBef>
                <a:spcPts val="0"/>
              </a:spcBef>
              <a:spcAft>
                <a:spcPts val="0"/>
              </a:spcAft>
              <a:buSzPts val="1400"/>
              <a:buNone/>
              <a:defRPr/>
            </a:lvl4pPr>
            <a:lvl5pPr lvl="4" algn="r">
              <a:lnSpc>
                <a:spcPct val="100000"/>
              </a:lnSpc>
              <a:spcBef>
                <a:spcPts val="0"/>
              </a:spcBef>
              <a:spcAft>
                <a:spcPts val="0"/>
              </a:spcAft>
              <a:buSzPts val="1400"/>
              <a:buNone/>
              <a:defRPr/>
            </a:lvl5pPr>
            <a:lvl6pPr lvl="5" algn="r">
              <a:lnSpc>
                <a:spcPct val="100000"/>
              </a:lnSpc>
              <a:spcBef>
                <a:spcPts val="0"/>
              </a:spcBef>
              <a:spcAft>
                <a:spcPts val="0"/>
              </a:spcAft>
              <a:buSzPts val="1400"/>
              <a:buNone/>
              <a:defRPr/>
            </a:lvl6pPr>
            <a:lvl7pPr lvl="6" algn="r">
              <a:lnSpc>
                <a:spcPct val="100000"/>
              </a:lnSpc>
              <a:spcBef>
                <a:spcPts val="0"/>
              </a:spcBef>
              <a:spcAft>
                <a:spcPts val="0"/>
              </a:spcAft>
              <a:buSzPts val="1400"/>
              <a:buNone/>
              <a:defRPr/>
            </a:lvl7pPr>
            <a:lvl8pPr lvl="7" algn="r">
              <a:lnSpc>
                <a:spcPct val="100000"/>
              </a:lnSpc>
              <a:spcBef>
                <a:spcPts val="0"/>
              </a:spcBef>
              <a:spcAft>
                <a:spcPts val="0"/>
              </a:spcAft>
              <a:buSzPts val="1400"/>
              <a:buNone/>
              <a:defRPr/>
            </a:lvl8pPr>
            <a:lvl9pPr lvl="8" algn="r">
              <a:lnSpc>
                <a:spcPct val="100000"/>
              </a:lnSpc>
              <a:spcBef>
                <a:spcPts val="0"/>
              </a:spcBef>
              <a:spcAft>
                <a:spcPts val="0"/>
              </a:spcAft>
              <a:buSzPts val="1400"/>
              <a:buNone/>
              <a:defRPr/>
            </a:lvl9pPr>
          </a:lstStyle>
          <a:p>
            <a:endParaRPr/>
          </a:p>
        </p:txBody>
      </p:sp>
      <p:sp>
        <p:nvSpPr>
          <p:cNvPr id="2182" name="Google Shape;2182;p64"/>
          <p:cNvSpPr txBox="1">
            <a:spLocks noGrp="1"/>
          </p:cNvSpPr>
          <p:nvPr>
            <p:ph type="title"/>
          </p:nvPr>
        </p:nvSpPr>
        <p:spPr>
          <a:xfrm>
            <a:off x="713225" y="972313"/>
            <a:ext cx="4101900" cy="4113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chemeClr val="accent1"/>
              </a:buClr>
              <a:buSzPts val="1800"/>
              <a:buNone/>
              <a:defRPr sz="4600">
                <a:solidFill>
                  <a:schemeClr val="accent4"/>
                </a:solidFill>
              </a:defRPr>
            </a:lvl1pPr>
            <a:lvl2pPr lvl="1" algn="r">
              <a:lnSpc>
                <a:spcPct val="100000"/>
              </a:lnSpc>
              <a:spcBef>
                <a:spcPts val="0"/>
              </a:spcBef>
              <a:spcAft>
                <a:spcPts val="0"/>
              </a:spcAft>
              <a:buClr>
                <a:schemeClr val="accent1"/>
              </a:buClr>
              <a:buSzPts val="1800"/>
              <a:buNone/>
              <a:defRPr sz="1800">
                <a:solidFill>
                  <a:schemeClr val="accent1"/>
                </a:solidFill>
              </a:defRPr>
            </a:lvl2pPr>
            <a:lvl3pPr lvl="2" algn="r">
              <a:lnSpc>
                <a:spcPct val="100000"/>
              </a:lnSpc>
              <a:spcBef>
                <a:spcPts val="0"/>
              </a:spcBef>
              <a:spcAft>
                <a:spcPts val="0"/>
              </a:spcAft>
              <a:buClr>
                <a:schemeClr val="accent1"/>
              </a:buClr>
              <a:buSzPts val="1800"/>
              <a:buNone/>
              <a:defRPr sz="1800">
                <a:solidFill>
                  <a:schemeClr val="accent1"/>
                </a:solidFill>
              </a:defRPr>
            </a:lvl3pPr>
            <a:lvl4pPr lvl="3" algn="r">
              <a:lnSpc>
                <a:spcPct val="100000"/>
              </a:lnSpc>
              <a:spcBef>
                <a:spcPts val="0"/>
              </a:spcBef>
              <a:spcAft>
                <a:spcPts val="0"/>
              </a:spcAft>
              <a:buClr>
                <a:schemeClr val="accent1"/>
              </a:buClr>
              <a:buSzPts val="1800"/>
              <a:buNone/>
              <a:defRPr sz="1800">
                <a:solidFill>
                  <a:schemeClr val="accent1"/>
                </a:solidFill>
              </a:defRPr>
            </a:lvl4pPr>
            <a:lvl5pPr lvl="4" algn="r">
              <a:lnSpc>
                <a:spcPct val="100000"/>
              </a:lnSpc>
              <a:spcBef>
                <a:spcPts val="0"/>
              </a:spcBef>
              <a:spcAft>
                <a:spcPts val="0"/>
              </a:spcAft>
              <a:buClr>
                <a:schemeClr val="accent1"/>
              </a:buClr>
              <a:buSzPts val="1800"/>
              <a:buNone/>
              <a:defRPr sz="1800">
                <a:solidFill>
                  <a:schemeClr val="accent1"/>
                </a:solidFill>
              </a:defRPr>
            </a:lvl5pPr>
            <a:lvl6pPr lvl="5" algn="r">
              <a:lnSpc>
                <a:spcPct val="100000"/>
              </a:lnSpc>
              <a:spcBef>
                <a:spcPts val="0"/>
              </a:spcBef>
              <a:spcAft>
                <a:spcPts val="0"/>
              </a:spcAft>
              <a:buClr>
                <a:schemeClr val="accent1"/>
              </a:buClr>
              <a:buSzPts val="1800"/>
              <a:buNone/>
              <a:defRPr sz="1800">
                <a:solidFill>
                  <a:schemeClr val="accent1"/>
                </a:solidFill>
              </a:defRPr>
            </a:lvl6pPr>
            <a:lvl7pPr lvl="6" algn="r">
              <a:lnSpc>
                <a:spcPct val="100000"/>
              </a:lnSpc>
              <a:spcBef>
                <a:spcPts val="0"/>
              </a:spcBef>
              <a:spcAft>
                <a:spcPts val="0"/>
              </a:spcAft>
              <a:buClr>
                <a:schemeClr val="accent1"/>
              </a:buClr>
              <a:buSzPts val="1800"/>
              <a:buNone/>
              <a:defRPr sz="1800">
                <a:solidFill>
                  <a:schemeClr val="accent1"/>
                </a:solidFill>
              </a:defRPr>
            </a:lvl7pPr>
            <a:lvl8pPr lvl="7" algn="r">
              <a:lnSpc>
                <a:spcPct val="100000"/>
              </a:lnSpc>
              <a:spcBef>
                <a:spcPts val="0"/>
              </a:spcBef>
              <a:spcAft>
                <a:spcPts val="0"/>
              </a:spcAft>
              <a:buClr>
                <a:schemeClr val="accent1"/>
              </a:buClr>
              <a:buSzPts val="1800"/>
              <a:buNone/>
              <a:defRPr sz="1800">
                <a:solidFill>
                  <a:schemeClr val="accent1"/>
                </a:solidFill>
              </a:defRPr>
            </a:lvl8pPr>
            <a:lvl9pPr lvl="8" algn="r">
              <a:lnSpc>
                <a:spcPct val="100000"/>
              </a:lnSpc>
              <a:spcBef>
                <a:spcPts val="0"/>
              </a:spcBef>
              <a:spcAft>
                <a:spcPts val="0"/>
              </a:spcAft>
              <a:buClr>
                <a:schemeClr val="accent1"/>
              </a:buClr>
              <a:buSzPts val="1800"/>
              <a:buNone/>
              <a:defRPr sz="1800">
                <a:solidFill>
                  <a:schemeClr val="accent1"/>
                </a:solidFill>
              </a:defRPr>
            </a:lvl9pPr>
          </a:lstStyle>
          <a:p>
            <a:endParaRPr/>
          </a:p>
        </p:txBody>
      </p:sp>
      <p:sp>
        <p:nvSpPr>
          <p:cNvPr id="2183" name="Google Shape;2183;p64"/>
          <p:cNvSpPr txBox="1">
            <a:spLocks noGrp="1"/>
          </p:cNvSpPr>
          <p:nvPr>
            <p:ph type="subTitle" idx="2"/>
          </p:nvPr>
        </p:nvSpPr>
        <p:spPr>
          <a:xfrm>
            <a:off x="713225" y="2582288"/>
            <a:ext cx="4101900" cy="455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800"/>
              <a:buNone/>
              <a:defRPr sz="1600">
                <a:solidFill>
                  <a:schemeClr val="dk1"/>
                </a:solidFill>
              </a:defRPr>
            </a:lvl1pPr>
            <a:lvl2pPr lvl="1" algn="r">
              <a:lnSpc>
                <a:spcPct val="100000"/>
              </a:lnSpc>
              <a:spcBef>
                <a:spcPts val="0"/>
              </a:spcBef>
              <a:spcAft>
                <a:spcPts val="0"/>
              </a:spcAft>
              <a:buSzPts val="1400"/>
              <a:buNone/>
              <a:defRPr/>
            </a:lvl2pPr>
            <a:lvl3pPr lvl="2" algn="r">
              <a:lnSpc>
                <a:spcPct val="100000"/>
              </a:lnSpc>
              <a:spcBef>
                <a:spcPts val="0"/>
              </a:spcBef>
              <a:spcAft>
                <a:spcPts val="0"/>
              </a:spcAft>
              <a:buSzPts val="1400"/>
              <a:buNone/>
              <a:defRPr/>
            </a:lvl3pPr>
            <a:lvl4pPr lvl="3" algn="r">
              <a:lnSpc>
                <a:spcPct val="100000"/>
              </a:lnSpc>
              <a:spcBef>
                <a:spcPts val="0"/>
              </a:spcBef>
              <a:spcAft>
                <a:spcPts val="0"/>
              </a:spcAft>
              <a:buSzPts val="1400"/>
              <a:buNone/>
              <a:defRPr/>
            </a:lvl4pPr>
            <a:lvl5pPr lvl="4" algn="r">
              <a:lnSpc>
                <a:spcPct val="100000"/>
              </a:lnSpc>
              <a:spcBef>
                <a:spcPts val="0"/>
              </a:spcBef>
              <a:spcAft>
                <a:spcPts val="0"/>
              </a:spcAft>
              <a:buSzPts val="1400"/>
              <a:buNone/>
              <a:defRPr/>
            </a:lvl5pPr>
            <a:lvl6pPr lvl="5" algn="r">
              <a:lnSpc>
                <a:spcPct val="100000"/>
              </a:lnSpc>
              <a:spcBef>
                <a:spcPts val="0"/>
              </a:spcBef>
              <a:spcAft>
                <a:spcPts val="0"/>
              </a:spcAft>
              <a:buSzPts val="1400"/>
              <a:buNone/>
              <a:defRPr/>
            </a:lvl6pPr>
            <a:lvl7pPr lvl="6" algn="r">
              <a:lnSpc>
                <a:spcPct val="100000"/>
              </a:lnSpc>
              <a:spcBef>
                <a:spcPts val="0"/>
              </a:spcBef>
              <a:spcAft>
                <a:spcPts val="0"/>
              </a:spcAft>
              <a:buSzPts val="1400"/>
              <a:buNone/>
              <a:defRPr/>
            </a:lvl7pPr>
            <a:lvl8pPr lvl="7" algn="r">
              <a:lnSpc>
                <a:spcPct val="100000"/>
              </a:lnSpc>
              <a:spcBef>
                <a:spcPts val="0"/>
              </a:spcBef>
              <a:spcAft>
                <a:spcPts val="0"/>
              </a:spcAft>
              <a:buSzPts val="1400"/>
              <a:buNone/>
              <a:defRPr/>
            </a:lvl8pPr>
            <a:lvl9pPr lvl="8" algn="r">
              <a:lnSpc>
                <a:spcPct val="100000"/>
              </a:lnSpc>
              <a:spcBef>
                <a:spcPts val="0"/>
              </a:spcBef>
              <a:spcAft>
                <a:spcPts val="0"/>
              </a:spcAft>
              <a:buSzPts val="1400"/>
              <a:buNone/>
              <a:defRPr/>
            </a:lvl9pPr>
          </a:lstStyle>
          <a:p>
            <a:endParaRPr/>
          </a:p>
        </p:txBody>
      </p:sp>
      <p:sp>
        <p:nvSpPr>
          <p:cNvPr id="2184" name="Google Shape;2184;p64"/>
          <p:cNvSpPr txBox="1">
            <a:spLocks noGrp="1"/>
          </p:cNvSpPr>
          <p:nvPr>
            <p:ph type="title" idx="3"/>
          </p:nvPr>
        </p:nvSpPr>
        <p:spPr>
          <a:xfrm>
            <a:off x="713225" y="2105825"/>
            <a:ext cx="4101900" cy="4113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chemeClr val="accent1"/>
              </a:buClr>
              <a:buSzPts val="1800"/>
              <a:buNone/>
              <a:defRPr sz="4600">
                <a:solidFill>
                  <a:schemeClr val="accent4"/>
                </a:solidFill>
              </a:defRPr>
            </a:lvl1pPr>
            <a:lvl2pPr lvl="1" algn="r">
              <a:lnSpc>
                <a:spcPct val="100000"/>
              </a:lnSpc>
              <a:spcBef>
                <a:spcPts val="0"/>
              </a:spcBef>
              <a:spcAft>
                <a:spcPts val="0"/>
              </a:spcAft>
              <a:buClr>
                <a:schemeClr val="accent1"/>
              </a:buClr>
              <a:buSzPts val="1800"/>
              <a:buNone/>
              <a:defRPr sz="1800">
                <a:solidFill>
                  <a:schemeClr val="accent1"/>
                </a:solidFill>
              </a:defRPr>
            </a:lvl2pPr>
            <a:lvl3pPr lvl="2" algn="r">
              <a:lnSpc>
                <a:spcPct val="100000"/>
              </a:lnSpc>
              <a:spcBef>
                <a:spcPts val="0"/>
              </a:spcBef>
              <a:spcAft>
                <a:spcPts val="0"/>
              </a:spcAft>
              <a:buClr>
                <a:schemeClr val="accent1"/>
              </a:buClr>
              <a:buSzPts val="1800"/>
              <a:buNone/>
              <a:defRPr sz="1800">
                <a:solidFill>
                  <a:schemeClr val="accent1"/>
                </a:solidFill>
              </a:defRPr>
            </a:lvl3pPr>
            <a:lvl4pPr lvl="3" algn="r">
              <a:lnSpc>
                <a:spcPct val="100000"/>
              </a:lnSpc>
              <a:spcBef>
                <a:spcPts val="0"/>
              </a:spcBef>
              <a:spcAft>
                <a:spcPts val="0"/>
              </a:spcAft>
              <a:buClr>
                <a:schemeClr val="accent1"/>
              </a:buClr>
              <a:buSzPts val="1800"/>
              <a:buNone/>
              <a:defRPr sz="1800">
                <a:solidFill>
                  <a:schemeClr val="accent1"/>
                </a:solidFill>
              </a:defRPr>
            </a:lvl4pPr>
            <a:lvl5pPr lvl="4" algn="r">
              <a:lnSpc>
                <a:spcPct val="100000"/>
              </a:lnSpc>
              <a:spcBef>
                <a:spcPts val="0"/>
              </a:spcBef>
              <a:spcAft>
                <a:spcPts val="0"/>
              </a:spcAft>
              <a:buClr>
                <a:schemeClr val="accent1"/>
              </a:buClr>
              <a:buSzPts val="1800"/>
              <a:buNone/>
              <a:defRPr sz="1800">
                <a:solidFill>
                  <a:schemeClr val="accent1"/>
                </a:solidFill>
              </a:defRPr>
            </a:lvl5pPr>
            <a:lvl6pPr lvl="5" algn="r">
              <a:lnSpc>
                <a:spcPct val="100000"/>
              </a:lnSpc>
              <a:spcBef>
                <a:spcPts val="0"/>
              </a:spcBef>
              <a:spcAft>
                <a:spcPts val="0"/>
              </a:spcAft>
              <a:buClr>
                <a:schemeClr val="accent1"/>
              </a:buClr>
              <a:buSzPts val="1800"/>
              <a:buNone/>
              <a:defRPr sz="1800">
                <a:solidFill>
                  <a:schemeClr val="accent1"/>
                </a:solidFill>
              </a:defRPr>
            </a:lvl6pPr>
            <a:lvl7pPr lvl="6" algn="r">
              <a:lnSpc>
                <a:spcPct val="100000"/>
              </a:lnSpc>
              <a:spcBef>
                <a:spcPts val="0"/>
              </a:spcBef>
              <a:spcAft>
                <a:spcPts val="0"/>
              </a:spcAft>
              <a:buClr>
                <a:schemeClr val="accent1"/>
              </a:buClr>
              <a:buSzPts val="1800"/>
              <a:buNone/>
              <a:defRPr sz="1800">
                <a:solidFill>
                  <a:schemeClr val="accent1"/>
                </a:solidFill>
              </a:defRPr>
            </a:lvl7pPr>
            <a:lvl8pPr lvl="7" algn="r">
              <a:lnSpc>
                <a:spcPct val="100000"/>
              </a:lnSpc>
              <a:spcBef>
                <a:spcPts val="0"/>
              </a:spcBef>
              <a:spcAft>
                <a:spcPts val="0"/>
              </a:spcAft>
              <a:buClr>
                <a:schemeClr val="accent1"/>
              </a:buClr>
              <a:buSzPts val="1800"/>
              <a:buNone/>
              <a:defRPr sz="1800">
                <a:solidFill>
                  <a:schemeClr val="accent1"/>
                </a:solidFill>
              </a:defRPr>
            </a:lvl8pPr>
            <a:lvl9pPr lvl="8" algn="r">
              <a:lnSpc>
                <a:spcPct val="100000"/>
              </a:lnSpc>
              <a:spcBef>
                <a:spcPts val="0"/>
              </a:spcBef>
              <a:spcAft>
                <a:spcPts val="0"/>
              </a:spcAft>
              <a:buClr>
                <a:schemeClr val="accent1"/>
              </a:buClr>
              <a:buSzPts val="1800"/>
              <a:buNone/>
              <a:defRPr sz="1800">
                <a:solidFill>
                  <a:schemeClr val="accent1"/>
                </a:solidFill>
              </a:defRPr>
            </a:lvl9pPr>
          </a:lstStyle>
          <a:p>
            <a:endParaRPr/>
          </a:p>
        </p:txBody>
      </p:sp>
      <p:sp>
        <p:nvSpPr>
          <p:cNvPr id="2185" name="Google Shape;2185;p64"/>
          <p:cNvSpPr txBox="1">
            <a:spLocks noGrp="1"/>
          </p:cNvSpPr>
          <p:nvPr>
            <p:ph type="subTitle" idx="4"/>
          </p:nvPr>
        </p:nvSpPr>
        <p:spPr>
          <a:xfrm>
            <a:off x="713225" y="3715788"/>
            <a:ext cx="4101900" cy="455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800"/>
              <a:buNone/>
              <a:defRPr sz="1600">
                <a:solidFill>
                  <a:schemeClr val="dk1"/>
                </a:solidFill>
              </a:defRPr>
            </a:lvl1pPr>
            <a:lvl2pPr lvl="1" algn="r">
              <a:lnSpc>
                <a:spcPct val="100000"/>
              </a:lnSpc>
              <a:spcBef>
                <a:spcPts val="0"/>
              </a:spcBef>
              <a:spcAft>
                <a:spcPts val="0"/>
              </a:spcAft>
              <a:buSzPts val="1400"/>
              <a:buNone/>
              <a:defRPr/>
            </a:lvl2pPr>
            <a:lvl3pPr lvl="2" algn="r">
              <a:lnSpc>
                <a:spcPct val="100000"/>
              </a:lnSpc>
              <a:spcBef>
                <a:spcPts val="0"/>
              </a:spcBef>
              <a:spcAft>
                <a:spcPts val="0"/>
              </a:spcAft>
              <a:buSzPts val="1400"/>
              <a:buNone/>
              <a:defRPr/>
            </a:lvl3pPr>
            <a:lvl4pPr lvl="3" algn="r">
              <a:lnSpc>
                <a:spcPct val="100000"/>
              </a:lnSpc>
              <a:spcBef>
                <a:spcPts val="0"/>
              </a:spcBef>
              <a:spcAft>
                <a:spcPts val="0"/>
              </a:spcAft>
              <a:buSzPts val="1400"/>
              <a:buNone/>
              <a:defRPr/>
            </a:lvl4pPr>
            <a:lvl5pPr lvl="4" algn="r">
              <a:lnSpc>
                <a:spcPct val="100000"/>
              </a:lnSpc>
              <a:spcBef>
                <a:spcPts val="0"/>
              </a:spcBef>
              <a:spcAft>
                <a:spcPts val="0"/>
              </a:spcAft>
              <a:buSzPts val="1400"/>
              <a:buNone/>
              <a:defRPr/>
            </a:lvl5pPr>
            <a:lvl6pPr lvl="5" algn="r">
              <a:lnSpc>
                <a:spcPct val="100000"/>
              </a:lnSpc>
              <a:spcBef>
                <a:spcPts val="0"/>
              </a:spcBef>
              <a:spcAft>
                <a:spcPts val="0"/>
              </a:spcAft>
              <a:buSzPts val="1400"/>
              <a:buNone/>
              <a:defRPr/>
            </a:lvl6pPr>
            <a:lvl7pPr lvl="6" algn="r">
              <a:lnSpc>
                <a:spcPct val="100000"/>
              </a:lnSpc>
              <a:spcBef>
                <a:spcPts val="0"/>
              </a:spcBef>
              <a:spcAft>
                <a:spcPts val="0"/>
              </a:spcAft>
              <a:buSzPts val="1400"/>
              <a:buNone/>
              <a:defRPr/>
            </a:lvl7pPr>
            <a:lvl8pPr lvl="7" algn="r">
              <a:lnSpc>
                <a:spcPct val="100000"/>
              </a:lnSpc>
              <a:spcBef>
                <a:spcPts val="0"/>
              </a:spcBef>
              <a:spcAft>
                <a:spcPts val="0"/>
              </a:spcAft>
              <a:buSzPts val="1400"/>
              <a:buNone/>
              <a:defRPr/>
            </a:lvl8pPr>
            <a:lvl9pPr lvl="8" algn="r">
              <a:lnSpc>
                <a:spcPct val="100000"/>
              </a:lnSpc>
              <a:spcBef>
                <a:spcPts val="0"/>
              </a:spcBef>
              <a:spcAft>
                <a:spcPts val="0"/>
              </a:spcAft>
              <a:buSzPts val="1400"/>
              <a:buNone/>
              <a:defRPr/>
            </a:lvl9pPr>
          </a:lstStyle>
          <a:p>
            <a:endParaRPr/>
          </a:p>
        </p:txBody>
      </p:sp>
      <p:sp>
        <p:nvSpPr>
          <p:cNvPr id="2186" name="Google Shape;2186;p64"/>
          <p:cNvSpPr txBox="1">
            <a:spLocks noGrp="1"/>
          </p:cNvSpPr>
          <p:nvPr>
            <p:ph type="title" idx="5"/>
          </p:nvPr>
        </p:nvSpPr>
        <p:spPr>
          <a:xfrm>
            <a:off x="713225" y="3239337"/>
            <a:ext cx="4101900" cy="4113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chemeClr val="accent1"/>
              </a:buClr>
              <a:buSzPts val="1800"/>
              <a:buNone/>
              <a:defRPr sz="4600">
                <a:solidFill>
                  <a:schemeClr val="accent4"/>
                </a:solidFill>
              </a:defRPr>
            </a:lvl1pPr>
            <a:lvl2pPr lvl="1" algn="r">
              <a:lnSpc>
                <a:spcPct val="100000"/>
              </a:lnSpc>
              <a:spcBef>
                <a:spcPts val="0"/>
              </a:spcBef>
              <a:spcAft>
                <a:spcPts val="0"/>
              </a:spcAft>
              <a:buClr>
                <a:schemeClr val="accent1"/>
              </a:buClr>
              <a:buSzPts val="1800"/>
              <a:buNone/>
              <a:defRPr sz="1800">
                <a:solidFill>
                  <a:schemeClr val="accent1"/>
                </a:solidFill>
              </a:defRPr>
            </a:lvl2pPr>
            <a:lvl3pPr lvl="2" algn="r">
              <a:lnSpc>
                <a:spcPct val="100000"/>
              </a:lnSpc>
              <a:spcBef>
                <a:spcPts val="0"/>
              </a:spcBef>
              <a:spcAft>
                <a:spcPts val="0"/>
              </a:spcAft>
              <a:buClr>
                <a:schemeClr val="accent1"/>
              </a:buClr>
              <a:buSzPts val="1800"/>
              <a:buNone/>
              <a:defRPr sz="1800">
                <a:solidFill>
                  <a:schemeClr val="accent1"/>
                </a:solidFill>
              </a:defRPr>
            </a:lvl3pPr>
            <a:lvl4pPr lvl="3" algn="r">
              <a:lnSpc>
                <a:spcPct val="100000"/>
              </a:lnSpc>
              <a:spcBef>
                <a:spcPts val="0"/>
              </a:spcBef>
              <a:spcAft>
                <a:spcPts val="0"/>
              </a:spcAft>
              <a:buClr>
                <a:schemeClr val="accent1"/>
              </a:buClr>
              <a:buSzPts val="1800"/>
              <a:buNone/>
              <a:defRPr sz="1800">
                <a:solidFill>
                  <a:schemeClr val="accent1"/>
                </a:solidFill>
              </a:defRPr>
            </a:lvl4pPr>
            <a:lvl5pPr lvl="4" algn="r">
              <a:lnSpc>
                <a:spcPct val="100000"/>
              </a:lnSpc>
              <a:spcBef>
                <a:spcPts val="0"/>
              </a:spcBef>
              <a:spcAft>
                <a:spcPts val="0"/>
              </a:spcAft>
              <a:buClr>
                <a:schemeClr val="accent1"/>
              </a:buClr>
              <a:buSzPts val="1800"/>
              <a:buNone/>
              <a:defRPr sz="1800">
                <a:solidFill>
                  <a:schemeClr val="accent1"/>
                </a:solidFill>
              </a:defRPr>
            </a:lvl5pPr>
            <a:lvl6pPr lvl="5" algn="r">
              <a:lnSpc>
                <a:spcPct val="100000"/>
              </a:lnSpc>
              <a:spcBef>
                <a:spcPts val="0"/>
              </a:spcBef>
              <a:spcAft>
                <a:spcPts val="0"/>
              </a:spcAft>
              <a:buClr>
                <a:schemeClr val="accent1"/>
              </a:buClr>
              <a:buSzPts val="1800"/>
              <a:buNone/>
              <a:defRPr sz="1800">
                <a:solidFill>
                  <a:schemeClr val="accent1"/>
                </a:solidFill>
              </a:defRPr>
            </a:lvl6pPr>
            <a:lvl7pPr lvl="6" algn="r">
              <a:lnSpc>
                <a:spcPct val="100000"/>
              </a:lnSpc>
              <a:spcBef>
                <a:spcPts val="0"/>
              </a:spcBef>
              <a:spcAft>
                <a:spcPts val="0"/>
              </a:spcAft>
              <a:buClr>
                <a:schemeClr val="accent1"/>
              </a:buClr>
              <a:buSzPts val="1800"/>
              <a:buNone/>
              <a:defRPr sz="1800">
                <a:solidFill>
                  <a:schemeClr val="accent1"/>
                </a:solidFill>
              </a:defRPr>
            </a:lvl7pPr>
            <a:lvl8pPr lvl="7" algn="r">
              <a:lnSpc>
                <a:spcPct val="100000"/>
              </a:lnSpc>
              <a:spcBef>
                <a:spcPts val="0"/>
              </a:spcBef>
              <a:spcAft>
                <a:spcPts val="0"/>
              </a:spcAft>
              <a:buClr>
                <a:schemeClr val="accent1"/>
              </a:buClr>
              <a:buSzPts val="1800"/>
              <a:buNone/>
              <a:defRPr sz="1800">
                <a:solidFill>
                  <a:schemeClr val="accent1"/>
                </a:solidFill>
              </a:defRPr>
            </a:lvl8pPr>
            <a:lvl9pPr lvl="8" algn="r">
              <a:lnSpc>
                <a:spcPct val="100000"/>
              </a:lnSpc>
              <a:spcBef>
                <a:spcPts val="0"/>
              </a:spcBef>
              <a:spcAft>
                <a:spcPts val="0"/>
              </a:spcAft>
              <a:buClr>
                <a:schemeClr val="accent1"/>
              </a:buClr>
              <a:buSzPts val="1800"/>
              <a:buNone/>
              <a:defRPr sz="1800">
                <a:solidFill>
                  <a:schemeClr val="accent1"/>
                </a:solidFill>
              </a:defRPr>
            </a:lvl9pPr>
          </a:lstStyle>
          <a:p>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Title and four columns">
  <p:cSld name="CUSTOM_14">
    <p:spTree>
      <p:nvGrpSpPr>
        <p:cNvPr id="1" name="Shape 2187"/>
        <p:cNvGrpSpPr/>
        <p:nvPr/>
      </p:nvGrpSpPr>
      <p:grpSpPr>
        <a:xfrm>
          <a:off x="0" y="0"/>
          <a:ext cx="0" cy="0"/>
          <a:chOff x="0" y="0"/>
          <a:chExt cx="0" cy="0"/>
        </a:xfrm>
      </p:grpSpPr>
      <p:grpSp>
        <p:nvGrpSpPr>
          <p:cNvPr id="2188" name="Google Shape;2188;p65"/>
          <p:cNvGrpSpPr/>
          <p:nvPr/>
        </p:nvGrpSpPr>
        <p:grpSpPr>
          <a:xfrm rot="-9155413">
            <a:off x="389329" y="602832"/>
            <a:ext cx="4967099" cy="4149286"/>
            <a:chOff x="3016500" y="2277900"/>
            <a:chExt cx="1387675" cy="1159200"/>
          </a:xfrm>
        </p:grpSpPr>
        <p:sp>
          <p:nvSpPr>
            <p:cNvPr id="2189" name="Google Shape;2189;p65"/>
            <p:cNvSpPr/>
            <p:nvPr/>
          </p:nvSpPr>
          <p:spPr>
            <a:xfrm>
              <a:off x="3016500" y="2277900"/>
              <a:ext cx="1156675" cy="1136675"/>
            </a:xfrm>
            <a:custGeom>
              <a:avLst/>
              <a:gdLst/>
              <a:ahLst/>
              <a:cxnLst/>
              <a:rect l="l" t="t" r="r" b="b"/>
              <a:pathLst>
                <a:path w="46267" h="45467" extrusionOk="0">
                  <a:moveTo>
                    <a:pt x="25905" y="0"/>
                  </a:moveTo>
                  <a:cubicBezTo>
                    <a:pt x="23434" y="0"/>
                    <a:pt x="21026" y="1266"/>
                    <a:pt x="19681" y="3537"/>
                  </a:cubicBezTo>
                  <a:cubicBezTo>
                    <a:pt x="19447" y="3904"/>
                    <a:pt x="19247" y="4304"/>
                    <a:pt x="19114" y="4704"/>
                  </a:cubicBezTo>
                  <a:cubicBezTo>
                    <a:pt x="19080" y="4704"/>
                    <a:pt x="19047" y="4671"/>
                    <a:pt x="19014" y="4637"/>
                  </a:cubicBezTo>
                  <a:cubicBezTo>
                    <a:pt x="18571" y="4376"/>
                    <a:pt x="18082" y="4251"/>
                    <a:pt x="17599" y="4251"/>
                  </a:cubicBezTo>
                  <a:cubicBezTo>
                    <a:pt x="16660" y="4251"/>
                    <a:pt x="15739" y="4724"/>
                    <a:pt x="15211" y="5605"/>
                  </a:cubicBezTo>
                  <a:cubicBezTo>
                    <a:pt x="15078" y="5838"/>
                    <a:pt x="14978" y="6105"/>
                    <a:pt x="14911" y="6372"/>
                  </a:cubicBezTo>
                  <a:cubicBezTo>
                    <a:pt x="14431" y="6209"/>
                    <a:pt x="13936" y="6130"/>
                    <a:pt x="13444" y="6130"/>
                  </a:cubicBezTo>
                  <a:cubicBezTo>
                    <a:pt x="11919" y="6130"/>
                    <a:pt x="10431" y="6894"/>
                    <a:pt x="9574" y="8307"/>
                  </a:cubicBezTo>
                  <a:cubicBezTo>
                    <a:pt x="8640" y="9908"/>
                    <a:pt x="8806" y="11876"/>
                    <a:pt x="9841" y="13277"/>
                  </a:cubicBezTo>
                  <a:cubicBezTo>
                    <a:pt x="9336" y="13169"/>
                    <a:pt x="8826" y="13116"/>
                    <a:pt x="8318" y="13116"/>
                  </a:cubicBezTo>
                  <a:cubicBezTo>
                    <a:pt x="5839" y="13116"/>
                    <a:pt x="3425" y="14376"/>
                    <a:pt x="2068" y="16646"/>
                  </a:cubicBezTo>
                  <a:cubicBezTo>
                    <a:pt x="0" y="20082"/>
                    <a:pt x="1134" y="24552"/>
                    <a:pt x="4570" y="26586"/>
                  </a:cubicBezTo>
                  <a:cubicBezTo>
                    <a:pt x="5237" y="26987"/>
                    <a:pt x="5938" y="27254"/>
                    <a:pt x="6672" y="27420"/>
                  </a:cubicBezTo>
                  <a:cubicBezTo>
                    <a:pt x="6405" y="29188"/>
                    <a:pt x="7172" y="30990"/>
                    <a:pt x="8806" y="31957"/>
                  </a:cubicBezTo>
                  <a:cubicBezTo>
                    <a:pt x="9529" y="32374"/>
                    <a:pt x="10321" y="32582"/>
                    <a:pt x="11087" y="32582"/>
                  </a:cubicBezTo>
                  <a:cubicBezTo>
                    <a:pt x="11240" y="32582"/>
                    <a:pt x="11392" y="32574"/>
                    <a:pt x="11542" y="32557"/>
                  </a:cubicBezTo>
                  <a:cubicBezTo>
                    <a:pt x="11675" y="33325"/>
                    <a:pt x="12142" y="34058"/>
                    <a:pt x="12843" y="34492"/>
                  </a:cubicBezTo>
                  <a:cubicBezTo>
                    <a:pt x="13285" y="34761"/>
                    <a:pt x="13772" y="34887"/>
                    <a:pt x="14252" y="34887"/>
                  </a:cubicBezTo>
                  <a:cubicBezTo>
                    <a:pt x="14605" y="34887"/>
                    <a:pt x="14953" y="34819"/>
                    <a:pt x="15278" y="34692"/>
                  </a:cubicBezTo>
                  <a:cubicBezTo>
                    <a:pt x="15478" y="35259"/>
                    <a:pt x="15878" y="35793"/>
                    <a:pt x="16445" y="36127"/>
                  </a:cubicBezTo>
                  <a:cubicBezTo>
                    <a:pt x="16812" y="36327"/>
                    <a:pt x="17212" y="36460"/>
                    <a:pt x="17613" y="36494"/>
                  </a:cubicBezTo>
                  <a:cubicBezTo>
                    <a:pt x="16879" y="39496"/>
                    <a:pt x="18146" y="42765"/>
                    <a:pt x="20915" y="44433"/>
                  </a:cubicBezTo>
                  <a:cubicBezTo>
                    <a:pt x="22091" y="45134"/>
                    <a:pt x="23379" y="45467"/>
                    <a:pt x="24646" y="45467"/>
                  </a:cubicBezTo>
                  <a:cubicBezTo>
                    <a:pt x="27117" y="45467"/>
                    <a:pt x="29511" y="44202"/>
                    <a:pt x="30856" y="41931"/>
                  </a:cubicBezTo>
                  <a:cubicBezTo>
                    <a:pt x="31856" y="40263"/>
                    <a:pt x="32090" y="38395"/>
                    <a:pt x="31723" y="36627"/>
                  </a:cubicBezTo>
                  <a:lnTo>
                    <a:pt x="31723" y="36627"/>
                  </a:lnTo>
                  <a:cubicBezTo>
                    <a:pt x="32116" y="36739"/>
                    <a:pt x="32517" y="36794"/>
                    <a:pt x="32916" y="36794"/>
                  </a:cubicBezTo>
                  <a:cubicBezTo>
                    <a:pt x="34416" y="36794"/>
                    <a:pt x="35883" y="36022"/>
                    <a:pt x="36726" y="34626"/>
                  </a:cubicBezTo>
                  <a:cubicBezTo>
                    <a:pt x="37760" y="32891"/>
                    <a:pt x="37494" y="30723"/>
                    <a:pt x="36193" y="29288"/>
                  </a:cubicBezTo>
                  <a:cubicBezTo>
                    <a:pt x="37093" y="29255"/>
                    <a:pt x="37927" y="28788"/>
                    <a:pt x="38428" y="27954"/>
                  </a:cubicBezTo>
                  <a:cubicBezTo>
                    <a:pt x="39061" y="26920"/>
                    <a:pt x="38895" y="25619"/>
                    <a:pt x="38127" y="24718"/>
                  </a:cubicBezTo>
                  <a:cubicBezTo>
                    <a:pt x="40562" y="24685"/>
                    <a:pt x="42897" y="23451"/>
                    <a:pt x="44232" y="21216"/>
                  </a:cubicBezTo>
                  <a:cubicBezTo>
                    <a:pt x="46267" y="17780"/>
                    <a:pt x="45166" y="13310"/>
                    <a:pt x="41730" y="11275"/>
                  </a:cubicBezTo>
                  <a:cubicBezTo>
                    <a:pt x="40562" y="10584"/>
                    <a:pt x="39274" y="10250"/>
                    <a:pt x="38001" y="10250"/>
                  </a:cubicBezTo>
                  <a:cubicBezTo>
                    <a:pt x="37493" y="10250"/>
                    <a:pt x="36988" y="10304"/>
                    <a:pt x="36493" y="10408"/>
                  </a:cubicBezTo>
                  <a:cubicBezTo>
                    <a:pt x="36460" y="9508"/>
                    <a:pt x="35993" y="8607"/>
                    <a:pt x="35159" y="8107"/>
                  </a:cubicBezTo>
                  <a:cubicBezTo>
                    <a:pt x="34702" y="7842"/>
                    <a:pt x="34194" y="7717"/>
                    <a:pt x="33696" y="7717"/>
                  </a:cubicBezTo>
                  <a:cubicBezTo>
                    <a:pt x="33503" y="7717"/>
                    <a:pt x="33311" y="7736"/>
                    <a:pt x="33124" y="7773"/>
                  </a:cubicBezTo>
                  <a:cubicBezTo>
                    <a:pt x="33324" y="5138"/>
                    <a:pt x="32056" y="2469"/>
                    <a:pt x="29621" y="1035"/>
                  </a:cubicBezTo>
                  <a:cubicBezTo>
                    <a:pt x="28456" y="334"/>
                    <a:pt x="27172" y="0"/>
                    <a:pt x="25905" y="0"/>
                  </a:cubicBezTo>
                  <a:close/>
                </a:path>
              </a:pathLst>
            </a:custGeom>
            <a:solidFill>
              <a:srgbClr val="9FC5E8">
                <a:alpha val="3411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90" name="Google Shape;2190;p65"/>
            <p:cNvSpPr/>
            <p:nvPr/>
          </p:nvSpPr>
          <p:spPr>
            <a:xfrm>
              <a:off x="4026375" y="3103500"/>
              <a:ext cx="193500" cy="333600"/>
            </a:xfrm>
            <a:custGeom>
              <a:avLst/>
              <a:gdLst/>
              <a:ahLst/>
              <a:cxnLst/>
              <a:rect l="l" t="t" r="r" b="b"/>
              <a:pathLst>
                <a:path w="7740" h="13344" extrusionOk="0">
                  <a:moveTo>
                    <a:pt x="1" y="0"/>
                  </a:moveTo>
                  <a:lnTo>
                    <a:pt x="4938" y="13343"/>
                  </a:lnTo>
                  <a:lnTo>
                    <a:pt x="7740" y="12109"/>
                  </a:lnTo>
                  <a:lnTo>
                    <a:pt x="1" y="0"/>
                  </a:lnTo>
                  <a:close/>
                </a:path>
              </a:pathLst>
            </a:custGeom>
            <a:solidFill>
              <a:srgbClr val="9FC5E8">
                <a:alpha val="3411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91" name="Google Shape;2191;p65"/>
            <p:cNvSpPr/>
            <p:nvPr/>
          </p:nvSpPr>
          <p:spPr>
            <a:xfrm>
              <a:off x="4047225" y="2869175"/>
              <a:ext cx="356950" cy="76725"/>
            </a:xfrm>
            <a:custGeom>
              <a:avLst/>
              <a:gdLst/>
              <a:ahLst/>
              <a:cxnLst/>
              <a:rect l="l" t="t" r="r" b="b"/>
              <a:pathLst>
                <a:path w="14278" h="3069" extrusionOk="0">
                  <a:moveTo>
                    <a:pt x="14277" y="0"/>
                  </a:moveTo>
                  <a:lnTo>
                    <a:pt x="1" y="1635"/>
                  </a:lnTo>
                  <a:lnTo>
                    <a:pt x="14144" y="3069"/>
                  </a:lnTo>
                  <a:lnTo>
                    <a:pt x="14277" y="0"/>
                  </a:lnTo>
                  <a:close/>
                </a:path>
              </a:pathLst>
            </a:custGeom>
            <a:solidFill>
              <a:srgbClr val="9FC5E8">
                <a:alpha val="3411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192" name="Google Shape;2192;p65"/>
          <p:cNvSpPr/>
          <p:nvPr/>
        </p:nvSpPr>
        <p:spPr>
          <a:xfrm>
            <a:off x="7983525" y="1196250"/>
            <a:ext cx="709700" cy="307725"/>
          </a:xfrm>
          <a:custGeom>
            <a:avLst/>
            <a:gdLst/>
            <a:ahLst/>
            <a:cxnLst/>
            <a:rect l="l" t="t" r="r" b="b"/>
            <a:pathLst>
              <a:path w="28388" h="12309" extrusionOk="0">
                <a:moveTo>
                  <a:pt x="18247" y="0"/>
                </a:moveTo>
                <a:cubicBezTo>
                  <a:pt x="13877" y="0"/>
                  <a:pt x="10141" y="2802"/>
                  <a:pt x="8740" y="6738"/>
                </a:cubicBezTo>
                <a:lnTo>
                  <a:pt x="2769" y="6738"/>
                </a:lnTo>
                <a:cubicBezTo>
                  <a:pt x="1234" y="6738"/>
                  <a:pt x="0" y="7973"/>
                  <a:pt x="0" y="9507"/>
                </a:cubicBezTo>
                <a:cubicBezTo>
                  <a:pt x="0" y="11041"/>
                  <a:pt x="1234" y="12309"/>
                  <a:pt x="2769" y="12309"/>
                </a:cubicBezTo>
                <a:lnTo>
                  <a:pt x="25585" y="12309"/>
                </a:lnTo>
                <a:cubicBezTo>
                  <a:pt x="27153" y="12309"/>
                  <a:pt x="28387" y="11041"/>
                  <a:pt x="28387" y="9507"/>
                </a:cubicBezTo>
                <a:cubicBezTo>
                  <a:pt x="28387" y="9407"/>
                  <a:pt x="28387" y="9273"/>
                  <a:pt x="28354" y="9173"/>
                </a:cubicBezTo>
                <a:cubicBezTo>
                  <a:pt x="28087" y="3836"/>
                  <a:pt x="23684" y="0"/>
                  <a:pt x="18247" y="0"/>
                </a:cubicBezTo>
                <a:close/>
              </a:path>
            </a:pathLst>
          </a:custGeom>
          <a:solidFill>
            <a:srgbClr val="F0EF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93" name="Google Shape;2193;p65"/>
          <p:cNvSpPr/>
          <p:nvPr/>
        </p:nvSpPr>
        <p:spPr>
          <a:xfrm flipH="1">
            <a:off x="409675" y="548650"/>
            <a:ext cx="709700" cy="307725"/>
          </a:xfrm>
          <a:custGeom>
            <a:avLst/>
            <a:gdLst/>
            <a:ahLst/>
            <a:cxnLst/>
            <a:rect l="l" t="t" r="r" b="b"/>
            <a:pathLst>
              <a:path w="28388" h="12309" extrusionOk="0">
                <a:moveTo>
                  <a:pt x="18247" y="0"/>
                </a:moveTo>
                <a:cubicBezTo>
                  <a:pt x="13877" y="0"/>
                  <a:pt x="10141" y="2802"/>
                  <a:pt x="8740" y="6738"/>
                </a:cubicBezTo>
                <a:lnTo>
                  <a:pt x="2769" y="6738"/>
                </a:lnTo>
                <a:cubicBezTo>
                  <a:pt x="1234" y="6738"/>
                  <a:pt x="0" y="7973"/>
                  <a:pt x="0" y="9507"/>
                </a:cubicBezTo>
                <a:cubicBezTo>
                  <a:pt x="0" y="11041"/>
                  <a:pt x="1234" y="12309"/>
                  <a:pt x="2769" y="12309"/>
                </a:cubicBezTo>
                <a:lnTo>
                  <a:pt x="25585" y="12309"/>
                </a:lnTo>
                <a:cubicBezTo>
                  <a:pt x="27153" y="12309"/>
                  <a:pt x="28387" y="11041"/>
                  <a:pt x="28387" y="9507"/>
                </a:cubicBezTo>
                <a:cubicBezTo>
                  <a:pt x="28387" y="9407"/>
                  <a:pt x="28387" y="9273"/>
                  <a:pt x="28354" y="9173"/>
                </a:cubicBezTo>
                <a:cubicBezTo>
                  <a:pt x="28087" y="3836"/>
                  <a:pt x="23684" y="0"/>
                  <a:pt x="18247" y="0"/>
                </a:cubicBezTo>
                <a:close/>
              </a:path>
            </a:pathLst>
          </a:custGeom>
          <a:solidFill>
            <a:srgbClr val="F0EF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194" name="Google Shape;2194;p65"/>
          <p:cNvGrpSpPr/>
          <p:nvPr/>
        </p:nvGrpSpPr>
        <p:grpSpPr>
          <a:xfrm>
            <a:off x="6252264" y="4321548"/>
            <a:ext cx="330501" cy="420581"/>
            <a:chOff x="3828325" y="875775"/>
            <a:chExt cx="330501" cy="420623"/>
          </a:xfrm>
        </p:grpSpPr>
        <p:sp>
          <p:nvSpPr>
            <p:cNvPr id="2195" name="Google Shape;2195;p65"/>
            <p:cNvSpPr/>
            <p:nvPr/>
          </p:nvSpPr>
          <p:spPr>
            <a:xfrm>
              <a:off x="3884094" y="1119247"/>
              <a:ext cx="53711" cy="53776"/>
            </a:xfrm>
            <a:custGeom>
              <a:avLst/>
              <a:gdLst/>
              <a:ahLst/>
              <a:cxnLst/>
              <a:rect l="l" t="t" r="r" b="b"/>
              <a:pathLst>
                <a:path w="835" h="836" extrusionOk="0">
                  <a:moveTo>
                    <a:pt x="474" y="1"/>
                  </a:moveTo>
                  <a:cubicBezTo>
                    <a:pt x="323" y="1"/>
                    <a:pt x="155" y="120"/>
                    <a:pt x="100" y="285"/>
                  </a:cubicBezTo>
                  <a:cubicBezTo>
                    <a:pt x="0" y="485"/>
                    <a:pt x="67" y="719"/>
                    <a:pt x="234" y="819"/>
                  </a:cubicBezTo>
                  <a:cubicBezTo>
                    <a:pt x="269" y="830"/>
                    <a:pt x="305" y="836"/>
                    <a:pt x="340" y="836"/>
                  </a:cubicBezTo>
                  <a:cubicBezTo>
                    <a:pt x="502" y="836"/>
                    <a:pt x="652" y="716"/>
                    <a:pt x="734" y="552"/>
                  </a:cubicBezTo>
                  <a:cubicBezTo>
                    <a:pt x="834" y="352"/>
                    <a:pt x="734" y="118"/>
                    <a:pt x="567" y="18"/>
                  </a:cubicBezTo>
                  <a:cubicBezTo>
                    <a:pt x="538" y="6"/>
                    <a:pt x="506" y="1"/>
                    <a:pt x="474" y="1"/>
                  </a:cubicBez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96" name="Google Shape;2196;p65"/>
            <p:cNvSpPr/>
            <p:nvPr/>
          </p:nvSpPr>
          <p:spPr>
            <a:xfrm>
              <a:off x="3918444" y="1068109"/>
              <a:ext cx="126656" cy="79699"/>
            </a:xfrm>
            <a:custGeom>
              <a:avLst/>
              <a:gdLst/>
              <a:ahLst/>
              <a:cxnLst/>
              <a:rect l="l" t="t" r="r" b="b"/>
              <a:pathLst>
                <a:path w="1969" h="1239" extrusionOk="0">
                  <a:moveTo>
                    <a:pt x="1114" y="1"/>
                  </a:moveTo>
                  <a:cubicBezTo>
                    <a:pt x="642" y="1"/>
                    <a:pt x="123" y="511"/>
                    <a:pt x="0" y="880"/>
                  </a:cubicBezTo>
                  <a:lnTo>
                    <a:pt x="0" y="1180"/>
                  </a:lnTo>
                  <a:cubicBezTo>
                    <a:pt x="43" y="1223"/>
                    <a:pt x="86" y="1238"/>
                    <a:pt x="130" y="1238"/>
                  </a:cubicBezTo>
                  <a:cubicBezTo>
                    <a:pt x="223" y="1238"/>
                    <a:pt x="320" y="1169"/>
                    <a:pt x="434" y="1147"/>
                  </a:cubicBezTo>
                  <a:cubicBezTo>
                    <a:pt x="551" y="1108"/>
                    <a:pt x="668" y="1091"/>
                    <a:pt x="785" y="1091"/>
                  </a:cubicBezTo>
                  <a:cubicBezTo>
                    <a:pt x="868" y="1091"/>
                    <a:pt x="951" y="1099"/>
                    <a:pt x="1034" y="1113"/>
                  </a:cubicBezTo>
                  <a:cubicBezTo>
                    <a:pt x="1188" y="1113"/>
                    <a:pt x="1349" y="1156"/>
                    <a:pt x="1488" y="1156"/>
                  </a:cubicBezTo>
                  <a:cubicBezTo>
                    <a:pt x="1650" y="1156"/>
                    <a:pt x="1781" y="1098"/>
                    <a:pt x="1835" y="846"/>
                  </a:cubicBezTo>
                  <a:cubicBezTo>
                    <a:pt x="1968" y="446"/>
                    <a:pt x="1601" y="113"/>
                    <a:pt x="1234" y="12"/>
                  </a:cubicBezTo>
                  <a:cubicBezTo>
                    <a:pt x="1195" y="5"/>
                    <a:pt x="1155" y="1"/>
                    <a:pt x="1114" y="1"/>
                  </a:cubicBez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97" name="Google Shape;2197;p65"/>
            <p:cNvSpPr/>
            <p:nvPr/>
          </p:nvSpPr>
          <p:spPr>
            <a:xfrm>
              <a:off x="3828325" y="1159001"/>
              <a:ext cx="81564" cy="135211"/>
            </a:xfrm>
            <a:custGeom>
              <a:avLst/>
              <a:gdLst/>
              <a:ahLst/>
              <a:cxnLst/>
              <a:rect l="l" t="t" r="r" b="b"/>
              <a:pathLst>
                <a:path w="1268" h="2102" extrusionOk="0">
                  <a:moveTo>
                    <a:pt x="1234" y="0"/>
                  </a:moveTo>
                  <a:cubicBezTo>
                    <a:pt x="1168" y="0"/>
                    <a:pt x="1101" y="134"/>
                    <a:pt x="1068" y="167"/>
                  </a:cubicBezTo>
                  <a:cubicBezTo>
                    <a:pt x="1001" y="267"/>
                    <a:pt x="934" y="334"/>
                    <a:pt x="867" y="434"/>
                  </a:cubicBezTo>
                  <a:cubicBezTo>
                    <a:pt x="734" y="601"/>
                    <a:pt x="634" y="768"/>
                    <a:pt x="534" y="968"/>
                  </a:cubicBezTo>
                  <a:cubicBezTo>
                    <a:pt x="400" y="1135"/>
                    <a:pt x="300" y="1335"/>
                    <a:pt x="234" y="1535"/>
                  </a:cubicBezTo>
                  <a:cubicBezTo>
                    <a:pt x="134" y="1702"/>
                    <a:pt x="33" y="1902"/>
                    <a:pt x="0" y="2102"/>
                  </a:cubicBezTo>
                  <a:cubicBezTo>
                    <a:pt x="67" y="1935"/>
                    <a:pt x="134" y="1735"/>
                    <a:pt x="234" y="1568"/>
                  </a:cubicBezTo>
                  <a:cubicBezTo>
                    <a:pt x="334" y="1401"/>
                    <a:pt x="400" y="1201"/>
                    <a:pt x="500" y="1035"/>
                  </a:cubicBezTo>
                  <a:cubicBezTo>
                    <a:pt x="634" y="868"/>
                    <a:pt x="734" y="701"/>
                    <a:pt x="834" y="534"/>
                  </a:cubicBezTo>
                  <a:cubicBezTo>
                    <a:pt x="901" y="467"/>
                    <a:pt x="967" y="367"/>
                    <a:pt x="1034" y="301"/>
                  </a:cubicBezTo>
                  <a:cubicBezTo>
                    <a:pt x="1068" y="234"/>
                    <a:pt x="1101" y="201"/>
                    <a:pt x="1134" y="167"/>
                  </a:cubicBezTo>
                  <a:cubicBezTo>
                    <a:pt x="1168" y="134"/>
                    <a:pt x="1201" y="101"/>
                    <a:pt x="1234" y="67"/>
                  </a:cubicBezTo>
                  <a:cubicBezTo>
                    <a:pt x="1268" y="67"/>
                    <a:pt x="1268" y="67"/>
                    <a:pt x="1268" y="34"/>
                  </a:cubicBezTo>
                  <a:cubicBezTo>
                    <a:pt x="1268" y="34"/>
                    <a:pt x="1234" y="0"/>
                    <a:pt x="1234"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98" name="Google Shape;2198;p65"/>
            <p:cNvSpPr/>
            <p:nvPr/>
          </p:nvSpPr>
          <p:spPr>
            <a:xfrm>
              <a:off x="3839003" y="1079623"/>
              <a:ext cx="77319" cy="60144"/>
            </a:xfrm>
            <a:custGeom>
              <a:avLst/>
              <a:gdLst/>
              <a:ahLst/>
              <a:cxnLst/>
              <a:rect l="l" t="t" r="r" b="b"/>
              <a:pathLst>
                <a:path w="1202" h="935" extrusionOk="0">
                  <a:moveTo>
                    <a:pt x="1" y="0"/>
                  </a:moveTo>
                  <a:cubicBezTo>
                    <a:pt x="1" y="0"/>
                    <a:pt x="1" y="34"/>
                    <a:pt x="1" y="34"/>
                  </a:cubicBezTo>
                  <a:cubicBezTo>
                    <a:pt x="501" y="200"/>
                    <a:pt x="902" y="534"/>
                    <a:pt x="1202" y="934"/>
                  </a:cubicBezTo>
                  <a:cubicBezTo>
                    <a:pt x="935" y="501"/>
                    <a:pt x="501" y="200"/>
                    <a:pt x="1"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99" name="Google Shape;2199;p65"/>
            <p:cNvSpPr/>
            <p:nvPr/>
          </p:nvSpPr>
          <p:spPr>
            <a:xfrm>
              <a:off x="3845435" y="1103230"/>
              <a:ext cx="58021" cy="37501"/>
            </a:xfrm>
            <a:custGeom>
              <a:avLst/>
              <a:gdLst/>
              <a:ahLst/>
              <a:cxnLst/>
              <a:rect l="l" t="t" r="r" b="b"/>
              <a:pathLst>
                <a:path w="902" h="583" extrusionOk="0">
                  <a:moveTo>
                    <a:pt x="1" y="0"/>
                  </a:moveTo>
                  <a:lnTo>
                    <a:pt x="1" y="0"/>
                  </a:lnTo>
                  <a:cubicBezTo>
                    <a:pt x="301" y="167"/>
                    <a:pt x="601" y="334"/>
                    <a:pt x="868" y="567"/>
                  </a:cubicBezTo>
                  <a:cubicBezTo>
                    <a:pt x="868" y="578"/>
                    <a:pt x="872" y="582"/>
                    <a:pt x="877" y="582"/>
                  </a:cubicBezTo>
                  <a:cubicBezTo>
                    <a:pt x="887" y="582"/>
                    <a:pt x="902" y="567"/>
                    <a:pt x="902" y="567"/>
                  </a:cubicBezTo>
                  <a:cubicBezTo>
                    <a:pt x="601" y="334"/>
                    <a:pt x="335" y="134"/>
                    <a:pt x="1"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00" name="Google Shape;2200;p65"/>
            <p:cNvSpPr/>
            <p:nvPr/>
          </p:nvSpPr>
          <p:spPr>
            <a:xfrm>
              <a:off x="3939864" y="1116610"/>
              <a:ext cx="68763" cy="179788"/>
            </a:xfrm>
            <a:custGeom>
              <a:avLst/>
              <a:gdLst/>
              <a:ahLst/>
              <a:cxnLst/>
              <a:rect l="l" t="t" r="r" b="b"/>
              <a:pathLst>
                <a:path w="1069" h="2795" extrusionOk="0">
                  <a:moveTo>
                    <a:pt x="413" y="1"/>
                  </a:moveTo>
                  <a:cubicBezTo>
                    <a:pt x="401" y="1"/>
                    <a:pt x="384" y="9"/>
                    <a:pt x="368" y="26"/>
                  </a:cubicBezTo>
                  <a:cubicBezTo>
                    <a:pt x="268" y="259"/>
                    <a:pt x="201" y="526"/>
                    <a:pt x="101" y="793"/>
                  </a:cubicBezTo>
                  <a:cubicBezTo>
                    <a:pt x="67" y="893"/>
                    <a:pt x="1" y="993"/>
                    <a:pt x="34" y="1126"/>
                  </a:cubicBezTo>
                  <a:cubicBezTo>
                    <a:pt x="67" y="1260"/>
                    <a:pt x="101" y="1393"/>
                    <a:pt x="134" y="1527"/>
                  </a:cubicBezTo>
                  <a:cubicBezTo>
                    <a:pt x="167" y="1660"/>
                    <a:pt x="201" y="1827"/>
                    <a:pt x="234" y="1960"/>
                  </a:cubicBezTo>
                  <a:cubicBezTo>
                    <a:pt x="268" y="2027"/>
                    <a:pt x="368" y="2127"/>
                    <a:pt x="434" y="2194"/>
                  </a:cubicBezTo>
                  <a:cubicBezTo>
                    <a:pt x="634" y="2394"/>
                    <a:pt x="835" y="2594"/>
                    <a:pt x="1068" y="2794"/>
                  </a:cubicBezTo>
                  <a:cubicBezTo>
                    <a:pt x="1068" y="2794"/>
                    <a:pt x="1068" y="2761"/>
                    <a:pt x="1068" y="2761"/>
                  </a:cubicBezTo>
                  <a:cubicBezTo>
                    <a:pt x="901" y="2594"/>
                    <a:pt x="735" y="2427"/>
                    <a:pt x="568" y="2261"/>
                  </a:cubicBezTo>
                  <a:cubicBezTo>
                    <a:pt x="468" y="2194"/>
                    <a:pt x="368" y="2094"/>
                    <a:pt x="301" y="1960"/>
                  </a:cubicBezTo>
                  <a:cubicBezTo>
                    <a:pt x="234" y="1860"/>
                    <a:pt x="234" y="1694"/>
                    <a:pt x="201" y="1560"/>
                  </a:cubicBezTo>
                  <a:cubicBezTo>
                    <a:pt x="167" y="1460"/>
                    <a:pt x="134" y="1327"/>
                    <a:pt x="101" y="1193"/>
                  </a:cubicBezTo>
                  <a:cubicBezTo>
                    <a:pt x="67" y="1026"/>
                    <a:pt x="101" y="893"/>
                    <a:pt x="167" y="760"/>
                  </a:cubicBezTo>
                  <a:cubicBezTo>
                    <a:pt x="268" y="526"/>
                    <a:pt x="334" y="259"/>
                    <a:pt x="434" y="26"/>
                  </a:cubicBezTo>
                  <a:cubicBezTo>
                    <a:pt x="434" y="9"/>
                    <a:pt x="426" y="1"/>
                    <a:pt x="413"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01" name="Google Shape;2201;p65"/>
            <p:cNvSpPr/>
            <p:nvPr/>
          </p:nvSpPr>
          <p:spPr>
            <a:xfrm>
              <a:off x="3957039" y="1118733"/>
              <a:ext cx="85874" cy="169046"/>
            </a:xfrm>
            <a:custGeom>
              <a:avLst/>
              <a:gdLst/>
              <a:ahLst/>
              <a:cxnLst/>
              <a:rect l="l" t="t" r="r" b="b"/>
              <a:pathLst>
                <a:path w="1335" h="2628" extrusionOk="0">
                  <a:moveTo>
                    <a:pt x="217" y="1"/>
                  </a:moveTo>
                  <a:cubicBezTo>
                    <a:pt x="209" y="1"/>
                    <a:pt x="201" y="9"/>
                    <a:pt x="201" y="26"/>
                  </a:cubicBezTo>
                  <a:cubicBezTo>
                    <a:pt x="134" y="293"/>
                    <a:pt x="101" y="560"/>
                    <a:pt x="34" y="827"/>
                  </a:cubicBezTo>
                  <a:cubicBezTo>
                    <a:pt x="34" y="960"/>
                    <a:pt x="1" y="1060"/>
                    <a:pt x="34" y="1160"/>
                  </a:cubicBezTo>
                  <a:cubicBezTo>
                    <a:pt x="101" y="1294"/>
                    <a:pt x="134" y="1427"/>
                    <a:pt x="201" y="1560"/>
                  </a:cubicBezTo>
                  <a:cubicBezTo>
                    <a:pt x="267" y="1694"/>
                    <a:pt x="301" y="1827"/>
                    <a:pt x="367" y="1961"/>
                  </a:cubicBezTo>
                  <a:cubicBezTo>
                    <a:pt x="434" y="2061"/>
                    <a:pt x="534" y="2094"/>
                    <a:pt x="601" y="2161"/>
                  </a:cubicBezTo>
                  <a:cubicBezTo>
                    <a:pt x="868" y="2328"/>
                    <a:pt x="1101" y="2494"/>
                    <a:pt x="1335" y="2628"/>
                  </a:cubicBezTo>
                  <a:cubicBezTo>
                    <a:pt x="1168" y="2494"/>
                    <a:pt x="968" y="2361"/>
                    <a:pt x="768" y="2228"/>
                  </a:cubicBezTo>
                  <a:cubicBezTo>
                    <a:pt x="668" y="2161"/>
                    <a:pt x="534" y="2061"/>
                    <a:pt x="434" y="1961"/>
                  </a:cubicBezTo>
                  <a:cubicBezTo>
                    <a:pt x="367" y="1861"/>
                    <a:pt x="334" y="1727"/>
                    <a:pt x="267" y="1594"/>
                  </a:cubicBezTo>
                  <a:cubicBezTo>
                    <a:pt x="234" y="1460"/>
                    <a:pt x="167" y="1360"/>
                    <a:pt x="134" y="1227"/>
                  </a:cubicBezTo>
                  <a:cubicBezTo>
                    <a:pt x="67" y="1093"/>
                    <a:pt x="67" y="960"/>
                    <a:pt x="101" y="793"/>
                  </a:cubicBezTo>
                  <a:cubicBezTo>
                    <a:pt x="167" y="526"/>
                    <a:pt x="201" y="293"/>
                    <a:pt x="234" y="26"/>
                  </a:cubicBezTo>
                  <a:cubicBezTo>
                    <a:pt x="234" y="9"/>
                    <a:pt x="226" y="1"/>
                    <a:pt x="217"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02" name="Google Shape;2202;p65"/>
            <p:cNvSpPr/>
            <p:nvPr/>
          </p:nvSpPr>
          <p:spPr>
            <a:xfrm>
              <a:off x="3974213" y="1103745"/>
              <a:ext cx="105171" cy="153994"/>
            </a:xfrm>
            <a:custGeom>
              <a:avLst/>
              <a:gdLst/>
              <a:ahLst/>
              <a:cxnLst/>
              <a:rect l="l" t="t" r="r" b="b"/>
              <a:pathLst>
                <a:path w="1635" h="2394" extrusionOk="0">
                  <a:moveTo>
                    <a:pt x="50" y="0"/>
                  </a:moveTo>
                  <a:cubicBezTo>
                    <a:pt x="42" y="0"/>
                    <a:pt x="34" y="9"/>
                    <a:pt x="34" y="26"/>
                  </a:cubicBezTo>
                  <a:cubicBezTo>
                    <a:pt x="34" y="292"/>
                    <a:pt x="34" y="559"/>
                    <a:pt x="34" y="859"/>
                  </a:cubicBezTo>
                  <a:cubicBezTo>
                    <a:pt x="34" y="960"/>
                    <a:pt x="0" y="1060"/>
                    <a:pt x="67" y="1160"/>
                  </a:cubicBezTo>
                  <a:cubicBezTo>
                    <a:pt x="134" y="1293"/>
                    <a:pt x="234" y="1427"/>
                    <a:pt x="301" y="1527"/>
                  </a:cubicBezTo>
                  <a:cubicBezTo>
                    <a:pt x="401" y="1660"/>
                    <a:pt x="467" y="1760"/>
                    <a:pt x="567" y="1894"/>
                  </a:cubicBezTo>
                  <a:cubicBezTo>
                    <a:pt x="634" y="1960"/>
                    <a:pt x="734" y="1994"/>
                    <a:pt x="834" y="2027"/>
                  </a:cubicBezTo>
                  <a:cubicBezTo>
                    <a:pt x="1101" y="2160"/>
                    <a:pt x="1335" y="2260"/>
                    <a:pt x="1635" y="2394"/>
                  </a:cubicBezTo>
                  <a:cubicBezTo>
                    <a:pt x="1635" y="2394"/>
                    <a:pt x="1635" y="2394"/>
                    <a:pt x="1635" y="2361"/>
                  </a:cubicBezTo>
                  <a:cubicBezTo>
                    <a:pt x="1401" y="2260"/>
                    <a:pt x="1201" y="2160"/>
                    <a:pt x="968" y="2060"/>
                  </a:cubicBezTo>
                  <a:cubicBezTo>
                    <a:pt x="868" y="2027"/>
                    <a:pt x="734" y="1960"/>
                    <a:pt x="634" y="1894"/>
                  </a:cubicBezTo>
                  <a:cubicBezTo>
                    <a:pt x="534" y="1793"/>
                    <a:pt x="467" y="1660"/>
                    <a:pt x="401" y="1560"/>
                  </a:cubicBezTo>
                  <a:cubicBezTo>
                    <a:pt x="301" y="1427"/>
                    <a:pt x="234" y="1326"/>
                    <a:pt x="167" y="1226"/>
                  </a:cubicBezTo>
                  <a:cubicBezTo>
                    <a:pt x="67" y="1093"/>
                    <a:pt x="67" y="960"/>
                    <a:pt x="67" y="793"/>
                  </a:cubicBezTo>
                  <a:cubicBezTo>
                    <a:pt x="67" y="526"/>
                    <a:pt x="67" y="259"/>
                    <a:pt x="67" y="26"/>
                  </a:cubicBezTo>
                  <a:cubicBezTo>
                    <a:pt x="67" y="9"/>
                    <a:pt x="59" y="0"/>
                    <a:pt x="50"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03" name="Google Shape;2203;p65"/>
            <p:cNvSpPr/>
            <p:nvPr/>
          </p:nvSpPr>
          <p:spPr>
            <a:xfrm>
              <a:off x="3982768" y="1104388"/>
              <a:ext cx="126656" cy="134053"/>
            </a:xfrm>
            <a:custGeom>
              <a:avLst/>
              <a:gdLst/>
              <a:ahLst/>
              <a:cxnLst/>
              <a:rect l="l" t="t" r="r" b="b"/>
              <a:pathLst>
                <a:path w="1969" h="2084" extrusionOk="0">
                  <a:moveTo>
                    <a:pt x="26" y="1"/>
                  </a:moveTo>
                  <a:cubicBezTo>
                    <a:pt x="16" y="1"/>
                    <a:pt x="1" y="16"/>
                    <a:pt x="1" y="16"/>
                  </a:cubicBezTo>
                  <a:cubicBezTo>
                    <a:pt x="34" y="282"/>
                    <a:pt x="68" y="583"/>
                    <a:pt x="134" y="849"/>
                  </a:cubicBezTo>
                  <a:cubicBezTo>
                    <a:pt x="134" y="950"/>
                    <a:pt x="168" y="1050"/>
                    <a:pt x="234" y="1150"/>
                  </a:cubicBezTo>
                  <a:cubicBezTo>
                    <a:pt x="334" y="1250"/>
                    <a:pt x="434" y="1350"/>
                    <a:pt x="535" y="1483"/>
                  </a:cubicBezTo>
                  <a:cubicBezTo>
                    <a:pt x="635" y="1583"/>
                    <a:pt x="735" y="1683"/>
                    <a:pt x="835" y="1783"/>
                  </a:cubicBezTo>
                  <a:cubicBezTo>
                    <a:pt x="901" y="1850"/>
                    <a:pt x="1002" y="1850"/>
                    <a:pt x="1102" y="1884"/>
                  </a:cubicBezTo>
                  <a:cubicBezTo>
                    <a:pt x="1402" y="1950"/>
                    <a:pt x="1669" y="2017"/>
                    <a:pt x="1969" y="2084"/>
                  </a:cubicBezTo>
                  <a:cubicBezTo>
                    <a:pt x="1735" y="2017"/>
                    <a:pt x="1502" y="1950"/>
                    <a:pt x="1268" y="1884"/>
                  </a:cubicBezTo>
                  <a:cubicBezTo>
                    <a:pt x="1135" y="1850"/>
                    <a:pt x="1002" y="1817"/>
                    <a:pt x="901" y="1750"/>
                  </a:cubicBezTo>
                  <a:cubicBezTo>
                    <a:pt x="768" y="1683"/>
                    <a:pt x="701" y="1550"/>
                    <a:pt x="601" y="1483"/>
                  </a:cubicBezTo>
                  <a:cubicBezTo>
                    <a:pt x="501" y="1383"/>
                    <a:pt x="434" y="1283"/>
                    <a:pt x="334" y="1183"/>
                  </a:cubicBezTo>
                  <a:cubicBezTo>
                    <a:pt x="201" y="1050"/>
                    <a:pt x="201" y="916"/>
                    <a:pt x="168" y="783"/>
                  </a:cubicBezTo>
                  <a:cubicBezTo>
                    <a:pt x="134" y="516"/>
                    <a:pt x="68" y="282"/>
                    <a:pt x="34" y="16"/>
                  </a:cubicBezTo>
                  <a:cubicBezTo>
                    <a:pt x="34" y="4"/>
                    <a:pt x="30" y="1"/>
                    <a:pt x="26"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04" name="Google Shape;2204;p65"/>
            <p:cNvSpPr/>
            <p:nvPr/>
          </p:nvSpPr>
          <p:spPr>
            <a:xfrm>
              <a:off x="3948483" y="875775"/>
              <a:ext cx="109481" cy="223208"/>
            </a:xfrm>
            <a:custGeom>
              <a:avLst/>
              <a:gdLst/>
              <a:ahLst/>
              <a:cxnLst/>
              <a:rect l="l" t="t" r="r" b="b"/>
              <a:pathLst>
                <a:path w="1702" h="3470" extrusionOk="0">
                  <a:moveTo>
                    <a:pt x="0" y="3469"/>
                  </a:moveTo>
                  <a:cubicBezTo>
                    <a:pt x="0" y="2836"/>
                    <a:pt x="267" y="2102"/>
                    <a:pt x="467" y="1535"/>
                  </a:cubicBezTo>
                  <a:cubicBezTo>
                    <a:pt x="634" y="1101"/>
                    <a:pt x="834" y="534"/>
                    <a:pt x="1168" y="234"/>
                  </a:cubicBezTo>
                  <a:cubicBezTo>
                    <a:pt x="1401" y="0"/>
                    <a:pt x="1668" y="34"/>
                    <a:pt x="1668" y="367"/>
                  </a:cubicBezTo>
                  <a:cubicBezTo>
                    <a:pt x="1701" y="968"/>
                    <a:pt x="1334" y="1601"/>
                    <a:pt x="1068" y="2135"/>
                  </a:cubicBezTo>
                  <a:cubicBezTo>
                    <a:pt x="901" y="2402"/>
                    <a:pt x="734" y="2702"/>
                    <a:pt x="534" y="2969"/>
                  </a:cubicBezTo>
                  <a:cubicBezTo>
                    <a:pt x="434" y="3103"/>
                    <a:pt x="300" y="3236"/>
                    <a:pt x="200" y="3369"/>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05" name="Google Shape;2205;p65"/>
            <p:cNvSpPr/>
            <p:nvPr/>
          </p:nvSpPr>
          <p:spPr>
            <a:xfrm>
              <a:off x="3866920" y="903628"/>
              <a:ext cx="83751" cy="216840"/>
            </a:xfrm>
            <a:custGeom>
              <a:avLst/>
              <a:gdLst/>
              <a:ahLst/>
              <a:cxnLst/>
              <a:rect l="l" t="t" r="r" b="b"/>
              <a:pathLst>
                <a:path w="1302" h="3371" extrusionOk="0">
                  <a:moveTo>
                    <a:pt x="1235" y="3370"/>
                  </a:moveTo>
                  <a:cubicBezTo>
                    <a:pt x="834" y="2936"/>
                    <a:pt x="601" y="2269"/>
                    <a:pt x="367" y="1736"/>
                  </a:cubicBezTo>
                  <a:cubicBezTo>
                    <a:pt x="201" y="1369"/>
                    <a:pt x="1" y="835"/>
                    <a:pt x="34" y="435"/>
                  </a:cubicBezTo>
                  <a:cubicBezTo>
                    <a:pt x="67" y="134"/>
                    <a:pt x="267" y="1"/>
                    <a:pt x="468" y="234"/>
                  </a:cubicBezTo>
                  <a:cubicBezTo>
                    <a:pt x="868" y="635"/>
                    <a:pt x="1001" y="1302"/>
                    <a:pt x="1135" y="1802"/>
                  </a:cubicBezTo>
                  <a:cubicBezTo>
                    <a:pt x="1201" y="2102"/>
                    <a:pt x="1268" y="2403"/>
                    <a:pt x="1301" y="2703"/>
                  </a:cubicBezTo>
                  <a:cubicBezTo>
                    <a:pt x="1301" y="2870"/>
                    <a:pt x="1268" y="3036"/>
                    <a:pt x="1301" y="3203"/>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06" name="Google Shape;2206;p65"/>
            <p:cNvSpPr/>
            <p:nvPr/>
          </p:nvSpPr>
          <p:spPr>
            <a:xfrm>
              <a:off x="4019241" y="1098663"/>
              <a:ext cx="139585" cy="73009"/>
            </a:xfrm>
            <a:custGeom>
              <a:avLst/>
              <a:gdLst/>
              <a:ahLst/>
              <a:cxnLst/>
              <a:rect l="l" t="t" r="r" b="b"/>
              <a:pathLst>
                <a:path w="2170" h="1135" extrusionOk="0">
                  <a:moveTo>
                    <a:pt x="175" y="0"/>
                  </a:moveTo>
                  <a:cubicBezTo>
                    <a:pt x="127" y="0"/>
                    <a:pt x="80" y="2"/>
                    <a:pt x="34" y="4"/>
                  </a:cubicBezTo>
                  <a:lnTo>
                    <a:pt x="1" y="271"/>
                  </a:lnTo>
                  <a:cubicBezTo>
                    <a:pt x="5" y="271"/>
                    <a:pt x="9" y="271"/>
                    <a:pt x="13" y="271"/>
                  </a:cubicBezTo>
                  <a:cubicBezTo>
                    <a:pt x="302" y="271"/>
                    <a:pt x="1437" y="1135"/>
                    <a:pt x="1919" y="1135"/>
                  </a:cubicBezTo>
                  <a:cubicBezTo>
                    <a:pt x="2042" y="1135"/>
                    <a:pt x="2122" y="1079"/>
                    <a:pt x="2136" y="938"/>
                  </a:cubicBezTo>
                  <a:cubicBezTo>
                    <a:pt x="2169" y="638"/>
                    <a:pt x="1902" y="438"/>
                    <a:pt x="1702" y="338"/>
                  </a:cubicBezTo>
                  <a:cubicBezTo>
                    <a:pt x="1245" y="155"/>
                    <a:pt x="677" y="0"/>
                    <a:pt x="175" y="0"/>
                  </a:cubicBez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207" name="Google Shape;2207;p65"/>
          <p:cNvGrpSpPr/>
          <p:nvPr/>
        </p:nvGrpSpPr>
        <p:grpSpPr>
          <a:xfrm flipH="1">
            <a:off x="1716500" y="597113"/>
            <a:ext cx="330501" cy="420623"/>
            <a:chOff x="3828325" y="875775"/>
            <a:chExt cx="330501" cy="420623"/>
          </a:xfrm>
        </p:grpSpPr>
        <p:sp>
          <p:nvSpPr>
            <p:cNvPr id="2208" name="Google Shape;2208;p65"/>
            <p:cNvSpPr/>
            <p:nvPr/>
          </p:nvSpPr>
          <p:spPr>
            <a:xfrm>
              <a:off x="3884094" y="1119247"/>
              <a:ext cx="53711" cy="53776"/>
            </a:xfrm>
            <a:custGeom>
              <a:avLst/>
              <a:gdLst/>
              <a:ahLst/>
              <a:cxnLst/>
              <a:rect l="l" t="t" r="r" b="b"/>
              <a:pathLst>
                <a:path w="835" h="836" extrusionOk="0">
                  <a:moveTo>
                    <a:pt x="474" y="1"/>
                  </a:moveTo>
                  <a:cubicBezTo>
                    <a:pt x="323" y="1"/>
                    <a:pt x="155" y="120"/>
                    <a:pt x="100" y="285"/>
                  </a:cubicBezTo>
                  <a:cubicBezTo>
                    <a:pt x="0" y="485"/>
                    <a:pt x="67" y="719"/>
                    <a:pt x="234" y="819"/>
                  </a:cubicBezTo>
                  <a:cubicBezTo>
                    <a:pt x="269" y="830"/>
                    <a:pt x="305" y="836"/>
                    <a:pt x="340" y="836"/>
                  </a:cubicBezTo>
                  <a:cubicBezTo>
                    <a:pt x="502" y="836"/>
                    <a:pt x="652" y="716"/>
                    <a:pt x="734" y="552"/>
                  </a:cubicBezTo>
                  <a:cubicBezTo>
                    <a:pt x="834" y="352"/>
                    <a:pt x="734" y="118"/>
                    <a:pt x="567" y="18"/>
                  </a:cubicBezTo>
                  <a:cubicBezTo>
                    <a:pt x="538" y="6"/>
                    <a:pt x="506" y="1"/>
                    <a:pt x="474" y="1"/>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09" name="Google Shape;2209;p65"/>
            <p:cNvSpPr/>
            <p:nvPr/>
          </p:nvSpPr>
          <p:spPr>
            <a:xfrm>
              <a:off x="3918444" y="1068109"/>
              <a:ext cx="126656" cy="79699"/>
            </a:xfrm>
            <a:custGeom>
              <a:avLst/>
              <a:gdLst/>
              <a:ahLst/>
              <a:cxnLst/>
              <a:rect l="l" t="t" r="r" b="b"/>
              <a:pathLst>
                <a:path w="1969" h="1239" extrusionOk="0">
                  <a:moveTo>
                    <a:pt x="1114" y="1"/>
                  </a:moveTo>
                  <a:cubicBezTo>
                    <a:pt x="642" y="1"/>
                    <a:pt x="123" y="511"/>
                    <a:pt x="0" y="880"/>
                  </a:cubicBezTo>
                  <a:lnTo>
                    <a:pt x="0" y="1180"/>
                  </a:lnTo>
                  <a:cubicBezTo>
                    <a:pt x="43" y="1223"/>
                    <a:pt x="86" y="1238"/>
                    <a:pt x="130" y="1238"/>
                  </a:cubicBezTo>
                  <a:cubicBezTo>
                    <a:pt x="223" y="1238"/>
                    <a:pt x="320" y="1169"/>
                    <a:pt x="434" y="1147"/>
                  </a:cubicBezTo>
                  <a:cubicBezTo>
                    <a:pt x="551" y="1108"/>
                    <a:pt x="668" y="1091"/>
                    <a:pt x="785" y="1091"/>
                  </a:cubicBezTo>
                  <a:cubicBezTo>
                    <a:pt x="868" y="1091"/>
                    <a:pt x="951" y="1099"/>
                    <a:pt x="1034" y="1113"/>
                  </a:cubicBezTo>
                  <a:cubicBezTo>
                    <a:pt x="1188" y="1113"/>
                    <a:pt x="1349" y="1156"/>
                    <a:pt x="1488" y="1156"/>
                  </a:cubicBezTo>
                  <a:cubicBezTo>
                    <a:pt x="1650" y="1156"/>
                    <a:pt x="1781" y="1098"/>
                    <a:pt x="1835" y="846"/>
                  </a:cubicBezTo>
                  <a:cubicBezTo>
                    <a:pt x="1968" y="446"/>
                    <a:pt x="1601" y="113"/>
                    <a:pt x="1234" y="12"/>
                  </a:cubicBezTo>
                  <a:cubicBezTo>
                    <a:pt x="1195" y="5"/>
                    <a:pt x="1155" y="1"/>
                    <a:pt x="1114"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10" name="Google Shape;2210;p65"/>
            <p:cNvSpPr/>
            <p:nvPr/>
          </p:nvSpPr>
          <p:spPr>
            <a:xfrm>
              <a:off x="3828325" y="1159001"/>
              <a:ext cx="81564" cy="135211"/>
            </a:xfrm>
            <a:custGeom>
              <a:avLst/>
              <a:gdLst/>
              <a:ahLst/>
              <a:cxnLst/>
              <a:rect l="l" t="t" r="r" b="b"/>
              <a:pathLst>
                <a:path w="1268" h="2102" extrusionOk="0">
                  <a:moveTo>
                    <a:pt x="1234" y="0"/>
                  </a:moveTo>
                  <a:cubicBezTo>
                    <a:pt x="1168" y="0"/>
                    <a:pt x="1101" y="134"/>
                    <a:pt x="1068" y="167"/>
                  </a:cubicBezTo>
                  <a:cubicBezTo>
                    <a:pt x="1001" y="267"/>
                    <a:pt x="934" y="334"/>
                    <a:pt x="867" y="434"/>
                  </a:cubicBezTo>
                  <a:cubicBezTo>
                    <a:pt x="734" y="601"/>
                    <a:pt x="634" y="768"/>
                    <a:pt x="534" y="968"/>
                  </a:cubicBezTo>
                  <a:cubicBezTo>
                    <a:pt x="400" y="1135"/>
                    <a:pt x="300" y="1335"/>
                    <a:pt x="234" y="1535"/>
                  </a:cubicBezTo>
                  <a:cubicBezTo>
                    <a:pt x="134" y="1702"/>
                    <a:pt x="33" y="1902"/>
                    <a:pt x="0" y="2102"/>
                  </a:cubicBezTo>
                  <a:cubicBezTo>
                    <a:pt x="67" y="1935"/>
                    <a:pt x="134" y="1735"/>
                    <a:pt x="234" y="1568"/>
                  </a:cubicBezTo>
                  <a:cubicBezTo>
                    <a:pt x="334" y="1401"/>
                    <a:pt x="400" y="1201"/>
                    <a:pt x="500" y="1035"/>
                  </a:cubicBezTo>
                  <a:cubicBezTo>
                    <a:pt x="634" y="868"/>
                    <a:pt x="734" y="701"/>
                    <a:pt x="834" y="534"/>
                  </a:cubicBezTo>
                  <a:cubicBezTo>
                    <a:pt x="901" y="467"/>
                    <a:pt x="967" y="367"/>
                    <a:pt x="1034" y="301"/>
                  </a:cubicBezTo>
                  <a:cubicBezTo>
                    <a:pt x="1068" y="234"/>
                    <a:pt x="1101" y="201"/>
                    <a:pt x="1134" y="167"/>
                  </a:cubicBezTo>
                  <a:cubicBezTo>
                    <a:pt x="1168" y="134"/>
                    <a:pt x="1201" y="101"/>
                    <a:pt x="1234" y="67"/>
                  </a:cubicBezTo>
                  <a:cubicBezTo>
                    <a:pt x="1268" y="67"/>
                    <a:pt x="1268" y="67"/>
                    <a:pt x="1268" y="34"/>
                  </a:cubicBezTo>
                  <a:cubicBezTo>
                    <a:pt x="1268" y="34"/>
                    <a:pt x="1234" y="0"/>
                    <a:pt x="1234"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11" name="Google Shape;2211;p65"/>
            <p:cNvSpPr/>
            <p:nvPr/>
          </p:nvSpPr>
          <p:spPr>
            <a:xfrm>
              <a:off x="3839003" y="1079623"/>
              <a:ext cx="77319" cy="60144"/>
            </a:xfrm>
            <a:custGeom>
              <a:avLst/>
              <a:gdLst/>
              <a:ahLst/>
              <a:cxnLst/>
              <a:rect l="l" t="t" r="r" b="b"/>
              <a:pathLst>
                <a:path w="1202" h="935" extrusionOk="0">
                  <a:moveTo>
                    <a:pt x="1" y="0"/>
                  </a:moveTo>
                  <a:cubicBezTo>
                    <a:pt x="1" y="0"/>
                    <a:pt x="1" y="34"/>
                    <a:pt x="1" y="34"/>
                  </a:cubicBezTo>
                  <a:cubicBezTo>
                    <a:pt x="501" y="200"/>
                    <a:pt x="902" y="534"/>
                    <a:pt x="1202" y="934"/>
                  </a:cubicBezTo>
                  <a:cubicBezTo>
                    <a:pt x="935" y="501"/>
                    <a:pt x="501" y="200"/>
                    <a:pt x="1"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12" name="Google Shape;2212;p65"/>
            <p:cNvSpPr/>
            <p:nvPr/>
          </p:nvSpPr>
          <p:spPr>
            <a:xfrm>
              <a:off x="3845435" y="1103230"/>
              <a:ext cx="58021" cy="37501"/>
            </a:xfrm>
            <a:custGeom>
              <a:avLst/>
              <a:gdLst/>
              <a:ahLst/>
              <a:cxnLst/>
              <a:rect l="l" t="t" r="r" b="b"/>
              <a:pathLst>
                <a:path w="902" h="583" extrusionOk="0">
                  <a:moveTo>
                    <a:pt x="1" y="0"/>
                  </a:moveTo>
                  <a:lnTo>
                    <a:pt x="1" y="0"/>
                  </a:lnTo>
                  <a:cubicBezTo>
                    <a:pt x="301" y="167"/>
                    <a:pt x="601" y="334"/>
                    <a:pt x="868" y="567"/>
                  </a:cubicBezTo>
                  <a:cubicBezTo>
                    <a:pt x="868" y="578"/>
                    <a:pt x="872" y="582"/>
                    <a:pt x="877" y="582"/>
                  </a:cubicBezTo>
                  <a:cubicBezTo>
                    <a:pt x="887" y="582"/>
                    <a:pt x="902" y="567"/>
                    <a:pt x="902" y="567"/>
                  </a:cubicBezTo>
                  <a:cubicBezTo>
                    <a:pt x="601" y="334"/>
                    <a:pt x="335" y="134"/>
                    <a:pt x="1"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13" name="Google Shape;2213;p65"/>
            <p:cNvSpPr/>
            <p:nvPr/>
          </p:nvSpPr>
          <p:spPr>
            <a:xfrm>
              <a:off x="3939864" y="1116610"/>
              <a:ext cx="68763" cy="179788"/>
            </a:xfrm>
            <a:custGeom>
              <a:avLst/>
              <a:gdLst/>
              <a:ahLst/>
              <a:cxnLst/>
              <a:rect l="l" t="t" r="r" b="b"/>
              <a:pathLst>
                <a:path w="1069" h="2795" extrusionOk="0">
                  <a:moveTo>
                    <a:pt x="413" y="1"/>
                  </a:moveTo>
                  <a:cubicBezTo>
                    <a:pt x="401" y="1"/>
                    <a:pt x="384" y="9"/>
                    <a:pt x="368" y="26"/>
                  </a:cubicBezTo>
                  <a:cubicBezTo>
                    <a:pt x="268" y="259"/>
                    <a:pt x="201" y="526"/>
                    <a:pt x="101" y="793"/>
                  </a:cubicBezTo>
                  <a:cubicBezTo>
                    <a:pt x="67" y="893"/>
                    <a:pt x="1" y="993"/>
                    <a:pt x="34" y="1126"/>
                  </a:cubicBezTo>
                  <a:cubicBezTo>
                    <a:pt x="67" y="1260"/>
                    <a:pt x="101" y="1393"/>
                    <a:pt x="134" y="1527"/>
                  </a:cubicBezTo>
                  <a:cubicBezTo>
                    <a:pt x="167" y="1660"/>
                    <a:pt x="201" y="1827"/>
                    <a:pt x="234" y="1960"/>
                  </a:cubicBezTo>
                  <a:cubicBezTo>
                    <a:pt x="268" y="2027"/>
                    <a:pt x="368" y="2127"/>
                    <a:pt x="434" y="2194"/>
                  </a:cubicBezTo>
                  <a:cubicBezTo>
                    <a:pt x="634" y="2394"/>
                    <a:pt x="835" y="2594"/>
                    <a:pt x="1068" y="2794"/>
                  </a:cubicBezTo>
                  <a:cubicBezTo>
                    <a:pt x="1068" y="2794"/>
                    <a:pt x="1068" y="2761"/>
                    <a:pt x="1068" y="2761"/>
                  </a:cubicBezTo>
                  <a:cubicBezTo>
                    <a:pt x="901" y="2594"/>
                    <a:pt x="735" y="2427"/>
                    <a:pt x="568" y="2261"/>
                  </a:cubicBezTo>
                  <a:cubicBezTo>
                    <a:pt x="468" y="2194"/>
                    <a:pt x="368" y="2094"/>
                    <a:pt x="301" y="1960"/>
                  </a:cubicBezTo>
                  <a:cubicBezTo>
                    <a:pt x="234" y="1860"/>
                    <a:pt x="234" y="1694"/>
                    <a:pt x="201" y="1560"/>
                  </a:cubicBezTo>
                  <a:cubicBezTo>
                    <a:pt x="167" y="1460"/>
                    <a:pt x="134" y="1327"/>
                    <a:pt x="101" y="1193"/>
                  </a:cubicBezTo>
                  <a:cubicBezTo>
                    <a:pt x="67" y="1026"/>
                    <a:pt x="101" y="893"/>
                    <a:pt x="167" y="760"/>
                  </a:cubicBezTo>
                  <a:cubicBezTo>
                    <a:pt x="268" y="526"/>
                    <a:pt x="334" y="259"/>
                    <a:pt x="434" y="26"/>
                  </a:cubicBezTo>
                  <a:cubicBezTo>
                    <a:pt x="434" y="9"/>
                    <a:pt x="426" y="1"/>
                    <a:pt x="413"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14" name="Google Shape;2214;p65"/>
            <p:cNvSpPr/>
            <p:nvPr/>
          </p:nvSpPr>
          <p:spPr>
            <a:xfrm>
              <a:off x="3957039" y="1118733"/>
              <a:ext cx="85874" cy="169046"/>
            </a:xfrm>
            <a:custGeom>
              <a:avLst/>
              <a:gdLst/>
              <a:ahLst/>
              <a:cxnLst/>
              <a:rect l="l" t="t" r="r" b="b"/>
              <a:pathLst>
                <a:path w="1335" h="2628" extrusionOk="0">
                  <a:moveTo>
                    <a:pt x="217" y="1"/>
                  </a:moveTo>
                  <a:cubicBezTo>
                    <a:pt x="209" y="1"/>
                    <a:pt x="201" y="9"/>
                    <a:pt x="201" y="26"/>
                  </a:cubicBezTo>
                  <a:cubicBezTo>
                    <a:pt x="134" y="293"/>
                    <a:pt x="101" y="560"/>
                    <a:pt x="34" y="827"/>
                  </a:cubicBezTo>
                  <a:cubicBezTo>
                    <a:pt x="34" y="960"/>
                    <a:pt x="1" y="1060"/>
                    <a:pt x="34" y="1160"/>
                  </a:cubicBezTo>
                  <a:cubicBezTo>
                    <a:pt x="101" y="1294"/>
                    <a:pt x="134" y="1427"/>
                    <a:pt x="201" y="1560"/>
                  </a:cubicBezTo>
                  <a:cubicBezTo>
                    <a:pt x="267" y="1694"/>
                    <a:pt x="301" y="1827"/>
                    <a:pt x="367" y="1961"/>
                  </a:cubicBezTo>
                  <a:cubicBezTo>
                    <a:pt x="434" y="2061"/>
                    <a:pt x="534" y="2094"/>
                    <a:pt x="601" y="2161"/>
                  </a:cubicBezTo>
                  <a:cubicBezTo>
                    <a:pt x="868" y="2328"/>
                    <a:pt x="1101" y="2494"/>
                    <a:pt x="1335" y="2628"/>
                  </a:cubicBezTo>
                  <a:cubicBezTo>
                    <a:pt x="1168" y="2494"/>
                    <a:pt x="968" y="2361"/>
                    <a:pt x="768" y="2228"/>
                  </a:cubicBezTo>
                  <a:cubicBezTo>
                    <a:pt x="668" y="2161"/>
                    <a:pt x="534" y="2061"/>
                    <a:pt x="434" y="1961"/>
                  </a:cubicBezTo>
                  <a:cubicBezTo>
                    <a:pt x="367" y="1861"/>
                    <a:pt x="334" y="1727"/>
                    <a:pt x="267" y="1594"/>
                  </a:cubicBezTo>
                  <a:cubicBezTo>
                    <a:pt x="234" y="1460"/>
                    <a:pt x="167" y="1360"/>
                    <a:pt x="134" y="1227"/>
                  </a:cubicBezTo>
                  <a:cubicBezTo>
                    <a:pt x="67" y="1093"/>
                    <a:pt x="67" y="960"/>
                    <a:pt x="101" y="793"/>
                  </a:cubicBezTo>
                  <a:cubicBezTo>
                    <a:pt x="167" y="526"/>
                    <a:pt x="201" y="293"/>
                    <a:pt x="234" y="26"/>
                  </a:cubicBezTo>
                  <a:cubicBezTo>
                    <a:pt x="234" y="9"/>
                    <a:pt x="226" y="1"/>
                    <a:pt x="217"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15" name="Google Shape;2215;p65"/>
            <p:cNvSpPr/>
            <p:nvPr/>
          </p:nvSpPr>
          <p:spPr>
            <a:xfrm>
              <a:off x="3974213" y="1103745"/>
              <a:ext cx="105171" cy="153994"/>
            </a:xfrm>
            <a:custGeom>
              <a:avLst/>
              <a:gdLst/>
              <a:ahLst/>
              <a:cxnLst/>
              <a:rect l="l" t="t" r="r" b="b"/>
              <a:pathLst>
                <a:path w="1635" h="2394" extrusionOk="0">
                  <a:moveTo>
                    <a:pt x="50" y="0"/>
                  </a:moveTo>
                  <a:cubicBezTo>
                    <a:pt x="42" y="0"/>
                    <a:pt x="34" y="9"/>
                    <a:pt x="34" y="26"/>
                  </a:cubicBezTo>
                  <a:cubicBezTo>
                    <a:pt x="34" y="292"/>
                    <a:pt x="34" y="559"/>
                    <a:pt x="34" y="859"/>
                  </a:cubicBezTo>
                  <a:cubicBezTo>
                    <a:pt x="34" y="960"/>
                    <a:pt x="0" y="1060"/>
                    <a:pt x="67" y="1160"/>
                  </a:cubicBezTo>
                  <a:cubicBezTo>
                    <a:pt x="134" y="1293"/>
                    <a:pt x="234" y="1427"/>
                    <a:pt x="301" y="1527"/>
                  </a:cubicBezTo>
                  <a:cubicBezTo>
                    <a:pt x="401" y="1660"/>
                    <a:pt x="467" y="1760"/>
                    <a:pt x="567" y="1894"/>
                  </a:cubicBezTo>
                  <a:cubicBezTo>
                    <a:pt x="634" y="1960"/>
                    <a:pt x="734" y="1994"/>
                    <a:pt x="834" y="2027"/>
                  </a:cubicBezTo>
                  <a:cubicBezTo>
                    <a:pt x="1101" y="2160"/>
                    <a:pt x="1335" y="2260"/>
                    <a:pt x="1635" y="2394"/>
                  </a:cubicBezTo>
                  <a:cubicBezTo>
                    <a:pt x="1635" y="2394"/>
                    <a:pt x="1635" y="2394"/>
                    <a:pt x="1635" y="2361"/>
                  </a:cubicBezTo>
                  <a:cubicBezTo>
                    <a:pt x="1401" y="2260"/>
                    <a:pt x="1201" y="2160"/>
                    <a:pt x="968" y="2060"/>
                  </a:cubicBezTo>
                  <a:cubicBezTo>
                    <a:pt x="868" y="2027"/>
                    <a:pt x="734" y="1960"/>
                    <a:pt x="634" y="1894"/>
                  </a:cubicBezTo>
                  <a:cubicBezTo>
                    <a:pt x="534" y="1793"/>
                    <a:pt x="467" y="1660"/>
                    <a:pt x="401" y="1560"/>
                  </a:cubicBezTo>
                  <a:cubicBezTo>
                    <a:pt x="301" y="1427"/>
                    <a:pt x="234" y="1326"/>
                    <a:pt x="167" y="1226"/>
                  </a:cubicBezTo>
                  <a:cubicBezTo>
                    <a:pt x="67" y="1093"/>
                    <a:pt x="67" y="960"/>
                    <a:pt x="67" y="793"/>
                  </a:cubicBezTo>
                  <a:cubicBezTo>
                    <a:pt x="67" y="526"/>
                    <a:pt x="67" y="259"/>
                    <a:pt x="67" y="26"/>
                  </a:cubicBezTo>
                  <a:cubicBezTo>
                    <a:pt x="67" y="9"/>
                    <a:pt x="59" y="0"/>
                    <a:pt x="50"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16" name="Google Shape;2216;p65"/>
            <p:cNvSpPr/>
            <p:nvPr/>
          </p:nvSpPr>
          <p:spPr>
            <a:xfrm>
              <a:off x="3982768" y="1104388"/>
              <a:ext cx="126656" cy="134053"/>
            </a:xfrm>
            <a:custGeom>
              <a:avLst/>
              <a:gdLst/>
              <a:ahLst/>
              <a:cxnLst/>
              <a:rect l="l" t="t" r="r" b="b"/>
              <a:pathLst>
                <a:path w="1969" h="2084" extrusionOk="0">
                  <a:moveTo>
                    <a:pt x="26" y="1"/>
                  </a:moveTo>
                  <a:cubicBezTo>
                    <a:pt x="16" y="1"/>
                    <a:pt x="1" y="16"/>
                    <a:pt x="1" y="16"/>
                  </a:cubicBezTo>
                  <a:cubicBezTo>
                    <a:pt x="34" y="282"/>
                    <a:pt x="68" y="583"/>
                    <a:pt x="134" y="849"/>
                  </a:cubicBezTo>
                  <a:cubicBezTo>
                    <a:pt x="134" y="950"/>
                    <a:pt x="168" y="1050"/>
                    <a:pt x="234" y="1150"/>
                  </a:cubicBezTo>
                  <a:cubicBezTo>
                    <a:pt x="334" y="1250"/>
                    <a:pt x="434" y="1350"/>
                    <a:pt x="535" y="1483"/>
                  </a:cubicBezTo>
                  <a:cubicBezTo>
                    <a:pt x="635" y="1583"/>
                    <a:pt x="735" y="1683"/>
                    <a:pt x="835" y="1783"/>
                  </a:cubicBezTo>
                  <a:cubicBezTo>
                    <a:pt x="901" y="1850"/>
                    <a:pt x="1002" y="1850"/>
                    <a:pt x="1102" y="1884"/>
                  </a:cubicBezTo>
                  <a:cubicBezTo>
                    <a:pt x="1402" y="1950"/>
                    <a:pt x="1669" y="2017"/>
                    <a:pt x="1969" y="2084"/>
                  </a:cubicBezTo>
                  <a:cubicBezTo>
                    <a:pt x="1735" y="2017"/>
                    <a:pt x="1502" y="1950"/>
                    <a:pt x="1268" y="1884"/>
                  </a:cubicBezTo>
                  <a:cubicBezTo>
                    <a:pt x="1135" y="1850"/>
                    <a:pt x="1002" y="1817"/>
                    <a:pt x="901" y="1750"/>
                  </a:cubicBezTo>
                  <a:cubicBezTo>
                    <a:pt x="768" y="1683"/>
                    <a:pt x="701" y="1550"/>
                    <a:pt x="601" y="1483"/>
                  </a:cubicBezTo>
                  <a:cubicBezTo>
                    <a:pt x="501" y="1383"/>
                    <a:pt x="434" y="1283"/>
                    <a:pt x="334" y="1183"/>
                  </a:cubicBezTo>
                  <a:cubicBezTo>
                    <a:pt x="201" y="1050"/>
                    <a:pt x="201" y="916"/>
                    <a:pt x="168" y="783"/>
                  </a:cubicBezTo>
                  <a:cubicBezTo>
                    <a:pt x="134" y="516"/>
                    <a:pt x="68" y="282"/>
                    <a:pt x="34" y="16"/>
                  </a:cubicBezTo>
                  <a:cubicBezTo>
                    <a:pt x="34" y="4"/>
                    <a:pt x="30" y="1"/>
                    <a:pt x="26"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17" name="Google Shape;2217;p65"/>
            <p:cNvSpPr/>
            <p:nvPr/>
          </p:nvSpPr>
          <p:spPr>
            <a:xfrm>
              <a:off x="3948483" y="875775"/>
              <a:ext cx="109481" cy="223208"/>
            </a:xfrm>
            <a:custGeom>
              <a:avLst/>
              <a:gdLst/>
              <a:ahLst/>
              <a:cxnLst/>
              <a:rect l="l" t="t" r="r" b="b"/>
              <a:pathLst>
                <a:path w="1702" h="3470" extrusionOk="0">
                  <a:moveTo>
                    <a:pt x="0" y="3469"/>
                  </a:moveTo>
                  <a:cubicBezTo>
                    <a:pt x="0" y="2836"/>
                    <a:pt x="267" y="2102"/>
                    <a:pt x="467" y="1535"/>
                  </a:cubicBezTo>
                  <a:cubicBezTo>
                    <a:pt x="634" y="1101"/>
                    <a:pt x="834" y="534"/>
                    <a:pt x="1168" y="234"/>
                  </a:cubicBezTo>
                  <a:cubicBezTo>
                    <a:pt x="1401" y="0"/>
                    <a:pt x="1668" y="34"/>
                    <a:pt x="1668" y="367"/>
                  </a:cubicBezTo>
                  <a:cubicBezTo>
                    <a:pt x="1701" y="968"/>
                    <a:pt x="1334" y="1601"/>
                    <a:pt x="1068" y="2135"/>
                  </a:cubicBezTo>
                  <a:cubicBezTo>
                    <a:pt x="901" y="2402"/>
                    <a:pt x="734" y="2702"/>
                    <a:pt x="534" y="2969"/>
                  </a:cubicBezTo>
                  <a:cubicBezTo>
                    <a:pt x="434" y="3103"/>
                    <a:pt x="300" y="3236"/>
                    <a:pt x="200" y="3369"/>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18" name="Google Shape;2218;p65"/>
            <p:cNvSpPr/>
            <p:nvPr/>
          </p:nvSpPr>
          <p:spPr>
            <a:xfrm>
              <a:off x="3866920" y="903628"/>
              <a:ext cx="83751" cy="216840"/>
            </a:xfrm>
            <a:custGeom>
              <a:avLst/>
              <a:gdLst/>
              <a:ahLst/>
              <a:cxnLst/>
              <a:rect l="l" t="t" r="r" b="b"/>
              <a:pathLst>
                <a:path w="1302" h="3371" extrusionOk="0">
                  <a:moveTo>
                    <a:pt x="1235" y="3370"/>
                  </a:moveTo>
                  <a:cubicBezTo>
                    <a:pt x="834" y="2936"/>
                    <a:pt x="601" y="2269"/>
                    <a:pt x="367" y="1736"/>
                  </a:cubicBezTo>
                  <a:cubicBezTo>
                    <a:pt x="201" y="1369"/>
                    <a:pt x="1" y="835"/>
                    <a:pt x="34" y="435"/>
                  </a:cubicBezTo>
                  <a:cubicBezTo>
                    <a:pt x="67" y="134"/>
                    <a:pt x="267" y="1"/>
                    <a:pt x="468" y="234"/>
                  </a:cubicBezTo>
                  <a:cubicBezTo>
                    <a:pt x="868" y="635"/>
                    <a:pt x="1001" y="1302"/>
                    <a:pt x="1135" y="1802"/>
                  </a:cubicBezTo>
                  <a:cubicBezTo>
                    <a:pt x="1201" y="2102"/>
                    <a:pt x="1268" y="2403"/>
                    <a:pt x="1301" y="2703"/>
                  </a:cubicBezTo>
                  <a:cubicBezTo>
                    <a:pt x="1301" y="2870"/>
                    <a:pt x="1268" y="3036"/>
                    <a:pt x="1301" y="3203"/>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19" name="Google Shape;2219;p65"/>
            <p:cNvSpPr/>
            <p:nvPr/>
          </p:nvSpPr>
          <p:spPr>
            <a:xfrm>
              <a:off x="4019241" y="1098663"/>
              <a:ext cx="139585" cy="73009"/>
            </a:xfrm>
            <a:custGeom>
              <a:avLst/>
              <a:gdLst/>
              <a:ahLst/>
              <a:cxnLst/>
              <a:rect l="l" t="t" r="r" b="b"/>
              <a:pathLst>
                <a:path w="2170" h="1135" extrusionOk="0">
                  <a:moveTo>
                    <a:pt x="175" y="0"/>
                  </a:moveTo>
                  <a:cubicBezTo>
                    <a:pt x="127" y="0"/>
                    <a:pt x="80" y="2"/>
                    <a:pt x="34" y="4"/>
                  </a:cubicBezTo>
                  <a:lnTo>
                    <a:pt x="1" y="271"/>
                  </a:lnTo>
                  <a:cubicBezTo>
                    <a:pt x="5" y="271"/>
                    <a:pt x="9" y="271"/>
                    <a:pt x="13" y="271"/>
                  </a:cubicBezTo>
                  <a:cubicBezTo>
                    <a:pt x="302" y="271"/>
                    <a:pt x="1437" y="1135"/>
                    <a:pt x="1919" y="1135"/>
                  </a:cubicBezTo>
                  <a:cubicBezTo>
                    <a:pt x="2042" y="1135"/>
                    <a:pt x="2122" y="1079"/>
                    <a:pt x="2136" y="938"/>
                  </a:cubicBezTo>
                  <a:cubicBezTo>
                    <a:pt x="2169" y="638"/>
                    <a:pt x="1902" y="438"/>
                    <a:pt x="1702" y="338"/>
                  </a:cubicBezTo>
                  <a:cubicBezTo>
                    <a:pt x="1245" y="155"/>
                    <a:pt x="677" y="0"/>
                    <a:pt x="175" y="0"/>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220" name="Google Shape;2220;p65"/>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3000"/>
              <a:buNone/>
              <a:defRPr/>
            </a:lvl1pPr>
            <a:lvl2pPr lvl="1" algn="ctr">
              <a:lnSpc>
                <a:spcPct val="100000"/>
              </a:lnSpc>
              <a:spcBef>
                <a:spcPts val="0"/>
              </a:spcBef>
              <a:spcAft>
                <a:spcPts val="0"/>
              </a:spcAft>
              <a:buSzPts val="3000"/>
              <a:buNone/>
              <a:defRPr/>
            </a:lvl2pPr>
            <a:lvl3pPr lvl="2" algn="ctr">
              <a:lnSpc>
                <a:spcPct val="100000"/>
              </a:lnSpc>
              <a:spcBef>
                <a:spcPts val="0"/>
              </a:spcBef>
              <a:spcAft>
                <a:spcPts val="0"/>
              </a:spcAft>
              <a:buSzPts val="3000"/>
              <a:buNone/>
              <a:defRPr/>
            </a:lvl3pPr>
            <a:lvl4pPr lvl="3" algn="ctr">
              <a:lnSpc>
                <a:spcPct val="100000"/>
              </a:lnSpc>
              <a:spcBef>
                <a:spcPts val="0"/>
              </a:spcBef>
              <a:spcAft>
                <a:spcPts val="0"/>
              </a:spcAft>
              <a:buSzPts val="3000"/>
              <a:buNone/>
              <a:defRPr/>
            </a:lvl4pPr>
            <a:lvl5pPr lvl="4" algn="ctr">
              <a:lnSpc>
                <a:spcPct val="100000"/>
              </a:lnSpc>
              <a:spcBef>
                <a:spcPts val="0"/>
              </a:spcBef>
              <a:spcAft>
                <a:spcPts val="0"/>
              </a:spcAft>
              <a:buSzPts val="3000"/>
              <a:buNone/>
              <a:defRPr/>
            </a:lvl5pPr>
            <a:lvl6pPr lvl="5" algn="ctr">
              <a:lnSpc>
                <a:spcPct val="100000"/>
              </a:lnSpc>
              <a:spcBef>
                <a:spcPts val="0"/>
              </a:spcBef>
              <a:spcAft>
                <a:spcPts val="0"/>
              </a:spcAft>
              <a:buSzPts val="3000"/>
              <a:buNone/>
              <a:defRPr/>
            </a:lvl6pPr>
            <a:lvl7pPr lvl="6" algn="ctr">
              <a:lnSpc>
                <a:spcPct val="100000"/>
              </a:lnSpc>
              <a:spcBef>
                <a:spcPts val="0"/>
              </a:spcBef>
              <a:spcAft>
                <a:spcPts val="0"/>
              </a:spcAft>
              <a:buSzPts val="3000"/>
              <a:buNone/>
              <a:defRPr/>
            </a:lvl7pPr>
            <a:lvl8pPr lvl="7" algn="ctr">
              <a:lnSpc>
                <a:spcPct val="100000"/>
              </a:lnSpc>
              <a:spcBef>
                <a:spcPts val="0"/>
              </a:spcBef>
              <a:spcAft>
                <a:spcPts val="0"/>
              </a:spcAft>
              <a:buSzPts val="3000"/>
              <a:buNone/>
              <a:defRPr/>
            </a:lvl8pPr>
            <a:lvl9pPr lvl="8" algn="ctr">
              <a:lnSpc>
                <a:spcPct val="100000"/>
              </a:lnSpc>
              <a:spcBef>
                <a:spcPts val="0"/>
              </a:spcBef>
              <a:spcAft>
                <a:spcPts val="0"/>
              </a:spcAft>
              <a:buSzPts val="3000"/>
              <a:buNone/>
              <a:defRPr/>
            </a:lvl9pPr>
          </a:lstStyle>
          <a:p>
            <a:endParaRPr/>
          </a:p>
        </p:txBody>
      </p:sp>
      <p:sp>
        <p:nvSpPr>
          <p:cNvPr id="2221" name="Google Shape;2221;p65"/>
          <p:cNvSpPr txBox="1">
            <a:spLocks noGrp="1"/>
          </p:cNvSpPr>
          <p:nvPr>
            <p:ph type="subTitle" idx="1"/>
          </p:nvPr>
        </p:nvSpPr>
        <p:spPr>
          <a:xfrm>
            <a:off x="3838588" y="1606300"/>
            <a:ext cx="2228700" cy="4545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Clr>
                <a:schemeClr val="lt2"/>
              </a:buClr>
              <a:buSzPts val="1800"/>
              <a:buNone/>
              <a:defRPr sz="2200">
                <a:solidFill>
                  <a:schemeClr val="accent3"/>
                </a:solidFill>
                <a:latin typeface="Chivo Black"/>
                <a:ea typeface="Chivo Black"/>
                <a:cs typeface="Chivo Black"/>
                <a:sym typeface="Chivo Black"/>
              </a:defRPr>
            </a:lvl1pPr>
            <a:lvl2pPr lvl="1" algn="l">
              <a:lnSpc>
                <a:spcPct val="100000"/>
              </a:lnSpc>
              <a:spcBef>
                <a:spcPts val="0"/>
              </a:spcBef>
              <a:spcAft>
                <a:spcPts val="0"/>
              </a:spcAft>
              <a:buClr>
                <a:schemeClr val="lt2"/>
              </a:buClr>
              <a:buSzPts val="1400"/>
              <a:buNone/>
              <a:defRPr>
                <a:solidFill>
                  <a:schemeClr val="lt2"/>
                </a:solidFill>
              </a:defRPr>
            </a:lvl2pPr>
            <a:lvl3pPr lvl="2" algn="l">
              <a:lnSpc>
                <a:spcPct val="100000"/>
              </a:lnSpc>
              <a:spcBef>
                <a:spcPts val="0"/>
              </a:spcBef>
              <a:spcAft>
                <a:spcPts val="0"/>
              </a:spcAft>
              <a:buClr>
                <a:schemeClr val="lt2"/>
              </a:buClr>
              <a:buSzPts val="1400"/>
              <a:buNone/>
              <a:defRPr>
                <a:solidFill>
                  <a:schemeClr val="lt2"/>
                </a:solidFill>
              </a:defRPr>
            </a:lvl3pPr>
            <a:lvl4pPr lvl="3" algn="l">
              <a:lnSpc>
                <a:spcPct val="100000"/>
              </a:lnSpc>
              <a:spcBef>
                <a:spcPts val="0"/>
              </a:spcBef>
              <a:spcAft>
                <a:spcPts val="0"/>
              </a:spcAft>
              <a:buClr>
                <a:schemeClr val="lt2"/>
              </a:buClr>
              <a:buSzPts val="1400"/>
              <a:buNone/>
              <a:defRPr>
                <a:solidFill>
                  <a:schemeClr val="lt2"/>
                </a:solidFill>
              </a:defRPr>
            </a:lvl4pPr>
            <a:lvl5pPr lvl="4" algn="l">
              <a:lnSpc>
                <a:spcPct val="100000"/>
              </a:lnSpc>
              <a:spcBef>
                <a:spcPts val="0"/>
              </a:spcBef>
              <a:spcAft>
                <a:spcPts val="0"/>
              </a:spcAft>
              <a:buClr>
                <a:schemeClr val="lt2"/>
              </a:buClr>
              <a:buSzPts val="1400"/>
              <a:buNone/>
              <a:defRPr>
                <a:solidFill>
                  <a:schemeClr val="lt2"/>
                </a:solidFill>
              </a:defRPr>
            </a:lvl5pPr>
            <a:lvl6pPr lvl="5" algn="l">
              <a:lnSpc>
                <a:spcPct val="100000"/>
              </a:lnSpc>
              <a:spcBef>
                <a:spcPts val="0"/>
              </a:spcBef>
              <a:spcAft>
                <a:spcPts val="0"/>
              </a:spcAft>
              <a:buClr>
                <a:schemeClr val="lt2"/>
              </a:buClr>
              <a:buSzPts val="1400"/>
              <a:buNone/>
              <a:defRPr>
                <a:solidFill>
                  <a:schemeClr val="lt2"/>
                </a:solidFill>
              </a:defRPr>
            </a:lvl6pPr>
            <a:lvl7pPr lvl="6" algn="l">
              <a:lnSpc>
                <a:spcPct val="100000"/>
              </a:lnSpc>
              <a:spcBef>
                <a:spcPts val="0"/>
              </a:spcBef>
              <a:spcAft>
                <a:spcPts val="0"/>
              </a:spcAft>
              <a:buClr>
                <a:schemeClr val="lt2"/>
              </a:buClr>
              <a:buSzPts val="1400"/>
              <a:buNone/>
              <a:defRPr>
                <a:solidFill>
                  <a:schemeClr val="lt2"/>
                </a:solidFill>
              </a:defRPr>
            </a:lvl7pPr>
            <a:lvl8pPr lvl="7" algn="l">
              <a:lnSpc>
                <a:spcPct val="100000"/>
              </a:lnSpc>
              <a:spcBef>
                <a:spcPts val="0"/>
              </a:spcBef>
              <a:spcAft>
                <a:spcPts val="0"/>
              </a:spcAft>
              <a:buClr>
                <a:schemeClr val="lt2"/>
              </a:buClr>
              <a:buSzPts val="1400"/>
              <a:buNone/>
              <a:defRPr>
                <a:solidFill>
                  <a:schemeClr val="lt2"/>
                </a:solidFill>
              </a:defRPr>
            </a:lvl8pPr>
            <a:lvl9pPr lvl="8" algn="l">
              <a:lnSpc>
                <a:spcPct val="100000"/>
              </a:lnSpc>
              <a:spcBef>
                <a:spcPts val="0"/>
              </a:spcBef>
              <a:spcAft>
                <a:spcPts val="0"/>
              </a:spcAft>
              <a:buClr>
                <a:schemeClr val="lt2"/>
              </a:buClr>
              <a:buSzPts val="1400"/>
              <a:buNone/>
              <a:defRPr>
                <a:solidFill>
                  <a:schemeClr val="lt2"/>
                </a:solidFill>
              </a:defRPr>
            </a:lvl9pPr>
          </a:lstStyle>
          <a:p>
            <a:endParaRPr/>
          </a:p>
        </p:txBody>
      </p:sp>
      <p:sp>
        <p:nvSpPr>
          <p:cNvPr id="2222" name="Google Shape;2222;p65"/>
          <p:cNvSpPr txBox="1">
            <a:spLocks noGrp="1"/>
          </p:cNvSpPr>
          <p:nvPr>
            <p:ph type="subTitle" idx="2"/>
          </p:nvPr>
        </p:nvSpPr>
        <p:spPr>
          <a:xfrm>
            <a:off x="6202013" y="1606300"/>
            <a:ext cx="2228700" cy="4545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Clr>
                <a:schemeClr val="lt2"/>
              </a:buClr>
              <a:buSzPts val="1800"/>
              <a:buNone/>
              <a:defRPr sz="2200">
                <a:solidFill>
                  <a:schemeClr val="accent3"/>
                </a:solidFill>
                <a:latin typeface="Chivo Black"/>
                <a:ea typeface="Chivo Black"/>
                <a:cs typeface="Chivo Black"/>
                <a:sym typeface="Chivo Black"/>
              </a:defRPr>
            </a:lvl1pPr>
            <a:lvl2pPr lvl="1" algn="l">
              <a:lnSpc>
                <a:spcPct val="100000"/>
              </a:lnSpc>
              <a:spcBef>
                <a:spcPts val="0"/>
              </a:spcBef>
              <a:spcAft>
                <a:spcPts val="0"/>
              </a:spcAft>
              <a:buClr>
                <a:schemeClr val="lt2"/>
              </a:buClr>
              <a:buSzPts val="1400"/>
              <a:buNone/>
              <a:defRPr>
                <a:solidFill>
                  <a:schemeClr val="lt2"/>
                </a:solidFill>
              </a:defRPr>
            </a:lvl2pPr>
            <a:lvl3pPr lvl="2" algn="l">
              <a:lnSpc>
                <a:spcPct val="100000"/>
              </a:lnSpc>
              <a:spcBef>
                <a:spcPts val="0"/>
              </a:spcBef>
              <a:spcAft>
                <a:spcPts val="0"/>
              </a:spcAft>
              <a:buClr>
                <a:schemeClr val="lt2"/>
              </a:buClr>
              <a:buSzPts val="1400"/>
              <a:buNone/>
              <a:defRPr>
                <a:solidFill>
                  <a:schemeClr val="lt2"/>
                </a:solidFill>
              </a:defRPr>
            </a:lvl3pPr>
            <a:lvl4pPr lvl="3" algn="l">
              <a:lnSpc>
                <a:spcPct val="100000"/>
              </a:lnSpc>
              <a:spcBef>
                <a:spcPts val="0"/>
              </a:spcBef>
              <a:spcAft>
                <a:spcPts val="0"/>
              </a:spcAft>
              <a:buClr>
                <a:schemeClr val="lt2"/>
              </a:buClr>
              <a:buSzPts val="1400"/>
              <a:buNone/>
              <a:defRPr>
                <a:solidFill>
                  <a:schemeClr val="lt2"/>
                </a:solidFill>
              </a:defRPr>
            </a:lvl4pPr>
            <a:lvl5pPr lvl="4" algn="l">
              <a:lnSpc>
                <a:spcPct val="100000"/>
              </a:lnSpc>
              <a:spcBef>
                <a:spcPts val="0"/>
              </a:spcBef>
              <a:spcAft>
                <a:spcPts val="0"/>
              </a:spcAft>
              <a:buClr>
                <a:schemeClr val="lt2"/>
              </a:buClr>
              <a:buSzPts val="1400"/>
              <a:buNone/>
              <a:defRPr>
                <a:solidFill>
                  <a:schemeClr val="lt2"/>
                </a:solidFill>
              </a:defRPr>
            </a:lvl5pPr>
            <a:lvl6pPr lvl="5" algn="l">
              <a:lnSpc>
                <a:spcPct val="100000"/>
              </a:lnSpc>
              <a:spcBef>
                <a:spcPts val="0"/>
              </a:spcBef>
              <a:spcAft>
                <a:spcPts val="0"/>
              </a:spcAft>
              <a:buClr>
                <a:schemeClr val="lt2"/>
              </a:buClr>
              <a:buSzPts val="1400"/>
              <a:buNone/>
              <a:defRPr>
                <a:solidFill>
                  <a:schemeClr val="lt2"/>
                </a:solidFill>
              </a:defRPr>
            </a:lvl6pPr>
            <a:lvl7pPr lvl="6" algn="l">
              <a:lnSpc>
                <a:spcPct val="100000"/>
              </a:lnSpc>
              <a:spcBef>
                <a:spcPts val="0"/>
              </a:spcBef>
              <a:spcAft>
                <a:spcPts val="0"/>
              </a:spcAft>
              <a:buClr>
                <a:schemeClr val="lt2"/>
              </a:buClr>
              <a:buSzPts val="1400"/>
              <a:buNone/>
              <a:defRPr>
                <a:solidFill>
                  <a:schemeClr val="lt2"/>
                </a:solidFill>
              </a:defRPr>
            </a:lvl7pPr>
            <a:lvl8pPr lvl="7" algn="l">
              <a:lnSpc>
                <a:spcPct val="100000"/>
              </a:lnSpc>
              <a:spcBef>
                <a:spcPts val="0"/>
              </a:spcBef>
              <a:spcAft>
                <a:spcPts val="0"/>
              </a:spcAft>
              <a:buClr>
                <a:schemeClr val="lt2"/>
              </a:buClr>
              <a:buSzPts val="1400"/>
              <a:buNone/>
              <a:defRPr>
                <a:solidFill>
                  <a:schemeClr val="lt2"/>
                </a:solidFill>
              </a:defRPr>
            </a:lvl8pPr>
            <a:lvl9pPr lvl="8" algn="l">
              <a:lnSpc>
                <a:spcPct val="100000"/>
              </a:lnSpc>
              <a:spcBef>
                <a:spcPts val="0"/>
              </a:spcBef>
              <a:spcAft>
                <a:spcPts val="0"/>
              </a:spcAft>
              <a:buClr>
                <a:schemeClr val="lt2"/>
              </a:buClr>
              <a:buSzPts val="1400"/>
              <a:buNone/>
              <a:defRPr>
                <a:solidFill>
                  <a:schemeClr val="lt2"/>
                </a:solidFill>
              </a:defRPr>
            </a:lvl9pPr>
          </a:lstStyle>
          <a:p>
            <a:endParaRPr/>
          </a:p>
        </p:txBody>
      </p:sp>
      <p:sp>
        <p:nvSpPr>
          <p:cNvPr id="2223" name="Google Shape;2223;p65"/>
          <p:cNvSpPr txBox="1">
            <a:spLocks noGrp="1"/>
          </p:cNvSpPr>
          <p:nvPr>
            <p:ph type="subTitle" idx="3"/>
          </p:nvPr>
        </p:nvSpPr>
        <p:spPr>
          <a:xfrm>
            <a:off x="3838588" y="2060800"/>
            <a:ext cx="2228700" cy="6420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1800"/>
              <a:buNone/>
              <a:defRPr sz="1600">
                <a:solidFill>
                  <a:schemeClr val="dk1"/>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2224" name="Google Shape;2224;p65"/>
          <p:cNvSpPr txBox="1">
            <a:spLocks noGrp="1"/>
          </p:cNvSpPr>
          <p:nvPr>
            <p:ph type="subTitle" idx="4"/>
          </p:nvPr>
        </p:nvSpPr>
        <p:spPr>
          <a:xfrm>
            <a:off x="6202013" y="2060804"/>
            <a:ext cx="2228700" cy="6420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1800"/>
              <a:buNone/>
              <a:defRPr sz="1600">
                <a:solidFill>
                  <a:schemeClr val="dk1"/>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2225" name="Google Shape;2225;p65"/>
          <p:cNvSpPr txBox="1">
            <a:spLocks noGrp="1"/>
          </p:cNvSpPr>
          <p:nvPr>
            <p:ph type="subTitle" idx="5"/>
          </p:nvPr>
        </p:nvSpPr>
        <p:spPr>
          <a:xfrm>
            <a:off x="3838600" y="2925825"/>
            <a:ext cx="2228700" cy="4545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Clr>
                <a:schemeClr val="lt2"/>
              </a:buClr>
              <a:buSzPts val="1800"/>
              <a:buNone/>
              <a:defRPr sz="2200">
                <a:solidFill>
                  <a:schemeClr val="accent3"/>
                </a:solidFill>
                <a:latin typeface="Chivo Black"/>
                <a:ea typeface="Chivo Black"/>
                <a:cs typeface="Chivo Black"/>
                <a:sym typeface="Chivo Black"/>
              </a:defRPr>
            </a:lvl1pPr>
            <a:lvl2pPr lvl="1" algn="l">
              <a:lnSpc>
                <a:spcPct val="100000"/>
              </a:lnSpc>
              <a:spcBef>
                <a:spcPts val="0"/>
              </a:spcBef>
              <a:spcAft>
                <a:spcPts val="0"/>
              </a:spcAft>
              <a:buClr>
                <a:schemeClr val="lt2"/>
              </a:buClr>
              <a:buSzPts val="1400"/>
              <a:buNone/>
              <a:defRPr>
                <a:solidFill>
                  <a:schemeClr val="lt2"/>
                </a:solidFill>
              </a:defRPr>
            </a:lvl2pPr>
            <a:lvl3pPr lvl="2" algn="l">
              <a:lnSpc>
                <a:spcPct val="100000"/>
              </a:lnSpc>
              <a:spcBef>
                <a:spcPts val="0"/>
              </a:spcBef>
              <a:spcAft>
                <a:spcPts val="0"/>
              </a:spcAft>
              <a:buClr>
                <a:schemeClr val="lt2"/>
              </a:buClr>
              <a:buSzPts val="1400"/>
              <a:buNone/>
              <a:defRPr>
                <a:solidFill>
                  <a:schemeClr val="lt2"/>
                </a:solidFill>
              </a:defRPr>
            </a:lvl3pPr>
            <a:lvl4pPr lvl="3" algn="l">
              <a:lnSpc>
                <a:spcPct val="100000"/>
              </a:lnSpc>
              <a:spcBef>
                <a:spcPts val="0"/>
              </a:spcBef>
              <a:spcAft>
                <a:spcPts val="0"/>
              </a:spcAft>
              <a:buClr>
                <a:schemeClr val="lt2"/>
              </a:buClr>
              <a:buSzPts val="1400"/>
              <a:buNone/>
              <a:defRPr>
                <a:solidFill>
                  <a:schemeClr val="lt2"/>
                </a:solidFill>
              </a:defRPr>
            </a:lvl4pPr>
            <a:lvl5pPr lvl="4" algn="l">
              <a:lnSpc>
                <a:spcPct val="100000"/>
              </a:lnSpc>
              <a:spcBef>
                <a:spcPts val="0"/>
              </a:spcBef>
              <a:spcAft>
                <a:spcPts val="0"/>
              </a:spcAft>
              <a:buClr>
                <a:schemeClr val="lt2"/>
              </a:buClr>
              <a:buSzPts val="1400"/>
              <a:buNone/>
              <a:defRPr>
                <a:solidFill>
                  <a:schemeClr val="lt2"/>
                </a:solidFill>
              </a:defRPr>
            </a:lvl5pPr>
            <a:lvl6pPr lvl="5" algn="l">
              <a:lnSpc>
                <a:spcPct val="100000"/>
              </a:lnSpc>
              <a:spcBef>
                <a:spcPts val="0"/>
              </a:spcBef>
              <a:spcAft>
                <a:spcPts val="0"/>
              </a:spcAft>
              <a:buClr>
                <a:schemeClr val="lt2"/>
              </a:buClr>
              <a:buSzPts val="1400"/>
              <a:buNone/>
              <a:defRPr>
                <a:solidFill>
                  <a:schemeClr val="lt2"/>
                </a:solidFill>
              </a:defRPr>
            </a:lvl6pPr>
            <a:lvl7pPr lvl="6" algn="l">
              <a:lnSpc>
                <a:spcPct val="100000"/>
              </a:lnSpc>
              <a:spcBef>
                <a:spcPts val="0"/>
              </a:spcBef>
              <a:spcAft>
                <a:spcPts val="0"/>
              </a:spcAft>
              <a:buClr>
                <a:schemeClr val="lt2"/>
              </a:buClr>
              <a:buSzPts val="1400"/>
              <a:buNone/>
              <a:defRPr>
                <a:solidFill>
                  <a:schemeClr val="lt2"/>
                </a:solidFill>
              </a:defRPr>
            </a:lvl7pPr>
            <a:lvl8pPr lvl="7" algn="l">
              <a:lnSpc>
                <a:spcPct val="100000"/>
              </a:lnSpc>
              <a:spcBef>
                <a:spcPts val="0"/>
              </a:spcBef>
              <a:spcAft>
                <a:spcPts val="0"/>
              </a:spcAft>
              <a:buClr>
                <a:schemeClr val="lt2"/>
              </a:buClr>
              <a:buSzPts val="1400"/>
              <a:buNone/>
              <a:defRPr>
                <a:solidFill>
                  <a:schemeClr val="lt2"/>
                </a:solidFill>
              </a:defRPr>
            </a:lvl8pPr>
            <a:lvl9pPr lvl="8" algn="l">
              <a:lnSpc>
                <a:spcPct val="100000"/>
              </a:lnSpc>
              <a:spcBef>
                <a:spcPts val="0"/>
              </a:spcBef>
              <a:spcAft>
                <a:spcPts val="0"/>
              </a:spcAft>
              <a:buClr>
                <a:schemeClr val="lt2"/>
              </a:buClr>
              <a:buSzPts val="1400"/>
              <a:buNone/>
              <a:defRPr>
                <a:solidFill>
                  <a:schemeClr val="lt2"/>
                </a:solidFill>
              </a:defRPr>
            </a:lvl9pPr>
          </a:lstStyle>
          <a:p>
            <a:endParaRPr/>
          </a:p>
        </p:txBody>
      </p:sp>
      <p:sp>
        <p:nvSpPr>
          <p:cNvPr id="2226" name="Google Shape;2226;p65"/>
          <p:cNvSpPr txBox="1">
            <a:spLocks noGrp="1"/>
          </p:cNvSpPr>
          <p:nvPr>
            <p:ph type="subTitle" idx="6"/>
          </p:nvPr>
        </p:nvSpPr>
        <p:spPr>
          <a:xfrm>
            <a:off x="6202025" y="2925825"/>
            <a:ext cx="2228700" cy="4545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Clr>
                <a:schemeClr val="lt2"/>
              </a:buClr>
              <a:buSzPts val="1800"/>
              <a:buNone/>
              <a:defRPr sz="2200">
                <a:solidFill>
                  <a:schemeClr val="accent3"/>
                </a:solidFill>
                <a:latin typeface="Chivo Black"/>
                <a:ea typeface="Chivo Black"/>
                <a:cs typeface="Chivo Black"/>
                <a:sym typeface="Chivo Black"/>
              </a:defRPr>
            </a:lvl1pPr>
            <a:lvl2pPr lvl="1" algn="l">
              <a:lnSpc>
                <a:spcPct val="100000"/>
              </a:lnSpc>
              <a:spcBef>
                <a:spcPts val="0"/>
              </a:spcBef>
              <a:spcAft>
                <a:spcPts val="0"/>
              </a:spcAft>
              <a:buClr>
                <a:schemeClr val="lt2"/>
              </a:buClr>
              <a:buSzPts val="1400"/>
              <a:buNone/>
              <a:defRPr>
                <a:solidFill>
                  <a:schemeClr val="lt2"/>
                </a:solidFill>
              </a:defRPr>
            </a:lvl2pPr>
            <a:lvl3pPr lvl="2" algn="l">
              <a:lnSpc>
                <a:spcPct val="100000"/>
              </a:lnSpc>
              <a:spcBef>
                <a:spcPts val="0"/>
              </a:spcBef>
              <a:spcAft>
                <a:spcPts val="0"/>
              </a:spcAft>
              <a:buClr>
                <a:schemeClr val="lt2"/>
              </a:buClr>
              <a:buSzPts val="1400"/>
              <a:buNone/>
              <a:defRPr>
                <a:solidFill>
                  <a:schemeClr val="lt2"/>
                </a:solidFill>
              </a:defRPr>
            </a:lvl3pPr>
            <a:lvl4pPr lvl="3" algn="l">
              <a:lnSpc>
                <a:spcPct val="100000"/>
              </a:lnSpc>
              <a:spcBef>
                <a:spcPts val="0"/>
              </a:spcBef>
              <a:spcAft>
                <a:spcPts val="0"/>
              </a:spcAft>
              <a:buClr>
                <a:schemeClr val="lt2"/>
              </a:buClr>
              <a:buSzPts val="1400"/>
              <a:buNone/>
              <a:defRPr>
                <a:solidFill>
                  <a:schemeClr val="lt2"/>
                </a:solidFill>
              </a:defRPr>
            </a:lvl4pPr>
            <a:lvl5pPr lvl="4" algn="l">
              <a:lnSpc>
                <a:spcPct val="100000"/>
              </a:lnSpc>
              <a:spcBef>
                <a:spcPts val="0"/>
              </a:spcBef>
              <a:spcAft>
                <a:spcPts val="0"/>
              </a:spcAft>
              <a:buClr>
                <a:schemeClr val="lt2"/>
              </a:buClr>
              <a:buSzPts val="1400"/>
              <a:buNone/>
              <a:defRPr>
                <a:solidFill>
                  <a:schemeClr val="lt2"/>
                </a:solidFill>
              </a:defRPr>
            </a:lvl5pPr>
            <a:lvl6pPr lvl="5" algn="l">
              <a:lnSpc>
                <a:spcPct val="100000"/>
              </a:lnSpc>
              <a:spcBef>
                <a:spcPts val="0"/>
              </a:spcBef>
              <a:spcAft>
                <a:spcPts val="0"/>
              </a:spcAft>
              <a:buClr>
                <a:schemeClr val="lt2"/>
              </a:buClr>
              <a:buSzPts val="1400"/>
              <a:buNone/>
              <a:defRPr>
                <a:solidFill>
                  <a:schemeClr val="lt2"/>
                </a:solidFill>
              </a:defRPr>
            </a:lvl6pPr>
            <a:lvl7pPr lvl="6" algn="l">
              <a:lnSpc>
                <a:spcPct val="100000"/>
              </a:lnSpc>
              <a:spcBef>
                <a:spcPts val="0"/>
              </a:spcBef>
              <a:spcAft>
                <a:spcPts val="0"/>
              </a:spcAft>
              <a:buClr>
                <a:schemeClr val="lt2"/>
              </a:buClr>
              <a:buSzPts val="1400"/>
              <a:buNone/>
              <a:defRPr>
                <a:solidFill>
                  <a:schemeClr val="lt2"/>
                </a:solidFill>
              </a:defRPr>
            </a:lvl7pPr>
            <a:lvl8pPr lvl="7" algn="l">
              <a:lnSpc>
                <a:spcPct val="100000"/>
              </a:lnSpc>
              <a:spcBef>
                <a:spcPts val="0"/>
              </a:spcBef>
              <a:spcAft>
                <a:spcPts val="0"/>
              </a:spcAft>
              <a:buClr>
                <a:schemeClr val="lt2"/>
              </a:buClr>
              <a:buSzPts val="1400"/>
              <a:buNone/>
              <a:defRPr>
                <a:solidFill>
                  <a:schemeClr val="lt2"/>
                </a:solidFill>
              </a:defRPr>
            </a:lvl8pPr>
            <a:lvl9pPr lvl="8" algn="l">
              <a:lnSpc>
                <a:spcPct val="100000"/>
              </a:lnSpc>
              <a:spcBef>
                <a:spcPts val="0"/>
              </a:spcBef>
              <a:spcAft>
                <a:spcPts val="0"/>
              </a:spcAft>
              <a:buClr>
                <a:schemeClr val="lt2"/>
              </a:buClr>
              <a:buSzPts val="1400"/>
              <a:buNone/>
              <a:defRPr>
                <a:solidFill>
                  <a:schemeClr val="lt2"/>
                </a:solidFill>
              </a:defRPr>
            </a:lvl9pPr>
          </a:lstStyle>
          <a:p>
            <a:endParaRPr/>
          </a:p>
        </p:txBody>
      </p:sp>
      <p:sp>
        <p:nvSpPr>
          <p:cNvPr id="2227" name="Google Shape;2227;p65"/>
          <p:cNvSpPr txBox="1">
            <a:spLocks noGrp="1"/>
          </p:cNvSpPr>
          <p:nvPr>
            <p:ph type="subTitle" idx="7"/>
          </p:nvPr>
        </p:nvSpPr>
        <p:spPr>
          <a:xfrm>
            <a:off x="3838600" y="3380325"/>
            <a:ext cx="2228700" cy="6420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1800"/>
              <a:buNone/>
              <a:defRPr sz="1600">
                <a:solidFill>
                  <a:schemeClr val="dk1"/>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2228" name="Google Shape;2228;p65"/>
          <p:cNvSpPr txBox="1">
            <a:spLocks noGrp="1"/>
          </p:cNvSpPr>
          <p:nvPr>
            <p:ph type="subTitle" idx="8"/>
          </p:nvPr>
        </p:nvSpPr>
        <p:spPr>
          <a:xfrm>
            <a:off x="6202025" y="3380329"/>
            <a:ext cx="2228700" cy="6420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1800"/>
              <a:buNone/>
              <a:defRPr sz="1600">
                <a:solidFill>
                  <a:schemeClr val="dk1"/>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Numbers and text 1">
  <p:cSld name="CUSTOM_15">
    <p:spTree>
      <p:nvGrpSpPr>
        <p:cNvPr id="1" name="Shape 2229"/>
        <p:cNvGrpSpPr/>
        <p:nvPr/>
      </p:nvGrpSpPr>
      <p:grpSpPr>
        <a:xfrm>
          <a:off x="0" y="0"/>
          <a:ext cx="0" cy="0"/>
          <a:chOff x="0" y="0"/>
          <a:chExt cx="0" cy="0"/>
        </a:xfrm>
      </p:grpSpPr>
      <p:grpSp>
        <p:nvGrpSpPr>
          <p:cNvPr id="2230" name="Google Shape;2230;p66"/>
          <p:cNvGrpSpPr/>
          <p:nvPr/>
        </p:nvGrpSpPr>
        <p:grpSpPr>
          <a:xfrm rot="-1074791">
            <a:off x="2379128" y="270280"/>
            <a:ext cx="4436571" cy="4602955"/>
            <a:chOff x="2958950" y="1937675"/>
            <a:chExt cx="1445225" cy="1499425"/>
          </a:xfrm>
        </p:grpSpPr>
        <p:sp>
          <p:nvSpPr>
            <p:cNvPr id="2231" name="Google Shape;2231;p66"/>
            <p:cNvSpPr/>
            <p:nvPr/>
          </p:nvSpPr>
          <p:spPr>
            <a:xfrm>
              <a:off x="3016500" y="2277900"/>
              <a:ext cx="1156675" cy="1136675"/>
            </a:xfrm>
            <a:custGeom>
              <a:avLst/>
              <a:gdLst/>
              <a:ahLst/>
              <a:cxnLst/>
              <a:rect l="l" t="t" r="r" b="b"/>
              <a:pathLst>
                <a:path w="46267" h="45467" extrusionOk="0">
                  <a:moveTo>
                    <a:pt x="25905" y="0"/>
                  </a:moveTo>
                  <a:cubicBezTo>
                    <a:pt x="23434" y="0"/>
                    <a:pt x="21026" y="1266"/>
                    <a:pt x="19681" y="3537"/>
                  </a:cubicBezTo>
                  <a:cubicBezTo>
                    <a:pt x="19447" y="3904"/>
                    <a:pt x="19247" y="4304"/>
                    <a:pt x="19114" y="4704"/>
                  </a:cubicBezTo>
                  <a:cubicBezTo>
                    <a:pt x="19080" y="4704"/>
                    <a:pt x="19047" y="4671"/>
                    <a:pt x="19014" y="4637"/>
                  </a:cubicBezTo>
                  <a:cubicBezTo>
                    <a:pt x="18571" y="4376"/>
                    <a:pt x="18082" y="4251"/>
                    <a:pt x="17599" y="4251"/>
                  </a:cubicBezTo>
                  <a:cubicBezTo>
                    <a:pt x="16660" y="4251"/>
                    <a:pt x="15739" y="4724"/>
                    <a:pt x="15211" y="5605"/>
                  </a:cubicBezTo>
                  <a:cubicBezTo>
                    <a:pt x="15078" y="5838"/>
                    <a:pt x="14978" y="6105"/>
                    <a:pt x="14911" y="6372"/>
                  </a:cubicBezTo>
                  <a:cubicBezTo>
                    <a:pt x="14431" y="6209"/>
                    <a:pt x="13936" y="6130"/>
                    <a:pt x="13444" y="6130"/>
                  </a:cubicBezTo>
                  <a:cubicBezTo>
                    <a:pt x="11919" y="6130"/>
                    <a:pt x="10431" y="6894"/>
                    <a:pt x="9574" y="8307"/>
                  </a:cubicBezTo>
                  <a:cubicBezTo>
                    <a:pt x="8640" y="9908"/>
                    <a:pt x="8806" y="11876"/>
                    <a:pt x="9841" y="13277"/>
                  </a:cubicBezTo>
                  <a:cubicBezTo>
                    <a:pt x="9336" y="13169"/>
                    <a:pt x="8826" y="13116"/>
                    <a:pt x="8318" y="13116"/>
                  </a:cubicBezTo>
                  <a:cubicBezTo>
                    <a:pt x="5839" y="13116"/>
                    <a:pt x="3425" y="14376"/>
                    <a:pt x="2068" y="16646"/>
                  </a:cubicBezTo>
                  <a:cubicBezTo>
                    <a:pt x="0" y="20082"/>
                    <a:pt x="1134" y="24552"/>
                    <a:pt x="4570" y="26586"/>
                  </a:cubicBezTo>
                  <a:cubicBezTo>
                    <a:pt x="5237" y="26987"/>
                    <a:pt x="5938" y="27254"/>
                    <a:pt x="6672" y="27420"/>
                  </a:cubicBezTo>
                  <a:cubicBezTo>
                    <a:pt x="6405" y="29188"/>
                    <a:pt x="7172" y="30990"/>
                    <a:pt x="8806" y="31957"/>
                  </a:cubicBezTo>
                  <a:cubicBezTo>
                    <a:pt x="9529" y="32374"/>
                    <a:pt x="10321" y="32582"/>
                    <a:pt x="11087" y="32582"/>
                  </a:cubicBezTo>
                  <a:cubicBezTo>
                    <a:pt x="11240" y="32582"/>
                    <a:pt x="11392" y="32574"/>
                    <a:pt x="11542" y="32557"/>
                  </a:cubicBezTo>
                  <a:cubicBezTo>
                    <a:pt x="11675" y="33325"/>
                    <a:pt x="12142" y="34058"/>
                    <a:pt x="12843" y="34492"/>
                  </a:cubicBezTo>
                  <a:cubicBezTo>
                    <a:pt x="13285" y="34761"/>
                    <a:pt x="13772" y="34887"/>
                    <a:pt x="14252" y="34887"/>
                  </a:cubicBezTo>
                  <a:cubicBezTo>
                    <a:pt x="14605" y="34887"/>
                    <a:pt x="14953" y="34819"/>
                    <a:pt x="15278" y="34692"/>
                  </a:cubicBezTo>
                  <a:cubicBezTo>
                    <a:pt x="15478" y="35259"/>
                    <a:pt x="15878" y="35793"/>
                    <a:pt x="16445" y="36127"/>
                  </a:cubicBezTo>
                  <a:cubicBezTo>
                    <a:pt x="16812" y="36327"/>
                    <a:pt x="17212" y="36460"/>
                    <a:pt x="17613" y="36494"/>
                  </a:cubicBezTo>
                  <a:cubicBezTo>
                    <a:pt x="16879" y="39496"/>
                    <a:pt x="18146" y="42765"/>
                    <a:pt x="20915" y="44433"/>
                  </a:cubicBezTo>
                  <a:cubicBezTo>
                    <a:pt x="22091" y="45134"/>
                    <a:pt x="23379" y="45467"/>
                    <a:pt x="24646" y="45467"/>
                  </a:cubicBezTo>
                  <a:cubicBezTo>
                    <a:pt x="27117" y="45467"/>
                    <a:pt x="29511" y="44202"/>
                    <a:pt x="30856" y="41931"/>
                  </a:cubicBezTo>
                  <a:cubicBezTo>
                    <a:pt x="31856" y="40263"/>
                    <a:pt x="32090" y="38395"/>
                    <a:pt x="31723" y="36627"/>
                  </a:cubicBezTo>
                  <a:lnTo>
                    <a:pt x="31723" y="36627"/>
                  </a:lnTo>
                  <a:cubicBezTo>
                    <a:pt x="32116" y="36739"/>
                    <a:pt x="32517" y="36794"/>
                    <a:pt x="32916" y="36794"/>
                  </a:cubicBezTo>
                  <a:cubicBezTo>
                    <a:pt x="34416" y="36794"/>
                    <a:pt x="35883" y="36022"/>
                    <a:pt x="36726" y="34626"/>
                  </a:cubicBezTo>
                  <a:cubicBezTo>
                    <a:pt x="37760" y="32891"/>
                    <a:pt x="37494" y="30723"/>
                    <a:pt x="36193" y="29288"/>
                  </a:cubicBezTo>
                  <a:cubicBezTo>
                    <a:pt x="37093" y="29255"/>
                    <a:pt x="37927" y="28788"/>
                    <a:pt x="38428" y="27954"/>
                  </a:cubicBezTo>
                  <a:cubicBezTo>
                    <a:pt x="39061" y="26920"/>
                    <a:pt x="38895" y="25619"/>
                    <a:pt x="38127" y="24718"/>
                  </a:cubicBezTo>
                  <a:cubicBezTo>
                    <a:pt x="40562" y="24685"/>
                    <a:pt x="42897" y="23451"/>
                    <a:pt x="44232" y="21216"/>
                  </a:cubicBezTo>
                  <a:cubicBezTo>
                    <a:pt x="46267" y="17780"/>
                    <a:pt x="45166" y="13310"/>
                    <a:pt x="41730" y="11275"/>
                  </a:cubicBezTo>
                  <a:cubicBezTo>
                    <a:pt x="40562" y="10584"/>
                    <a:pt x="39274" y="10250"/>
                    <a:pt x="38001" y="10250"/>
                  </a:cubicBezTo>
                  <a:cubicBezTo>
                    <a:pt x="37493" y="10250"/>
                    <a:pt x="36988" y="10304"/>
                    <a:pt x="36493" y="10408"/>
                  </a:cubicBezTo>
                  <a:cubicBezTo>
                    <a:pt x="36460" y="9508"/>
                    <a:pt x="35993" y="8607"/>
                    <a:pt x="35159" y="8107"/>
                  </a:cubicBezTo>
                  <a:cubicBezTo>
                    <a:pt x="34702" y="7842"/>
                    <a:pt x="34194" y="7717"/>
                    <a:pt x="33696" y="7717"/>
                  </a:cubicBezTo>
                  <a:cubicBezTo>
                    <a:pt x="33503" y="7717"/>
                    <a:pt x="33311" y="7736"/>
                    <a:pt x="33124" y="7773"/>
                  </a:cubicBezTo>
                  <a:cubicBezTo>
                    <a:pt x="33324" y="5138"/>
                    <a:pt x="32056" y="2469"/>
                    <a:pt x="29621" y="1035"/>
                  </a:cubicBezTo>
                  <a:cubicBezTo>
                    <a:pt x="28456" y="334"/>
                    <a:pt x="27172" y="0"/>
                    <a:pt x="25905" y="0"/>
                  </a:cubicBezTo>
                  <a:close/>
                </a:path>
              </a:pathLst>
            </a:custGeom>
            <a:solidFill>
              <a:srgbClr val="9FC5E8">
                <a:alpha val="3411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32" name="Google Shape;2232;p66"/>
            <p:cNvSpPr/>
            <p:nvPr/>
          </p:nvSpPr>
          <p:spPr>
            <a:xfrm>
              <a:off x="2958950" y="1937675"/>
              <a:ext cx="262725" cy="426150"/>
            </a:xfrm>
            <a:custGeom>
              <a:avLst/>
              <a:gdLst/>
              <a:ahLst/>
              <a:cxnLst/>
              <a:rect l="l" t="t" r="r" b="b"/>
              <a:pathLst>
                <a:path w="10509" h="17046" extrusionOk="0">
                  <a:moveTo>
                    <a:pt x="2803" y="0"/>
                  </a:moveTo>
                  <a:lnTo>
                    <a:pt x="1" y="1234"/>
                  </a:lnTo>
                  <a:lnTo>
                    <a:pt x="10508" y="17046"/>
                  </a:lnTo>
                  <a:lnTo>
                    <a:pt x="2803" y="0"/>
                  </a:lnTo>
                  <a:close/>
                </a:path>
              </a:pathLst>
            </a:custGeom>
            <a:solidFill>
              <a:srgbClr val="9FC5E8">
                <a:alpha val="3411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33" name="Google Shape;2233;p66"/>
            <p:cNvSpPr/>
            <p:nvPr/>
          </p:nvSpPr>
          <p:spPr>
            <a:xfrm>
              <a:off x="4026375" y="3103500"/>
              <a:ext cx="193500" cy="333600"/>
            </a:xfrm>
            <a:custGeom>
              <a:avLst/>
              <a:gdLst/>
              <a:ahLst/>
              <a:cxnLst/>
              <a:rect l="l" t="t" r="r" b="b"/>
              <a:pathLst>
                <a:path w="7740" h="13344" extrusionOk="0">
                  <a:moveTo>
                    <a:pt x="1" y="0"/>
                  </a:moveTo>
                  <a:lnTo>
                    <a:pt x="4938" y="13343"/>
                  </a:lnTo>
                  <a:lnTo>
                    <a:pt x="7740" y="12109"/>
                  </a:lnTo>
                  <a:lnTo>
                    <a:pt x="1" y="0"/>
                  </a:lnTo>
                  <a:close/>
                </a:path>
              </a:pathLst>
            </a:custGeom>
            <a:solidFill>
              <a:srgbClr val="9FC5E8">
                <a:alpha val="3411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34" name="Google Shape;2234;p66"/>
            <p:cNvSpPr/>
            <p:nvPr/>
          </p:nvSpPr>
          <p:spPr>
            <a:xfrm>
              <a:off x="4047225" y="2869175"/>
              <a:ext cx="356950" cy="76725"/>
            </a:xfrm>
            <a:custGeom>
              <a:avLst/>
              <a:gdLst/>
              <a:ahLst/>
              <a:cxnLst/>
              <a:rect l="l" t="t" r="r" b="b"/>
              <a:pathLst>
                <a:path w="14278" h="3069" extrusionOk="0">
                  <a:moveTo>
                    <a:pt x="14277" y="0"/>
                  </a:moveTo>
                  <a:lnTo>
                    <a:pt x="1" y="1635"/>
                  </a:lnTo>
                  <a:lnTo>
                    <a:pt x="14144" y="3069"/>
                  </a:lnTo>
                  <a:lnTo>
                    <a:pt x="14277" y="0"/>
                  </a:lnTo>
                  <a:close/>
                </a:path>
              </a:pathLst>
            </a:custGeom>
            <a:solidFill>
              <a:srgbClr val="9FC5E8">
                <a:alpha val="3411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35" name="Google Shape;2235;p66"/>
            <p:cNvSpPr/>
            <p:nvPr/>
          </p:nvSpPr>
          <p:spPr>
            <a:xfrm>
              <a:off x="3857925" y="2066925"/>
              <a:ext cx="192675" cy="213500"/>
            </a:xfrm>
            <a:custGeom>
              <a:avLst/>
              <a:gdLst/>
              <a:ahLst/>
              <a:cxnLst/>
              <a:rect l="l" t="t" r="r" b="b"/>
              <a:pathLst>
                <a:path w="7707" h="8540" extrusionOk="0">
                  <a:moveTo>
                    <a:pt x="4470" y="0"/>
                  </a:moveTo>
                  <a:lnTo>
                    <a:pt x="1" y="8540"/>
                  </a:lnTo>
                  <a:lnTo>
                    <a:pt x="7706" y="2102"/>
                  </a:lnTo>
                  <a:lnTo>
                    <a:pt x="4470" y="0"/>
                  </a:lnTo>
                  <a:close/>
                </a:path>
              </a:pathLst>
            </a:custGeom>
            <a:solidFill>
              <a:srgbClr val="9FC5E8">
                <a:alpha val="3411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236" name="Google Shape;2236;p66"/>
          <p:cNvSpPr/>
          <p:nvPr/>
        </p:nvSpPr>
        <p:spPr>
          <a:xfrm>
            <a:off x="8075925" y="3057350"/>
            <a:ext cx="709700" cy="307725"/>
          </a:xfrm>
          <a:custGeom>
            <a:avLst/>
            <a:gdLst/>
            <a:ahLst/>
            <a:cxnLst/>
            <a:rect l="l" t="t" r="r" b="b"/>
            <a:pathLst>
              <a:path w="28388" h="12309" extrusionOk="0">
                <a:moveTo>
                  <a:pt x="18247" y="0"/>
                </a:moveTo>
                <a:cubicBezTo>
                  <a:pt x="13877" y="0"/>
                  <a:pt x="10141" y="2802"/>
                  <a:pt x="8740" y="6738"/>
                </a:cubicBezTo>
                <a:lnTo>
                  <a:pt x="2769" y="6738"/>
                </a:lnTo>
                <a:cubicBezTo>
                  <a:pt x="1234" y="6738"/>
                  <a:pt x="0" y="7973"/>
                  <a:pt x="0" y="9507"/>
                </a:cubicBezTo>
                <a:cubicBezTo>
                  <a:pt x="0" y="11041"/>
                  <a:pt x="1234" y="12309"/>
                  <a:pt x="2769" y="12309"/>
                </a:cubicBezTo>
                <a:lnTo>
                  <a:pt x="25585" y="12309"/>
                </a:lnTo>
                <a:cubicBezTo>
                  <a:pt x="27153" y="12309"/>
                  <a:pt x="28387" y="11041"/>
                  <a:pt x="28387" y="9507"/>
                </a:cubicBezTo>
                <a:cubicBezTo>
                  <a:pt x="28387" y="9407"/>
                  <a:pt x="28387" y="9273"/>
                  <a:pt x="28354" y="9173"/>
                </a:cubicBezTo>
                <a:cubicBezTo>
                  <a:pt x="28087" y="3836"/>
                  <a:pt x="23684" y="0"/>
                  <a:pt x="18247" y="0"/>
                </a:cubicBezTo>
                <a:close/>
              </a:path>
            </a:pathLst>
          </a:custGeom>
          <a:solidFill>
            <a:srgbClr val="F0EF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37" name="Google Shape;2237;p66"/>
          <p:cNvSpPr/>
          <p:nvPr/>
        </p:nvSpPr>
        <p:spPr>
          <a:xfrm flipH="1">
            <a:off x="409675" y="1196250"/>
            <a:ext cx="709700" cy="307725"/>
          </a:xfrm>
          <a:custGeom>
            <a:avLst/>
            <a:gdLst/>
            <a:ahLst/>
            <a:cxnLst/>
            <a:rect l="l" t="t" r="r" b="b"/>
            <a:pathLst>
              <a:path w="28388" h="12309" extrusionOk="0">
                <a:moveTo>
                  <a:pt x="18247" y="0"/>
                </a:moveTo>
                <a:cubicBezTo>
                  <a:pt x="13877" y="0"/>
                  <a:pt x="10141" y="2802"/>
                  <a:pt x="8740" y="6738"/>
                </a:cubicBezTo>
                <a:lnTo>
                  <a:pt x="2769" y="6738"/>
                </a:lnTo>
                <a:cubicBezTo>
                  <a:pt x="1234" y="6738"/>
                  <a:pt x="0" y="7973"/>
                  <a:pt x="0" y="9507"/>
                </a:cubicBezTo>
                <a:cubicBezTo>
                  <a:pt x="0" y="11041"/>
                  <a:pt x="1234" y="12309"/>
                  <a:pt x="2769" y="12309"/>
                </a:cubicBezTo>
                <a:lnTo>
                  <a:pt x="25585" y="12309"/>
                </a:lnTo>
                <a:cubicBezTo>
                  <a:pt x="27153" y="12309"/>
                  <a:pt x="28387" y="11041"/>
                  <a:pt x="28387" y="9507"/>
                </a:cubicBezTo>
                <a:cubicBezTo>
                  <a:pt x="28387" y="9407"/>
                  <a:pt x="28387" y="9273"/>
                  <a:pt x="28354" y="9173"/>
                </a:cubicBezTo>
                <a:cubicBezTo>
                  <a:pt x="28087" y="3836"/>
                  <a:pt x="23684" y="0"/>
                  <a:pt x="18247" y="0"/>
                </a:cubicBezTo>
                <a:close/>
              </a:path>
            </a:pathLst>
          </a:custGeom>
          <a:solidFill>
            <a:srgbClr val="F0EF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38" name="Google Shape;2238;p66"/>
          <p:cNvSpPr/>
          <p:nvPr/>
        </p:nvSpPr>
        <p:spPr>
          <a:xfrm>
            <a:off x="2896750" y="4265163"/>
            <a:ext cx="208500" cy="208500"/>
          </a:xfrm>
          <a:custGeom>
            <a:avLst/>
            <a:gdLst/>
            <a:ahLst/>
            <a:cxnLst/>
            <a:rect l="l" t="t" r="r" b="b"/>
            <a:pathLst>
              <a:path w="8340" h="8340" extrusionOk="0">
                <a:moveTo>
                  <a:pt x="4170" y="0"/>
                </a:moveTo>
                <a:cubicBezTo>
                  <a:pt x="1868" y="0"/>
                  <a:pt x="0" y="1868"/>
                  <a:pt x="0" y="4170"/>
                </a:cubicBezTo>
                <a:cubicBezTo>
                  <a:pt x="0" y="6471"/>
                  <a:pt x="1868" y="8339"/>
                  <a:pt x="4170" y="8339"/>
                </a:cubicBezTo>
                <a:cubicBezTo>
                  <a:pt x="6472" y="8339"/>
                  <a:pt x="8340" y="6471"/>
                  <a:pt x="8340" y="4170"/>
                </a:cubicBezTo>
                <a:cubicBezTo>
                  <a:pt x="8340" y="1868"/>
                  <a:pt x="6472" y="0"/>
                  <a:pt x="4170" y="0"/>
                </a:cubicBezTo>
                <a:close/>
              </a:path>
            </a:pathLst>
          </a:cu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239" name="Google Shape;2239;p66"/>
          <p:cNvGrpSpPr/>
          <p:nvPr/>
        </p:nvGrpSpPr>
        <p:grpSpPr>
          <a:xfrm>
            <a:off x="586429" y="2273150"/>
            <a:ext cx="253593" cy="322744"/>
            <a:chOff x="3828325" y="875775"/>
            <a:chExt cx="330501" cy="420623"/>
          </a:xfrm>
        </p:grpSpPr>
        <p:sp>
          <p:nvSpPr>
            <p:cNvPr id="2240" name="Google Shape;2240;p66"/>
            <p:cNvSpPr/>
            <p:nvPr/>
          </p:nvSpPr>
          <p:spPr>
            <a:xfrm>
              <a:off x="3884094" y="1119247"/>
              <a:ext cx="53711" cy="53776"/>
            </a:xfrm>
            <a:custGeom>
              <a:avLst/>
              <a:gdLst/>
              <a:ahLst/>
              <a:cxnLst/>
              <a:rect l="l" t="t" r="r" b="b"/>
              <a:pathLst>
                <a:path w="835" h="836" extrusionOk="0">
                  <a:moveTo>
                    <a:pt x="474" y="1"/>
                  </a:moveTo>
                  <a:cubicBezTo>
                    <a:pt x="323" y="1"/>
                    <a:pt x="155" y="120"/>
                    <a:pt x="100" y="285"/>
                  </a:cubicBezTo>
                  <a:cubicBezTo>
                    <a:pt x="0" y="485"/>
                    <a:pt x="67" y="719"/>
                    <a:pt x="234" y="819"/>
                  </a:cubicBezTo>
                  <a:cubicBezTo>
                    <a:pt x="269" y="830"/>
                    <a:pt x="305" y="836"/>
                    <a:pt x="340" y="836"/>
                  </a:cubicBezTo>
                  <a:cubicBezTo>
                    <a:pt x="502" y="836"/>
                    <a:pt x="652" y="716"/>
                    <a:pt x="734" y="552"/>
                  </a:cubicBezTo>
                  <a:cubicBezTo>
                    <a:pt x="834" y="352"/>
                    <a:pt x="734" y="118"/>
                    <a:pt x="567" y="18"/>
                  </a:cubicBezTo>
                  <a:cubicBezTo>
                    <a:pt x="538" y="6"/>
                    <a:pt x="506" y="1"/>
                    <a:pt x="474"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41" name="Google Shape;2241;p66"/>
            <p:cNvSpPr/>
            <p:nvPr/>
          </p:nvSpPr>
          <p:spPr>
            <a:xfrm>
              <a:off x="3918444" y="1068109"/>
              <a:ext cx="126656" cy="79699"/>
            </a:xfrm>
            <a:custGeom>
              <a:avLst/>
              <a:gdLst/>
              <a:ahLst/>
              <a:cxnLst/>
              <a:rect l="l" t="t" r="r" b="b"/>
              <a:pathLst>
                <a:path w="1969" h="1239" extrusionOk="0">
                  <a:moveTo>
                    <a:pt x="1114" y="1"/>
                  </a:moveTo>
                  <a:cubicBezTo>
                    <a:pt x="642" y="1"/>
                    <a:pt x="123" y="511"/>
                    <a:pt x="0" y="880"/>
                  </a:cubicBezTo>
                  <a:lnTo>
                    <a:pt x="0" y="1180"/>
                  </a:lnTo>
                  <a:cubicBezTo>
                    <a:pt x="43" y="1223"/>
                    <a:pt x="86" y="1238"/>
                    <a:pt x="130" y="1238"/>
                  </a:cubicBezTo>
                  <a:cubicBezTo>
                    <a:pt x="223" y="1238"/>
                    <a:pt x="320" y="1169"/>
                    <a:pt x="434" y="1147"/>
                  </a:cubicBezTo>
                  <a:cubicBezTo>
                    <a:pt x="551" y="1108"/>
                    <a:pt x="668" y="1091"/>
                    <a:pt x="785" y="1091"/>
                  </a:cubicBezTo>
                  <a:cubicBezTo>
                    <a:pt x="868" y="1091"/>
                    <a:pt x="951" y="1099"/>
                    <a:pt x="1034" y="1113"/>
                  </a:cubicBezTo>
                  <a:cubicBezTo>
                    <a:pt x="1188" y="1113"/>
                    <a:pt x="1349" y="1156"/>
                    <a:pt x="1488" y="1156"/>
                  </a:cubicBezTo>
                  <a:cubicBezTo>
                    <a:pt x="1650" y="1156"/>
                    <a:pt x="1781" y="1098"/>
                    <a:pt x="1835" y="846"/>
                  </a:cubicBezTo>
                  <a:cubicBezTo>
                    <a:pt x="1968" y="446"/>
                    <a:pt x="1601" y="113"/>
                    <a:pt x="1234" y="12"/>
                  </a:cubicBezTo>
                  <a:cubicBezTo>
                    <a:pt x="1195" y="5"/>
                    <a:pt x="1155" y="1"/>
                    <a:pt x="1114"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42" name="Google Shape;2242;p66"/>
            <p:cNvSpPr/>
            <p:nvPr/>
          </p:nvSpPr>
          <p:spPr>
            <a:xfrm>
              <a:off x="3828325" y="1159001"/>
              <a:ext cx="81564" cy="135211"/>
            </a:xfrm>
            <a:custGeom>
              <a:avLst/>
              <a:gdLst/>
              <a:ahLst/>
              <a:cxnLst/>
              <a:rect l="l" t="t" r="r" b="b"/>
              <a:pathLst>
                <a:path w="1268" h="2102" extrusionOk="0">
                  <a:moveTo>
                    <a:pt x="1234" y="0"/>
                  </a:moveTo>
                  <a:cubicBezTo>
                    <a:pt x="1168" y="0"/>
                    <a:pt x="1101" y="134"/>
                    <a:pt x="1068" y="167"/>
                  </a:cubicBezTo>
                  <a:cubicBezTo>
                    <a:pt x="1001" y="267"/>
                    <a:pt x="934" y="334"/>
                    <a:pt x="867" y="434"/>
                  </a:cubicBezTo>
                  <a:cubicBezTo>
                    <a:pt x="734" y="601"/>
                    <a:pt x="634" y="768"/>
                    <a:pt x="534" y="968"/>
                  </a:cubicBezTo>
                  <a:cubicBezTo>
                    <a:pt x="400" y="1135"/>
                    <a:pt x="300" y="1335"/>
                    <a:pt x="234" y="1535"/>
                  </a:cubicBezTo>
                  <a:cubicBezTo>
                    <a:pt x="134" y="1702"/>
                    <a:pt x="33" y="1902"/>
                    <a:pt x="0" y="2102"/>
                  </a:cubicBezTo>
                  <a:cubicBezTo>
                    <a:pt x="67" y="1935"/>
                    <a:pt x="134" y="1735"/>
                    <a:pt x="234" y="1568"/>
                  </a:cubicBezTo>
                  <a:cubicBezTo>
                    <a:pt x="334" y="1401"/>
                    <a:pt x="400" y="1201"/>
                    <a:pt x="500" y="1035"/>
                  </a:cubicBezTo>
                  <a:cubicBezTo>
                    <a:pt x="634" y="868"/>
                    <a:pt x="734" y="701"/>
                    <a:pt x="834" y="534"/>
                  </a:cubicBezTo>
                  <a:cubicBezTo>
                    <a:pt x="901" y="467"/>
                    <a:pt x="967" y="367"/>
                    <a:pt x="1034" y="301"/>
                  </a:cubicBezTo>
                  <a:cubicBezTo>
                    <a:pt x="1068" y="234"/>
                    <a:pt x="1101" y="201"/>
                    <a:pt x="1134" y="167"/>
                  </a:cubicBezTo>
                  <a:cubicBezTo>
                    <a:pt x="1168" y="134"/>
                    <a:pt x="1201" y="101"/>
                    <a:pt x="1234" y="67"/>
                  </a:cubicBezTo>
                  <a:cubicBezTo>
                    <a:pt x="1268" y="67"/>
                    <a:pt x="1268" y="67"/>
                    <a:pt x="1268" y="34"/>
                  </a:cubicBezTo>
                  <a:cubicBezTo>
                    <a:pt x="1268" y="34"/>
                    <a:pt x="1234" y="0"/>
                    <a:pt x="1234"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43" name="Google Shape;2243;p66"/>
            <p:cNvSpPr/>
            <p:nvPr/>
          </p:nvSpPr>
          <p:spPr>
            <a:xfrm>
              <a:off x="3839003" y="1079623"/>
              <a:ext cx="77319" cy="60144"/>
            </a:xfrm>
            <a:custGeom>
              <a:avLst/>
              <a:gdLst/>
              <a:ahLst/>
              <a:cxnLst/>
              <a:rect l="l" t="t" r="r" b="b"/>
              <a:pathLst>
                <a:path w="1202" h="935" extrusionOk="0">
                  <a:moveTo>
                    <a:pt x="1" y="0"/>
                  </a:moveTo>
                  <a:cubicBezTo>
                    <a:pt x="1" y="0"/>
                    <a:pt x="1" y="34"/>
                    <a:pt x="1" y="34"/>
                  </a:cubicBezTo>
                  <a:cubicBezTo>
                    <a:pt x="501" y="200"/>
                    <a:pt x="902" y="534"/>
                    <a:pt x="1202" y="934"/>
                  </a:cubicBezTo>
                  <a:cubicBezTo>
                    <a:pt x="935" y="501"/>
                    <a:pt x="501" y="200"/>
                    <a:pt x="1"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44" name="Google Shape;2244;p66"/>
            <p:cNvSpPr/>
            <p:nvPr/>
          </p:nvSpPr>
          <p:spPr>
            <a:xfrm>
              <a:off x="3845435" y="1103230"/>
              <a:ext cx="58021" cy="37501"/>
            </a:xfrm>
            <a:custGeom>
              <a:avLst/>
              <a:gdLst/>
              <a:ahLst/>
              <a:cxnLst/>
              <a:rect l="l" t="t" r="r" b="b"/>
              <a:pathLst>
                <a:path w="902" h="583" extrusionOk="0">
                  <a:moveTo>
                    <a:pt x="1" y="0"/>
                  </a:moveTo>
                  <a:lnTo>
                    <a:pt x="1" y="0"/>
                  </a:lnTo>
                  <a:cubicBezTo>
                    <a:pt x="301" y="167"/>
                    <a:pt x="601" y="334"/>
                    <a:pt x="868" y="567"/>
                  </a:cubicBezTo>
                  <a:cubicBezTo>
                    <a:pt x="868" y="578"/>
                    <a:pt x="872" y="582"/>
                    <a:pt x="877" y="582"/>
                  </a:cubicBezTo>
                  <a:cubicBezTo>
                    <a:pt x="887" y="582"/>
                    <a:pt x="902" y="567"/>
                    <a:pt x="902" y="567"/>
                  </a:cubicBezTo>
                  <a:cubicBezTo>
                    <a:pt x="601" y="334"/>
                    <a:pt x="335" y="134"/>
                    <a:pt x="1"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45" name="Google Shape;2245;p66"/>
            <p:cNvSpPr/>
            <p:nvPr/>
          </p:nvSpPr>
          <p:spPr>
            <a:xfrm>
              <a:off x="3939864" y="1116610"/>
              <a:ext cx="68763" cy="179788"/>
            </a:xfrm>
            <a:custGeom>
              <a:avLst/>
              <a:gdLst/>
              <a:ahLst/>
              <a:cxnLst/>
              <a:rect l="l" t="t" r="r" b="b"/>
              <a:pathLst>
                <a:path w="1069" h="2795" extrusionOk="0">
                  <a:moveTo>
                    <a:pt x="413" y="1"/>
                  </a:moveTo>
                  <a:cubicBezTo>
                    <a:pt x="401" y="1"/>
                    <a:pt x="384" y="9"/>
                    <a:pt x="368" y="26"/>
                  </a:cubicBezTo>
                  <a:cubicBezTo>
                    <a:pt x="268" y="259"/>
                    <a:pt x="201" y="526"/>
                    <a:pt x="101" y="793"/>
                  </a:cubicBezTo>
                  <a:cubicBezTo>
                    <a:pt x="67" y="893"/>
                    <a:pt x="1" y="993"/>
                    <a:pt x="34" y="1126"/>
                  </a:cubicBezTo>
                  <a:cubicBezTo>
                    <a:pt x="67" y="1260"/>
                    <a:pt x="101" y="1393"/>
                    <a:pt x="134" y="1527"/>
                  </a:cubicBezTo>
                  <a:cubicBezTo>
                    <a:pt x="167" y="1660"/>
                    <a:pt x="201" y="1827"/>
                    <a:pt x="234" y="1960"/>
                  </a:cubicBezTo>
                  <a:cubicBezTo>
                    <a:pt x="268" y="2027"/>
                    <a:pt x="368" y="2127"/>
                    <a:pt x="434" y="2194"/>
                  </a:cubicBezTo>
                  <a:cubicBezTo>
                    <a:pt x="634" y="2394"/>
                    <a:pt x="835" y="2594"/>
                    <a:pt x="1068" y="2794"/>
                  </a:cubicBezTo>
                  <a:cubicBezTo>
                    <a:pt x="1068" y="2794"/>
                    <a:pt x="1068" y="2761"/>
                    <a:pt x="1068" y="2761"/>
                  </a:cubicBezTo>
                  <a:cubicBezTo>
                    <a:pt x="901" y="2594"/>
                    <a:pt x="735" y="2427"/>
                    <a:pt x="568" y="2261"/>
                  </a:cubicBezTo>
                  <a:cubicBezTo>
                    <a:pt x="468" y="2194"/>
                    <a:pt x="368" y="2094"/>
                    <a:pt x="301" y="1960"/>
                  </a:cubicBezTo>
                  <a:cubicBezTo>
                    <a:pt x="234" y="1860"/>
                    <a:pt x="234" y="1694"/>
                    <a:pt x="201" y="1560"/>
                  </a:cubicBezTo>
                  <a:cubicBezTo>
                    <a:pt x="167" y="1460"/>
                    <a:pt x="134" y="1327"/>
                    <a:pt x="101" y="1193"/>
                  </a:cubicBezTo>
                  <a:cubicBezTo>
                    <a:pt x="67" y="1026"/>
                    <a:pt x="101" y="893"/>
                    <a:pt x="167" y="760"/>
                  </a:cubicBezTo>
                  <a:cubicBezTo>
                    <a:pt x="268" y="526"/>
                    <a:pt x="334" y="259"/>
                    <a:pt x="434" y="26"/>
                  </a:cubicBezTo>
                  <a:cubicBezTo>
                    <a:pt x="434" y="9"/>
                    <a:pt x="426" y="1"/>
                    <a:pt x="413"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46" name="Google Shape;2246;p66"/>
            <p:cNvSpPr/>
            <p:nvPr/>
          </p:nvSpPr>
          <p:spPr>
            <a:xfrm>
              <a:off x="3957039" y="1118733"/>
              <a:ext cx="85874" cy="169046"/>
            </a:xfrm>
            <a:custGeom>
              <a:avLst/>
              <a:gdLst/>
              <a:ahLst/>
              <a:cxnLst/>
              <a:rect l="l" t="t" r="r" b="b"/>
              <a:pathLst>
                <a:path w="1335" h="2628" extrusionOk="0">
                  <a:moveTo>
                    <a:pt x="217" y="1"/>
                  </a:moveTo>
                  <a:cubicBezTo>
                    <a:pt x="209" y="1"/>
                    <a:pt x="201" y="9"/>
                    <a:pt x="201" y="26"/>
                  </a:cubicBezTo>
                  <a:cubicBezTo>
                    <a:pt x="134" y="293"/>
                    <a:pt x="101" y="560"/>
                    <a:pt x="34" y="827"/>
                  </a:cubicBezTo>
                  <a:cubicBezTo>
                    <a:pt x="34" y="960"/>
                    <a:pt x="1" y="1060"/>
                    <a:pt x="34" y="1160"/>
                  </a:cubicBezTo>
                  <a:cubicBezTo>
                    <a:pt x="101" y="1294"/>
                    <a:pt x="134" y="1427"/>
                    <a:pt x="201" y="1560"/>
                  </a:cubicBezTo>
                  <a:cubicBezTo>
                    <a:pt x="267" y="1694"/>
                    <a:pt x="301" y="1827"/>
                    <a:pt x="367" y="1961"/>
                  </a:cubicBezTo>
                  <a:cubicBezTo>
                    <a:pt x="434" y="2061"/>
                    <a:pt x="534" y="2094"/>
                    <a:pt x="601" y="2161"/>
                  </a:cubicBezTo>
                  <a:cubicBezTo>
                    <a:pt x="868" y="2328"/>
                    <a:pt x="1101" y="2494"/>
                    <a:pt x="1335" y="2628"/>
                  </a:cubicBezTo>
                  <a:cubicBezTo>
                    <a:pt x="1168" y="2494"/>
                    <a:pt x="968" y="2361"/>
                    <a:pt x="768" y="2228"/>
                  </a:cubicBezTo>
                  <a:cubicBezTo>
                    <a:pt x="668" y="2161"/>
                    <a:pt x="534" y="2061"/>
                    <a:pt x="434" y="1961"/>
                  </a:cubicBezTo>
                  <a:cubicBezTo>
                    <a:pt x="367" y="1861"/>
                    <a:pt x="334" y="1727"/>
                    <a:pt x="267" y="1594"/>
                  </a:cubicBezTo>
                  <a:cubicBezTo>
                    <a:pt x="234" y="1460"/>
                    <a:pt x="167" y="1360"/>
                    <a:pt x="134" y="1227"/>
                  </a:cubicBezTo>
                  <a:cubicBezTo>
                    <a:pt x="67" y="1093"/>
                    <a:pt x="67" y="960"/>
                    <a:pt x="101" y="793"/>
                  </a:cubicBezTo>
                  <a:cubicBezTo>
                    <a:pt x="167" y="526"/>
                    <a:pt x="201" y="293"/>
                    <a:pt x="234" y="26"/>
                  </a:cubicBezTo>
                  <a:cubicBezTo>
                    <a:pt x="234" y="9"/>
                    <a:pt x="226" y="1"/>
                    <a:pt x="217"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47" name="Google Shape;2247;p66"/>
            <p:cNvSpPr/>
            <p:nvPr/>
          </p:nvSpPr>
          <p:spPr>
            <a:xfrm>
              <a:off x="3974213" y="1103745"/>
              <a:ext cx="105171" cy="153994"/>
            </a:xfrm>
            <a:custGeom>
              <a:avLst/>
              <a:gdLst/>
              <a:ahLst/>
              <a:cxnLst/>
              <a:rect l="l" t="t" r="r" b="b"/>
              <a:pathLst>
                <a:path w="1635" h="2394" extrusionOk="0">
                  <a:moveTo>
                    <a:pt x="50" y="0"/>
                  </a:moveTo>
                  <a:cubicBezTo>
                    <a:pt x="42" y="0"/>
                    <a:pt x="34" y="9"/>
                    <a:pt x="34" y="26"/>
                  </a:cubicBezTo>
                  <a:cubicBezTo>
                    <a:pt x="34" y="292"/>
                    <a:pt x="34" y="559"/>
                    <a:pt x="34" y="859"/>
                  </a:cubicBezTo>
                  <a:cubicBezTo>
                    <a:pt x="34" y="960"/>
                    <a:pt x="0" y="1060"/>
                    <a:pt x="67" y="1160"/>
                  </a:cubicBezTo>
                  <a:cubicBezTo>
                    <a:pt x="134" y="1293"/>
                    <a:pt x="234" y="1427"/>
                    <a:pt x="301" y="1527"/>
                  </a:cubicBezTo>
                  <a:cubicBezTo>
                    <a:pt x="401" y="1660"/>
                    <a:pt x="467" y="1760"/>
                    <a:pt x="567" y="1894"/>
                  </a:cubicBezTo>
                  <a:cubicBezTo>
                    <a:pt x="634" y="1960"/>
                    <a:pt x="734" y="1994"/>
                    <a:pt x="834" y="2027"/>
                  </a:cubicBezTo>
                  <a:cubicBezTo>
                    <a:pt x="1101" y="2160"/>
                    <a:pt x="1335" y="2260"/>
                    <a:pt x="1635" y="2394"/>
                  </a:cubicBezTo>
                  <a:cubicBezTo>
                    <a:pt x="1635" y="2394"/>
                    <a:pt x="1635" y="2394"/>
                    <a:pt x="1635" y="2361"/>
                  </a:cubicBezTo>
                  <a:cubicBezTo>
                    <a:pt x="1401" y="2260"/>
                    <a:pt x="1201" y="2160"/>
                    <a:pt x="968" y="2060"/>
                  </a:cubicBezTo>
                  <a:cubicBezTo>
                    <a:pt x="868" y="2027"/>
                    <a:pt x="734" y="1960"/>
                    <a:pt x="634" y="1894"/>
                  </a:cubicBezTo>
                  <a:cubicBezTo>
                    <a:pt x="534" y="1793"/>
                    <a:pt x="467" y="1660"/>
                    <a:pt x="401" y="1560"/>
                  </a:cubicBezTo>
                  <a:cubicBezTo>
                    <a:pt x="301" y="1427"/>
                    <a:pt x="234" y="1326"/>
                    <a:pt x="167" y="1226"/>
                  </a:cubicBezTo>
                  <a:cubicBezTo>
                    <a:pt x="67" y="1093"/>
                    <a:pt x="67" y="960"/>
                    <a:pt x="67" y="793"/>
                  </a:cubicBezTo>
                  <a:cubicBezTo>
                    <a:pt x="67" y="526"/>
                    <a:pt x="67" y="259"/>
                    <a:pt x="67" y="26"/>
                  </a:cubicBezTo>
                  <a:cubicBezTo>
                    <a:pt x="67" y="9"/>
                    <a:pt x="59" y="0"/>
                    <a:pt x="50"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48" name="Google Shape;2248;p66"/>
            <p:cNvSpPr/>
            <p:nvPr/>
          </p:nvSpPr>
          <p:spPr>
            <a:xfrm>
              <a:off x="3982768" y="1104388"/>
              <a:ext cx="126656" cy="134053"/>
            </a:xfrm>
            <a:custGeom>
              <a:avLst/>
              <a:gdLst/>
              <a:ahLst/>
              <a:cxnLst/>
              <a:rect l="l" t="t" r="r" b="b"/>
              <a:pathLst>
                <a:path w="1969" h="2084" extrusionOk="0">
                  <a:moveTo>
                    <a:pt x="26" y="1"/>
                  </a:moveTo>
                  <a:cubicBezTo>
                    <a:pt x="16" y="1"/>
                    <a:pt x="1" y="16"/>
                    <a:pt x="1" y="16"/>
                  </a:cubicBezTo>
                  <a:cubicBezTo>
                    <a:pt x="34" y="282"/>
                    <a:pt x="68" y="583"/>
                    <a:pt x="134" y="849"/>
                  </a:cubicBezTo>
                  <a:cubicBezTo>
                    <a:pt x="134" y="950"/>
                    <a:pt x="168" y="1050"/>
                    <a:pt x="234" y="1150"/>
                  </a:cubicBezTo>
                  <a:cubicBezTo>
                    <a:pt x="334" y="1250"/>
                    <a:pt x="434" y="1350"/>
                    <a:pt x="535" y="1483"/>
                  </a:cubicBezTo>
                  <a:cubicBezTo>
                    <a:pt x="635" y="1583"/>
                    <a:pt x="735" y="1683"/>
                    <a:pt x="835" y="1783"/>
                  </a:cubicBezTo>
                  <a:cubicBezTo>
                    <a:pt x="901" y="1850"/>
                    <a:pt x="1002" y="1850"/>
                    <a:pt x="1102" y="1884"/>
                  </a:cubicBezTo>
                  <a:cubicBezTo>
                    <a:pt x="1402" y="1950"/>
                    <a:pt x="1669" y="2017"/>
                    <a:pt x="1969" y="2084"/>
                  </a:cubicBezTo>
                  <a:cubicBezTo>
                    <a:pt x="1735" y="2017"/>
                    <a:pt x="1502" y="1950"/>
                    <a:pt x="1268" y="1884"/>
                  </a:cubicBezTo>
                  <a:cubicBezTo>
                    <a:pt x="1135" y="1850"/>
                    <a:pt x="1002" y="1817"/>
                    <a:pt x="901" y="1750"/>
                  </a:cubicBezTo>
                  <a:cubicBezTo>
                    <a:pt x="768" y="1683"/>
                    <a:pt x="701" y="1550"/>
                    <a:pt x="601" y="1483"/>
                  </a:cubicBezTo>
                  <a:cubicBezTo>
                    <a:pt x="501" y="1383"/>
                    <a:pt x="434" y="1283"/>
                    <a:pt x="334" y="1183"/>
                  </a:cubicBezTo>
                  <a:cubicBezTo>
                    <a:pt x="201" y="1050"/>
                    <a:pt x="201" y="916"/>
                    <a:pt x="168" y="783"/>
                  </a:cubicBezTo>
                  <a:cubicBezTo>
                    <a:pt x="134" y="516"/>
                    <a:pt x="68" y="282"/>
                    <a:pt x="34" y="16"/>
                  </a:cubicBezTo>
                  <a:cubicBezTo>
                    <a:pt x="34" y="4"/>
                    <a:pt x="30" y="1"/>
                    <a:pt x="26"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49" name="Google Shape;2249;p66"/>
            <p:cNvSpPr/>
            <p:nvPr/>
          </p:nvSpPr>
          <p:spPr>
            <a:xfrm>
              <a:off x="3948483" y="875775"/>
              <a:ext cx="109481" cy="223208"/>
            </a:xfrm>
            <a:custGeom>
              <a:avLst/>
              <a:gdLst/>
              <a:ahLst/>
              <a:cxnLst/>
              <a:rect l="l" t="t" r="r" b="b"/>
              <a:pathLst>
                <a:path w="1702" h="3470" extrusionOk="0">
                  <a:moveTo>
                    <a:pt x="0" y="3469"/>
                  </a:moveTo>
                  <a:cubicBezTo>
                    <a:pt x="0" y="2836"/>
                    <a:pt x="267" y="2102"/>
                    <a:pt x="467" y="1535"/>
                  </a:cubicBezTo>
                  <a:cubicBezTo>
                    <a:pt x="634" y="1101"/>
                    <a:pt x="834" y="534"/>
                    <a:pt x="1168" y="234"/>
                  </a:cubicBezTo>
                  <a:cubicBezTo>
                    <a:pt x="1401" y="0"/>
                    <a:pt x="1668" y="34"/>
                    <a:pt x="1668" y="367"/>
                  </a:cubicBezTo>
                  <a:cubicBezTo>
                    <a:pt x="1701" y="968"/>
                    <a:pt x="1334" y="1601"/>
                    <a:pt x="1068" y="2135"/>
                  </a:cubicBezTo>
                  <a:cubicBezTo>
                    <a:pt x="901" y="2402"/>
                    <a:pt x="734" y="2702"/>
                    <a:pt x="534" y="2969"/>
                  </a:cubicBezTo>
                  <a:cubicBezTo>
                    <a:pt x="434" y="3103"/>
                    <a:pt x="300" y="3236"/>
                    <a:pt x="200" y="3369"/>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50" name="Google Shape;2250;p66"/>
            <p:cNvSpPr/>
            <p:nvPr/>
          </p:nvSpPr>
          <p:spPr>
            <a:xfrm>
              <a:off x="3866920" y="903628"/>
              <a:ext cx="83751" cy="216840"/>
            </a:xfrm>
            <a:custGeom>
              <a:avLst/>
              <a:gdLst/>
              <a:ahLst/>
              <a:cxnLst/>
              <a:rect l="l" t="t" r="r" b="b"/>
              <a:pathLst>
                <a:path w="1302" h="3371" extrusionOk="0">
                  <a:moveTo>
                    <a:pt x="1235" y="3370"/>
                  </a:moveTo>
                  <a:cubicBezTo>
                    <a:pt x="834" y="2936"/>
                    <a:pt x="601" y="2269"/>
                    <a:pt x="367" y="1736"/>
                  </a:cubicBezTo>
                  <a:cubicBezTo>
                    <a:pt x="201" y="1369"/>
                    <a:pt x="1" y="835"/>
                    <a:pt x="34" y="435"/>
                  </a:cubicBezTo>
                  <a:cubicBezTo>
                    <a:pt x="67" y="134"/>
                    <a:pt x="267" y="1"/>
                    <a:pt x="468" y="234"/>
                  </a:cubicBezTo>
                  <a:cubicBezTo>
                    <a:pt x="868" y="635"/>
                    <a:pt x="1001" y="1302"/>
                    <a:pt x="1135" y="1802"/>
                  </a:cubicBezTo>
                  <a:cubicBezTo>
                    <a:pt x="1201" y="2102"/>
                    <a:pt x="1268" y="2403"/>
                    <a:pt x="1301" y="2703"/>
                  </a:cubicBezTo>
                  <a:cubicBezTo>
                    <a:pt x="1301" y="2870"/>
                    <a:pt x="1268" y="3036"/>
                    <a:pt x="1301" y="3203"/>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51" name="Google Shape;2251;p66"/>
            <p:cNvSpPr/>
            <p:nvPr/>
          </p:nvSpPr>
          <p:spPr>
            <a:xfrm>
              <a:off x="4019241" y="1098663"/>
              <a:ext cx="139585" cy="73009"/>
            </a:xfrm>
            <a:custGeom>
              <a:avLst/>
              <a:gdLst/>
              <a:ahLst/>
              <a:cxnLst/>
              <a:rect l="l" t="t" r="r" b="b"/>
              <a:pathLst>
                <a:path w="2170" h="1135" extrusionOk="0">
                  <a:moveTo>
                    <a:pt x="175" y="0"/>
                  </a:moveTo>
                  <a:cubicBezTo>
                    <a:pt x="127" y="0"/>
                    <a:pt x="80" y="2"/>
                    <a:pt x="34" y="4"/>
                  </a:cubicBezTo>
                  <a:lnTo>
                    <a:pt x="1" y="271"/>
                  </a:lnTo>
                  <a:cubicBezTo>
                    <a:pt x="5" y="271"/>
                    <a:pt x="9" y="271"/>
                    <a:pt x="13" y="271"/>
                  </a:cubicBezTo>
                  <a:cubicBezTo>
                    <a:pt x="302" y="271"/>
                    <a:pt x="1437" y="1135"/>
                    <a:pt x="1919" y="1135"/>
                  </a:cubicBezTo>
                  <a:cubicBezTo>
                    <a:pt x="2042" y="1135"/>
                    <a:pt x="2122" y="1079"/>
                    <a:pt x="2136" y="938"/>
                  </a:cubicBezTo>
                  <a:cubicBezTo>
                    <a:pt x="2169" y="638"/>
                    <a:pt x="1902" y="438"/>
                    <a:pt x="1702" y="338"/>
                  </a:cubicBezTo>
                  <a:cubicBezTo>
                    <a:pt x="1245" y="155"/>
                    <a:pt x="677" y="0"/>
                    <a:pt x="175" y="0"/>
                  </a:cubicBez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252" name="Google Shape;2252;p66"/>
          <p:cNvGrpSpPr/>
          <p:nvPr/>
        </p:nvGrpSpPr>
        <p:grpSpPr>
          <a:xfrm rot="-1286283" flipH="1">
            <a:off x="8304097" y="1188718"/>
            <a:ext cx="253553" cy="322654"/>
            <a:chOff x="3828325" y="875775"/>
            <a:chExt cx="330501" cy="420623"/>
          </a:xfrm>
        </p:grpSpPr>
        <p:sp>
          <p:nvSpPr>
            <p:cNvPr id="2253" name="Google Shape;2253;p66"/>
            <p:cNvSpPr/>
            <p:nvPr/>
          </p:nvSpPr>
          <p:spPr>
            <a:xfrm>
              <a:off x="3884094" y="1119247"/>
              <a:ext cx="53711" cy="53776"/>
            </a:xfrm>
            <a:custGeom>
              <a:avLst/>
              <a:gdLst/>
              <a:ahLst/>
              <a:cxnLst/>
              <a:rect l="l" t="t" r="r" b="b"/>
              <a:pathLst>
                <a:path w="835" h="836" extrusionOk="0">
                  <a:moveTo>
                    <a:pt x="474" y="1"/>
                  </a:moveTo>
                  <a:cubicBezTo>
                    <a:pt x="323" y="1"/>
                    <a:pt x="155" y="120"/>
                    <a:pt x="100" y="285"/>
                  </a:cubicBezTo>
                  <a:cubicBezTo>
                    <a:pt x="0" y="485"/>
                    <a:pt x="67" y="719"/>
                    <a:pt x="234" y="819"/>
                  </a:cubicBezTo>
                  <a:cubicBezTo>
                    <a:pt x="269" y="830"/>
                    <a:pt x="305" y="836"/>
                    <a:pt x="340" y="836"/>
                  </a:cubicBezTo>
                  <a:cubicBezTo>
                    <a:pt x="502" y="836"/>
                    <a:pt x="652" y="716"/>
                    <a:pt x="734" y="552"/>
                  </a:cubicBezTo>
                  <a:cubicBezTo>
                    <a:pt x="834" y="352"/>
                    <a:pt x="734" y="118"/>
                    <a:pt x="567" y="18"/>
                  </a:cubicBezTo>
                  <a:cubicBezTo>
                    <a:pt x="538" y="6"/>
                    <a:pt x="506" y="1"/>
                    <a:pt x="474" y="1"/>
                  </a:cubicBez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54" name="Google Shape;2254;p66"/>
            <p:cNvSpPr/>
            <p:nvPr/>
          </p:nvSpPr>
          <p:spPr>
            <a:xfrm>
              <a:off x="3918444" y="1068109"/>
              <a:ext cx="126656" cy="79699"/>
            </a:xfrm>
            <a:custGeom>
              <a:avLst/>
              <a:gdLst/>
              <a:ahLst/>
              <a:cxnLst/>
              <a:rect l="l" t="t" r="r" b="b"/>
              <a:pathLst>
                <a:path w="1969" h="1239" extrusionOk="0">
                  <a:moveTo>
                    <a:pt x="1114" y="1"/>
                  </a:moveTo>
                  <a:cubicBezTo>
                    <a:pt x="642" y="1"/>
                    <a:pt x="123" y="511"/>
                    <a:pt x="0" y="880"/>
                  </a:cubicBezTo>
                  <a:lnTo>
                    <a:pt x="0" y="1180"/>
                  </a:lnTo>
                  <a:cubicBezTo>
                    <a:pt x="43" y="1223"/>
                    <a:pt x="86" y="1238"/>
                    <a:pt x="130" y="1238"/>
                  </a:cubicBezTo>
                  <a:cubicBezTo>
                    <a:pt x="223" y="1238"/>
                    <a:pt x="320" y="1169"/>
                    <a:pt x="434" y="1147"/>
                  </a:cubicBezTo>
                  <a:cubicBezTo>
                    <a:pt x="551" y="1108"/>
                    <a:pt x="668" y="1091"/>
                    <a:pt x="785" y="1091"/>
                  </a:cubicBezTo>
                  <a:cubicBezTo>
                    <a:pt x="868" y="1091"/>
                    <a:pt x="951" y="1099"/>
                    <a:pt x="1034" y="1113"/>
                  </a:cubicBezTo>
                  <a:cubicBezTo>
                    <a:pt x="1188" y="1113"/>
                    <a:pt x="1349" y="1156"/>
                    <a:pt x="1488" y="1156"/>
                  </a:cubicBezTo>
                  <a:cubicBezTo>
                    <a:pt x="1650" y="1156"/>
                    <a:pt x="1781" y="1098"/>
                    <a:pt x="1835" y="846"/>
                  </a:cubicBezTo>
                  <a:cubicBezTo>
                    <a:pt x="1968" y="446"/>
                    <a:pt x="1601" y="113"/>
                    <a:pt x="1234" y="12"/>
                  </a:cubicBezTo>
                  <a:cubicBezTo>
                    <a:pt x="1195" y="5"/>
                    <a:pt x="1155" y="1"/>
                    <a:pt x="1114" y="1"/>
                  </a:cubicBez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55" name="Google Shape;2255;p66"/>
            <p:cNvSpPr/>
            <p:nvPr/>
          </p:nvSpPr>
          <p:spPr>
            <a:xfrm>
              <a:off x="3828325" y="1159001"/>
              <a:ext cx="81564" cy="135211"/>
            </a:xfrm>
            <a:custGeom>
              <a:avLst/>
              <a:gdLst/>
              <a:ahLst/>
              <a:cxnLst/>
              <a:rect l="l" t="t" r="r" b="b"/>
              <a:pathLst>
                <a:path w="1268" h="2102" extrusionOk="0">
                  <a:moveTo>
                    <a:pt x="1234" y="0"/>
                  </a:moveTo>
                  <a:cubicBezTo>
                    <a:pt x="1168" y="0"/>
                    <a:pt x="1101" y="134"/>
                    <a:pt x="1068" y="167"/>
                  </a:cubicBezTo>
                  <a:cubicBezTo>
                    <a:pt x="1001" y="267"/>
                    <a:pt x="934" y="334"/>
                    <a:pt x="867" y="434"/>
                  </a:cubicBezTo>
                  <a:cubicBezTo>
                    <a:pt x="734" y="601"/>
                    <a:pt x="634" y="768"/>
                    <a:pt x="534" y="968"/>
                  </a:cubicBezTo>
                  <a:cubicBezTo>
                    <a:pt x="400" y="1135"/>
                    <a:pt x="300" y="1335"/>
                    <a:pt x="234" y="1535"/>
                  </a:cubicBezTo>
                  <a:cubicBezTo>
                    <a:pt x="134" y="1702"/>
                    <a:pt x="33" y="1902"/>
                    <a:pt x="0" y="2102"/>
                  </a:cubicBezTo>
                  <a:cubicBezTo>
                    <a:pt x="67" y="1935"/>
                    <a:pt x="134" y="1735"/>
                    <a:pt x="234" y="1568"/>
                  </a:cubicBezTo>
                  <a:cubicBezTo>
                    <a:pt x="334" y="1401"/>
                    <a:pt x="400" y="1201"/>
                    <a:pt x="500" y="1035"/>
                  </a:cubicBezTo>
                  <a:cubicBezTo>
                    <a:pt x="634" y="868"/>
                    <a:pt x="734" y="701"/>
                    <a:pt x="834" y="534"/>
                  </a:cubicBezTo>
                  <a:cubicBezTo>
                    <a:pt x="901" y="467"/>
                    <a:pt x="967" y="367"/>
                    <a:pt x="1034" y="301"/>
                  </a:cubicBezTo>
                  <a:cubicBezTo>
                    <a:pt x="1068" y="234"/>
                    <a:pt x="1101" y="201"/>
                    <a:pt x="1134" y="167"/>
                  </a:cubicBezTo>
                  <a:cubicBezTo>
                    <a:pt x="1168" y="134"/>
                    <a:pt x="1201" y="101"/>
                    <a:pt x="1234" y="67"/>
                  </a:cubicBezTo>
                  <a:cubicBezTo>
                    <a:pt x="1268" y="67"/>
                    <a:pt x="1268" y="67"/>
                    <a:pt x="1268" y="34"/>
                  </a:cubicBezTo>
                  <a:cubicBezTo>
                    <a:pt x="1268" y="34"/>
                    <a:pt x="1234" y="0"/>
                    <a:pt x="1234"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56" name="Google Shape;2256;p66"/>
            <p:cNvSpPr/>
            <p:nvPr/>
          </p:nvSpPr>
          <p:spPr>
            <a:xfrm>
              <a:off x="3839003" y="1079623"/>
              <a:ext cx="77319" cy="60144"/>
            </a:xfrm>
            <a:custGeom>
              <a:avLst/>
              <a:gdLst/>
              <a:ahLst/>
              <a:cxnLst/>
              <a:rect l="l" t="t" r="r" b="b"/>
              <a:pathLst>
                <a:path w="1202" h="935" extrusionOk="0">
                  <a:moveTo>
                    <a:pt x="1" y="0"/>
                  </a:moveTo>
                  <a:cubicBezTo>
                    <a:pt x="1" y="0"/>
                    <a:pt x="1" y="34"/>
                    <a:pt x="1" y="34"/>
                  </a:cubicBezTo>
                  <a:cubicBezTo>
                    <a:pt x="501" y="200"/>
                    <a:pt x="902" y="534"/>
                    <a:pt x="1202" y="934"/>
                  </a:cubicBezTo>
                  <a:cubicBezTo>
                    <a:pt x="935" y="501"/>
                    <a:pt x="501" y="200"/>
                    <a:pt x="1"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57" name="Google Shape;2257;p66"/>
            <p:cNvSpPr/>
            <p:nvPr/>
          </p:nvSpPr>
          <p:spPr>
            <a:xfrm>
              <a:off x="3845435" y="1103230"/>
              <a:ext cx="58021" cy="37501"/>
            </a:xfrm>
            <a:custGeom>
              <a:avLst/>
              <a:gdLst/>
              <a:ahLst/>
              <a:cxnLst/>
              <a:rect l="l" t="t" r="r" b="b"/>
              <a:pathLst>
                <a:path w="902" h="583" extrusionOk="0">
                  <a:moveTo>
                    <a:pt x="1" y="0"/>
                  </a:moveTo>
                  <a:lnTo>
                    <a:pt x="1" y="0"/>
                  </a:lnTo>
                  <a:cubicBezTo>
                    <a:pt x="301" y="167"/>
                    <a:pt x="601" y="334"/>
                    <a:pt x="868" y="567"/>
                  </a:cubicBezTo>
                  <a:cubicBezTo>
                    <a:pt x="868" y="578"/>
                    <a:pt x="872" y="582"/>
                    <a:pt x="877" y="582"/>
                  </a:cubicBezTo>
                  <a:cubicBezTo>
                    <a:pt x="887" y="582"/>
                    <a:pt x="902" y="567"/>
                    <a:pt x="902" y="567"/>
                  </a:cubicBezTo>
                  <a:cubicBezTo>
                    <a:pt x="601" y="334"/>
                    <a:pt x="335" y="134"/>
                    <a:pt x="1"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58" name="Google Shape;2258;p66"/>
            <p:cNvSpPr/>
            <p:nvPr/>
          </p:nvSpPr>
          <p:spPr>
            <a:xfrm>
              <a:off x="3939864" y="1116610"/>
              <a:ext cx="68763" cy="179788"/>
            </a:xfrm>
            <a:custGeom>
              <a:avLst/>
              <a:gdLst/>
              <a:ahLst/>
              <a:cxnLst/>
              <a:rect l="l" t="t" r="r" b="b"/>
              <a:pathLst>
                <a:path w="1069" h="2795" extrusionOk="0">
                  <a:moveTo>
                    <a:pt x="413" y="1"/>
                  </a:moveTo>
                  <a:cubicBezTo>
                    <a:pt x="401" y="1"/>
                    <a:pt x="384" y="9"/>
                    <a:pt x="368" y="26"/>
                  </a:cubicBezTo>
                  <a:cubicBezTo>
                    <a:pt x="268" y="259"/>
                    <a:pt x="201" y="526"/>
                    <a:pt x="101" y="793"/>
                  </a:cubicBezTo>
                  <a:cubicBezTo>
                    <a:pt x="67" y="893"/>
                    <a:pt x="1" y="993"/>
                    <a:pt x="34" y="1126"/>
                  </a:cubicBezTo>
                  <a:cubicBezTo>
                    <a:pt x="67" y="1260"/>
                    <a:pt x="101" y="1393"/>
                    <a:pt x="134" y="1527"/>
                  </a:cubicBezTo>
                  <a:cubicBezTo>
                    <a:pt x="167" y="1660"/>
                    <a:pt x="201" y="1827"/>
                    <a:pt x="234" y="1960"/>
                  </a:cubicBezTo>
                  <a:cubicBezTo>
                    <a:pt x="268" y="2027"/>
                    <a:pt x="368" y="2127"/>
                    <a:pt x="434" y="2194"/>
                  </a:cubicBezTo>
                  <a:cubicBezTo>
                    <a:pt x="634" y="2394"/>
                    <a:pt x="835" y="2594"/>
                    <a:pt x="1068" y="2794"/>
                  </a:cubicBezTo>
                  <a:cubicBezTo>
                    <a:pt x="1068" y="2794"/>
                    <a:pt x="1068" y="2761"/>
                    <a:pt x="1068" y="2761"/>
                  </a:cubicBezTo>
                  <a:cubicBezTo>
                    <a:pt x="901" y="2594"/>
                    <a:pt x="735" y="2427"/>
                    <a:pt x="568" y="2261"/>
                  </a:cubicBezTo>
                  <a:cubicBezTo>
                    <a:pt x="468" y="2194"/>
                    <a:pt x="368" y="2094"/>
                    <a:pt x="301" y="1960"/>
                  </a:cubicBezTo>
                  <a:cubicBezTo>
                    <a:pt x="234" y="1860"/>
                    <a:pt x="234" y="1694"/>
                    <a:pt x="201" y="1560"/>
                  </a:cubicBezTo>
                  <a:cubicBezTo>
                    <a:pt x="167" y="1460"/>
                    <a:pt x="134" y="1327"/>
                    <a:pt x="101" y="1193"/>
                  </a:cubicBezTo>
                  <a:cubicBezTo>
                    <a:pt x="67" y="1026"/>
                    <a:pt x="101" y="893"/>
                    <a:pt x="167" y="760"/>
                  </a:cubicBezTo>
                  <a:cubicBezTo>
                    <a:pt x="268" y="526"/>
                    <a:pt x="334" y="259"/>
                    <a:pt x="434" y="26"/>
                  </a:cubicBezTo>
                  <a:cubicBezTo>
                    <a:pt x="434" y="9"/>
                    <a:pt x="426" y="1"/>
                    <a:pt x="413"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59" name="Google Shape;2259;p66"/>
            <p:cNvSpPr/>
            <p:nvPr/>
          </p:nvSpPr>
          <p:spPr>
            <a:xfrm>
              <a:off x="3957039" y="1118733"/>
              <a:ext cx="85874" cy="169046"/>
            </a:xfrm>
            <a:custGeom>
              <a:avLst/>
              <a:gdLst/>
              <a:ahLst/>
              <a:cxnLst/>
              <a:rect l="l" t="t" r="r" b="b"/>
              <a:pathLst>
                <a:path w="1335" h="2628" extrusionOk="0">
                  <a:moveTo>
                    <a:pt x="217" y="1"/>
                  </a:moveTo>
                  <a:cubicBezTo>
                    <a:pt x="209" y="1"/>
                    <a:pt x="201" y="9"/>
                    <a:pt x="201" y="26"/>
                  </a:cubicBezTo>
                  <a:cubicBezTo>
                    <a:pt x="134" y="293"/>
                    <a:pt x="101" y="560"/>
                    <a:pt x="34" y="827"/>
                  </a:cubicBezTo>
                  <a:cubicBezTo>
                    <a:pt x="34" y="960"/>
                    <a:pt x="1" y="1060"/>
                    <a:pt x="34" y="1160"/>
                  </a:cubicBezTo>
                  <a:cubicBezTo>
                    <a:pt x="101" y="1294"/>
                    <a:pt x="134" y="1427"/>
                    <a:pt x="201" y="1560"/>
                  </a:cubicBezTo>
                  <a:cubicBezTo>
                    <a:pt x="267" y="1694"/>
                    <a:pt x="301" y="1827"/>
                    <a:pt x="367" y="1961"/>
                  </a:cubicBezTo>
                  <a:cubicBezTo>
                    <a:pt x="434" y="2061"/>
                    <a:pt x="534" y="2094"/>
                    <a:pt x="601" y="2161"/>
                  </a:cubicBezTo>
                  <a:cubicBezTo>
                    <a:pt x="868" y="2328"/>
                    <a:pt x="1101" y="2494"/>
                    <a:pt x="1335" y="2628"/>
                  </a:cubicBezTo>
                  <a:cubicBezTo>
                    <a:pt x="1168" y="2494"/>
                    <a:pt x="968" y="2361"/>
                    <a:pt x="768" y="2228"/>
                  </a:cubicBezTo>
                  <a:cubicBezTo>
                    <a:pt x="668" y="2161"/>
                    <a:pt x="534" y="2061"/>
                    <a:pt x="434" y="1961"/>
                  </a:cubicBezTo>
                  <a:cubicBezTo>
                    <a:pt x="367" y="1861"/>
                    <a:pt x="334" y="1727"/>
                    <a:pt x="267" y="1594"/>
                  </a:cubicBezTo>
                  <a:cubicBezTo>
                    <a:pt x="234" y="1460"/>
                    <a:pt x="167" y="1360"/>
                    <a:pt x="134" y="1227"/>
                  </a:cubicBezTo>
                  <a:cubicBezTo>
                    <a:pt x="67" y="1093"/>
                    <a:pt x="67" y="960"/>
                    <a:pt x="101" y="793"/>
                  </a:cubicBezTo>
                  <a:cubicBezTo>
                    <a:pt x="167" y="526"/>
                    <a:pt x="201" y="293"/>
                    <a:pt x="234" y="26"/>
                  </a:cubicBezTo>
                  <a:cubicBezTo>
                    <a:pt x="234" y="9"/>
                    <a:pt x="226" y="1"/>
                    <a:pt x="217"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60" name="Google Shape;2260;p66"/>
            <p:cNvSpPr/>
            <p:nvPr/>
          </p:nvSpPr>
          <p:spPr>
            <a:xfrm>
              <a:off x="3974213" y="1103745"/>
              <a:ext cx="105171" cy="153994"/>
            </a:xfrm>
            <a:custGeom>
              <a:avLst/>
              <a:gdLst/>
              <a:ahLst/>
              <a:cxnLst/>
              <a:rect l="l" t="t" r="r" b="b"/>
              <a:pathLst>
                <a:path w="1635" h="2394" extrusionOk="0">
                  <a:moveTo>
                    <a:pt x="50" y="0"/>
                  </a:moveTo>
                  <a:cubicBezTo>
                    <a:pt x="42" y="0"/>
                    <a:pt x="34" y="9"/>
                    <a:pt x="34" y="26"/>
                  </a:cubicBezTo>
                  <a:cubicBezTo>
                    <a:pt x="34" y="292"/>
                    <a:pt x="34" y="559"/>
                    <a:pt x="34" y="859"/>
                  </a:cubicBezTo>
                  <a:cubicBezTo>
                    <a:pt x="34" y="960"/>
                    <a:pt x="0" y="1060"/>
                    <a:pt x="67" y="1160"/>
                  </a:cubicBezTo>
                  <a:cubicBezTo>
                    <a:pt x="134" y="1293"/>
                    <a:pt x="234" y="1427"/>
                    <a:pt x="301" y="1527"/>
                  </a:cubicBezTo>
                  <a:cubicBezTo>
                    <a:pt x="401" y="1660"/>
                    <a:pt x="467" y="1760"/>
                    <a:pt x="567" y="1894"/>
                  </a:cubicBezTo>
                  <a:cubicBezTo>
                    <a:pt x="634" y="1960"/>
                    <a:pt x="734" y="1994"/>
                    <a:pt x="834" y="2027"/>
                  </a:cubicBezTo>
                  <a:cubicBezTo>
                    <a:pt x="1101" y="2160"/>
                    <a:pt x="1335" y="2260"/>
                    <a:pt x="1635" y="2394"/>
                  </a:cubicBezTo>
                  <a:cubicBezTo>
                    <a:pt x="1635" y="2394"/>
                    <a:pt x="1635" y="2394"/>
                    <a:pt x="1635" y="2361"/>
                  </a:cubicBezTo>
                  <a:cubicBezTo>
                    <a:pt x="1401" y="2260"/>
                    <a:pt x="1201" y="2160"/>
                    <a:pt x="968" y="2060"/>
                  </a:cubicBezTo>
                  <a:cubicBezTo>
                    <a:pt x="868" y="2027"/>
                    <a:pt x="734" y="1960"/>
                    <a:pt x="634" y="1894"/>
                  </a:cubicBezTo>
                  <a:cubicBezTo>
                    <a:pt x="534" y="1793"/>
                    <a:pt x="467" y="1660"/>
                    <a:pt x="401" y="1560"/>
                  </a:cubicBezTo>
                  <a:cubicBezTo>
                    <a:pt x="301" y="1427"/>
                    <a:pt x="234" y="1326"/>
                    <a:pt x="167" y="1226"/>
                  </a:cubicBezTo>
                  <a:cubicBezTo>
                    <a:pt x="67" y="1093"/>
                    <a:pt x="67" y="960"/>
                    <a:pt x="67" y="793"/>
                  </a:cubicBezTo>
                  <a:cubicBezTo>
                    <a:pt x="67" y="526"/>
                    <a:pt x="67" y="259"/>
                    <a:pt x="67" y="26"/>
                  </a:cubicBezTo>
                  <a:cubicBezTo>
                    <a:pt x="67" y="9"/>
                    <a:pt x="59" y="0"/>
                    <a:pt x="50"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61" name="Google Shape;2261;p66"/>
            <p:cNvSpPr/>
            <p:nvPr/>
          </p:nvSpPr>
          <p:spPr>
            <a:xfrm>
              <a:off x="3982768" y="1104388"/>
              <a:ext cx="126656" cy="134053"/>
            </a:xfrm>
            <a:custGeom>
              <a:avLst/>
              <a:gdLst/>
              <a:ahLst/>
              <a:cxnLst/>
              <a:rect l="l" t="t" r="r" b="b"/>
              <a:pathLst>
                <a:path w="1969" h="2084" extrusionOk="0">
                  <a:moveTo>
                    <a:pt x="26" y="1"/>
                  </a:moveTo>
                  <a:cubicBezTo>
                    <a:pt x="16" y="1"/>
                    <a:pt x="1" y="16"/>
                    <a:pt x="1" y="16"/>
                  </a:cubicBezTo>
                  <a:cubicBezTo>
                    <a:pt x="34" y="282"/>
                    <a:pt x="68" y="583"/>
                    <a:pt x="134" y="849"/>
                  </a:cubicBezTo>
                  <a:cubicBezTo>
                    <a:pt x="134" y="950"/>
                    <a:pt x="168" y="1050"/>
                    <a:pt x="234" y="1150"/>
                  </a:cubicBezTo>
                  <a:cubicBezTo>
                    <a:pt x="334" y="1250"/>
                    <a:pt x="434" y="1350"/>
                    <a:pt x="535" y="1483"/>
                  </a:cubicBezTo>
                  <a:cubicBezTo>
                    <a:pt x="635" y="1583"/>
                    <a:pt x="735" y="1683"/>
                    <a:pt x="835" y="1783"/>
                  </a:cubicBezTo>
                  <a:cubicBezTo>
                    <a:pt x="901" y="1850"/>
                    <a:pt x="1002" y="1850"/>
                    <a:pt x="1102" y="1884"/>
                  </a:cubicBezTo>
                  <a:cubicBezTo>
                    <a:pt x="1402" y="1950"/>
                    <a:pt x="1669" y="2017"/>
                    <a:pt x="1969" y="2084"/>
                  </a:cubicBezTo>
                  <a:cubicBezTo>
                    <a:pt x="1735" y="2017"/>
                    <a:pt x="1502" y="1950"/>
                    <a:pt x="1268" y="1884"/>
                  </a:cubicBezTo>
                  <a:cubicBezTo>
                    <a:pt x="1135" y="1850"/>
                    <a:pt x="1002" y="1817"/>
                    <a:pt x="901" y="1750"/>
                  </a:cubicBezTo>
                  <a:cubicBezTo>
                    <a:pt x="768" y="1683"/>
                    <a:pt x="701" y="1550"/>
                    <a:pt x="601" y="1483"/>
                  </a:cubicBezTo>
                  <a:cubicBezTo>
                    <a:pt x="501" y="1383"/>
                    <a:pt x="434" y="1283"/>
                    <a:pt x="334" y="1183"/>
                  </a:cubicBezTo>
                  <a:cubicBezTo>
                    <a:pt x="201" y="1050"/>
                    <a:pt x="201" y="916"/>
                    <a:pt x="168" y="783"/>
                  </a:cubicBezTo>
                  <a:cubicBezTo>
                    <a:pt x="134" y="516"/>
                    <a:pt x="68" y="282"/>
                    <a:pt x="34" y="16"/>
                  </a:cubicBezTo>
                  <a:cubicBezTo>
                    <a:pt x="34" y="4"/>
                    <a:pt x="30" y="1"/>
                    <a:pt x="26"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62" name="Google Shape;2262;p66"/>
            <p:cNvSpPr/>
            <p:nvPr/>
          </p:nvSpPr>
          <p:spPr>
            <a:xfrm>
              <a:off x="3948483" y="875775"/>
              <a:ext cx="109481" cy="223208"/>
            </a:xfrm>
            <a:custGeom>
              <a:avLst/>
              <a:gdLst/>
              <a:ahLst/>
              <a:cxnLst/>
              <a:rect l="l" t="t" r="r" b="b"/>
              <a:pathLst>
                <a:path w="1702" h="3470" extrusionOk="0">
                  <a:moveTo>
                    <a:pt x="0" y="3469"/>
                  </a:moveTo>
                  <a:cubicBezTo>
                    <a:pt x="0" y="2836"/>
                    <a:pt x="267" y="2102"/>
                    <a:pt x="467" y="1535"/>
                  </a:cubicBezTo>
                  <a:cubicBezTo>
                    <a:pt x="634" y="1101"/>
                    <a:pt x="834" y="534"/>
                    <a:pt x="1168" y="234"/>
                  </a:cubicBezTo>
                  <a:cubicBezTo>
                    <a:pt x="1401" y="0"/>
                    <a:pt x="1668" y="34"/>
                    <a:pt x="1668" y="367"/>
                  </a:cubicBezTo>
                  <a:cubicBezTo>
                    <a:pt x="1701" y="968"/>
                    <a:pt x="1334" y="1601"/>
                    <a:pt x="1068" y="2135"/>
                  </a:cubicBezTo>
                  <a:cubicBezTo>
                    <a:pt x="901" y="2402"/>
                    <a:pt x="734" y="2702"/>
                    <a:pt x="534" y="2969"/>
                  </a:cubicBezTo>
                  <a:cubicBezTo>
                    <a:pt x="434" y="3103"/>
                    <a:pt x="300" y="3236"/>
                    <a:pt x="200" y="3369"/>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63" name="Google Shape;2263;p66"/>
            <p:cNvSpPr/>
            <p:nvPr/>
          </p:nvSpPr>
          <p:spPr>
            <a:xfrm>
              <a:off x="3866920" y="903628"/>
              <a:ext cx="83751" cy="216840"/>
            </a:xfrm>
            <a:custGeom>
              <a:avLst/>
              <a:gdLst/>
              <a:ahLst/>
              <a:cxnLst/>
              <a:rect l="l" t="t" r="r" b="b"/>
              <a:pathLst>
                <a:path w="1302" h="3371" extrusionOk="0">
                  <a:moveTo>
                    <a:pt x="1235" y="3370"/>
                  </a:moveTo>
                  <a:cubicBezTo>
                    <a:pt x="834" y="2936"/>
                    <a:pt x="601" y="2269"/>
                    <a:pt x="367" y="1736"/>
                  </a:cubicBezTo>
                  <a:cubicBezTo>
                    <a:pt x="201" y="1369"/>
                    <a:pt x="1" y="835"/>
                    <a:pt x="34" y="435"/>
                  </a:cubicBezTo>
                  <a:cubicBezTo>
                    <a:pt x="67" y="134"/>
                    <a:pt x="267" y="1"/>
                    <a:pt x="468" y="234"/>
                  </a:cubicBezTo>
                  <a:cubicBezTo>
                    <a:pt x="868" y="635"/>
                    <a:pt x="1001" y="1302"/>
                    <a:pt x="1135" y="1802"/>
                  </a:cubicBezTo>
                  <a:cubicBezTo>
                    <a:pt x="1201" y="2102"/>
                    <a:pt x="1268" y="2403"/>
                    <a:pt x="1301" y="2703"/>
                  </a:cubicBezTo>
                  <a:cubicBezTo>
                    <a:pt x="1301" y="2870"/>
                    <a:pt x="1268" y="3036"/>
                    <a:pt x="1301" y="3203"/>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64" name="Google Shape;2264;p66"/>
            <p:cNvSpPr/>
            <p:nvPr/>
          </p:nvSpPr>
          <p:spPr>
            <a:xfrm>
              <a:off x="4019241" y="1098663"/>
              <a:ext cx="139585" cy="73009"/>
            </a:xfrm>
            <a:custGeom>
              <a:avLst/>
              <a:gdLst/>
              <a:ahLst/>
              <a:cxnLst/>
              <a:rect l="l" t="t" r="r" b="b"/>
              <a:pathLst>
                <a:path w="2170" h="1135" extrusionOk="0">
                  <a:moveTo>
                    <a:pt x="175" y="0"/>
                  </a:moveTo>
                  <a:cubicBezTo>
                    <a:pt x="127" y="0"/>
                    <a:pt x="80" y="2"/>
                    <a:pt x="34" y="4"/>
                  </a:cubicBezTo>
                  <a:lnTo>
                    <a:pt x="1" y="271"/>
                  </a:lnTo>
                  <a:cubicBezTo>
                    <a:pt x="5" y="271"/>
                    <a:pt x="9" y="271"/>
                    <a:pt x="13" y="271"/>
                  </a:cubicBezTo>
                  <a:cubicBezTo>
                    <a:pt x="302" y="271"/>
                    <a:pt x="1437" y="1135"/>
                    <a:pt x="1919" y="1135"/>
                  </a:cubicBezTo>
                  <a:cubicBezTo>
                    <a:pt x="2042" y="1135"/>
                    <a:pt x="2122" y="1079"/>
                    <a:pt x="2136" y="938"/>
                  </a:cubicBezTo>
                  <a:cubicBezTo>
                    <a:pt x="2169" y="638"/>
                    <a:pt x="1902" y="438"/>
                    <a:pt x="1702" y="338"/>
                  </a:cubicBezTo>
                  <a:cubicBezTo>
                    <a:pt x="1245" y="155"/>
                    <a:pt x="677" y="0"/>
                    <a:pt x="175" y="0"/>
                  </a:cubicBez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265" name="Google Shape;2265;p66"/>
          <p:cNvGrpSpPr/>
          <p:nvPr/>
        </p:nvGrpSpPr>
        <p:grpSpPr>
          <a:xfrm flipH="1">
            <a:off x="5827804" y="4284250"/>
            <a:ext cx="253593" cy="322744"/>
            <a:chOff x="3828325" y="875775"/>
            <a:chExt cx="330501" cy="420623"/>
          </a:xfrm>
        </p:grpSpPr>
        <p:sp>
          <p:nvSpPr>
            <p:cNvPr id="2266" name="Google Shape;2266;p66"/>
            <p:cNvSpPr/>
            <p:nvPr/>
          </p:nvSpPr>
          <p:spPr>
            <a:xfrm>
              <a:off x="3884094" y="1119247"/>
              <a:ext cx="53711" cy="53776"/>
            </a:xfrm>
            <a:custGeom>
              <a:avLst/>
              <a:gdLst/>
              <a:ahLst/>
              <a:cxnLst/>
              <a:rect l="l" t="t" r="r" b="b"/>
              <a:pathLst>
                <a:path w="835" h="836" extrusionOk="0">
                  <a:moveTo>
                    <a:pt x="474" y="1"/>
                  </a:moveTo>
                  <a:cubicBezTo>
                    <a:pt x="323" y="1"/>
                    <a:pt x="155" y="120"/>
                    <a:pt x="100" y="285"/>
                  </a:cubicBezTo>
                  <a:cubicBezTo>
                    <a:pt x="0" y="485"/>
                    <a:pt x="67" y="719"/>
                    <a:pt x="234" y="819"/>
                  </a:cubicBezTo>
                  <a:cubicBezTo>
                    <a:pt x="269" y="830"/>
                    <a:pt x="305" y="836"/>
                    <a:pt x="340" y="836"/>
                  </a:cubicBezTo>
                  <a:cubicBezTo>
                    <a:pt x="502" y="836"/>
                    <a:pt x="652" y="716"/>
                    <a:pt x="734" y="552"/>
                  </a:cubicBezTo>
                  <a:cubicBezTo>
                    <a:pt x="834" y="352"/>
                    <a:pt x="734" y="118"/>
                    <a:pt x="567" y="18"/>
                  </a:cubicBezTo>
                  <a:cubicBezTo>
                    <a:pt x="538" y="6"/>
                    <a:pt x="506" y="1"/>
                    <a:pt x="474"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67" name="Google Shape;2267;p66"/>
            <p:cNvSpPr/>
            <p:nvPr/>
          </p:nvSpPr>
          <p:spPr>
            <a:xfrm>
              <a:off x="3918444" y="1068109"/>
              <a:ext cx="126656" cy="79699"/>
            </a:xfrm>
            <a:custGeom>
              <a:avLst/>
              <a:gdLst/>
              <a:ahLst/>
              <a:cxnLst/>
              <a:rect l="l" t="t" r="r" b="b"/>
              <a:pathLst>
                <a:path w="1969" h="1239" extrusionOk="0">
                  <a:moveTo>
                    <a:pt x="1114" y="1"/>
                  </a:moveTo>
                  <a:cubicBezTo>
                    <a:pt x="642" y="1"/>
                    <a:pt x="123" y="511"/>
                    <a:pt x="0" y="880"/>
                  </a:cubicBezTo>
                  <a:lnTo>
                    <a:pt x="0" y="1180"/>
                  </a:lnTo>
                  <a:cubicBezTo>
                    <a:pt x="43" y="1223"/>
                    <a:pt x="86" y="1238"/>
                    <a:pt x="130" y="1238"/>
                  </a:cubicBezTo>
                  <a:cubicBezTo>
                    <a:pt x="223" y="1238"/>
                    <a:pt x="320" y="1169"/>
                    <a:pt x="434" y="1147"/>
                  </a:cubicBezTo>
                  <a:cubicBezTo>
                    <a:pt x="551" y="1108"/>
                    <a:pt x="668" y="1091"/>
                    <a:pt x="785" y="1091"/>
                  </a:cubicBezTo>
                  <a:cubicBezTo>
                    <a:pt x="868" y="1091"/>
                    <a:pt x="951" y="1099"/>
                    <a:pt x="1034" y="1113"/>
                  </a:cubicBezTo>
                  <a:cubicBezTo>
                    <a:pt x="1188" y="1113"/>
                    <a:pt x="1349" y="1156"/>
                    <a:pt x="1488" y="1156"/>
                  </a:cubicBezTo>
                  <a:cubicBezTo>
                    <a:pt x="1650" y="1156"/>
                    <a:pt x="1781" y="1098"/>
                    <a:pt x="1835" y="846"/>
                  </a:cubicBezTo>
                  <a:cubicBezTo>
                    <a:pt x="1968" y="446"/>
                    <a:pt x="1601" y="113"/>
                    <a:pt x="1234" y="12"/>
                  </a:cubicBezTo>
                  <a:cubicBezTo>
                    <a:pt x="1195" y="5"/>
                    <a:pt x="1155" y="1"/>
                    <a:pt x="1114"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68" name="Google Shape;2268;p66"/>
            <p:cNvSpPr/>
            <p:nvPr/>
          </p:nvSpPr>
          <p:spPr>
            <a:xfrm>
              <a:off x="3828325" y="1159001"/>
              <a:ext cx="81564" cy="135211"/>
            </a:xfrm>
            <a:custGeom>
              <a:avLst/>
              <a:gdLst/>
              <a:ahLst/>
              <a:cxnLst/>
              <a:rect l="l" t="t" r="r" b="b"/>
              <a:pathLst>
                <a:path w="1268" h="2102" extrusionOk="0">
                  <a:moveTo>
                    <a:pt x="1234" y="0"/>
                  </a:moveTo>
                  <a:cubicBezTo>
                    <a:pt x="1168" y="0"/>
                    <a:pt x="1101" y="134"/>
                    <a:pt x="1068" y="167"/>
                  </a:cubicBezTo>
                  <a:cubicBezTo>
                    <a:pt x="1001" y="267"/>
                    <a:pt x="934" y="334"/>
                    <a:pt x="867" y="434"/>
                  </a:cubicBezTo>
                  <a:cubicBezTo>
                    <a:pt x="734" y="601"/>
                    <a:pt x="634" y="768"/>
                    <a:pt x="534" y="968"/>
                  </a:cubicBezTo>
                  <a:cubicBezTo>
                    <a:pt x="400" y="1135"/>
                    <a:pt x="300" y="1335"/>
                    <a:pt x="234" y="1535"/>
                  </a:cubicBezTo>
                  <a:cubicBezTo>
                    <a:pt x="134" y="1702"/>
                    <a:pt x="33" y="1902"/>
                    <a:pt x="0" y="2102"/>
                  </a:cubicBezTo>
                  <a:cubicBezTo>
                    <a:pt x="67" y="1935"/>
                    <a:pt x="134" y="1735"/>
                    <a:pt x="234" y="1568"/>
                  </a:cubicBezTo>
                  <a:cubicBezTo>
                    <a:pt x="334" y="1401"/>
                    <a:pt x="400" y="1201"/>
                    <a:pt x="500" y="1035"/>
                  </a:cubicBezTo>
                  <a:cubicBezTo>
                    <a:pt x="634" y="868"/>
                    <a:pt x="734" y="701"/>
                    <a:pt x="834" y="534"/>
                  </a:cubicBezTo>
                  <a:cubicBezTo>
                    <a:pt x="901" y="467"/>
                    <a:pt x="967" y="367"/>
                    <a:pt x="1034" y="301"/>
                  </a:cubicBezTo>
                  <a:cubicBezTo>
                    <a:pt x="1068" y="234"/>
                    <a:pt x="1101" y="201"/>
                    <a:pt x="1134" y="167"/>
                  </a:cubicBezTo>
                  <a:cubicBezTo>
                    <a:pt x="1168" y="134"/>
                    <a:pt x="1201" y="101"/>
                    <a:pt x="1234" y="67"/>
                  </a:cubicBezTo>
                  <a:cubicBezTo>
                    <a:pt x="1268" y="67"/>
                    <a:pt x="1268" y="67"/>
                    <a:pt x="1268" y="34"/>
                  </a:cubicBezTo>
                  <a:cubicBezTo>
                    <a:pt x="1268" y="34"/>
                    <a:pt x="1234" y="0"/>
                    <a:pt x="1234"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69" name="Google Shape;2269;p66"/>
            <p:cNvSpPr/>
            <p:nvPr/>
          </p:nvSpPr>
          <p:spPr>
            <a:xfrm>
              <a:off x="3839003" y="1079623"/>
              <a:ext cx="77319" cy="60144"/>
            </a:xfrm>
            <a:custGeom>
              <a:avLst/>
              <a:gdLst/>
              <a:ahLst/>
              <a:cxnLst/>
              <a:rect l="l" t="t" r="r" b="b"/>
              <a:pathLst>
                <a:path w="1202" h="935" extrusionOk="0">
                  <a:moveTo>
                    <a:pt x="1" y="0"/>
                  </a:moveTo>
                  <a:cubicBezTo>
                    <a:pt x="1" y="0"/>
                    <a:pt x="1" y="34"/>
                    <a:pt x="1" y="34"/>
                  </a:cubicBezTo>
                  <a:cubicBezTo>
                    <a:pt x="501" y="200"/>
                    <a:pt x="902" y="534"/>
                    <a:pt x="1202" y="934"/>
                  </a:cubicBezTo>
                  <a:cubicBezTo>
                    <a:pt x="935" y="501"/>
                    <a:pt x="501" y="200"/>
                    <a:pt x="1"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70" name="Google Shape;2270;p66"/>
            <p:cNvSpPr/>
            <p:nvPr/>
          </p:nvSpPr>
          <p:spPr>
            <a:xfrm>
              <a:off x="3845435" y="1103230"/>
              <a:ext cx="58021" cy="37501"/>
            </a:xfrm>
            <a:custGeom>
              <a:avLst/>
              <a:gdLst/>
              <a:ahLst/>
              <a:cxnLst/>
              <a:rect l="l" t="t" r="r" b="b"/>
              <a:pathLst>
                <a:path w="902" h="583" extrusionOk="0">
                  <a:moveTo>
                    <a:pt x="1" y="0"/>
                  </a:moveTo>
                  <a:lnTo>
                    <a:pt x="1" y="0"/>
                  </a:lnTo>
                  <a:cubicBezTo>
                    <a:pt x="301" y="167"/>
                    <a:pt x="601" y="334"/>
                    <a:pt x="868" y="567"/>
                  </a:cubicBezTo>
                  <a:cubicBezTo>
                    <a:pt x="868" y="578"/>
                    <a:pt x="872" y="582"/>
                    <a:pt x="877" y="582"/>
                  </a:cubicBezTo>
                  <a:cubicBezTo>
                    <a:pt x="887" y="582"/>
                    <a:pt x="902" y="567"/>
                    <a:pt x="902" y="567"/>
                  </a:cubicBezTo>
                  <a:cubicBezTo>
                    <a:pt x="601" y="334"/>
                    <a:pt x="335" y="134"/>
                    <a:pt x="1"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71" name="Google Shape;2271;p66"/>
            <p:cNvSpPr/>
            <p:nvPr/>
          </p:nvSpPr>
          <p:spPr>
            <a:xfrm>
              <a:off x="3939864" y="1116610"/>
              <a:ext cx="68763" cy="179788"/>
            </a:xfrm>
            <a:custGeom>
              <a:avLst/>
              <a:gdLst/>
              <a:ahLst/>
              <a:cxnLst/>
              <a:rect l="l" t="t" r="r" b="b"/>
              <a:pathLst>
                <a:path w="1069" h="2795" extrusionOk="0">
                  <a:moveTo>
                    <a:pt x="413" y="1"/>
                  </a:moveTo>
                  <a:cubicBezTo>
                    <a:pt x="401" y="1"/>
                    <a:pt x="384" y="9"/>
                    <a:pt x="368" y="26"/>
                  </a:cubicBezTo>
                  <a:cubicBezTo>
                    <a:pt x="268" y="259"/>
                    <a:pt x="201" y="526"/>
                    <a:pt x="101" y="793"/>
                  </a:cubicBezTo>
                  <a:cubicBezTo>
                    <a:pt x="67" y="893"/>
                    <a:pt x="1" y="993"/>
                    <a:pt x="34" y="1126"/>
                  </a:cubicBezTo>
                  <a:cubicBezTo>
                    <a:pt x="67" y="1260"/>
                    <a:pt x="101" y="1393"/>
                    <a:pt x="134" y="1527"/>
                  </a:cubicBezTo>
                  <a:cubicBezTo>
                    <a:pt x="167" y="1660"/>
                    <a:pt x="201" y="1827"/>
                    <a:pt x="234" y="1960"/>
                  </a:cubicBezTo>
                  <a:cubicBezTo>
                    <a:pt x="268" y="2027"/>
                    <a:pt x="368" y="2127"/>
                    <a:pt x="434" y="2194"/>
                  </a:cubicBezTo>
                  <a:cubicBezTo>
                    <a:pt x="634" y="2394"/>
                    <a:pt x="835" y="2594"/>
                    <a:pt x="1068" y="2794"/>
                  </a:cubicBezTo>
                  <a:cubicBezTo>
                    <a:pt x="1068" y="2794"/>
                    <a:pt x="1068" y="2761"/>
                    <a:pt x="1068" y="2761"/>
                  </a:cubicBezTo>
                  <a:cubicBezTo>
                    <a:pt x="901" y="2594"/>
                    <a:pt x="735" y="2427"/>
                    <a:pt x="568" y="2261"/>
                  </a:cubicBezTo>
                  <a:cubicBezTo>
                    <a:pt x="468" y="2194"/>
                    <a:pt x="368" y="2094"/>
                    <a:pt x="301" y="1960"/>
                  </a:cubicBezTo>
                  <a:cubicBezTo>
                    <a:pt x="234" y="1860"/>
                    <a:pt x="234" y="1694"/>
                    <a:pt x="201" y="1560"/>
                  </a:cubicBezTo>
                  <a:cubicBezTo>
                    <a:pt x="167" y="1460"/>
                    <a:pt x="134" y="1327"/>
                    <a:pt x="101" y="1193"/>
                  </a:cubicBezTo>
                  <a:cubicBezTo>
                    <a:pt x="67" y="1026"/>
                    <a:pt x="101" y="893"/>
                    <a:pt x="167" y="760"/>
                  </a:cubicBezTo>
                  <a:cubicBezTo>
                    <a:pt x="268" y="526"/>
                    <a:pt x="334" y="259"/>
                    <a:pt x="434" y="26"/>
                  </a:cubicBezTo>
                  <a:cubicBezTo>
                    <a:pt x="434" y="9"/>
                    <a:pt x="426" y="1"/>
                    <a:pt x="413"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72" name="Google Shape;2272;p66"/>
            <p:cNvSpPr/>
            <p:nvPr/>
          </p:nvSpPr>
          <p:spPr>
            <a:xfrm>
              <a:off x="3957039" y="1118733"/>
              <a:ext cx="85874" cy="169046"/>
            </a:xfrm>
            <a:custGeom>
              <a:avLst/>
              <a:gdLst/>
              <a:ahLst/>
              <a:cxnLst/>
              <a:rect l="l" t="t" r="r" b="b"/>
              <a:pathLst>
                <a:path w="1335" h="2628" extrusionOk="0">
                  <a:moveTo>
                    <a:pt x="217" y="1"/>
                  </a:moveTo>
                  <a:cubicBezTo>
                    <a:pt x="209" y="1"/>
                    <a:pt x="201" y="9"/>
                    <a:pt x="201" y="26"/>
                  </a:cubicBezTo>
                  <a:cubicBezTo>
                    <a:pt x="134" y="293"/>
                    <a:pt x="101" y="560"/>
                    <a:pt x="34" y="827"/>
                  </a:cubicBezTo>
                  <a:cubicBezTo>
                    <a:pt x="34" y="960"/>
                    <a:pt x="1" y="1060"/>
                    <a:pt x="34" y="1160"/>
                  </a:cubicBezTo>
                  <a:cubicBezTo>
                    <a:pt x="101" y="1294"/>
                    <a:pt x="134" y="1427"/>
                    <a:pt x="201" y="1560"/>
                  </a:cubicBezTo>
                  <a:cubicBezTo>
                    <a:pt x="267" y="1694"/>
                    <a:pt x="301" y="1827"/>
                    <a:pt x="367" y="1961"/>
                  </a:cubicBezTo>
                  <a:cubicBezTo>
                    <a:pt x="434" y="2061"/>
                    <a:pt x="534" y="2094"/>
                    <a:pt x="601" y="2161"/>
                  </a:cubicBezTo>
                  <a:cubicBezTo>
                    <a:pt x="868" y="2328"/>
                    <a:pt x="1101" y="2494"/>
                    <a:pt x="1335" y="2628"/>
                  </a:cubicBezTo>
                  <a:cubicBezTo>
                    <a:pt x="1168" y="2494"/>
                    <a:pt x="968" y="2361"/>
                    <a:pt x="768" y="2228"/>
                  </a:cubicBezTo>
                  <a:cubicBezTo>
                    <a:pt x="668" y="2161"/>
                    <a:pt x="534" y="2061"/>
                    <a:pt x="434" y="1961"/>
                  </a:cubicBezTo>
                  <a:cubicBezTo>
                    <a:pt x="367" y="1861"/>
                    <a:pt x="334" y="1727"/>
                    <a:pt x="267" y="1594"/>
                  </a:cubicBezTo>
                  <a:cubicBezTo>
                    <a:pt x="234" y="1460"/>
                    <a:pt x="167" y="1360"/>
                    <a:pt x="134" y="1227"/>
                  </a:cubicBezTo>
                  <a:cubicBezTo>
                    <a:pt x="67" y="1093"/>
                    <a:pt x="67" y="960"/>
                    <a:pt x="101" y="793"/>
                  </a:cubicBezTo>
                  <a:cubicBezTo>
                    <a:pt x="167" y="526"/>
                    <a:pt x="201" y="293"/>
                    <a:pt x="234" y="26"/>
                  </a:cubicBezTo>
                  <a:cubicBezTo>
                    <a:pt x="234" y="9"/>
                    <a:pt x="226" y="1"/>
                    <a:pt x="217"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73" name="Google Shape;2273;p66"/>
            <p:cNvSpPr/>
            <p:nvPr/>
          </p:nvSpPr>
          <p:spPr>
            <a:xfrm>
              <a:off x="3974213" y="1103745"/>
              <a:ext cx="105171" cy="153994"/>
            </a:xfrm>
            <a:custGeom>
              <a:avLst/>
              <a:gdLst/>
              <a:ahLst/>
              <a:cxnLst/>
              <a:rect l="l" t="t" r="r" b="b"/>
              <a:pathLst>
                <a:path w="1635" h="2394" extrusionOk="0">
                  <a:moveTo>
                    <a:pt x="50" y="0"/>
                  </a:moveTo>
                  <a:cubicBezTo>
                    <a:pt x="42" y="0"/>
                    <a:pt x="34" y="9"/>
                    <a:pt x="34" y="26"/>
                  </a:cubicBezTo>
                  <a:cubicBezTo>
                    <a:pt x="34" y="292"/>
                    <a:pt x="34" y="559"/>
                    <a:pt x="34" y="859"/>
                  </a:cubicBezTo>
                  <a:cubicBezTo>
                    <a:pt x="34" y="960"/>
                    <a:pt x="0" y="1060"/>
                    <a:pt x="67" y="1160"/>
                  </a:cubicBezTo>
                  <a:cubicBezTo>
                    <a:pt x="134" y="1293"/>
                    <a:pt x="234" y="1427"/>
                    <a:pt x="301" y="1527"/>
                  </a:cubicBezTo>
                  <a:cubicBezTo>
                    <a:pt x="401" y="1660"/>
                    <a:pt x="467" y="1760"/>
                    <a:pt x="567" y="1894"/>
                  </a:cubicBezTo>
                  <a:cubicBezTo>
                    <a:pt x="634" y="1960"/>
                    <a:pt x="734" y="1994"/>
                    <a:pt x="834" y="2027"/>
                  </a:cubicBezTo>
                  <a:cubicBezTo>
                    <a:pt x="1101" y="2160"/>
                    <a:pt x="1335" y="2260"/>
                    <a:pt x="1635" y="2394"/>
                  </a:cubicBezTo>
                  <a:cubicBezTo>
                    <a:pt x="1635" y="2394"/>
                    <a:pt x="1635" y="2394"/>
                    <a:pt x="1635" y="2361"/>
                  </a:cubicBezTo>
                  <a:cubicBezTo>
                    <a:pt x="1401" y="2260"/>
                    <a:pt x="1201" y="2160"/>
                    <a:pt x="968" y="2060"/>
                  </a:cubicBezTo>
                  <a:cubicBezTo>
                    <a:pt x="868" y="2027"/>
                    <a:pt x="734" y="1960"/>
                    <a:pt x="634" y="1894"/>
                  </a:cubicBezTo>
                  <a:cubicBezTo>
                    <a:pt x="534" y="1793"/>
                    <a:pt x="467" y="1660"/>
                    <a:pt x="401" y="1560"/>
                  </a:cubicBezTo>
                  <a:cubicBezTo>
                    <a:pt x="301" y="1427"/>
                    <a:pt x="234" y="1326"/>
                    <a:pt x="167" y="1226"/>
                  </a:cubicBezTo>
                  <a:cubicBezTo>
                    <a:pt x="67" y="1093"/>
                    <a:pt x="67" y="960"/>
                    <a:pt x="67" y="793"/>
                  </a:cubicBezTo>
                  <a:cubicBezTo>
                    <a:pt x="67" y="526"/>
                    <a:pt x="67" y="259"/>
                    <a:pt x="67" y="26"/>
                  </a:cubicBezTo>
                  <a:cubicBezTo>
                    <a:pt x="67" y="9"/>
                    <a:pt x="59" y="0"/>
                    <a:pt x="50"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74" name="Google Shape;2274;p66"/>
            <p:cNvSpPr/>
            <p:nvPr/>
          </p:nvSpPr>
          <p:spPr>
            <a:xfrm>
              <a:off x="3982768" y="1104388"/>
              <a:ext cx="126656" cy="134053"/>
            </a:xfrm>
            <a:custGeom>
              <a:avLst/>
              <a:gdLst/>
              <a:ahLst/>
              <a:cxnLst/>
              <a:rect l="l" t="t" r="r" b="b"/>
              <a:pathLst>
                <a:path w="1969" h="2084" extrusionOk="0">
                  <a:moveTo>
                    <a:pt x="26" y="1"/>
                  </a:moveTo>
                  <a:cubicBezTo>
                    <a:pt x="16" y="1"/>
                    <a:pt x="1" y="16"/>
                    <a:pt x="1" y="16"/>
                  </a:cubicBezTo>
                  <a:cubicBezTo>
                    <a:pt x="34" y="282"/>
                    <a:pt x="68" y="583"/>
                    <a:pt x="134" y="849"/>
                  </a:cubicBezTo>
                  <a:cubicBezTo>
                    <a:pt x="134" y="950"/>
                    <a:pt x="168" y="1050"/>
                    <a:pt x="234" y="1150"/>
                  </a:cubicBezTo>
                  <a:cubicBezTo>
                    <a:pt x="334" y="1250"/>
                    <a:pt x="434" y="1350"/>
                    <a:pt x="535" y="1483"/>
                  </a:cubicBezTo>
                  <a:cubicBezTo>
                    <a:pt x="635" y="1583"/>
                    <a:pt x="735" y="1683"/>
                    <a:pt x="835" y="1783"/>
                  </a:cubicBezTo>
                  <a:cubicBezTo>
                    <a:pt x="901" y="1850"/>
                    <a:pt x="1002" y="1850"/>
                    <a:pt x="1102" y="1884"/>
                  </a:cubicBezTo>
                  <a:cubicBezTo>
                    <a:pt x="1402" y="1950"/>
                    <a:pt x="1669" y="2017"/>
                    <a:pt x="1969" y="2084"/>
                  </a:cubicBezTo>
                  <a:cubicBezTo>
                    <a:pt x="1735" y="2017"/>
                    <a:pt x="1502" y="1950"/>
                    <a:pt x="1268" y="1884"/>
                  </a:cubicBezTo>
                  <a:cubicBezTo>
                    <a:pt x="1135" y="1850"/>
                    <a:pt x="1002" y="1817"/>
                    <a:pt x="901" y="1750"/>
                  </a:cubicBezTo>
                  <a:cubicBezTo>
                    <a:pt x="768" y="1683"/>
                    <a:pt x="701" y="1550"/>
                    <a:pt x="601" y="1483"/>
                  </a:cubicBezTo>
                  <a:cubicBezTo>
                    <a:pt x="501" y="1383"/>
                    <a:pt x="434" y="1283"/>
                    <a:pt x="334" y="1183"/>
                  </a:cubicBezTo>
                  <a:cubicBezTo>
                    <a:pt x="201" y="1050"/>
                    <a:pt x="201" y="916"/>
                    <a:pt x="168" y="783"/>
                  </a:cubicBezTo>
                  <a:cubicBezTo>
                    <a:pt x="134" y="516"/>
                    <a:pt x="68" y="282"/>
                    <a:pt x="34" y="16"/>
                  </a:cubicBezTo>
                  <a:cubicBezTo>
                    <a:pt x="34" y="4"/>
                    <a:pt x="30" y="1"/>
                    <a:pt x="26"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75" name="Google Shape;2275;p66"/>
            <p:cNvSpPr/>
            <p:nvPr/>
          </p:nvSpPr>
          <p:spPr>
            <a:xfrm>
              <a:off x="3948483" y="875775"/>
              <a:ext cx="109481" cy="223208"/>
            </a:xfrm>
            <a:custGeom>
              <a:avLst/>
              <a:gdLst/>
              <a:ahLst/>
              <a:cxnLst/>
              <a:rect l="l" t="t" r="r" b="b"/>
              <a:pathLst>
                <a:path w="1702" h="3470" extrusionOk="0">
                  <a:moveTo>
                    <a:pt x="0" y="3469"/>
                  </a:moveTo>
                  <a:cubicBezTo>
                    <a:pt x="0" y="2836"/>
                    <a:pt x="267" y="2102"/>
                    <a:pt x="467" y="1535"/>
                  </a:cubicBezTo>
                  <a:cubicBezTo>
                    <a:pt x="634" y="1101"/>
                    <a:pt x="834" y="534"/>
                    <a:pt x="1168" y="234"/>
                  </a:cubicBezTo>
                  <a:cubicBezTo>
                    <a:pt x="1401" y="0"/>
                    <a:pt x="1668" y="34"/>
                    <a:pt x="1668" y="367"/>
                  </a:cubicBezTo>
                  <a:cubicBezTo>
                    <a:pt x="1701" y="968"/>
                    <a:pt x="1334" y="1601"/>
                    <a:pt x="1068" y="2135"/>
                  </a:cubicBezTo>
                  <a:cubicBezTo>
                    <a:pt x="901" y="2402"/>
                    <a:pt x="734" y="2702"/>
                    <a:pt x="534" y="2969"/>
                  </a:cubicBezTo>
                  <a:cubicBezTo>
                    <a:pt x="434" y="3103"/>
                    <a:pt x="300" y="3236"/>
                    <a:pt x="200" y="3369"/>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76" name="Google Shape;2276;p66"/>
            <p:cNvSpPr/>
            <p:nvPr/>
          </p:nvSpPr>
          <p:spPr>
            <a:xfrm>
              <a:off x="3866920" y="903628"/>
              <a:ext cx="83751" cy="216840"/>
            </a:xfrm>
            <a:custGeom>
              <a:avLst/>
              <a:gdLst/>
              <a:ahLst/>
              <a:cxnLst/>
              <a:rect l="l" t="t" r="r" b="b"/>
              <a:pathLst>
                <a:path w="1302" h="3371" extrusionOk="0">
                  <a:moveTo>
                    <a:pt x="1235" y="3370"/>
                  </a:moveTo>
                  <a:cubicBezTo>
                    <a:pt x="834" y="2936"/>
                    <a:pt x="601" y="2269"/>
                    <a:pt x="367" y="1736"/>
                  </a:cubicBezTo>
                  <a:cubicBezTo>
                    <a:pt x="201" y="1369"/>
                    <a:pt x="1" y="835"/>
                    <a:pt x="34" y="435"/>
                  </a:cubicBezTo>
                  <a:cubicBezTo>
                    <a:pt x="67" y="134"/>
                    <a:pt x="267" y="1"/>
                    <a:pt x="468" y="234"/>
                  </a:cubicBezTo>
                  <a:cubicBezTo>
                    <a:pt x="868" y="635"/>
                    <a:pt x="1001" y="1302"/>
                    <a:pt x="1135" y="1802"/>
                  </a:cubicBezTo>
                  <a:cubicBezTo>
                    <a:pt x="1201" y="2102"/>
                    <a:pt x="1268" y="2403"/>
                    <a:pt x="1301" y="2703"/>
                  </a:cubicBezTo>
                  <a:cubicBezTo>
                    <a:pt x="1301" y="2870"/>
                    <a:pt x="1268" y="3036"/>
                    <a:pt x="1301" y="3203"/>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77" name="Google Shape;2277;p66"/>
            <p:cNvSpPr/>
            <p:nvPr/>
          </p:nvSpPr>
          <p:spPr>
            <a:xfrm>
              <a:off x="4019241" y="1098663"/>
              <a:ext cx="139585" cy="73009"/>
            </a:xfrm>
            <a:custGeom>
              <a:avLst/>
              <a:gdLst/>
              <a:ahLst/>
              <a:cxnLst/>
              <a:rect l="l" t="t" r="r" b="b"/>
              <a:pathLst>
                <a:path w="2170" h="1135" extrusionOk="0">
                  <a:moveTo>
                    <a:pt x="175" y="0"/>
                  </a:moveTo>
                  <a:cubicBezTo>
                    <a:pt x="127" y="0"/>
                    <a:pt x="80" y="2"/>
                    <a:pt x="34" y="4"/>
                  </a:cubicBezTo>
                  <a:lnTo>
                    <a:pt x="1" y="271"/>
                  </a:lnTo>
                  <a:cubicBezTo>
                    <a:pt x="5" y="271"/>
                    <a:pt x="9" y="271"/>
                    <a:pt x="13" y="271"/>
                  </a:cubicBezTo>
                  <a:cubicBezTo>
                    <a:pt x="302" y="271"/>
                    <a:pt x="1437" y="1135"/>
                    <a:pt x="1919" y="1135"/>
                  </a:cubicBezTo>
                  <a:cubicBezTo>
                    <a:pt x="2042" y="1135"/>
                    <a:pt x="2122" y="1079"/>
                    <a:pt x="2136" y="938"/>
                  </a:cubicBezTo>
                  <a:cubicBezTo>
                    <a:pt x="2169" y="638"/>
                    <a:pt x="1902" y="438"/>
                    <a:pt x="1702" y="338"/>
                  </a:cubicBezTo>
                  <a:cubicBezTo>
                    <a:pt x="1245" y="155"/>
                    <a:pt x="677" y="0"/>
                    <a:pt x="175" y="0"/>
                  </a:cubicBez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278" name="Google Shape;2278;p66"/>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2279" name="Google Shape;2279;p66"/>
          <p:cNvSpPr txBox="1">
            <a:spLocks noGrp="1"/>
          </p:cNvSpPr>
          <p:nvPr>
            <p:ph type="subTitle" idx="1"/>
          </p:nvPr>
        </p:nvSpPr>
        <p:spPr>
          <a:xfrm>
            <a:off x="779725" y="3365075"/>
            <a:ext cx="2167800" cy="4545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800"/>
              <a:buNone/>
              <a:defRPr sz="2200">
                <a:solidFill>
                  <a:schemeClr val="accent3"/>
                </a:solidFill>
                <a:latin typeface="Chivo Black"/>
                <a:ea typeface="Chivo Black"/>
                <a:cs typeface="Chivo Black"/>
                <a:sym typeface="Chivo Black"/>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80" name="Google Shape;2280;p66"/>
          <p:cNvSpPr txBox="1">
            <a:spLocks noGrp="1"/>
          </p:cNvSpPr>
          <p:nvPr>
            <p:ph type="subTitle" idx="2"/>
          </p:nvPr>
        </p:nvSpPr>
        <p:spPr>
          <a:xfrm>
            <a:off x="3470784" y="3365075"/>
            <a:ext cx="2167800" cy="4545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800"/>
              <a:buNone/>
              <a:defRPr sz="2200">
                <a:solidFill>
                  <a:schemeClr val="accent3"/>
                </a:solidFill>
                <a:latin typeface="Chivo Black"/>
                <a:ea typeface="Chivo Black"/>
                <a:cs typeface="Chivo Black"/>
                <a:sym typeface="Chivo Black"/>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81" name="Google Shape;2281;p66"/>
          <p:cNvSpPr txBox="1">
            <a:spLocks noGrp="1"/>
          </p:cNvSpPr>
          <p:nvPr>
            <p:ph type="subTitle" idx="3"/>
          </p:nvPr>
        </p:nvSpPr>
        <p:spPr>
          <a:xfrm>
            <a:off x="779725" y="3819574"/>
            <a:ext cx="2167800" cy="5151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800"/>
              <a:buNone/>
              <a:defRPr sz="1600">
                <a:solidFill>
                  <a:schemeClr val="dk1"/>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2282" name="Google Shape;2282;p66"/>
          <p:cNvSpPr txBox="1">
            <a:spLocks noGrp="1"/>
          </p:cNvSpPr>
          <p:nvPr>
            <p:ph type="subTitle" idx="4"/>
          </p:nvPr>
        </p:nvSpPr>
        <p:spPr>
          <a:xfrm>
            <a:off x="3470784" y="3819574"/>
            <a:ext cx="2167800" cy="5151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800"/>
              <a:buNone/>
              <a:defRPr sz="1600">
                <a:solidFill>
                  <a:schemeClr val="dk1"/>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2283" name="Google Shape;2283;p66"/>
          <p:cNvSpPr txBox="1">
            <a:spLocks noGrp="1"/>
          </p:cNvSpPr>
          <p:nvPr>
            <p:ph type="title" idx="5"/>
          </p:nvPr>
        </p:nvSpPr>
        <p:spPr>
          <a:xfrm>
            <a:off x="779725" y="1509888"/>
            <a:ext cx="2167800" cy="4113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800"/>
              <a:buNone/>
              <a:defRPr sz="30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2284" name="Google Shape;2284;p66"/>
          <p:cNvSpPr txBox="1">
            <a:spLocks noGrp="1"/>
          </p:cNvSpPr>
          <p:nvPr>
            <p:ph type="title" idx="6"/>
          </p:nvPr>
        </p:nvSpPr>
        <p:spPr>
          <a:xfrm>
            <a:off x="3470784" y="1509888"/>
            <a:ext cx="2167800" cy="4113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800"/>
              <a:buNone/>
              <a:defRPr sz="3000">
                <a:solidFill>
                  <a:schemeClr val="accent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2285" name="Google Shape;2285;p66"/>
          <p:cNvSpPr txBox="1">
            <a:spLocks noGrp="1"/>
          </p:cNvSpPr>
          <p:nvPr>
            <p:ph type="subTitle" idx="7"/>
          </p:nvPr>
        </p:nvSpPr>
        <p:spPr>
          <a:xfrm>
            <a:off x="6193724" y="3365075"/>
            <a:ext cx="2167800" cy="4545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800"/>
              <a:buNone/>
              <a:defRPr sz="2200">
                <a:solidFill>
                  <a:schemeClr val="accent3"/>
                </a:solidFill>
                <a:latin typeface="Chivo Black"/>
                <a:ea typeface="Chivo Black"/>
                <a:cs typeface="Chivo Black"/>
                <a:sym typeface="Chivo Black"/>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86" name="Google Shape;2286;p66"/>
          <p:cNvSpPr txBox="1">
            <a:spLocks noGrp="1"/>
          </p:cNvSpPr>
          <p:nvPr>
            <p:ph type="subTitle" idx="8"/>
          </p:nvPr>
        </p:nvSpPr>
        <p:spPr>
          <a:xfrm>
            <a:off x="6193724" y="3819574"/>
            <a:ext cx="2167800" cy="5151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800"/>
              <a:buNone/>
              <a:defRPr sz="1600">
                <a:solidFill>
                  <a:schemeClr val="dk1"/>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2287" name="Google Shape;2287;p66"/>
          <p:cNvSpPr txBox="1">
            <a:spLocks noGrp="1"/>
          </p:cNvSpPr>
          <p:nvPr>
            <p:ph type="title" idx="9"/>
          </p:nvPr>
        </p:nvSpPr>
        <p:spPr>
          <a:xfrm>
            <a:off x="6193724" y="1509888"/>
            <a:ext cx="2167800" cy="4113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800"/>
              <a:buNone/>
              <a:defRPr sz="3000">
                <a:solidFill>
                  <a:schemeClr val="accent4"/>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Title only 5">
  <p:cSld name="CUSTOM_16">
    <p:spTree>
      <p:nvGrpSpPr>
        <p:cNvPr id="1" name="Shape 2288"/>
        <p:cNvGrpSpPr/>
        <p:nvPr/>
      </p:nvGrpSpPr>
      <p:grpSpPr>
        <a:xfrm>
          <a:off x="0" y="0"/>
          <a:ext cx="0" cy="0"/>
          <a:chOff x="0" y="0"/>
          <a:chExt cx="0" cy="0"/>
        </a:xfrm>
      </p:grpSpPr>
      <p:grpSp>
        <p:nvGrpSpPr>
          <p:cNvPr id="2289" name="Google Shape;2289;p67"/>
          <p:cNvGrpSpPr/>
          <p:nvPr/>
        </p:nvGrpSpPr>
        <p:grpSpPr>
          <a:xfrm rot="-1371433">
            <a:off x="1625236" y="-70746"/>
            <a:ext cx="5265558" cy="4827902"/>
            <a:chOff x="2958950" y="1937675"/>
            <a:chExt cx="1635350" cy="1499425"/>
          </a:xfrm>
        </p:grpSpPr>
        <p:sp>
          <p:nvSpPr>
            <p:cNvPr id="2290" name="Google Shape;2290;p67"/>
            <p:cNvSpPr/>
            <p:nvPr/>
          </p:nvSpPr>
          <p:spPr>
            <a:xfrm>
              <a:off x="3016500" y="2277900"/>
              <a:ext cx="1156675" cy="1136675"/>
            </a:xfrm>
            <a:custGeom>
              <a:avLst/>
              <a:gdLst/>
              <a:ahLst/>
              <a:cxnLst/>
              <a:rect l="l" t="t" r="r" b="b"/>
              <a:pathLst>
                <a:path w="46267" h="45467" extrusionOk="0">
                  <a:moveTo>
                    <a:pt x="25905" y="0"/>
                  </a:moveTo>
                  <a:cubicBezTo>
                    <a:pt x="23434" y="0"/>
                    <a:pt x="21026" y="1266"/>
                    <a:pt x="19681" y="3537"/>
                  </a:cubicBezTo>
                  <a:cubicBezTo>
                    <a:pt x="19447" y="3904"/>
                    <a:pt x="19247" y="4304"/>
                    <a:pt x="19114" y="4704"/>
                  </a:cubicBezTo>
                  <a:cubicBezTo>
                    <a:pt x="19080" y="4704"/>
                    <a:pt x="19047" y="4671"/>
                    <a:pt x="19014" y="4637"/>
                  </a:cubicBezTo>
                  <a:cubicBezTo>
                    <a:pt x="18571" y="4376"/>
                    <a:pt x="18082" y="4251"/>
                    <a:pt x="17599" y="4251"/>
                  </a:cubicBezTo>
                  <a:cubicBezTo>
                    <a:pt x="16660" y="4251"/>
                    <a:pt x="15739" y="4724"/>
                    <a:pt x="15211" y="5605"/>
                  </a:cubicBezTo>
                  <a:cubicBezTo>
                    <a:pt x="15078" y="5838"/>
                    <a:pt x="14978" y="6105"/>
                    <a:pt x="14911" y="6372"/>
                  </a:cubicBezTo>
                  <a:cubicBezTo>
                    <a:pt x="14431" y="6209"/>
                    <a:pt x="13936" y="6130"/>
                    <a:pt x="13444" y="6130"/>
                  </a:cubicBezTo>
                  <a:cubicBezTo>
                    <a:pt x="11919" y="6130"/>
                    <a:pt x="10431" y="6894"/>
                    <a:pt x="9574" y="8307"/>
                  </a:cubicBezTo>
                  <a:cubicBezTo>
                    <a:pt x="8640" y="9908"/>
                    <a:pt x="8806" y="11876"/>
                    <a:pt x="9841" y="13277"/>
                  </a:cubicBezTo>
                  <a:cubicBezTo>
                    <a:pt x="9336" y="13169"/>
                    <a:pt x="8826" y="13116"/>
                    <a:pt x="8318" y="13116"/>
                  </a:cubicBezTo>
                  <a:cubicBezTo>
                    <a:pt x="5839" y="13116"/>
                    <a:pt x="3425" y="14376"/>
                    <a:pt x="2068" y="16646"/>
                  </a:cubicBezTo>
                  <a:cubicBezTo>
                    <a:pt x="0" y="20082"/>
                    <a:pt x="1134" y="24552"/>
                    <a:pt x="4570" y="26586"/>
                  </a:cubicBezTo>
                  <a:cubicBezTo>
                    <a:pt x="5237" y="26987"/>
                    <a:pt x="5938" y="27254"/>
                    <a:pt x="6672" y="27420"/>
                  </a:cubicBezTo>
                  <a:cubicBezTo>
                    <a:pt x="6405" y="29188"/>
                    <a:pt x="7172" y="30990"/>
                    <a:pt x="8806" y="31957"/>
                  </a:cubicBezTo>
                  <a:cubicBezTo>
                    <a:pt x="9529" y="32374"/>
                    <a:pt x="10321" y="32582"/>
                    <a:pt x="11087" y="32582"/>
                  </a:cubicBezTo>
                  <a:cubicBezTo>
                    <a:pt x="11240" y="32582"/>
                    <a:pt x="11392" y="32574"/>
                    <a:pt x="11542" y="32557"/>
                  </a:cubicBezTo>
                  <a:cubicBezTo>
                    <a:pt x="11675" y="33325"/>
                    <a:pt x="12142" y="34058"/>
                    <a:pt x="12843" y="34492"/>
                  </a:cubicBezTo>
                  <a:cubicBezTo>
                    <a:pt x="13285" y="34761"/>
                    <a:pt x="13772" y="34887"/>
                    <a:pt x="14252" y="34887"/>
                  </a:cubicBezTo>
                  <a:cubicBezTo>
                    <a:pt x="14605" y="34887"/>
                    <a:pt x="14953" y="34819"/>
                    <a:pt x="15278" y="34692"/>
                  </a:cubicBezTo>
                  <a:cubicBezTo>
                    <a:pt x="15478" y="35259"/>
                    <a:pt x="15878" y="35793"/>
                    <a:pt x="16445" y="36127"/>
                  </a:cubicBezTo>
                  <a:cubicBezTo>
                    <a:pt x="16812" y="36327"/>
                    <a:pt x="17212" y="36460"/>
                    <a:pt x="17613" y="36494"/>
                  </a:cubicBezTo>
                  <a:cubicBezTo>
                    <a:pt x="16879" y="39496"/>
                    <a:pt x="18146" y="42765"/>
                    <a:pt x="20915" y="44433"/>
                  </a:cubicBezTo>
                  <a:cubicBezTo>
                    <a:pt x="22091" y="45134"/>
                    <a:pt x="23379" y="45467"/>
                    <a:pt x="24646" y="45467"/>
                  </a:cubicBezTo>
                  <a:cubicBezTo>
                    <a:pt x="27117" y="45467"/>
                    <a:pt x="29511" y="44202"/>
                    <a:pt x="30856" y="41931"/>
                  </a:cubicBezTo>
                  <a:cubicBezTo>
                    <a:pt x="31856" y="40263"/>
                    <a:pt x="32090" y="38395"/>
                    <a:pt x="31723" y="36627"/>
                  </a:cubicBezTo>
                  <a:lnTo>
                    <a:pt x="31723" y="36627"/>
                  </a:lnTo>
                  <a:cubicBezTo>
                    <a:pt x="32116" y="36739"/>
                    <a:pt x="32517" y="36794"/>
                    <a:pt x="32916" y="36794"/>
                  </a:cubicBezTo>
                  <a:cubicBezTo>
                    <a:pt x="34416" y="36794"/>
                    <a:pt x="35883" y="36022"/>
                    <a:pt x="36726" y="34626"/>
                  </a:cubicBezTo>
                  <a:cubicBezTo>
                    <a:pt x="37760" y="32891"/>
                    <a:pt x="37494" y="30723"/>
                    <a:pt x="36193" y="29288"/>
                  </a:cubicBezTo>
                  <a:cubicBezTo>
                    <a:pt x="37093" y="29255"/>
                    <a:pt x="37927" y="28788"/>
                    <a:pt x="38428" y="27954"/>
                  </a:cubicBezTo>
                  <a:cubicBezTo>
                    <a:pt x="39061" y="26920"/>
                    <a:pt x="38895" y="25619"/>
                    <a:pt x="38127" y="24718"/>
                  </a:cubicBezTo>
                  <a:cubicBezTo>
                    <a:pt x="40562" y="24685"/>
                    <a:pt x="42897" y="23451"/>
                    <a:pt x="44232" y="21216"/>
                  </a:cubicBezTo>
                  <a:cubicBezTo>
                    <a:pt x="46267" y="17780"/>
                    <a:pt x="45166" y="13310"/>
                    <a:pt x="41730" y="11275"/>
                  </a:cubicBezTo>
                  <a:cubicBezTo>
                    <a:pt x="40562" y="10584"/>
                    <a:pt x="39274" y="10250"/>
                    <a:pt x="38001" y="10250"/>
                  </a:cubicBezTo>
                  <a:cubicBezTo>
                    <a:pt x="37493" y="10250"/>
                    <a:pt x="36988" y="10304"/>
                    <a:pt x="36493" y="10408"/>
                  </a:cubicBezTo>
                  <a:cubicBezTo>
                    <a:pt x="36460" y="9508"/>
                    <a:pt x="35993" y="8607"/>
                    <a:pt x="35159" y="8107"/>
                  </a:cubicBezTo>
                  <a:cubicBezTo>
                    <a:pt x="34702" y="7842"/>
                    <a:pt x="34194" y="7717"/>
                    <a:pt x="33696" y="7717"/>
                  </a:cubicBezTo>
                  <a:cubicBezTo>
                    <a:pt x="33503" y="7717"/>
                    <a:pt x="33311" y="7736"/>
                    <a:pt x="33124" y="7773"/>
                  </a:cubicBezTo>
                  <a:cubicBezTo>
                    <a:pt x="33324" y="5138"/>
                    <a:pt x="32056" y="2469"/>
                    <a:pt x="29621" y="1035"/>
                  </a:cubicBezTo>
                  <a:cubicBezTo>
                    <a:pt x="28456" y="334"/>
                    <a:pt x="27172" y="0"/>
                    <a:pt x="25905" y="0"/>
                  </a:cubicBezTo>
                  <a:close/>
                </a:path>
              </a:pathLst>
            </a:custGeom>
            <a:solidFill>
              <a:srgbClr val="9FC5E8">
                <a:alpha val="3411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91" name="Google Shape;2291;p67"/>
            <p:cNvSpPr/>
            <p:nvPr/>
          </p:nvSpPr>
          <p:spPr>
            <a:xfrm>
              <a:off x="2958950" y="1937675"/>
              <a:ext cx="262725" cy="426150"/>
            </a:xfrm>
            <a:custGeom>
              <a:avLst/>
              <a:gdLst/>
              <a:ahLst/>
              <a:cxnLst/>
              <a:rect l="l" t="t" r="r" b="b"/>
              <a:pathLst>
                <a:path w="10509" h="17046" extrusionOk="0">
                  <a:moveTo>
                    <a:pt x="2803" y="0"/>
                  </a:moveTo>
                  <a:lnTo>
                    <a:pt x="1" y="1234"/>
                  </a:lnTo>
                  <a:lnTo>
                    <a:pt x="10508" y="17046"/>
                  </a:lnTo>
                  <a:lnTo>
                    <a:pt x="2803" y="0"/>
                  </a:lnTo>
                  <a:close/>
                </a:path>
              </a:pathLst>
            </a:custGeom>
            <a:solidFill>
              <a:srgbClr val="9FC5E8">
                <a:alpha val="3411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92" name="Google Shape;2292;p67"/>
            <p:cNvSpPr/>
            <p:nvPr/>
          </p:nvSpPr>
          <p:spPr>
            <a:xfrm>
              <a:off x="4081425" y="3011775"/>
              <a:ext cx="512875" cy="275200"/>
            </a:xfrm>
            <a:custGeom>
              <a:avLst/>
              <a:gdLst/>
              <a:ahLst/>
              <a:cxnLst/>
              <a:rect l="l" t="t" r="r" b="b"/>
              <a:pathLst>
                <a:path w="20515" h="11008" extrusionOk="0">
                  <a:moveTo>
                    <a:pt x="0" y="0"/>
                  </a:moveTo>
                  <a:lnTo>
                    <a:pt x="19181" y="11008"/>
                  </a:lnTo>
                  <a:lnTo>
                    <a:pt x="20515" y="8073"/>
                  </a:lnTo>
                  <a:lnTo>
                    <a:pt x="0" y="0"/>
                  </a:lnTo>
                  <a:close/>
                </a:path>
              </a:pathLst>
            </a:custGeom>
            <a:solidFill>
              <a:srgbClr val="9FC5E8">
                <a:alpha val="3411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93" name="Google Shape;2293;p67"/>
            <p:cNvSpPr/>
            <p:nvPr/>
          </p:nvSpPr>
          <p:spPr>
            <a:xfrm>
              <a:off x="4026375" y="3103500"/>
              <a:ext cx="193500" cy="333600"/>
            </a:xfrm>
            <a:custGeom>
              <a:avLst/>
              <a:gdLst/>
              <a:ahLst/>
              <a:cxnLst/>
              <a:rect l="l" t="t" r="r" b="b"/>
              <a:pathLst>
                <a:path w="7740" h="13344" extrusionOk="0">
                  <a:moveTo>
                    <a:pt x="1" y="0"/>
                  </a:moveTo>
                  <a:lnTo>
                    <a:pt x="4938" y="13343"/>
                  </a:lnTo>
                  <a:lnTo>
                    <a:pt x="7740" y="12109"/>
                  </a:lnTo>
                  <a:lnTo>
                    <a:pt x="1" y="0"/>
                  </a:lnTo>
                  <a:close/>
                </a:path>
              </a:pathLst>
            </a:custGeom>
            <a:solidFill>
              <a:srgbClr val="9FC5E8">
                <a:alpha val="3411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94" name="Google Shape;2294;p67"/>
            <p:cNvSpPr/>
            <p:nvPr/>
          </p:nvSpPr>
          <p:spPr>
            <a:xfrm>
              <a:off x="4047225" y="2869175"/>
              <a:ext cx="356950" cy="76725"/>
            </a:xfrm>
            <a:custGeom>
              <a:avLst/>
              <a:gdLst/>
              <a:ahLst/>
              <a:cxnLst/>
              <a:rect l="l" t="t" r="r" b="b"/>
              <a:pathLst>
                <a:path w="14278" h="3069" extrusionOk="0">
                  <a:moveTo>
                    <a:pt x="14277" y="0"/>
                  </a:moveTo>
                  <a:lnTo>
                    <a:pt x="1" y="1635"/>
                  </a:lnTo>
                  <a:lnTo>
                    <a:pt x="14144" y="3069"/>
                  </a:lnTo>
                  <a:lnTo>
                    <a:pt x="14277" y="0"/>
                  </a:lnTo>
                  <a:close/>
                </a:path>
              </a:pathLst>
            </a:custGeom>
            <a:solidFill>
              <a:srgbClr val="9FC5E8">
                <a:alpha val="3411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95" name="Google Shape;2295;p67"/>
            <p:cNvSpPr/>
            <p:nvPr/>
          </p:nvSpPr>
          <p:spPr>
            <a:xfrm>
              <a:off x="3857925" y="2066925"/>
              <a:ext cx="192675" cy="213500"/>
            </a:xfrm>
            <a:custGeom>
              <a:avLst/>
              <a:gdLst/>
              <a:ahLst/>
              <a:cxnLst/>
              <a:rect l="l" t="t" r="r" b="b"/>
              <a:pathLst>
                <a:path w="7707" h="8540" extrusionOk="0">
                  <a:moveTo>
                    <a:pt x="4470" y="0"/>
                  </a:moveTo>
                  <a:lnTo>
                    <a:pt x="1" y="8540"/>
                  </a:lnTo>
                  <a:lnTo>
                    <a:pt x="7706" y="2102"/>
                  </a:lnTo>
                  <a:lnTo>
                    <a:pt x="4470" y="0"/>
                  </a:lnTo>
                  <a:close/>
                </a:path>
              </a:pathLst>
            </a:custGeom>
            <a:solidFill>
              <a:srgbClr val="9FC5E8">
                <a:alpha val="3411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296" name="Google Shape;2296;p67"/>
          <p:cNvSpPr/>
          <p:nvPr/>
        </p:nvSpPr>
        <p:spPr>
          <a:xfrm>
            <a:off x="7870575" y="1017725"/>
            <a:ext cx="709700" cy="307725"/>
          </a:xfrm>
          <a:custGeom>
            <a:avLst/>
            <a:gdLst/>
            <a:ahLst/>
            <a:cxnLst/>
            <a:rect l="l" t="t" r="r" b="b"/>
            <a:pathLst>
              <a:path w="28388" h="12309" extrusionOk="0">
                <a:moveTo>
                  <a:pt x="18247" y="0"/>
                </a:moveTo>
                <a:cubicBezTo>
                  <a:pt x="13877" y="0"/>
                  <a:pt x="10141" y="2802"/>
                  <a:pt x="8740" y="6738"/>
                </a:cubicBezTo>
                <a:lnTo>
                  <a:pt x="2769" y="6738"/>
                </a:lnTo>
                <a:cubicBezTo>
                  <a:pt x="1234" y="6738"/>
                  <a:pt x="0" y="7973"/>
                  <a:pt x="0" y="9507"/>
                </a:cubicBezTo>
                <a:cubicBezTo>
                  <a:pt x="0" y="11041"/>
                  <a:pt x="1234" y="12309"/>
                  <a:pt x="2769" y="12309"/>
                </a:cubicBezTo>
                <a:lnTo>
                  <a:pt x="25585" y="12309"/>
                </a:lnTo>
                <a:cubicBezTo>
                  <a:pt x="27153" y="12309"/>
                  <a:pt x="28387" y="11041"/>
                  <a:pt x="28387" y="9507"/>
                </a:cubicBezTo>
                <a:cubicBezTo>
                  <a:pt x="28387" y="9407"/>
                  <a:pt x="28387" y="9273"/>
                  <a:pt x="28354" y="9173"/>
                </a:cubicBezTo>
                <a:cubicBezTo>
                  <a:pt x="28087" y="3836"/>
                  <a:pt x="23684" y="0"/>
                  <a:pt x="18247" y="0"/>
                </a:cubicBezTo>
                <a:close/>
              </a:path>
            </a:pathLst>
          </a:custGeom>
          <a:solidFill>
            <a:srgbClr val="F0EF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97" name="Google Shape;2297;p67"/>
          <p:cNvSpPr/>
          <p:nvPr/>
        </p:nvSpPr>
        <p:spPr>
          <a:xfrm flipH="1">
            <a:off x="491800" y="2041350"/>
            <a:ext cx="709700" cy="307725"/>
          </a:xfrm>
          <a:custGeom>
            <a:avLst/>
            <a:gdLst/>
            <a:ahLst/>
            <a:cxnLst/>
            <a:rect l="l" t="t" r="r" b="b"/>
            <a:pathLst>
              <a:path w="28388" h="12309" extrusionOk="0">
                <a:moveTo>
                  <a:pt x="18247" y="0"/>
                </a:moveTo>
                <a:cubicBezTo>
                  <a:pt x="13877" y="0"/>
                  <a:pt x="10141" y="2802"/>
                  <a:pt x="8740" y="6738"/>
                </a:cubicBezTo>
                <a:lnTo>
                  <a:pt x="2769" y="6738"/>
                </a:lnTo>
                <a:cubicBezTo>
                  <a:pt x="1234" y="6738"/>
                  <a:pt x="0" y="7973"/>
                  <a:pt x="0" y="9507"/>
                </a:cubicBezTo>
                <a:cubicBezTo>
                  <a:pt x="0" y="11041"/>
                  <a:pt x="1234" y="12309"/>
                  <a:pt x="2769" y="12309"/>
                </a:cubicBezTo>
                <a:lnTo>
                  <a:pt x="25585" y="12309"/>
                </a:lnTo>
                <a:cubicBezTo>
                  <a:pt x="27153" y="12309"/>
                  <a:pt x="28387" y="11041"/>
                  <a:pt x="28387" y="9507"/>
                </a:cubicBezTo>
                <a:cubicBezTo>
                  <a:pt x="28387" y="9407"/>
                  <a:pt x="28387" y="9273"/>
                  <a:pt x="28354" y="9173"/>
                </a:cubicBezTo>
                <a:cubicBezTo>
                  <a:pt x="28087" y="3836"/>
                  <a:pt x="23684" y="0"/>
                  <a:pt x="18247" y="0"/>
                </a:cubicBezTo>
                <a:close/>
              </a:path>
            </a:pathLst>
          </a:custGeom>
          <a:solidFill>
            <a:srgbClr val="F0EF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98" name="Google Shape;2298;p67"/>
          <p:cNvSpPr/>
          <p:nvPr/>
        </p:nvSpPr>
        <p:spPr>
          <a:xfrm>
            <a:off x="2896750" y="4265163"/>
            <a:ext cx="208500" cy="208500"/>
          </a:xfrm>
          <a:custGeom>
            <a:avLst/>
            <a:gdLst/>
            <a:ahLst/>
            <a:cxnLst/>
            <a:rect l="l" t="t" r="r" b="b"/>
            <a:pathLst>
              <a:path w="8340" h="8340" extrusionOk="0">
                <a:moveTo>
                  <a:pt x="4170" y="0"/>
                </a:moveTo>
                <a:cubicBezTo>
                  <a:pt x="1868" y="0"/>
                  <a:pt x="0" y="1868"/>
                  <a:pt x="0" y="4170"/>
                </a:cubicBezTo>
                <a:cubicBezTo>
                  <a:pt x="0" y="6471"/>
                  <a:pt x="1868" y="8339"/>
                  <a:pt x="4170" y="8339"/>
                </a:cubicBezTo>
                <a:cubicBezTo>
                  <a:pt x="6472" y="8339"/>
                  <a:pt x="8340" y="6471"/>
                  <a:pt x="8340" y="4170"/>
                </a:cubicBezTo>
                <a:cubicBezTo>
                  <a:pt x="8340" y="1868"/>
                  <a:pt x="6472" y="0"/>
                  <a:pt x="4170" y="0"/>
                </a:cubicBezTo>
                <a:close/>
              </a:path>
            </a:pathLst>
          </a:cu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299" name="Google Shape;2299;p67"/>
          <p:cNvGrpSpPr/>
          <p:nvPr/>
        </p:nvGrpSpPr>
        <p:grpSpPr>
          <a:xfrm>
            <a:off x="843079" y="753025"/>
            <a:ext cx="253593" cy="322744"/>
            <a:chOff x="3828325" y="875775"/>
            <a:chExt cx="330501" cy="420623"/>
          </a:xfrm>
        </p:grpSpPr>
        <p:sp>
          <p:nvSpPr>
            <p:cNvPr id="2300" name="Google Shape;2300;p67"/>
            <p:cNvSpPr/>
            <p:nvPr/>
          </p:nvSpPr>
          <p:spPr>
            <a:xfrm>
              <a:off x="3884094" y="1119247"/>
              <a:ext cx="53711" cy="53776"/>
            </a:xfrm>
            <a:custGeom>
              <a:avLst/>
              <a:gdLst/>
              <a:ahLst/>
              <a:cxnLst/>
              <a:rect l="l" t="t" r="r" b="b"/>
              <a:pathLst>
                <a:path w="835" h="836" extrusionOk="0">
                  <a:moveTo>
                    <a:pt x="474" y="1"/>
                  </a:moveTo>
                  <a:cubicBezTo>
                    <a:pt x="323" y="1"/>
                    <a:pt x="155" y="120"/>
                    <a:pt x="100" y="285"/>
                  </a:cubicBezTo>
                  <a:cubicBezTo>
                    <a:pt x="0" y="485"/>
                    <a:pt x="67" y="719"/>
                    <a:pt x="234" y="819"/>
                  </a:cubicBezTo>
                  <a:cubicBezTo>
                    <a:pt x="269" y="830"/>
                    <a:pt x="305" y="836"/>
                    <a:pt x="340" y="836"/>
                  </a:cubicBezTo>
                  <a:cubicBezTo>
                    <a:pt x="502" y="836"/>
                    <a:pt x="652" y="716"/>
                    <a:pt x="734" y="552"/>
                  </a:cubicBezTo>
                  <a:cubicBezTo>
                    <a:pt x="834" y="352"/>
                    <a:pt x="734" y="118"/>
                    <a:pt x="567" y="18"/>
                  </a:cubicBezTo>
                  <a:cubicBezTo>
                    <a:pt x="538" y="6"/>
                    <a:pt x="506" y="1"/>
                    <a:pt x="474"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01" name="Google Shape;2301;p67"/>
            <p:cNvSpPr/>
            <p:nvPr/>
          </p:nvSpPr>
          <p:spPr>
            <a:xfrm>
              <a:off x="3918444" y="1068109"/>
              <a:ext cx="126656" cy="79699"/>
            </a:xfrm>
            <a:custGeom>
              <a:avLst/>
              <a:gdLst/>
              <a:ahLst/>
              <a:cxnLst/>
              <a:rect l="l" t="t" r="r" b="b"/>
              <a:pathLst>
                <a:path w="1969" h="1239" extrusionOk="0">
                  <a:moveTo>
                    <a:pt x="1114" y="1"/>
                  </a:moveTo>
                  <a:cubicBezTo>
                    <a:pt x="642" y="1"/>
                    <a:pt x="123" y="511"/>
                    <a:pt x="0" y="880"/>
                  </a:cubicBezTo>
                  <a:lnTo>
                    <a:pt x="0" y="1180"/>
                  </a:lnTo>
                  <a:cubicBezTo>
                    <a:pt x="43" y="1223"/>
                    <a:pt x="86" y="1238"/>
                    <a:pt x="130" y="1238"/>
                  </a:cubicBezTo>
                  <a:cubicBezTo>
                    <a:pt x="223" y="1238"/>
                    <a:pt x="320" y="1169"/>
                    <a:pt x="434" y="1147"/>
                  </a:cubicBezTo>
                  <a:cubicBezTo>
                    <a:pt x="551" y="1108"/>
                    <a:pt x="668" y="1091"/>
                    <a:pt x="785" y="1091"/>
                  </a:cubicBezTo>
                  <a:cubicBezTo>
                    <a:pt x="868" y="1091"/>
                    <a:pt x="951" y="1099"/>
                    <a:pt x="1034" y="1113"/>
                  </a:cubicBezTo>
                  <a:cubicBezTo>
                    <a:pt x="1188" y="1113"/>
                    <a:pt x="1349" y="1156"/>
                    <a:pt x="1488" y="1156"/>
                  </a:cubicBezTo>
                  <a:cubicBezTo>
                    <a:pt x="1650" y="1156"/>
                    <a:pt x="1781" y="1098"/>
                    <a:pt x="1835" y="846"/>
                  </a:cubicBezTo>
                  <a:cubicBezTo>
                    <a:pt x="1968" y="446"/>
                    <a:pt x="1601" y="113"/>
                    <a:pt x="1234" y="12"/>
                  </a:cubicBezTo>
                  <a:cubicBezTo>
                    <a:pt x="1195" y="5"/>
                    <a:pt x="1155" y="1"/>
                    <a:pt x="1114"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02" name="Google Shape;2302;p67"/>
            <p:cNvSpPr/>
            <p:nvPr/>
          </p:nvSpPr>
          <p:spPr>
            <a:xfrm>
              <a:off x="3828325" y="1159001"/>
              <a:ext cx="81564" cy="135211"/>
            </a:xfrm>
            <a:custGeom>
              <a:avLst/>
              <a:gdLst/>
              <a:ahLst/>
              <a:cxnLst/>
              <a:rect l="l" t="t" r="r" b="b"/>
              <a:pathLst>
                <a:path w="1268" h="2102" extrusionOk="0">
                  <a:moveTo>
                    <a:pt x="1234" y="0"/>
                  </a:moveTo>
                  <a:cubicBezTo>
                    <a:pt x="1168" y="0"/>
                    <a:pt x="1101" y="134"/>
                    <a:pt x="1068" y="167"/>
                  </a:cubicBezTo>
                  <a:cubicBezTo>
                    <a:pt x="1001" y="267"/>
                    <a:pt x="934" y="334"/>
                    <a:pt x="867" y="434"/>
                  </a:cubicBezTo>
                  <a:cubicBezTo>
                    <a:pt x="734" y="601"/>
                    <a:pt x="634" y="768"/>
                    <a:pt x="534" y="968"/>
                  </a:cubicBezTo>
                  <a:cubicBezTo>
                    <a:pt x="400" y="1135"/>
                    <a:pt x="300" y="1335"/>
                    <a:pt x="234" y="1535"/>
                  </a:cubicBezTo>
                  <a:cubicBezTo>
                    <a:pt x="134" y="1702"/>
                    <a:pt x="33" y="1902"/>
                    <a:pt x="0" y="2102"/>
                  </a:cubicBezTo>
                  <a:cubicBezTo>
                    <a:pt x="67" y="1935"/>
                    <a:pt x="134" y="1735"/>
                    <a:pt x="234" y="1568"/>
                  </a:cubicBezTo>
                  <a:cubicBezTo>
                    <a:pt x="334" y="1401"/>
                    <a:pt x="400" y="1201"/>
                    <a:pt x="500" y="1035"/>
                  </a:cubicBezTo>
                  <a:cubicBezTo>
                    <a:pt x="634" y="868"/>
                    <a:pt x="734" y="701"/>
                    <a:pt x="834" y="534"/>
                  </a:cubicBezTo>
                  <a:cubicBezTo>
                    <a:pt x="901" y="467"/>
                    <a:pt x="967" y="367"/>
                    <a:pt x="1034" y="301"/>
                  </a:cubicBezTo>
                  <a:cubicBezTo>
                    <a:pt x="1068" y="234"/>
                    <a:pt x="1101" y="201"/>
                    <a:pt x="1134" y="167"/>
                  </a:cubicBezTo>
                  <a:cubicBezTo>
                    <a:pt x="1168" y="134"/>
                    <a:pt x="1201" y="101"/>
                    <a:pt x="1234" y="67"/>
                  </a:cubicBezTo>
                  <a:cubicBezTo>
                    <a:pt x="1268" y="67"/>
                    <a:pt x="1268" y="67"/>
                    <a:pt x="1268" y="34"/>
                  </a:cubicBezTo>
                  <a:cubicBezTo>
                    <a:pt x="1268" y="34"/>
                    <a:pt x="1234" y="0"/>
                    <a:pt x="1234"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03" name="Google Shape;2303;p67"/>
            <p:cNvSpPr/>
            <p:nvPr/>
          </p:nvSpPr>
          <p:spPr>
            <a:xfrm>
              <a:off x="3839003" y="1079623"/>
              <a:ext cx="77319" cy="60144"/>
            </a:xfrm>
            <a:custGeom>
              <a:avLst/>
              <a:gdLst/>
              <a:ahLst/>
              <a:cxnLst/>
              <a:rect l="l" t="t" r="r" b="b"/>
              <a:pathLst>
                <a:path w="1202" h="935" extrusionOk="0">
                  <a:moveTo>
                    <a:pt x="1" y="0"/>
                  </a:moveTo>
                  <a:cubicBezTo>
                    <a:pt x="1" y="0"/>
                    <a:pt x="1" y="34"/>
                    <a:pt x="1" y="34"/>
                  </a:cubicBezTo>
                  <a:cubicBezTo>
                    <a:pt x="501" y="200"/>
                    <a:pt x="902" y="534"/>
                    <a:pt x="1202" y="934"/>
                  </a:cubicBezTo>
                  <a:cubicBezTo>
                    <a:pt x="935" y="501"/>
                    <a:pt x="501" y="200"/>
                    <a:pt x="1"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04" name="Google Shape;2304;p67"/>
            <p:cNvSpPr/>
            <p:nvPr/>
          </p:nvSpPr>
          <p:spPr>
            <a:xfrm>
              <a:off x="3845435" y="1103230"/>
              <a:ext cx="58021" cy="37501"/>
            </a:xfrm>
            <a:custGeom>
              <a:avLst/>
              <a:gdLst/>
              <a:ahLst/>
              <a:cxnLst/>
              <a:rect l="l" t="t" r="r" b="b"/>
              <a:pathLst>
                <a:path w="902" h="583" extrusionOk="0">
                  <a:moveTo>
                    <a:pt x="1" y="0"/>
                  </a:moveTo>
                  <a:lnTo>
                    <a:pt x="1" y="0"/>
                  </a:lnTo>
                  <a:cubicBezTo>
                    <a:pt x="301" y="167"/>
                    <a:pt x="601" y="334"/>
                    <a:pt x="868" y="567"/>
                  </a:cubicBezTo>
                  <a:cubicBezTo>
                    <a:pt x="868" y="578"/>
                    <a:pt x="872" y="582"/>
                    <a:pt x="877" y="582"/>
                  </a:cubicBezTo>
                  <a:cubicBezTo>
                    <a:pt x="887" y="582"/>
                    <a:pt x="902" y="567"/>
                    <a:pt x="902" y="567"/>
                  </a:cubicBezTo>
                  <a:cubicBezTo>
                    <a:pt x="601" y="334"/>
                    <a:pt x="335" y="134"/>
                    <a:pt x="1"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05" name="Google Shape;2305;p67"/>
            <p:cNvSpPr/>
            <p:nvPr/>
          </p:nvSpPr>
          <p:spPr>
            <a:xfrm>
              <a:off x="3939864" y="1116610"/>
              <a:ext cx="68763" cy="179788"/>
            </a:xfrm>
            <a:custGeom>
              <a:avLst/>
              <a:gdLst/>
              <a:ahLst/>
              <a:cxnLst/>
              <a:rect l="l" t="t" r="r" b="b"/>
              <a:pathLst>
                <a:path w="1069" h="2795" extrusionOk="0">
                  <a:moveTo>
                    <a:pt x="413" y="1"/>
                  </a:moveTo>
                  <a:cubicBezTo>
                    <a:pt x="401" y="1"/>
                    <a:pt x="384" y="9"/>
                    <a:pt x="368" y="26"/>
                  </a:cubicBezTo>
                  <a:cubicBezTo>
                    <a:pt x="268" y="259"/>
                    <a:pt x="201" y="526"/>
                    <a:pt x="101" y="793"/>
                  </a:cubicBezTo>
                  <a:cubicBezTo>
                    <a:pt x="67" y="893"/>
                    <a:pt x="1" y="993"/>
                    <a:pt x="34" y="1126"/>
                  </a:cubicBezTo>
                  <a:cubicBezTo>
                    <a:pt x="67" y="1260"/>
                    <a:pt x="101" y="1393"/>
                    <a:pt x="134" y="1527"/>
                  </a:cubicBezTo>
                  <a:cubicBezTo>
                    <a:pt x="167" y="1660"/>
                    <a:pt x="201" y="1827"/>
                    <a:pt x="234" y="1960"/>
                  </a:cubicBezTo>
                  <a:cubicBezTo>
                    <a:pt x="268" y="2027"/>
                    <a:pt x="368" y="2127"/>
                    <a:pt x="434" y="2194"/>
                  </a:cubicBezTo>
                  <a:cubicBezTo>
                    <a:pt x="634" y="2394"/>
                    <a:pt x="835" y="2594"/>
                    <a:pt x="1068" y="2794"/>
                  </a:cubicBezTo>
                  <a:cubicBezTo>
                    <a:pt x="1068" y="2794"/>
                    <a:pt x="1068" y="2761"/>
                    <a:pt x="1068" y="2761"/>
                  </a:cubicBezTo>
                  <a:cubicBezTo>
                    <a:pt x="901" y="2594"/>
                    <a:pt x="735" y="2427"/>
                    <a:pt x="568" y="2261"/>
                  </a:cubicBezTo>
                  <a:cubicBezTo>
                    <a:pt x="468" y="2194"/>
                    <a:pt x="368" y="2094"/>
                    <a:pt x="301" y="1960"/>
                  </a:cubicBezTo>
                  <a:cubicBezTo>
                    <a:pt x="234" y="1860"/>
                    <a:pt x="234" y="1694"/>
                    <a:pt x="201" y="1560"/>
                  </a:cubicBezTo>
                  <a:cubicBezTo>
                    <a:pt x="167" y="1460"/>
                    <a:pt x="134" y="1327"/>
                    <a:pt x="101" y="1193"/>
                  </a:cubicBezTo>
                  <a:cubicBezTo>
                    <a:pt x="67" y="1026"/>
                    <a:pt x="101" y="893"/>
                    <a:pt x="167" y="760"/>
                  </a:cubicBezTo>
                  <a:cubicBezTo>
                    <a:pt x="268" y="526"/>
                    <a:pt x="334" y="259"/>
                    <a:pt x="434" y="26"/>
                  </a:cubicBezTo>
                  <a:cubicBezTo>
                    <a:pt x="434" y="9"/>
                    <a:pt x="426" y="1"/>
                    <a:pt x="413"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06" name="Google Shape;2306;p67"/>
            <p:cNvSpPr/>
            <p:nvPr/>
          </p:nvSpPr>
          <p:spPr>
            <a:xfrm>
              <a:off x="3957039" y="1118733"/>
              <a:ext cx="85874" cy="169046"/>
            </a:xfrm>
            <a:custGeom>
              <a:avLst/>
              <a:gdLst/>
              <a:ahLst/>
              <a:cxnLst/>
              <a:rect l="l" t="t" r="r" b="b"/>
              <a:pathLst>
                <a:path w="1335" h="2628" extrusionOk="0">
                  <a:moveTo>
                    <a:pt x="217" y="1"/>
                  </a:moveTo>
                  <a:cubicBezTo>
                    <a:pt x="209" y="1"/>
                    <a:pt x="201" y="9"/>
                    <a:pt x="201" y="26"/>
                  </a:cubicBezTo>
                  <a:cubicBezTo>
                    <a:pt x="134" y="293"/>
                    <a:pt x="101" y="560"/>
                    <a:pt x="34" y="827"/>
                  </a:cubicBezTo>
                  <a:cubicBezTo>
                    <a:pt x="34" y="960"/>
                    <a:pt x="1" y="1060"/>
                    <a:pt x="34" y="1160"/>
                  </a:cubicBezTo>
                  <a:cubicBezTo>
                    <a:pt x="101" y="1294"/>
                    <a:pt x="134" y="1427"/>
                    <a:pt x="201" y="1560"/>
                  </a:cubicBezTo>
                  <a:cubicBezTo>
                    <a:pt x="267" y="1694"/>
                    <a:pt x="301" y="1827"/>
                    <a:pt x="367" y="1961"/>
                  </a:cubicBezTo>
                  <a:cubicBezTo>
                    <a:pt x="434" y="2061"/>
                    <a:pt x="534" y="2094"/>
                    <a:pt x="601" y="2161"/>
                  </a:cubicBezTo>
                  <a:cubicBezTo>
                    <a:pt x="868" y="2328"/>
                    <a:pt x="1101" y="2494"/>
                    <a:pt x="1335" y="2628"/>
                  </a:cubicBezTo>
                  <a:cubicBezTo>
                    <a:pt x="1168" y="2494"/>
                    <a:pt x="968" y="2361"/>
                    <a:pt x="768" y="2228"/>
                  </a:cubicBezTo>
                  <a:cubicBezTo>
                    <a:pt x="668" y="2161"/>
                    <a:pt x="534" y="2061"/>
                    <a:pt x="434" y="1961"/>
                  </a:cubicBezTo>
                  <a:cubicBezTo>
                    <a:pt x="367" y="1861"/>
                    <a:pt x="334" y="1727"/>
                    <a:pt x="267" y="1594"/>
                  </a:cubicBezTo>
                  <a:cubicBezTo>
                    <a:pt x="234" y="1460"/>
                    <a:pt x="167" y="1360"/>
                    <a:pt x="134" y="1227"/>
                  </a:cubicBezTo>
                  <a:cubicBezTo>
                    <a:pt x="67" y="1093"/>
                    <a:pt x="67" y="960"/>
                    <a:pt x="101" y="793"/>
                  </a:cubicBezTo>
                  <a:cubicBezTo>
                    <a:pt x="167" y="526"/>
                    <a:pt x="201" y="293"/>
                    <a:pt x="234" y="26"/>
                  </a:cubicBezTo>
                  <a:cubicBezTo>
                    <a:pt x="234" y="9"/>
                    <a:pt x="226" y="1"/>
                    <a:pt x="217"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07" name="Google Shape;2307;p67"/>
            <p:cNvSpPr/>
            <p:nvPr/>
          </p:nvSpPr>
          <p:spPr>
            <a:xfrm>
              <a:off x="3974213" y="1103745"/>
              <a:ext cx="105171" cy="153994"/>
            </a:xfrm>
            <a:custGeom>
              <a:avLst/>
              <a:gdLst/>
              <a:ahLst/>
              <a:cxnLst/>
              <a:rect l="l" t="t" r="r" b="b"/>
              <a:pathLst>
                <a:path w="1635" h="2394" extrusionOk="0">
                  <a:moveTo>
                    <a:pt x="50" y="0"/>
                  </a:moveTo>
                  <a:cubicBezTo>
                    <a:pt x="42" y="0"/>
                    <a:pt x="34" y="9"/>
                    <a:pt x="34" y="26"/>
                  </a:cubicBezTo>
                  <a:cubicBezTo>
                    <a:pt x="34" y="292"/>
                    <a:pt x="34" y="559"/>
                    <a:pt x="34" y="859"/>
                  </a:cubicBezTo>
                  <a:cubicBezTo>
                    <a:pt x="34" y="960"/>
                    <a:pt x="0" y="1060"/>
                    <a:pt x="67" y="1160"/>
                  </a:cubicBezTo>
                  <a:cubicBezTo>
                    <a:pt x="134" y="1293"/>
                    <a:pt x="234" y="1427"/>
                    <a:pt x="301" y="1527"/>
                  </a:cubicBezTo>
                  <a:cubicBezTo>
                    <a:pt x="401" y="1660"/>
                    <a:pt x="467" y="1760"/>
                    <a:pt x="567" y="1894"/>
                  </a:cubicBezTo>
                  <a:cubicBezTo>
                    <a:pt x="634" y="1960"/>
                    <a:pt x="734" y="1994"/>
                    <a:pt x="834" y="2027"/>
                  </a:cubicBezTo>
                  <a:cubicBezTo>
                    <a:pt x="1101" y="2160"/>
                    <a:pt x="1335" y="2260"/>
                    <a:pt x="1635" y="2394"/>
                  </a:cubicBezTo>
                  <a:cubicBezTo>
                    <a:pt x="1635" y="2394"/>
                    <a:pt x="1635" y="2394"/>
                    <a:pt x="1635" y="2361"/>
                  </a:cubicBezTo>
                  <a:cubicBezTo>
                    <a:pt x="1401" y="2260"/>
                    <a:pt x="1201" y="2160"/>
                    <a:pt x="968" y="2060"/>
                  </a:cubicBezTo>
                  <a:cubicBezTo>
                    <a:pt x="868" y="2027"/>
                    <a:pt x="734" y="1960"/>
                    <a:pt x="634" y="1894"/>
                  </a:cubicBezTo>
                  <a:cubicBezTo>
                    <a:pt x="534" y="1793"/>
                    <a:pt x="467" y="1660"/>
                    <a:pt x="401" y="1560"/>
                  </a:cubicBezTo>
                  <a:cubicBezTo>
                    <a:pt x="301" y="1427"/>
                    <a:pt x="234" y="1326"/>
                    <a:pt x="167" y="1226"/>
                  </a:cubicBezTo>
                  <a:cubicBezTo>
                    <a:pt x="67" y="1093"/>
                    <a:pt x="67" y="960"/>
                    <a:pt x="67" y="793"/>
                  </a:cubicBezTo>
                  <a:cubicBezTo>
                    <a:pt x="67" y="526"/>
                    <a:pt x="67" y="259"/>
                    <a:pt x="67" y="26"/>
                  </a:cubicBezTo>
                  <a:cubicBezTo>
                    <a:pt x="67" y="9"/>
                    <a:pt x="59" y="0"/>
                    <a:pt x="50"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08" name="Google Shape;2308;p67"/>
            <p:cNvSpPr/>
            <p:nvPr/>
          </p:nvSpPr>
          <p:spPr>
            <a:xfrm>
              <a:off x="3982768" y="1104388"/>
              <a:ext cx="126656" cy="134053"/>
            </a:xfrm>
            <a:custGeom>
              <a:avLst/>
              <a:gdLst/>
              <a:ahLst/>
              <a:cxnLst/>
              <a:rect l="l" t="t" r="r" b="b"/>
              <a:pathLst>
                <a:path w="1969" h="2084" extrusionOk="0">
                  <a:moveTo>
                    <a:pt x="26" y="1"/>
                  </a:moveTo>
                  <a:cubicBezTo>
                    <a:pt x="16" y="1"/>
                    <a:pt x="1" y="16"/>
                    <a:pt x="1" y="16"/>
                  </a:cubicBezTo>
                  <a:cubicBezTo>
                    <a:pt x="34" y="282"/>
                    <a:pt x="68" y="583"/>
                    <a:pt x="134" y="849"/>
                  </a:cubicBezTo>
                  <a:cubicBezTo>
                    <a:pt x="134" y="950"/>
                    <a:pt x="168" y="1050"/>
                    <a:pt x="234" y="1150"/>
                  </a:cubicBezTo>
                  <a:cubicBezTo>
                    <a:pt x="334" y="1250"/>
                    <a:pt x="434" y="1350"/>
                    <a:pt x="535" y="1483"/>
                  </a:cubicBezTo>
                  <a:cubicBezTo>
                    <a:pt x="635" y="1583"/>
                    <a:pt x="735" y="1683"/>
                    <a:pt x="835" y="1783"/>
                  </a:cubicBezTo>
                  <a:cubicBezTo>
                    <a:pt x="901" y="1850"/>
                    <a:pt x="1002" y="1850"/>
                    <a:pt x="1102" y="1884"/>
                  </a:cubicBezTo>
                  <a:cubicBezTo>
                    <a:pt x="1402" y="1950"/>
                    <a:pt x="1669" y="2017"/>
                    <a:pt x="1969" y="2084"/>
                  </a:cubicBezTo>
                  <a:cubicBezTo>
                    <a:pt x="1735" y="2017"/>
                    <a:pt x="1502" y="1950"/>
                    <a:pt x="1268" y="1884"/>
                  </a:cubicBezTo>
                  <a:cubicBezTo>
                    <a:pt x="1135" y="1850"/>
                    <a:pt x="1002" y="1817"/>
                    <a:pt x="901" y="1750"/>
                  </a:cubicBezTo>
                  <a:cubicBezTo>
                    <a:pt x="768" y="1683"/>
                    <a:pt x="701" y="1550"/>
                    <a:pt x="601" y="1483"/>
                  </a:cubicBezTo>
                  <a:cubicBezTo>
                    <a:pt x="501" y="1383"/>
                    <a:pt x="434" y="1283"/>
                    <a:pt x="334" y="1183"/>
                  </a:cubicBezTo>
                  <a:cubicBezTo>
                    <a:pt x="201" y="1050"/>
                    <a:pt x="201" y="916"/>
                    <a:pt x="168" y="783"/>
                  </a:cubicBezTo>
                  <a:cubicBezTo>
                    <a:pt x="134" y="516"/>
                    <a:pt x="68" y="282"/>
                    <a:pt x="34" y="16"/>
                  </a:cubicBezTo>
                  <a:cubicBezTo>
                    <a:pt x="34" y="4"/>
                    <a:pt x="30" y="1"/>
                    <a:pt x="26"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09" name="Google Shape;2309;p67"/>
            <p:cNvSpPr/>
            <p:nvPr/>
          </p:nvSpPr>
          <p:spPr>
            <a:xfrm>
              <a:off x="3948483" y="875775"/>
              <a:ext cx="109481" cy="223208"/>
            </a:xfrm>
            <a:custGeom>
              <a:avLst/>
              <a:gdLst/>
              <a:ahLst/>
              <a:cxnLst/>
              <a:rect l="l" t="t" r="r" b="b"/>
              <a:pathLst>
                <a:path w="1702" h="3470" extrusionOk="0">
                  <a:moveTo>
                    <a:pt x="0" y="3469"/>
                  </a:moveTo>
                  <a:cubicBezTo>
                    <a:pt x="0" y="2836"/>
                    <a:pt x="267" y="2102"/>
                    <a:pt x="467" y="1535"/>
                  </a:cubicBezTo>
                  <a:cubicBezTo>
                    <a:pt x="634" y="1101"/>
                    <a:pt x="834" y="534"/>
                    <a:pt x="1168" y="234"/>
                  </a:cubicBezTo>
                  <a:cubicBezTo>
                    <a:pt x="1401" y="0"/>
                    <a:pt x="1668" y="34"/>
                    <a:pt x="1668" y="367"/>
                  </a:cubicBezTo>
                  <a:cubicBezTo>
                    <a:pt x="1701" y="968"/>
                    <a:pt x="1334" y="1601"/>
                    <a:pt x="1068" y="2135"/>
                  </a:cubicBezTo>
                  <a:cubicBezTo>
                    <a:pt x="901" y="2402"/>
                    <a:pt x="734" y="2702"/>
                    <a:pt x="534" y="2969"/>
                  </a:cubicBezTo>
                  <a:cubicBezTo>
                    <a:pt x="434" y="3103"/>
                    <a:pt x="300" y="3236"/>
                    <a:pt x="200" y="3369"/>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10" name="Google Shape;2310;p67"/>
            <p:cNvSpPr/>
            <p:nvPr/>
          </p:nvSpPr>
          <p:spPr>
            <a:xfrm>
              <a:off x="3866920" y="903628"/>
              <a:ext cx="83751" cy="216840"/>
            </a:xfrm>
            <a:custGeom>
              <a:avLst/>
              <a:gdLst/>
              <a:ahLst/>
              <a:cxnLst/>
              <a:rect l="l" t="t" r="r" b="b"/>
              <a:pathLst>
                <a:path w="1302" h="3371" extrusionOk="0">
                  <a:moveTo>
                    <a:pt x="1235" y="3370"/>
                  </a:moveTo>
                  <a:cubicBezTo>
                    <a:pt x="834" y="2936"/>
                    <a:pt x="601" y="2269"/>
                    <a:pt x="367" y="1736"/>
                  </a:cubicBezTo>
                  <a:cubicBezTo>
                    <a:pt x="201" y="1369"/>
                    <a:pt x="1" y="835"/>
                    <a:pt x="34" y="435"/>
                  </a:cubicBezTo>
                  <a:cubicBezTo>
                    <a:pt x="67" y="134"/>
                    <a:pt x="267" y="1"/>
                    <a:pt x="468" y="234"/>
                  </a:cubicBezTo>
                  <a:cubicBezTo>
                    <a:pt x="868" y="635"/>
                    <a:pt x="1001" y="1302"/>
                    <a:pt x="1135" y="1802"/>
                  </a:cubicBezTo>
                  <a:cubicBezTo>
                    <a:pt x="1201" y="2102"/>
                    <a:pt x="1268" y="2403"/>
                    <a:pt x="1301" y="2703"/>
                  </a:cubicBezTo>
                  <a:cubicBezTo>
                    <a:pt x="1301" y="2870"/>
                    <a:pt x="1268" y="3036"/>
                    <a:pt x="1301" y="3203"/>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11" name="Google Shape;2311;p67"/>
            <p:cNvSpPr/>
            <p:nvPr/>
          </p:nvSpPr>
          <p:spPr>
            <a:xfrm>
              <a:off x="4019241" y="1098663"/>
              <a:ext cx="139585" cy="73009"/>
            </a:xfrm>
            <a:custGeom>
              <a:avLst/>
              <a:gdLst/>
              <a:ahLst/>
              <a:cxnLst/>
              <a:rect l="l" t="t" r="r" b="b"/>
              <a:pathLst>
                <a:path w="2170" h="1135" extrusionOk="0">
                  <a:moveTo>
                    <a:pt x="175" y="0"/>
                  </a:moveTo>
                  <a:cubicBezTo>
                    <a:pt x="127" y="0"/>
                    <a:pt x="80" y="2"/>
                    <a:pt x="34" y="4"/>
                  </a:cubicBezTo>
                  <a:lnTo>
                    <a:pt x="1" y="271"/>
                  </a:lnTo>
                  <a:cubicBezTo>
                    <a:pt x="5" y="271"/>
                    <a:pt x="9" y="271"/>
                    <a:pt x="13" y="271"/>
                  </a:cubicBezTo>
                  <a:cubicBezTo>
                    <a:pt x="302" y="271"/>
                    <a:pt x="1437" y="1135"/>
                    <a:pt x="1919" y="1135"/>
                  </a:cubicBezTo>
                  <a:cubicBezTo>
                    <a:pt x="2042" y="1135"/>
                    <a:pt x="2122" y="1079"/>
                    <a:pt x="2136" y="938"/>
                  </a:cubicBezTo>
                  <a:cubicBezTo>
                    <a:pt x="2169" y="638"/>
                    <a:pt x="1902" y="438"/>
                    <a:pt x="1702" y="338"/>
                  </a:cubicBezTo>
                  <a:cubicBezTo>
                    <a:pt x="1245" y="155"/>
                    <a:pt x="677" y="0"/>
                    <a:pt x="175" y="0"/>
                  </a:cubicBez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312" name="Google Shape;2312;p67"/>
          <p:cNvGrpSpPr/>
          <p:nvPr/>
        </p:nvGrpSpPr>
        <p:grpSpPr>
          <a:xfrm flipH="1">
            <a:off x="6618329" y="4438050"/>
            <a:ext cx="253593" cy="322744"/>
            <a:chOff x="3828325" y="875775"/>
            <a:chExt cx="330501" cy="420623"/>
          </a:xfrm>
        </p:grpSpPr>
        <p:sp>
          <p:nvSpPr>
            <p:cNvPr id="2313" name="Google Shape;2313;p67"/>
            <p:cNvSpPr/>
            <p:nvPr/>
          </p:nvSpPr>
          <p:spPr>
            <a:xfrm>
              <a:off x="3884094" y="1119247"/>
              <a:ext cx="53711" cy="53776"/>
            </a:xfrm>
            <a:custGeom>
              <a:avLst/>
              <a:gdLst/>
              <a:ahLst/>
              <a:cxnLst/>
              <a:rect l="l" t="t" r="r" b="b"/>
              <a:pathLst>
                <a:path w="835" h="836" extrusionOk="0">
                  <a:moveTo>
                    <a:pt x="474" y="1"/>
                  </a:moveTo>
                  <a:cubicBezTo>
                    <a:pt x="323" y="1"/>
                    <a:pt x="155" y="120"/>
                    <a:pt x="100" y="285"/>
                  </a:cubicBezTo>
                  <a:cubicBezTo>
                    <a:pt x="0" y="485"/>
                    <a:pt x="67" y="719"/>
                    <a:pt x="234" y="819"/>
                  </a:cubicBezTo>
                  <a:cubicBezTo>
                    <a:pt x="269" y="830"/>
                    <a:pt x="305" y="836"/>
                    <a:pt x="340" y="836"/>
                  </a:cubicBezTo>
                  <a:cubicBezTo>
                    <a:pt x="502" y="836"/>
                    <a:pt x="652" y="716"/>
                    <a:pt x="734" y="552"/>
                  </a:cubicBezTo>
                  <a:cubicBezTo>
                    <a:pt x="834" y="352"/>
                    <a:pt x="734" y="118"/>
                    <a:pt x="567" y="18"/>
                  </a:cubicBezTo>
                  <a:cubicBezTo>
                    <a:pt x="538" y="6"/>
                    <a:pt x="506" y="1"/>
                    <a:pt x="474"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14" name="Google Shape;2314;p67"/>
            <p:cNvSpPr/>
            <p:nvPr/>
          </p:nvSpPr>
          <p:spPr>
            <a:xfrm>
              <a:off x="3918444" y="1068109"/>
              <a:ext cx="126656" cy="79699"/>
            </a:xfrm>
            <a:custGeom>
              <a:avLst/>
              <a:gdLst/>
              <a:ahLst/>
              <a:cxnLst/>
              <a:rect l="l" t="t" r="r" b="b"/>
              <a:pathLst>
                <a:path w="1969" h="1239" extrusionOk="0">
                  <a:moveTo>
                    <a:pt x="1114" y="1"/>
                  </a:moveTo>
                  <a:cubicBezTo>
                    <a:pt x="642" y="1"/>
                    <a:pt x="123" y="511"/>
                    <a:pt x="0" y="880"/>
                  </a:cubicBezTo>
                  <a:lnTo>
                    <a:pt x="0" y="1180"/>
                  </a:lnTo>
                  <a:cubicBezTo>
                    <a:pt x="43" y="1223"/>
                    <a:pt x="86" y="1238"/>
                    <a:pt x="130" y="1238"/>
                  </a:cubicBezTo>
                  <a:cubicBezTo>
                    <a:pt x="223" y="1238"/>
                    <a:pt x="320" y="1169"/>
                    <a:pt x="434" y="1147"/>
                  </a:cubicBezTo>
                  <a:cubicBezTo>
                    <a:pt x="551" y="1108"/>
                    <a:pt x="668" y="1091"/>
                    <a:pt x="785" y="1091"/>
                  </a:cubicBezTo>
                  <a:cubicBezTo>
                    <a:pt x="868" y="1091"/>
                    <a:pt x="951" y="1099"/>
                    <a:pt x="1034" y="1113"/>
                  </a:cubicBezTo>
                  <a:cubicBezTo>
                    <a:pt x="1188" y="1113"/>
                    <a:pt x="1349" y="1156"/>
                    <a:pt x="1488" y="1156"/>
                  </a:cubicBezTo>
                  <a:cubicBezTo>
                    <a:pt x="1650" y="1156"/>
                    <a:pt x="1781" y="1098"/>
                    <a:pt x="1835" y="846"/>
                  </a:cubicBezTo>
                  <a:cubicBezTo>
                    <a:pt x="1968" y="446"/>
                    <a:pt x="1601" y="113"/>
                    <a:pt x="1234" y="12"/>
                  </a:cubicBezTo>
                  <a:cubicBezTo>
                    <a:pt x="1195" y="5"/>
                    <a:pt x="1155" y="1"/>
                    <a:pt x="1114"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15" name="Google Shape;2315;p67"/>
            <p:cNvSpPr/>
            <p:nvPr/>
          </p:nvSpPr>
          <p:spPr>
            <a:xfrm>
              <a:off x="3828325" y="1159001"/>
              <a:ext cx="81564" cy="135211"/>
            </a:xfrm>
            <a:custGeom>
              <a:avLst/>
              <a:gdLst/>
              <a:ahLst/>
              <a:cxnLst/>
              <a:rect l="l" t="t" r="r" b="b"/>
              <a:pathLst>
                <a:path w="1268" h="2102" extrusionOk="0">
                  <a:moveTo>
                    <a:pt x="1234" y="0"/>
                  </a:moveTo>
                  <a:cubicBezTo>
                    <a:pt x="1168" y="0"/>
                    <a:pt x="1101" y="134"/>
                    <a:pt x="1068" y="167"/>
                  </a:cubicBezTo>
                  <a:cubicBezTo>
                    <a:pt x="1001" y="267"/>
                    <a:pt x="934" y="334"/>
                    <a:pt x="867" y="434"/>
                  </a:cubicBezTo>
                  <a:cubicBezTo>
                    <a:pt x="734" y="601"/>
                    <a:pt x="634" y="768"/>
                    <a:pt x="534" y="968"/>
                  </a:cubicBezTo>
                  <a:cubicBezTo>
                    <a:pt x="400" y="1135"/>
                    <a:pt x="300" y="1335"/>
                    <a:pt x="234" y="1535"/>
                  </a:cubicBezTo>
                  <a:cubicBezTo>
                    <a:pt x="134" y="1702"/>
                    <a:pt x="33" y="1902"/>
                    <a:pt x="0" y="2102"/>
                  </a:cubicBezTo>
                  <a:cubicBezTo>
                    <a:pt x="67" y="1935"/>
                    <a:pt x="134" y="1735"/>
                    <a:pt x="234" y="1568"/>
                  </a:cubicBezTo>
                  <a:cubicBezTo>
                    <a:pt x="334" y="1401"/>
                    <a:pt x="400" y="1201"/>
                    <a:pt x="500" y="1035"/>
                  </a:cubicBezTo>
                  <a:cubicBezTo>
                    <a:pt x="634" y="868"/>
                    <a:pt x="734" y="701"/>
                    <a:pt x="834" y="534"/>
                  </a:cubicBezTo>
                  <a:cubicBezTo>
                    <a:pt x="901" y="467"/>
                    <a:pt x="967" y="367"/>
                    <a:pt x="1034" y="301"/>
                  </a:cubicBezTo>
                  <a:cubicBezTo>
                    <a:pt x="1068" y="234"/>
                    <a:pt x="1101" y="201"/>
                    <a:pt x="1134" y="167"/>
                  </a:cubicBezTo>
                  <a:cubicBezTo>
                    <a:pt x="1168" y="134"/>
                    <a:pt x="1201" y="101"/>
                    <a:pt x="1234" y="67"/>
                  </a:cubicBezTo>
                  <a:cubicBezTo>
                    <a:pt x="1268" y="67"/>
                    <a:pt x="1268" y="67"/>
                    <a:pt x="1268" y="34"/>
                  </a:cubicBezTo>
                  <a:cubicBezTo>
                    <a:pt x="1268" y="34"/>
                    <a:pt x="1234" y="0"/>
                    <a:pt x="1234"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16" name="Google Shape;2316;p67"/>
            <p:cNvSpPr/>
            <p:nvPr/>
          </p:nvSpPr>
          <p:spPr>
            <a:xfrm>
              <a:off x="3839003" y="1079623"/>
              <a:ext cx="77319" cy="60144"/>
            </a:xfrm>
            <a:custGeom>
              <a:avLst/>
              <a:gdLst/>
              <a:ahLst/>
              <a:cxnLst/>
              <a:rect l="l" t="t" r="r" b="b"/>
              <a:pathLst>
                <a:path w="1202" h="935" extrusionOk="0">
                  <a:moveTo>
                    <a:pt x="1" y="0"/>
                  </a:moveTo>
                  <a:cubicBezTo>
                    <a:pt x="1" y="0"/>
                    <a:pt x="1" y="34"/>
                    <a:pt x="1" y="34"/>
                  </a:cubicBezTo>
                  <a:cubicBezTo>
                    <a:pt x="501" y="200"/>
                    <a:pt x="902" y="534"/>
                    <a:pt x="1202" y="934"/>
                  </a:cubicBezTo>
                  <a:cubicBezTo>
                    <a:pt x="935" y="501"/>
                    <a:pt x="501" y="200"/>
                    <a:pt x="1"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17" name="Google Shape;2317;p67"/>
            <p:cNvSpPr/>
            <p:nvPr/>
          </p:nvSpPr>
          <p:spPr>
            <a:xfrm>
              <a:off x="3845435" y="1103230"/>
              <a:ext cx="58021" cy="37501"/>
            </a:xfrm>
            <a:custGeom>
              <a:avLst/>
              <a:gdLst/>
              <a:ahLst/>
              <a:cxnLst/>
              <a:rect l="l" t="t" r="r" b="b"/>
              <a:pathLst>
                <a:path w="902" h="583" extrusionOk="0">
                  <a:moveTo>
                    <a:pt x="1" y="0"/>
                  </a:moveTo>
                  <a:lnTo>
                    <a:pt x="1" y="0"/>
                  </a:lnTo>
                  <a:cubicBezTo>
                    <a:pt x="301" y="167"/>
                    <a:pt x="601" y="334"/>
                    <a:pt x="868" y="567"/>
                  </a:cubicBezTo>
                  <a:cubicBezTo>
                    <a:pt x="868" y="578"/>
                    <a:pt x="872" y="582"/>
                    <a:pt x="877" y="582"/>
                  </a:cubicBezTo>
                  <a:cubicBezTo>
                    <a:pt x="887" y="582"/>
                    <a:pt x="902" y="567"/>
                    <a:pt x="902" y="567"/>
                  </a:cubicBezTo>
                  <a:cubicBezTo>
                    <a:pt x="601" y="334"/>
                    <a:pt x="335" y="134"/>
                    <a:pt x="1"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18" name="Google Shape;2318;p67"/>
            <p:cNvSpPr/>
            <p:nvPr/>
          </p:nvSpPr>
          <p:spPr>
            <a:xfrm>
              <a:off x="3939864" y="1116610"/>
              <a:ext cx="68763" cy="179788"/>
            </a:xfrm>
            <a:custGeom>
              <a:avLst/>
              <a:gdLst/>
              <a:ahLst/>
              <a:cxnLst/>
              <a:rect l="l" t="t" r="r" b="b"/>
              <a:pathLst>
                <a:path w="1069" h="2795" extrusionOk="0">
                  <a:moveTo>
                    <a:pt x="413" y="1"/>
                  </a:moveTo>
                  <a:cubicBezTo>
                    <a:pt x="401" y="1"/>
                    <a:pt x="384" y="9"/>
                    <a:pt x="368" y="26"/>
                  </a:cubicBezTo>
                  <a:cubicBezTo>
                    <a:pt x="268" y="259"/>
                    <a:pt x="201" y="526"/>
                    <a:pt x="101" y="793"/>
                  </a:cubicBezTo>
                  <a:cubicBezTo>
                    <a:pt x="67" y="893"/>
                    <a:pt x="1" y="993"/>
                    <a:pt x="34" y="1126"/>
                  </a:cubicBezTo>
                  <a:cubicBezTo>
                    <a:pt x="67" y="1260"/>
                    <a:pt x="101" y="1393"/>
                    <a:pt x="134" y="1527"/>
                  </a:cubicBezTo>
                  <a:cubicBezTo>
                    <a:pt x="167" y="1660"/>
                    <a:pt x="201" y="1827"/>
                    <a:pt x="234" y="1960"/>
                  </a:cubicBezTo>
                  <a:cubicBezTo>
                    <a:pt x="268" y="2027"/>
                    <a:pt x="368" y="2127"/>
                    <a:pt x="434" y="2194"/>
                  </a:cubicBezTo>
                  <a:cubicBezTo>
                    <a:pt x="634" y="2394"/>
                    <a:pt x="835" y="2594"/>
                    <a:pt x="1068" y="2794"/>
                  </a:cubicBezTo>
                  <a:cubicBezTo>
                    <a:pt x="1068" y="2794"/>
                    <a:pt x="1068" y="2761"/>
                    <a:pt x="1068" y="2761"/>
                  </a:cubicBezTo>
                  <a:cubicBezTo>
                    <a:pt x="901" y="2594"/>
                    <a:pt x="735" y="2427"/>
                    <a:pt x="568" y="2261"/>
                  </a:cubicBezTo>
                  <a:cubicBezTo>
                    <a:pt x="468" y="2194"/>
                    <a:pt x="368" y="2094"/>
                    <a:pt x="301" y="1960"/>
                  </a:cubicBezTo>
                  <a:cubicBezTo>
                    <a:pt x="234" y="1860"/>
                    <a:pt x="234" y="1694"/>
                    <a:pt x="201" y="1560"/>
                  </a:cubicBezTo>
                  <a:cubicBezTo>
                    <a:pt x="167" y="1460"/>
                    <a:pt x="134" y="1327"/>
                    <a:pt x="101" y="1193"/>
                  </a:cubicBezTo>
                  <a:cubicBezTo>
                    <a:pt x="67" y="1026"/>
                    <a:pt x="101" y="893"/>
                    <a:pt x="167" y="760"/>
                  </a:cubicBezTo>
                  <a:cubicBezTo>
                    <a:pt x="268" y="526"/>
                    <a:pt x="334" y="259"/>
                    <a:pt x="434" y="26"/>
                  </a:cubicBezTo>
                  <a:cubicBezTo>
                    <a:pt x="434" y="9"/>
                    <a:pt x="426" y="1"/>
                    <a:pt x="413"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19" name="Google Shape;2319;p67"/>
            <p:cNvSpPr/>
            <p:nvPr/>
          </p:nvSpPr>
          <p:spPr>
            <a:xfrm>
              <a:off x="3957039" y="1118733"/>
              <a:ext cx="85874" cy="169046"/>
            </a:xfrm>
            <a:custGeom>
              <a:avLst/>
              <a:gdLst/>
              <a:ahLst/>
              <a:cxnLst/>
              <a:rect l="l" t="t" r="r" b="b"/>
              <a:pathLst>
                <a:path w="1335" h="2628" extrusionOk="0">
                  <a:moveTo>
                    <a:pt x="217" y="1"/>
                  </a:moveTo>
                  <a:cubicBezTo>
                    <a:pt x="209" y="1"/>
                    <a:pt x="201" y="9"/>
                    <a:pt x="201" y="26"/>
                  </a:cubicBezTo>
                  <a:cubicBezTo>
                    <a:pt x="134" y="293"/>
                    <a:pt x="101" y="560"/>
                    <a:pt x="34" y="827"/>
                  </a:cubicBezTo>
                  <a:cubicBezTo>
                    <a:pt x="34" y="960"/>
                    <a:pt x="1" y="1060"/>
                    <a:pt x="34" y="1160"/>
                  </a:cubicBezTo>
                  <a:cubicBezTo>
                    <a:pt x="101" y="1294"/>
                    <a:pt x="134" y="1427"/>
                    <a:pt x="201" y="1560"/>
                  </a:cubicBezTo>
                  <a:cubicBezTo>
                    <a:pt x="267" y="1694"/>
                    <a:pt x="301" y="1827"/>
                    <a:pt x="367" y="1961"/>
                  </a:cubicBezTo>
                  <a:cubicBezTo>
                    <a:pt x="434" y="2061"/>
                    <a:pt x="534" y="2094"/>
                    <a:pt x="601" y="2161"/>
                  </a:cubicBezTo>
                  <a:cubicBezTo>
                    <a:pt x="868" y="2328"/>
                    <a:pt x="1101" y="2494"/>
                    <a:pt x="1335" y="2628"/>
                  </a:cubicBezTo>
                  <a:cubicBezTo>
                    <a:pt x="1168" y="2494"/>
                    <a:pt x="968" y="2361"/>
                    <a:pt x="768" y="2228"/>
                  </a:cubicBezTo>
                  <a:cubicBezTo>
                    <a:pt x="668" y="2161"/>
                    <a:pt x="534" y="2061"/>
                    <a:pt x="434" y="1961"/>
                  </a:cubicBezTo>
                  <a:cubicBezTo>
                    <a:pt x="367" y="1861"/>
                    <a:pt x="334" y="1727"/>
                    <a:pt x="267" y="1594"/>
                  </a:cubicBezTo>
                  <a:cubicBezTo>
                    <a:pt x="234" y="1460"/>
                    <a:pt x="167" y="1360"/>
                    <a:pt x="134" y="1227"/>
                  </a:cubicBezTo>
                  <a:cubicBezTo>
                    <a:pt x="67" y="1093"/>
                    <a:pt x="67" y="960"/>
                    <a:pt x="101" y="793"/>
                  </a:cubicBezTo>
                  <a:cubicBezTo>
                    <a:pt x="167" y="526"/>
                    <a:pt x="201" y="293"/>
                    <a:pt x="234" y="26"/>
                  </a:cubicBezTo>
                  <a:cubicBezTo>
                    <a:pt x="234" y="9"/>
                    <a:pt x="226" y="1"/>
                    <a:pt x="217"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20" name="Google Shape;2320;p67"/>
            <p:cNvSpPr/>
            <p:nvPr/>
          </p:nvSpPr>
          <p:spPr>
            <a:xfrm>
              <a:off x="3974213" y="1103745"/>
              <a:ext cx="105171" cy="153994"/>
            </a:xfrm>
            <a:custGeom>
              <a:avLst/>
              <a:gdLst/>
              <a:ahLst/>
              <a:cxnLst/>
              <a:rect l="l" t="t" r="r" b="b"/>
              <a:pathLst>
                <a:path w="1635" h="2394" extrusionOk="0">
                  <a:moveTo>
                    <a:pt x="50" y="0"/>
                  </a:moveTo>
                  <a:cubicBezTo>
                    <a:pt x="42" y="0"/>
                    <a:pt x="34" y="9"/>
                    <a:pt x="34" y="26"/>
                  </a:cubicBezTo>
                  <a:cubicBezTo>
                    <a:pt x="34" y="292"/>
                    <a:pt x="34" y="559"/>
                    <a:pt x="34" y="859"/>
                  </a:cubicBezTo>
                  <a:cubicBezTo>
                    <a:pt x="34" y="960"/>
                    <a:pt x="0" y="1060"/>
                    <a:pt x="67" y="1160"/>
                  </a:cubicBezTo>
                  <a:cubicBezTo>
                    <a:pt x="134" y="1293"/>
                    <a:pt x="234" y="1427"/>
                    <a:pt x="301" y="1527"/>
                  </a:cubicBezTo>
                  <a:cubicBezTo>
                    <a:pt x="401" y="1660"/>
                    <a:pt x="467" y="1760"/>
                    <a:pt x="567" y="1894"/>
                  </a:cubicBezTo>
                  <a:cubicBezTo>
                    <a:pt x="634" y="1960"/>
                    <a:pt x="734" y="1994"/>
                    <a:pt x="834" y="2027"/>
                  </a:cubicBezTo>
                  <a:cubicBezTo>
                    <a:pt x="1101" y="2160"/>
                    <a:pt x="1335" y="2260"/>
                    <a:pt x="1635" y="2394"/>
                  </a:cubicBezTo>
                  <a:cubicBezTo>
                    <a:pt x="1635" y="2394"/>
                    <a:pt x="1635" y="2394"/>
                    <a:pt x="1635" y="2361"/>
                  </a:cubicBezTo>
                  <a:cubicBezTo>
                    <a:pt x="1401" y="2260"/>
                    <a:pt x="1201" y="2160"/>
                    <a:pt x="968" y="2060"/>
                  </a:cubicBezTo>
                  <a:cubicBezTo>
                    <a:pt x="868" y="2027"/>
                    <a:pt x="734" y="1960"/>
                    <a:pt x="634" y="1894"/>
                  </a:cubicBezTo>
                  <a:cubicBezTo>
                    <a:pt x="534" y="1793"/>
                    <a:pt x="467" y="1660"/>
                    <a:pt x="401" y="1560"/>
                  </a:cubicBezTo>
                  <a:cubicBezTo>
                    <a:pt x="301" y="1427"/>
                    <a:pt x="234" y="1326"/>
                    <a:pt x="167" y="1226"/>
                  </a:cubicBezTo>
                  <a:cubicBezTo>
                    <a:pt x="67" y="1093"/>
                    <a:pt x="67" y="960"/>
                    <a:pt x="67" y="793"/>
                  </a:cubicBezTo>
                  <a:cubicBezTo>
                    <a:pt x="67" y="526"/>
                    <a:pt x="67" y="259"/>
                    <a:pt x="67" y="26"/>
                  </a:cubicBezTo>
                  <a:cubicBezTo>
                    <a:pt x="67" y="9"/>
                    <a:pt x="59" y="0"/>
                    <a:pt x="50"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21" name="Google Shape;2321;p67"/>
            <p:cNvSpPr/>
            <p:nvPr/>
          </p:nvSpPr>
          <p:spPr>
            <a:xfrm>
              <a:off x="3982768" y="1104388"/>
              <a:ext cx="126656" cy="134053"/>
            </a:xfrm>
            <a:custGeom>
              <a:avLst/>
              <a:gdLst/>
              <a:ahLst/>
              <a:cxnLst/>
              <a:rect l="l" t="t" r="r" b="b"/>
              <a:pathLst>
                <a:path w="1969" h="2084" extrusionOk="0">
                  <a:moveTo>
                    <a:pt x="26" y="1"/>
                  </a:moveTo>
                  <a:cubicBezTo>
                    <a:pt x="16" y="1"/>
                    <a:pt x="1" y="16"/>
                    <a:pt x="1" y="16"/>
                  </a:cubicBezTo>
                  <a:cubicBezTo>
                    <a:pt x="34" y="282"/>
                    <a:pt x="68" y="583"/>
                    <a:pt x="134" y="849"/>
                  </a:cubicBezTo>
                  <a:cubicBezTo>
                    <a:pt x="134" y="950"/>
                    <a:pt x="168" y="1050"/>
                    <a:pt x="234" y="1150"/>
                  </a:cubicBezTo>
                  <a:cubicBezTo>
                    <a:pt x="334" y="1250"/>
                    <a:pt x="434" y="1350"/>
                    <a:pt x="535" y="1483"/>
                  </a:cubicBezTo>
                  <a:cubicBezTo>
                    <a:pt x="635" y="1583"/>
                    <a:pt x="735" y="1683"/>
                    <a:pt x="835" y="1783"/>
                  </a:cubicBezTo>
                  <a:cubicBezTo>
                    <a:pt x="901" y="1850"/>
                    <a:pt x="1002" y="1850"/>
                    <a:pt x="1102" y="1884"/>
                  </a:cubicBezTo>
                  <a:cubicBezTo>
                    <a:pt x="1402" y="1950"/>
                    <a:pt x="1669" y="2017"/>
                    <a:pt x="1969" y="2084"/>
                  </a:cubicBezTo>
                  <a:cubicBezTo>
                    <a:pt x="1735" y="2017"/>
                    <a:pt x="1502" y="1950"/>
                    <a:pt x="1268" y="1884"/>
                  </a:cubicBezTo>
                  <a:cubicBezTo>
                    <a:pt x="1135" y="1850"/>
                    <a:pt x="1002" y="1817"/>
                    <a:pt x="901" y="1750"/>
                  </a:cubicBezTo>
                  <a:cubicBezTo>
                    <a:pt x="768" y="1683"/>
                    <a:pt x="701" y="1550"/>
                    <a:pt x="601" y="1483"/>
                  </a:cubicBezTo>
                  <a:cubicBezTo>
                    <a:pt x="501" y="1383"/>
                    <a:pt x="434" y="1283"/>
                    <a:pt x="334" y="1183"/>
                  </a:cubicBezTo>
                  <a:cubicBezTo>
                    <a:pt x="201" y="1050"/>
                    <a:pt x="201" y="916"/>
                    <a:pt x="168" y="783"/>
                  </a:cubicBezTo>
                  <a:cubicBezTo>
                    <a:pt x="134" y="516"/>
                    <a:pt x="68" y="282"/>
                    <a:pt x="34" y="16"/>
                  </a:cubicBezTo>
                  <a:cubicBezTo>
                    <a:pt x="34" y="4"/>
                    <a:pt x="30" y="1"/>
                    <a:pt x="26"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22" name="Google Shape;2322;p67"/>
            <p:cNvSpPr/>
            <p:nvPr/>
          </p:nvSpPr>
          <p:spPr>
            <a:xfrm>
              <a:off x="3948483" y="875775"/>
              <a:ext cx="109481" cy="223208"/>
            </a:xfrm>
            <a:custGeom>
              <a:avLst/>
              <a:gdLst/>
              <a:ahLst/>
              <a:cxnLst/>
              <a:rect l="l" t="t" r="r" b="b"/>
              <a:pathLst>
                <a:path w="1702" h="3470" extrusionOk="0">
                  <a:moveTo>
                    <a:pt x="0" y="3469"/>
                  </a:moveTo>
                  <a:cubicBezTo>
                    <a:pt x="0" y="2836"/>
                    <a:pt x="267" y="2102"/>
                    <a:pt x="467" y="1535"/>
                  </a:cubicBezTo>
                  <a:cubicBezTo>
                    <a:pt x="634" y="1101"/>
                    <a:pt x="834" y="534"/>
                    <a:pt x="1168" y="234"/>
                  </a:cubicBezTo>
                  <a:cubicBezTo>
                    <a:pt x="1401" y="0"/>
                    <a:pt x="1668" y="34"/>
                    <a:pt x="1668" y="367"/>
                  </a:cubicBezTo>
                  <a:cubicBezTo>
                    <a:pt x="1701" y="968"/>
                    <a:pt x="1334" y="1601"/>
                    <a:pt x="1068" y="2135"/>
                  </a:cubicBezTo>
                  <a:cubicBezTo>
                    <a:pt x="901" y="2402"/>
                    <a:pt x="734" y="2702"/>
                    <a:pt x="534" y="2969"/>
                  </a:cubicBezTo>
                  <a:cubicBezTo>
                    <a:pt x="434" y="3103"/>
                    <a:pt x="300" y="3236"/>
                    <a:pt x="200" y="3369"/>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23" name="Google Shape;2323;p67"/>
            <p:cNvSpPr/>
            <p:nvPr/>
          </p:nvSpPr>
          <p:spPr>
            <a:xfrm>
              <a:off x="3866920" y="903628"/>
              <a:ext cx="83751" cy="216840"/>
            </a:xfrm>
            <a:custGeom>
              <a:avLst/>
              <a:gdLst/>
              <a:ahLst/>
              <a:cxnLst/>
              <a:rect l="l" t="t" r="r" b="b"/>
              <a:pathLst>
                <a:path w="1302" h="3371" extrusionOk="0">
                  <a:moveTo>
                    <a:pt x="1235" y="3370"/>
                  </a:moveTo>
                  <a:cubicBezTo>
                    <a:pt x="834" y="2936"/>
                    <a:pt x="601" y="2269"/>
                    <a:pt x="367" y="1736"/>
                  </a:cubicBezTo>
                  <a:cubicBezTo>
                    <a:pt x="201" y="1369"/>
                    <a:pt x="1" y="835"/>
                    <a:pt x="34" y="435"/>
                  </a:cubicBezTo>
                  <a:cubicBezTo>
                    <a:pt x="67" y="134"/>
                    <a:pt x="267" y="1"/>
                    <a:pt x="468" y="234"/>
                  </a:cubicBezTo>
                  <a:cubicBezTo>
                    <a:pt x="868" y="635"/>
                    <a:pt x="1001" y="1302"/>
                    <a:pt x="1135" y="1802"/>
                  </a:cubicBezTo>
                  <a:cubicBezTo>
                    <a:pt x="1201" y="2102"/>
                    <a:pt x="1268" y="2403"/>
                    <a:pt x="1301" y="2703"/>
                  </a:cubicBezTo>
                  <a:cubicBezTo>
                    <a:pt x="1301" y="2870"/>
                    <a:pt x="1268" y="3036"/>
                    <a:pt x="1301" y="3203"/>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24" name="Google Shape;2324;p67"/>
            <p:cNvSpPr/>
            <p:nvPr/>
          </p:nvSpPr>
          <p:spPr>
            <a:xfrm>
              <a:off x="4019241" y="1098663"/>
              <a:ext cx="139585" cy="73009"/>
            </a:xfrm>
            <a:custGeom>
              <a:avLst/>
              <a:gdLst/>
              <a:ahLst/>
              <a:cxnLst/>
              <a:rect l="l" t="t" r="r" b="b"/>
              <a:pathLst>
                <a:path w="2170" h="1135" extrusionOk="0">
                  <a:moveTo>
                    <a:pt x="175" y="0"/>
                  </a:moveTo>
                  <a:cubicBezTo>
                    <a:pt x="127" y="0"/>
                    <a:pt x="80" y="2"/>
                    <a:pt x="34" y="4"/>
                  </a:cubicBezTo>
                  <a:lnTo>
                    <a:pt x="1" y="271"/>
                  </a:lnTo>
                  <a:cubicBezTo>
                    <a:pt x="5" y="271"/>
                    <a:pt x="9" y="271"/>
                    <a:pt x="13" y="271"/>
                  </a:cubicBezTo>
                  <a:cubicBezTo>
                    <a:pt x="302" y="271"/>
                    <a:pt x="1437" y="1135"/>
                    <a:pt x="1919" y="1135"/>
                  </a:cubicBezTo>
                  <a:cubicBezTo>
                    <a:pt x="2042" y="1135"/>
                    <a:pt x="2122" y="1079"/>
                    <a:pt x="2136" y="938"/>
                  </a:cubicBezTo>
                  <a:cubicBezTo>
                    <a:pt x="2169" y="638"/>
                    <a:pt x="1902" y="438"/>
                    <a:pt x="1702" y="338"/>
                  </a:cubicBezTo>
                  <a:cubicBezTo>
                    <a:pt x="1245" y="155"/>
                    <a:pt x="677" y="0"/>
                    <a:pt x="175" y="0"/>
                  </a:cubicBez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325" name="Google Shape;2325;p67"/>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000"/>
              <a:buNone/>
              <a:defRPr/>
            </a:lvl1pPr>
            <a:lvl2pPr lvl="1" algn="ctr">
              <a:lnSpc>
                <a:spcPct val="100000"/>
              </a:lnSpc>
              <a:spcBef>
                <a:spcPts val="0"/>
              </a:spcBef>
              <a:spcAft>
                <a:spcPts val="0"/>
              </a:spcAft>
              <a:buSzPts val="3000"/>
              <a:buNone/>
              <a:defRPr/>
            </a:lvl2pPr>
            <a:lvl3pPr lvl="2" algn="ctr">
              <a:lnSpc>
                <a:spcPct val="100000"/>
              </a:lnSpc>
              <a:spcBef>
                <a:spcPts val="0"/>
              </a:spcBef>
              <a:spcAft>
                <a:spcPts val="0"/>
              </a:spcAft>
              <a:buSzPts val="3000"/>
              <a:buNone/>
              <a:defRPr/>
            </a:lvl3pPr>
            <a:lvl4pPr lvl="3" algn="ctr">
              <a:lnSpc>
                <a:spcPct val="100000"/>
              </a:lnSpc>
              <a:spcBef>
                <a:spcPts val="0"/>
              </a:spcBef>
              <a:spcAft>
                <a:spcPts val="0"/>
              </a:spcAft>
              <a:buSzPts val="3000"/>
              <a:buNone/>
              <a:defRPr/>
            </a:lvl4pPr>
            <a:lvl5pPr lvl="4" algn="ctr">
              <a:lnSpc>
                <a:spcPct val="100000"/>
              </a:lnSpc>
              <a:spcBef>
                <a:spcPts val="0"/>
              </a:spcBef>
              <a:spcAft>
                <a:spcPts val="0"/>
              </a:spcAft>
              <a:buSzPts val="3000"/>
              <a:buNone/>
              <a:defRPr/>
            </a:lvl5pPr>
            <a:lvl6pPr lvl="5" algn="ctr">
              <a:lnSpc>
                <a:spcPct val="100000"/>
              </a:lnSpc>
              <a:spcBef>
                <a:spcPts val="0"/>
              </a:spcBef>
              <a:spcAft>
                <a:spcPts val="0"/>
              </a:spcAft>
              <a:buSzPts val="3000"/>
              <a:buNone/>
              <a:defRPr/>
            </a:lvl6pPr>
            <a:lvl7pPr lvl="6" algn="ctr">
              <a:lnSpc>
                <a:spcPct val="100000"/>
              </a:lnSpc>
              <a:spcBef>
                <a:spcPts val="0"/>
              </a:spcBef>
              <a:spcAft>
                <a:spcPts val="0"/>
              </a:spcAft>
              <a:buSzPts val="3000"/>
              <a:buNone/>
              <a:defRPr/>
            </a:lvl7pPr>
            <a:lvl8pPr lvl="7" algn="ctr">
              <a:lnSpc>
                <a:spcPct val="100000"/>
              </a:lnSpc>
              <a:spcBef>
                <a:spcPts val="0"/>
              </a:spcBef>
              <a:spcAft>
                <a:spcPts val="0"/>
              </a:spcAft>
              <a:buSzPts val="3000"/>
              <a:buNone/>
              <a:defRPr/>
            </a:lvl8pPr>
            <a:lvl9pPr lvl="8" algn="ctr">
              <a:lnSpc>
                <a:spcPct val="100000"/>
              </a:lnSpc>
              <a:spcBef>
                <a:spcPts val="0"/>
              </a:spcBef>
              <a:spcAft>
                <a:spcPts val="0"/>
              </a:spcAft>
              <a:buSzPts val="3000"/>
              <a:buNone/>
              <a:defRPr/>
            </a:lvl9pPr>
          </a:lstStyle>
          <a:p>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Title and two columns 2">
  <p:cSld name="CUSTOM_18">
    <p:spTree>
      <p:nvGrpSpPr>
        <p:cNvPr id="1" name="Shape 2326"/>
        <p:cNvGrpSpPr/>
        <p:nvPr/>
      </p:nvGrpSpPr>
      <p:grpSpPr>
        <a:xfrm>
          <a:off x="0" y="0"/>
          <a:ext cx="0" cy="0"/>
          <a:chOff x="0" y="0"/>
          <a:chExt cx="0" cy="0"/>
        </a:xfrm>
      </p:grpSpPr>
      <p:grpSp>
        <p:nvGrpSpPr>
          <p:cNvPr id="2327" name="Google Shape;2327;p68"/>
          <p:cNvGrpSpPr/>
          <p:nvPr/>
        </p:nvGrpSpPr>
        <p:grpSpPr>
          <a:xfrm rot="-6913858">
            <a:off x="3222726" y="612556"/>
            <a:ext cx="4264425" cy="4170059"/>
            <a:chOff x="2615425" y="-43849"/>
            <a:chExt cx="5349585" cy="5231206"/>
          </a:xfrm>
        </p:grpSpPr>
        <p:sp>
          <p:nvSpPr>
            <p:cNvPr id="2328" name="Google Shape;2328;p68"/>
            <p:cNvSpPr/>
            <p:nvPr/>
          </p:nvSpPr>
          <p:spPr>
            <a:xfrm>
              <a:off x="2615425" y="-43849"/>
              <a:ext cx="5323250" cy="5231206"/>
            </a:xfrm>
            <a:custGeom>
              <a:avLst/>
              <a:gdLst/>
              <a:ahLst/>
              <a:cxnLst/>
              <a:rect l="l" t="t" r="r" b="b"/>
              <a:pathLst>
                <a:path w="46267" h="45467" extrusionOk="0">
                  <a:moveTo>
                    <a:pt x="25905" y="0"/>
                  </a:moveTo>
                  <a:cubicBezTo>
                    <a:pt x="23434" y="0"/>
                    <a:pt x="21026" y="1266"/>
                    <a:pt x="19681" y="3537"/>
                  </a:cubicBezTo>
                  <a:cubicBezTo>
                    <a:pt x="19447" y="3904"/>
                    <a:pt x="19247" y="4304"/>
                    <a:pt x="19114" y="4704"/>
                  </a:cubicBezTo>
                  <a:cubicBezTo>
                    <a:pt x="19080" y="4704"/>
                    <a:pt x="19047" y="4671"/>
                    <a:pt x="19014" y="4637"/>
                  </a:cubicBezTo>
                  <a:cubicBezTo>
                    <a:pt x="18571" y="4376"/>
                    <a:pt x="18082" y="4251"/>
                    <a:pt x="17599" y="4251"/>
                  </a:cubicBezTo>
                  <a:cubicBezTo>
                    <a:pt x="16660" y="4251"/>
                    <a:pt x="15739" y="4724"/>
                    <a:pt x="15211" y="5605"/>
                  </a:cubicBezTo>
                  <a:cubicBezTo>
                    <a:pt x="15078" y="5838"/>
                    <a:pt x="14978" y="6105"/>
                    <a:pt x="14911" y="6372"/>
                  </a:cubicBezTo>
                  <a:cubicBezTo>
                    <a:pt x="14431" y="6209"/>
                    <a:pt x="13936" y="6130"/>
                    <a:pt x="13444" y="6130"/>
                  </a:cubicBezTo>
                  <a:cubicBezTo>
                    <a:pt x="11919" y="6130"/>
                    <a:pt x="10431" y="6894"/>
                    <a:pt x="9574" y="8307"/>
                  </a:cubicBezTo>
                  <a:cubicBezTo>
                    <a:pt x="8640" y="9908"/>
                    <a:pt x="8806" y="11876"/>
                    <a:pt x="9841" y="13277"/>
                  </a:cubicBezTo>
                  <a:cubicBezTo>
                    <a:pt x="9336" y="13169"/>
                    <a:pt x="8826" y="13116"/>
                    <a:pt x="8318" y="13116"/>
                  </a:cubicBezTo>
                  <a:cubicBezTo>
                    <a:pt x="5839" y="13116"/>
                    <a:pt x="3425" y="14376"/>
                    <a:pt x="2068" y="16646"/>
                  </a:cubicBezTo>
                  <a:cubicBezTo>
                    <a:pt x="0" y="20082"/>
                    <a:pt x="1134" y="24552"/>
                    <a:pt x="4570" y="26586"/>
                  </a:cubicBezTo>
                  <a:cubicBezTo>
                    <a:pt x="5237" y="26987"/>
                    <a:pt x="5938" y="27254"/>
                    <a:pt x="6672" y="27420"/>
                  </a:cubicBezTo>
                  <a:cubicBezTo>
                    <a:pt x="6405" y="29188"/>
                    <a:pt x="7172" y="30990"/>
                    <a:pt x="8806" y="31957"/>
                  </a:cubicBezTo>
                  <a:cubicBezTo>
                    <a:pt x="9529" y="32374"/>
                    <a:pt x="10321" y="32582"/>
                    <a:pt x="11087" y="32582"/>
                  </a:cubicBezTo>
                  <a:cubicBezTo>
                    <a:pt x="11240" y="32582"/>
                    <a:pt x="11392" y="32574"/>
                    <a:pt x="11542" y="32557"/>
                  </a:cubicBezTo>
                  <a:cubicBezTo>
                    <a:pt x="11675" y="33325"/>
                    <a:pt x="12142" y="34058"/>
                    <a:pt x="12843" y="34492"/>
                  </a:cubicBezTo>
                  <a:cubicBezTo>
                    <a:pt x="13285" y="34761"/>
                    <a:pt x="13772" y="34887"/>
                    <a:pt x="14252" y="34887"/>
                  </a:cubicBezTo>
                  <a:cubicBezTo>
                    <a:pt x="14605" y="34887"/>
                    <a:pt x="14953" y="34819"/>
                    <a:pt x="15278" y="34692"/>
                  </a:cubicBezTo>
                  <a:cubicBezTo>
                    <a:pt x="15478" y="35259"/>
                    <a:pt x="15878" y="35793"/>
                    <a:pt x="16445" y="36127"/>
                  </a:cubicBezTo>
                  <a:cubicBezTo>
                    <a:pt x="16812" y="36327"/>
                    <a:pt x="17212" y="36460"/>
                    <a:pt x="17613" y="36494"/>
                  </a:cubicBezTo>
                  <a:cubicBezTo>
                    <a:pt x="16879" y="39496"/>
                    <a:pt x="18146" y="42765"/>
                    <a:pt x="20915" y="44433"/>
                  </a:cubicBezTo>
                  <a:cubicBezTo>
                    <a:pt x="22091" y="45134"/>
                    <a:pt x="23379" y="45467"/>
                    <a:pt x="24646" y="45467"/>
                  </a:cubicBezTo>
                  <a:cubicBezTo>
                    <a:pt x="27117" y="45467"/>
                    <a:pt x="29511" y="44202"/>
                    <a:pt x="30856" y="41931"/>
                  </a:cubicBezTo>
                  <a:cubicBezTo>
                    <a:pt x="31856" y="40263"/>
                    <a:pt x="32090" y="38395"/>
                    <a:pt x="31723" y="36627"/>
                  </a:cubicBezTo>
                  <a:lnTo>
                    <a:pt x="31723" y="36627"/>
                  </a:lnTo>
                  <a:cubicBezTo>
                    <a:pt x="32116" y="36739"/>
                    <a:pt x="32517" y="36794"/>
                    <a:pt x="32916" y="36794"/>
                  </a:cubicBezTo>
                  <a:cubicBezTo>
                    <a:pt x="34416" y="36794"/>
                    <a:pt x="35883" y="36022"/>
                    <a:pt x="36726" y="34626"/>
                  </a:cubicBezTo>
                  <a:cubicBezTo>
                    <a:pt x="37760" y="32891"/>
                    <a:pt x="37494" y="30723"/>
                    <a:pt x="36193" y="29288"/>
                  </a:cubicBezTo>
                  <a:cubicBezTo>
                    <a:pt x="37093" y="29255"/>
                    <a:pt x="37927" y="28788"/>
                    <a:pt x="38428" y="27954"/>
                  </a:cubicBezTo>
                  <a:cubicBezTo>
                    <a:pt x="39061" y="26920"/>
                    <a:pt x="38895" y="25619"/>
                    <a:pt x="38127" y="24718"/>
                  </a:cubicBezTo>
                  <a:cubicBezTo>
                    <a:pt x="40562" y="24685"/>
                    <a:pt x="42897" y="23451"/>
                    <a:pt x="44232" y="21216"/>
                  </a:cubicBezTo>
                  <a:cubicBezTo>
                    <a:pt x="46267" y="17780"/>
                    <a:pt x="45166" y="13310"/>
                    <a:pt x="41730" y="11275"/>
                  </a:cubicBezTo>
                  <a:cubicBezTo>
                    <a:pt x="40562" y="10584"/>
                    <a:pt x="39274" y="10250"/>
                    <a:pt x="38001" y="10250"/>
                  </a:cubicBezTo>
                  <a:cubicBezTo>
                    <a:pt x="37493" y="10250"/>
                    <a:pt x="36988" y="10304"/>
                    <a:pt x="36493" y="10408"/>
                  </a:cubicBezTo>
                  <a:cubicBezTo>
                    <a:pt x="36460" y="9508"/>
                    <a:pt x="35993" y="8607"/>
                    <a:pt x="35159" y="8107"/>
                  </a:cubicBezTo>
                  <a:cubicBezTo>
                    <a:pt x="34702" y="7842"/>
                    <a:pt x="34194" y="7717"/>
                    <a:pt x="33696" y="7717"/>
                  </a:cubicBezTo>
                  <a:cubicBezTo>
                    <a:pt x="33503" y="7717"/>
                    <a:pt x="33311" y="7736"/>
                    <a:pt x="33124" y="7773"/>
                  </a:cubicBezTo>
                  <a:cubicBezTo>
                    <a:pt x="33324" y="5138"/>
                    <a:pt x="32056" y="2469"/>
                    <a:pt x="29621" y="1035"/>
                  </a:cubicBezTo>
                  <a:cubicBezTo>
                    <a:pt x="28456" y="334"/>
                    <a:pt x="27172" y="0"/>
                    <a:pt x="25905" y="0"/>
                  </a:cubicBezTo>
                  <a:close/>
                </a:path>
              </a:pathLst>
            </a:custGeom>
            <a:solidFill>
              <a:srgbClr val="9FC5E8">
                <a:alpha val="3411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329" name="Google Shape;2329;p68"/>
            <p:cNvGrpSpPr/>
            <p:nvPr/>
          </p:nvGrpSpPr>
          <p:grpSpPr>
            <a:xfrm>
              <a:off x="3753856" y="4"/>
              <a:ext cx="4211154" cy="4799044"/>
              <a:chOff x="4228201" y="2970830"/>
              <a:chExt cx="1270065" cy="1447370"/>
            </a:xfrm>
          </p:grpSpPr>
          <p:sp>
            <p:nvSpPr>
              <p:cNvPr id="2330" name="Google Shape;2330;p68"/>
              <p:cNvSpPr/>
              <p:nvPr/>
            </p:nvSpPr>
            <p:spPr>
              <a:xfrm>
                <a:off x="4228201" y="4225550"/>
                <a:ext cx="133475" cy="192650"/>
              </a:xfrm>
              <a:custGeom>
                <a:avLst/>
                <a:gdLst/>
                <a:ahLst/>
                <a:cxnLst/>
                <a:rect l="l" t="t" r="r" b="b"/>
                <a:pathLst>
                  <a:path w="5339" h="7706" extrusionOk="0">
                    <a:moveTo>
                      <a:pt x="5338" y="0"/>
                    </a:moveTo>
                    <a:lnTo>
                      <a:pt x="1" y="6638"/>
                    </a:lnTo>
                    <a:lnTo>
                      <a:pt x="1502" y="7706"/>
                    </a:lnTo>
                    <a:lnTo>
                      <a:pt x="5338" y="0"/>
                    </a:lnTo>
                    <a:close/>
                  </a:path>
                </a:pathLst>
              </a:custGeom>
              <a:solidFill>
                <a:srgbClr val="9FC5E8">
                  <a:alpha val="3411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31" name="Google Shape;2331;p68"/>
              <p:cNvSpPr/>
              <p:nvPr/>
            </p:nvSpPr>
            <p:spPr>
              <a:xfrm rot="-1467804">
                <a:off x="5333134" y="3992081"/>
                <a:ext cx="130946" cy="193494"/>
              </a:xfrm>
              <a:custGeom>
                <a:avLst/>
                <a:gdLst/>
                <a:ahLst/>
                <a:cxnLst/>
                <a:rect l="l" t="t" r="r" b="b"/>
                <a:pathLst>
                  <a:path w="5238" h="7740" extrusionOk="0">
                    <a:moveTo>
                      <a:pt x="0" y="1"/>
                    </a:moveTo>
                    <a:lnTo>
                      <a:pt x="3636" y="7740"/>
                    </a:lnTo>
                    <a:lnTo>
                      <a:pt x="5237" y="6873"/>
                    </a:lnTo>
                    <a:lnTo>
                      <a:pt x="0" y="1"/>
                    </a:lnTo>
                    <a:close/>
                  </a:path>
                </a:pathLst>
              </a:custGeom>
              <a:solidFill>
                <a:srgbClr val="9FC5E8">
                  <a:alpha val="3411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32" name="Google Shape;2332;p68"/>
              <p:cNvSpPr/>
              <p:nvPr/>
            </p:nvSpPr>
            <p:spPr>
              <a:xfrm>
                <a:off x="4269925" y="2970830"/>
                <a:ext cx="91750" cy="144300"/>
              </a:xfrm>
              <a:custGeom>
                <a:avLst/>
                <a:gdLst/>
                <a:ahLst/>
                <a:cxnLst/>
                <a:rect l="l" t="t" r="r" b="b"/>
                <a:pathLst>
                  <a:path w="3670" h="5772" extrusionOk="0">
                    <a:moveTo>
                      <a:pt x="1935" y="1"/>
                    </a:moveTo>
                    <a:lnTo>
                      <a:pt x="0" y="1302"/>
                    </a:lnTo>
                    <a:lnTo>
                      <a:pt x="3669" y="5772"/>
                    </a:lnTo>
                    <a:lnTo>
                      <a:pt x="1935" y="1"/>
                    </a:lnTo>
                    <a:close/>
                  </a:path>
                </a:pathLst>
              </a:custGeom>
              <a:solidFill>
                <a:srgbClr val="9FC5E8">
                  <a:alpha val="3411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2333" name="Google Shape;2333;p68"/>
          <p:cNvSpPr/>
          <p:nvPr/>
        </p:nvSpPr>
        <p:spPr>
          <a:xfrm>
            <a:off x="7900975" y="2264025"/>
            <a:ext cx="709700" cy="307725"/>
          </a:xfrm>
          <a:custGeom>
            <a:avLst/>
            <a:gdLst/>
            <a:ahLst/>
            <a:cxnLst/>
            <a:rect l="l" t="t" r="r" b="b"/>
            <a:pathLst>
              <a:path w="28388" h="12309" extrusionOk="0">
                <a:moveTo>
                  <a:pt x="18247" y="0"/>
                </a:moveTo>
                <a:cubicBezTo>
                  <a:pt x="13877" y="0"/>
                  <a:pt x="10141" y="2802"/>
                  <a:pt x="8740" y="6738"/>
                </a:cubicBezTo>
                <a:lnTo>
                  <a:pt x="2769" y="6738"/>
                </a:lnTo>
                <a:cubicBezTo>
                  <a:pt x="1234" y="6738"/>
                  <a:pt x="0" y="7973"/>
                  <a:pt x="0" y="9507"/>
                </a:cubicBezTo>
                <a:cubicBezTo>
                  <a:pt x="0" y="11041"/>
                  <a:pt x="1234" y="12309"/>
                  <a:pt x="2769" y="12309"/>
                </a:cubicBezTo>
                <a:lnTo>
                  <a:pt x="25585" y="12309"/>
                </a:lnTo>
                <a:cubicBezTo>
                  <a:pt x="27153" y="12309"/>
                  <a:pt x="28387" y="11041"/>
                  <a:pt x="28387" y="9507"/>
                </a:cubicBezTo>
                <a:cubicBezTo>
                  <a:pt x="28387" y="9407"/>
                  <a:pt x="28387" y="9273"/>
                  <a:pt x="28354" y="9173"/>
                </a:cubicBezTo>
                <a:cubicBezTo>
                  <a:pt x="28087" y="3836"/>
                  <a:pt x="23684" y="0"/>
                  <a:pt x="18247" y="0"/>
                </a:cubicBezTo>
                <a:close/>
              </a:path>
            </a:pathLst>
          </a:custGeom>
          <a:solidFill>
            <a:srgbClr val="F0EF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34" name="Google Shape;2334;p68"/>
          <p:cNvSpPr/>
          <p:nvPr/>
        </p:nvSpPr>
        <p:spPr>
          <a:xfrm flipH="1">
            <a:off x="573950" y="760538"/>
            <a:ext cx="709700" cy="307725"/>
          </a:xfrm>
          <a:custGeom>
            <a:avLst/>
            <a:gdLst/>
            <a:ahLst/>
            <a:cxnLst/>
            <a:rect l="l" t="t" r="r" b="b"/>
            <a:pathLst>
              <a:path w="28388" h="12309" extrusionOk="0">
                <a:moveTo>
                  <a:pt x="18247" y="0"/>
                </a:moveTo>
                <a:cubicBezTo>
                  <a:pt x="13877" y="0"/>
                  <a:pt x="10141" y="2802"/>
                  <a:pt x="8740" y="6738"/>
                </a:cubicBezTo>
                <a:lnTo>
                  <a:pt x="2769" y="6738"/>
                </a:lnTo>
                <a:cubicBezTo>
                  <a:pt x="1234" y="6738"/>
                  <a:pt x="0" y="7973"/>
                  <a:pt x="0" y="9507"/>
                </a:cubicBezTo>
                <a:cubicBezTo>
                  <a:pt x="0" y="11041"/>
                  <a:pt x="1234" y="12309"/>
                  <a:pt x="2769" y="12309"/>
                </a:cubicBezTo>
                <a:lnTo>
                  <a:pt x="25585" y="12309"/>
                </a:lnTo>
                <a:cubicBezTo>
                  <a:pt x="27153" y="12309"/>
                  <a:pt x="28387" y="11041"/>
                  <a:pt x="28387" y="9507"/>
                </a:cubicBezTo>
                <a:cubicBezTo>
                  <a:pt x="28387" y="9407"/>
                  <a:pt x="28387" y="9273"/>
                  <a:pt x="28354" y="9173"/>
                </a:cubicBezTo>
                <a:cubicBezTo>
                  <a:pt x="28087" y="3836"/>
                  <a:pt x="23684" y="0"/>
                  <a:pt x="18247" y="0"/>
                </a:cubicBezTo>
                <a:close/>
              </a:path>
            </a:pathLst>
          </a:custGeom>
          <a:solidFill>
            <a:srgbClr val="F0EF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335" name="Google Shape;2335;p68"/>
          <p:cNvGrpSpPr/>
          <p:nvPr/>
        </p:nvGrpSpPr>
        <p:grpSpPr>
          <a:xfrm>
            <a:off x="1582279" y="4334625"/>
            <a:ext cx="253593" cy="322744"/>
            <a:chOff x="3828325" y="875775"/>
            <a:chExt cx="330501" cy="420623"/>
          </a:xfrm>
        </p:grpSpPr>
        <p:sp>
          <p:nvSpPr>
            <p:cNvPr id="2336" name="Google Shape;2336;p68"/>
            <p:cNvSpPr/>
            <p:nvPr/>
          </p:nvSpPr>
          <p:spPr>
            <a:xfrm>
              <a:off x="3884094" y="1119247"/>
              <a:ext cx="53711" cy="53776"/>
            </a:xfrm>
            <a:custGeom>
              <a:avLst/>
              <a:gdLst/>
              <a:ahLst/>
              <a:cxnLst/>
              <a:rect l="l" t="t" r="r" b="b"/>
              <a:pathLst>
                <a:path w="835" h="836" extrusionOk="0">
                  <a:moveTo>
                    <a:pt x="474" y="1"/>
                  </a:moveTo>
                  <a:cubicBezTo>
                    <a:pt x="323" y="1"/>
                    <a:pt x="155" y="120"/>
                    <a:pt x="100" y="285"/>
                  </a:cubicBezTo>
                  <a:cubicBezTo>
                    <a:pt x="0" y="485"/>
                    <a:pt x="67" y="719"/>
                    <a:pt x="234" y="819"/>
                  </a:cubicBezTo>
                  <a:cubicBezTo>
                    <a:pt x="269" y="830"/>
                    <a:pt x="305" y="836"/>
                    <a:pt x="340" y="836"/>
                  </a:cubicBezTo>
                  <a:cubicBezTo>
                    <a:pt x="502" y="836"/>
                    <a:pt x="652" y="716"/>
                    <a:pt x="734" y="552"/>
                  </a:cubicBezTo>
                  <a:cubicBezTo>
                    <a:pt x="834" y="352"/>
                    <a:pt x="734" y="118"/>
                    <a:pt x="567" y="18"/>
                  </a:cubicBezTo>
                  <a:cubicBezTo>
                    <a:pt x="538" y="6"/>
                    <a:pt x="506" y="1"/>
                    <a:pt x="474"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37" name="Google Shape;2337;p68"/>
            <p:cNvSpPr/>
            <p:nvPr/>
          </p:nvSpPr>
          <p:spPr>
            <a:xfrm>
              <a:off x="3918444" y="1068109"/>
              <a:ext cx="126656" cy="79699"/>
            </a:xfrm>
            <a:custGeom>
              <a:avLst/>
              <a:gdLst/>
              <a:ahLst/>
              <a:cxnLst/>
              <a:rect l="l" t="t" r="r" b="b"/>
              <a:pathLst>
                <a:path w="1969" h="1239" extrusionOk="0">
                  <a:moveTo>
                    <a:pt x="1114" y="1"/>
                  </a:moveTo>
                  <a:cubicBezTo>
                    <a:pt x="642" y="1"/>
                    <a:pt x="123" y="511"/>
                    <a:pt x="0" y="880"/>
                  </a:cubicBezTo>
                  <a:lnTo>
                    <a:pt x="0" y="1180"/>
                  </a:lnTo>
                  <a:cubicBezTo>
                    <a:pt x="43" y="1223"/>
                    <a:pt x="86" y="1238"/>
                    <a:pt x="130" y="1238"/>
                  </a:cubicBezTo>
                  <a:cubicBezTo>
                    <a:pt x="223" y="1238"/>
                    <a:pt x="320" y="1169"/>
                    <a:pt x="434" y="1147"/>
                  </a:cubicBezTo>
                  <a:cubicBezTo>
                    <a:pt x="551" y="1108"/>
                    <a:pt x="668" y="1091"/>
                    <a:pt x="785" y="1091"/>
                  </a:cubicBezTo>
                  <a:cubicBezTo>
                    <a:pt x="868" y="1091"/>
                    <a:pt x="951" y="1099"/>
                    <a:pt x="1034" y="1113"/>
                  </a:cubicBezTo>
                  <a:cubicBezTo>
                    <a:pt x="1188" y="1113"/>
                    <a:pt x="1349" y="1156"/>
                    <a:pt x="1488" y="1156"/>
                  </a:cubicBezTo>
                  <a:cubicBezTo>
                    <a:pt x="1650" y="1156"/>
                    <a:pt x="1781" y="1098"/>
                    <a:pt x="1835" y="846"/>
                  </a:cubicBezTo>
                  <a:cubicBezTo>
                    <a:pt x="1968" y="446"/>
                    <a:pt x="1601" y="113"/>
                    <a:pt x="1234" y="12"/>
                  </a:cubicBezTo>
                  <a:cubicBezTo>
                    <a:pt x="1195" y="5"/>
                    <a:pt x="1155" y="1"/>
                    <a:pt x="1114"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38" name="Google Shape;2338;p68"/>
            <p:cNvSpPr/>
            <p:nvPr/>
          </p:nvSpPr>
          <p:spPr>
            <a:xfrm>
              <a:off x="3828325" y="1159001"/>
              <a:ext cx="81564" cy="135211"/>
            </a:xfrm>
            <a:custGeom>
              <a:avLst/>
              <a:gdLst/>
              <a:ahLst/>
              <a:cxnLst/>
              <a:rect l="l" t="t" r="r" b="b"/>
              <a:pathLst>
                <a:path w="1268" h="2102" extrusionOk="0">
                  <a:moveTo>
                    <a:pt x="1234" y="0"/>
                  </a:moveTo>
                  <a:cubicBezTo>
                    <a:pt x="1168" y="0"/>
                    <a:pt x="1101" y="134"/>
                    <a:pt x="1068" y="167"/>
                  </a:cubicBezTo>
                  <a:cubicBezTo>
                    <a:pt x="1001" y="267"/>
                    <a:pt x="934" y="334"/>
                    <a:pt x="867" y="434"/>
                  </a:cubicBezTo>
                  <a:cubicBezTo>
                    <a:pt x="734" y="601"/>
                    <a:pt x="634" y="768"/>
                    <a:pt x="534" y="968"/>
                  </a:cubicBezTo>
                  <a:cubicBezTo>
                    <a:pt x="400" y="1135"/>
                    <a:pt x="300" y="1335"/>
                    <a:pt x="234" y="1535"/>
                  </a:cubicBezTo>
                  <a:cubicBezTo>
                    <a:pt x="134" y="1702"/>
                    <a:pt x="33" y="1902"/>
                    <a:pt x="0" y="2102"/>
                  </a:cubicBezTo>
                  <a:cubicBezTo>
                    <a:pt x="67" y="1935"/>
                    <a:pt x="134" y="1735"/>
                    <a:pt x="234" y="1568"/>
                  </a:cubicBezTo>
                  <a:cubicBezTo>
                    <a:pt x="334" y="1401"/>
                    <a:pt x="400" y="1201"/>
                    <a:pt x="500" y="1035"/>
                  </a:cubicBezTo>
                  <a:cubicBezTo>
                    <a:pt x="634" y="868"/>
                    <a:pt x="734" y="701"/>
                    <a:pt x="834" y="534"/>
                  </a:cubicBezTo>
                  <a:cubicBezTo>
                    <a:pt x="901" y="467"/>
                    <a:pt x="967" y="367"/>
                    <a:pt x="1034" y="301"/>
                  </a:cubicBezTo>
                  <a:cubicBezTo>
                    <a:pt x="1068" y="234"/>
                    <a:pt x="1101" y="201"/>
                    <a:pt x="1134" y="167"/>
                  </a:cubicBezTo>
                  <a:cubicBezTo>
                    <a:pt x="1168" y="134"/>
                    <a:pt x="1201" y="101"/>
                    <a:pt x="1234" y="67"/>
                  </a:cubicBezTo>
                  <a:cubicBezTo>
                    <a:pt x="1268" y="67"/>
                    <a:pt x="1268" y="67"/>
                    <a:pt x="1268" y="34"/>
                  </a:cubicBezTo>
                  <a:cubicBezTo>
                    <a:pt x="1268" y="34"/>
                    <a:pt x="1234" y="0"/>
                    <a:pt x="1234"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39" name="Google Shape;2339;p68"/>
            <p:cNvSpPr/>
            <p:nvPr/>
          </p:nvSpPr>
          <p:spPr>
            <a:xfrm>
              <a:off x="3839003" y="1079623"/>
              <a:ext cx="77319" cy="60144"/>
            </a:xfrm>
            <a:custGeom>
              <a:avLst/>
              <a:gdLst/>
              <a:ahLst/>
              <a:cxnLst/>
              <a:rect l="l" t="t" r="r" b="b"/>
              <a:pathLst>
                <a:path w="1202" h="935" extrusionOk="0">
                  <a:moveTo>
                    <a:pt x="1" y="0"/>
                  </a:moveTo>
                  <a:cubicBezTo>
                    <a:pt x="1" y="0"/>
                    <a:pt x="1" y="34"/>
                    <a:pt x="1" y="34"/>
                  </a:cubicBezTo>
                  <a:cubicBezTo>
                    <a:pt x="501" y="200"/>
                    <a:pt x="902" y="534"/>
                    <a:pt x="1202" y="934"/>
                  </a:cubicBezTo>
                  <a:cubicBezTo>
                    <a:pt x="935" y="501"/>
                    <a:pt x="501" y="200"/>
                    <a:pt x="1"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40" name="Google Shape;2340;p68"/>
            <p:cNvSpPr/>
            <p:nvPr/>
          </p:nvSpPr>
          <p:spPr>
            <a:xfrm>
              <a:off x="3845435" y="1103230"/>
              <a:ext cx="58021" cy="37501"/>
            </a:xfrm>
            <a:custGeom>
              <a:avLst/>
              <a:gdLst/>
              <a:ahLst/>
              <a:cxnLst/>
              <a:rect l="l" t="t" r="r" b="b"/>
              <a:pathLst>
                <a:path w="902" h="583" extrusionOk="0">
                  <a:moveTo>
                    <a:pt x="1" y="0"/>
                  </a:moveTo>
                  <a:lnTo>
                    <a:pt x="1" y="0"/>
                  </a:lnTo>
                  <a:cubicBezTo>
                    <a:pt x="301" y="167"/>
                    <a:pt x="601" y="334"/>
                    <a:pt x="868" y="567"/>
                  </a:cubicBezTo>
                  <a:cubicBezTo>
                    <a:pt x="868" y="578"/>
                    <a:pt x="872" y="582"/>
                    <a:pt x="877" y="582"/>
                  </a:cubicBezTo>
                  <a:cubicBezTo>
                    <a:pt x="887" y="582"/>
                    <a:pt x="902" y="567"/>
                    <a:pt x="902" y="567"/>
                  </a:cubicBezTo>
                  <a:cubicBezTo>
                    <a:pt x="601" y="334"/>
                    <a:pt x="335" y="134"/>
                    <a:pt x="1"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41" name="Google Shape;2341;p68"/>
            <p:cNvSpPr/>
            <p:nvPr/>
          </p:nvSpPr>
          <p:spPr>
            <a:xfrm>
              <a:off x="3939864" y="1116610"/>
              <a:ext cx="68763" cy="179788"/>
            </a:xfrm>
            <a:custGeom>
              <a:avLst/>
              <a:gdLst/>
              <a:ahLst/>
              <a:cxnLst/>
              <a:rect l="l" t="t" r="r" b="b"/>
              <a:pathLst>
                <a:path w="1069" h="2795" extrusionOk="0">
                  <a:moveTo>
                    <a:pt x="413" y="1"/>
                  </a:moveTo>
                  <a:cubicBezTo>
                    <a:pt x="401" y="1"/>
                    <a:pt x="384" y="9"/>
                    <a:pt x="368" y="26"/>
                  </a:cubicBezTo>
                  <a:cubicBezTo>
                    <a:pt x="268" y="259"/>
                    <a:pt x="201" y="526"/>
                    <a:pt x="101" y="793"/>
                  </a:cubicBezTo>
                  <a:cubicBezTo>
                    <a:pt x="67" y="893"/>
                    <a:pt x="1" y="993"/>
                    <a:pt x="34" y="1126"/>
                  </a:cubicBezTo>
                  <a:cubicBezTo>
                    <a:pt x="67" y="1260"/>
                    <a:pt x="101" y="1393"/>
                    <a:pt x="134" y="1527"/>
                  </a:cubicBezTo>
                  <a:cubicBezTo>
                    <a:pt x="167" y="1660"/>
                    <a:pt x="201" y="1827"/>
                    <a:pt x="234" y="1960"/>
                  </a:cubicBezTo>
                  <a:cubicBezTo>
                    <a:pt x="268" y="2027"/>
                    <a:pt x="368" y="2127"/>
                    <a:pt x="434" y="2194"/>
                  </a:cubicBezTo>
                  <a:cubicBezTo>
                    <a:pt x="634" y="2394"/>
                    <a:pt x="835" y="2594"/>
                    <a:pt x="1068" y="2794"/>
                  </a:cubicBezTo>
                  <a:cubicBezTo>
                    <a:pt x="1068" y="2794"/>
                    <a:pt x="1068" y="2761"/>
                    <a:pt x="1068" y="2761"/>
                  </a:cubicBezTo>
                  <a:cubicBezTo>
                    <a:pt x="901" y="2594"/>
                    <a:pt x="735" y="2427"/>
                    <a:pt x="568" y="2261"/>
                  </a:cubicBezTo>
                  <a:cubicBezTo>
                    <a:pt x="468" y="2194"/>
                    <a:pt x="368" y="2094"/>
                    <a:pt x="301" y="1960"/>
                  </a:cubicBezTo>
                  <a:cubicBezTo>
                    <a:pt x="234" y="1860"/>
                    <a:pt x="234" y="1694"/>
                    <a:pt x="201" y="1560"/>
                  </a:cubicBezTo>
                  <a:cubicBezTo>
                    <a:pt x="167" y="1460"/>
                    <a:pt x="134" y="1327"/>
                    <a:pt x="101" y="1193"/>
                  </a:cubicBezTo>
                  <a:cubicBezTo>
                    <a:pt x="67" y="1026"/>
                    <a:pt x="101" y="893"/>
                    <a:pt x="167" y="760"/>
                  </a:cubicBezTo>
                  <a:cubicBezTo>
                    <a:pt x="268" y="526"/>
                    <a:pt x="334" y="259"/>
                    <a:pt x="434" y="26"/>
                  </a:cubicBezTo>
                  <a:cubicBezTo>
                    <a:pt x="434" y="9"/>
                    <a:pt x="426" y="1"/>
                    <a:pt x="413"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42" name="Google Shape;2342;p68"/>
            <p:cNvSpPr/>
            <p:nvPr/>
          </p:nvSpPr>
          <p:spPr>
            <a:xfrm>
              <a:off x="3957039" y="1118733"/>
              <a:ext cx="85874" cy="169046"/>
            </a:xfrm>
            <a:custGeom>
              <a:avLst/>
              <a:gdLst/>
              <a:ahLst/>
              <a:cxnLst/>
              <a:rect l="l" t="t" r="r" b="b"/>
              <a:pathLst>
                <a:path w="1335" h="2628" extrusionOk="0">
                  <a:moveTo>
                    <a:pt x="217" y="1"/>
                  </a:moveTo>
                  <a:cubicBezTo>
                    <a:pt x="209" y="1"/>
                    <a:pt x="201" y="9"/>
                    <a:pt x="201" y="26"/>
                  </a:cubicBezTo>
                  <a:cubicBezTo>
                    <a:pt x="134" y="293"/>
                    <a:pt x="101" y="560"/>
                    <a:pt x="34" y="827"/>
                  </a:cubicBezTo>
                  <a:cubicBezTo>
                    <a:pt x="34" y="960"/>
                    <a:pt x="1" y="1060"/>
                    <a:pt x="34" y="1160"/>
                  </a:cubicBezTo>
                  <a:cubicBezTo>
                    <a:pt x="101" y="1294"/>
                    <a:pt x="134" y="1427"/>
                    <a:pt x="201" y="1560"/>
                  </a:cubicBezTo>
                  <a:cubicBezTo>
                    <a:pt x="267" y="1694"/>
                    <a:pt x="301" y="1827"/>
                    <a:pt x="367" y="1961"/>
                  </a:cubicBezTo>
                  <a:cubicBezTo>
                    <a:pt x="434" y="2061"/>
                    <a:pt x="534" y="2094"/>
                    <a:pt x="601" y="2161"/>
                  </a:cubicBezTo>
                  <a:cubicBezTo>
                    <a:pt x="868" y="2328"/>
                    <a:pt x="1101" y="2494"/>
                    <a:pt x="1335" y="2628"/>
                  </a:cubicBezTo>
                  <a:cubicBezTo>
                    <a:pt x="1168" y="2494"/>
                    <a:pt x="968" y="2361"/>
                    <a:pt x="768" y="2228"/>
                  </a:cubicBezTo>
                  <a:cubicBezTo>
                    <a:pt x="668" y="2161"/>
                    <a:pt x="534" y="2061"/>
                    <a:pt x="434" y="1961"/>
                  </a:cubicBezTo>
                  <a:cubicBezTo>
                    <a:pt x="367" y="1861"/>
                    <a:pt x="334" y="1727"/>
                    <a:pt x="267" y="1594"/>
                  </a:cubicBezTo>
                  <a:cubicBezTo>
                    <a:pt x="234" y="1460"/>
                    <a:pt x="167" y="1360"/>
                    <a:pt x="134" y="1227"/>
                  </a:cubicBezTo>
                  <a:cubicBezTo>
                    <a:pt x="67" y="1093"/>
                    <a:pt x="67" y="960"/>
                    <a:pt x="101" y="793"/>
                  </a:cubicBezTo>
                  <a:cubicBezTo>
                    <a:pt x="167" y="526"/>
                    <a:pt x="201" y="293"/>
                    <a:pt x="234" y="26"/>
                  </a:cubicBezTo>
                  <a:cubicBezTo>
                    <a:pt x="234" y="9"/>
                    <a:pt x="226" y="1"/>
                    <a:pt x="217"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43" name="Google Shape;2343;p68"/>
            <p:cNvSpPr/>
            <p:nvPr/>
          </p:nvSpPr>
          <p:spPr>
            <a:xfrm>
              <a:off x="3974213" y="1103745"/>
              <a:ext cx="105171" cy="153994"/>
            </a:xfrm>
            <a:custGeom>
              <a:avLst/>
              <a:gdLst/>
              <a:ahLst/>
              <a:cxnLst/>
              <a:rect l="l" t="t" r="r" b="b"/>
              <a:pathLst>
                <a:path w="1635" h="2394" extrusionOk="0">
                  <a:moveTo>
                    <a:pt x="50" y="0"/>
                  </a:moveTo>
                  <a:cubicBezTo>
                    <a:pt x="42" y="0"/>
                    <a:pt x="34" y="9"/>
                    <a:pt x="34" y="26"/>
                  </a:cubicBezTo>
                  <a:cubicBezTo>
                    <a:pt x="34" y="292"/>
                    <a:pt x="34" y="559"/>
                    <a:pt x="34" y="859"/>
                  </a:cubicBezTo>
                  <a:cubicBezTo>
                    <a:pt x="34" y="960"/>
                    <a:pt x="0" y="1060"/>
                    <a:pt x="67" y="1160"/>
                  </a:cubicBezTo>
                  <a:cubicBezTo>
                    <a:pt x="134" y="1293"/>
                    <a:pt x="234" y="1427"/>
                    <a:pt x="301" y="1527"/>
                  </a:cubicBezTo>
                  <a:cubicBezTo>
                    <a:pt x="401" y="1660"/>
                    <a:pt x="467" y="1760"/>
                    <a:pt x="567" y="1894"/>
                  </a:cubicBezTo>
                  <a:cubicBezTo>
                    <a:pt x="634" y="1960"/>
                    <a:pt x="734" y="1994"/>
                    <a:pt x="834" y="2027"/>
                  </a:cubicBezTo>
                  <a:cubicBezTo>
                    <a:pt x="1101" y="2160"/>
                    <a:pt x="1335" y="2260"/>
                    <a:pt x="1635" y="2394"/>
                  </a:cubicBezTo>
                  <a:cubicBezTo>
                    <a:pt x="1635" y="2394"/>
                    <a:pt x="1635" y="2394"/>
                    <a:pt x="1635" y="2361"/>
                  </a:cubicBezTo>
                  <a:cubicBezTo>
                    <a:pt x="1401" y="2260"/>
                    <a:pt x="1201" y="2160"/>
                    <a:pt x="968" y="2060"/>
                  </a:cubicBezTo>
                  <a:cubicBezTo>
                    <a:pt x="868" y="2027"/>
                    <a:pt x="734" y="1960"/>
                    <a:pt x="634" y="1894"/>
                  </a:cubicBezTo>
                  <a:cubicBezTo>
                    <a:pt x="534" y="1793"/>
                    <a:pt x="467" y="1660"/>
                    <a:pt x="401" y="1560"/>
                  </a:cubicBezTo>
                  <a:cubicBezTo>
                    <a:pt x="301" y="1427"/>
                    <a:pt x="234" y="1326"/>
                    <a:pt x="167" y="1226"/>
                  </a:cubicBezTo>
                  <a:cubicBezTo>
                    <a:pt x="67" y="1093"/>
                    <a:pt x="67" y="960"/>
                    <a:pt x="67" y="793"/>
                  </a:cubicBezTo>
                  <a:cubicBezTo>
                    <a:pt x="67" y="526"/>
                    <a:pt x="67" y="259"/>
                    <a:pt x="67" y="26"/>
                  </a:cubicBezTo>
                  <a:cubicBezTo>
                    <a:pt x="67" y="9"/>
                    <a:pt x="59" y="0"/>
                    <a:pt x="50"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44" name="Google Shape;2344;p68"/>
            <p:cNvSpPr/>
            <p:nvPr/>
          </p:nvSpPr>
          <p:spPr>
            <a:xfrm>
              <a:off x="3982768" y="1104388"/>
              <a:ext cx="126656" cy="134053"/>
            </a:xfrm>
            <a:custGeom>
              <a:avLst/>
              <a:gdLst/>
              <a:ahLst/>
              <a:cxnLst/>
              <a:rect l="l" t="t" r="r" b="b"/>
              <a:pathLst>
                <a:path w="1969" h="2084" extrusionOk="0">
                  <a:moveTo>
                    <a:pt x="26" y="1"/>
                  </a:moveTo>
                  <a:cubicBezTo>
                    <a:pt x="16" y="1"/>
                    <a:pt x="1" y="16"/>
                    <a:pt x="1" y="16"/>
                  </a:cubicBezTo>
                  <a:cubicBezTo>
                    <a:pt x="34" y="282"/>
                    <a:pt x="68" y="583"/>
                    <a:pt x="134" y="849"/>
                  </a:cubicBezTo>
                  <a:cubicBezTo>
                    <a:pt x="134" y="950"/>
                    <a:pt x="168" y="1050"/>
                    <a:pt x="234" y="1150"/>
                  </a:cubicBezTo>
                  <a:cubicBezTo>
                    <a:pt x="334" y="1250"/>
                    <a:pt x="434" y="1350"/>
                    <a:pt x="535" y="1483"/>
                  </a:cubicBezTo>
                  <a:cubicBezTo>
                    <a:pt x="635" y="1583"/>
                    <a:pt x="735" y="1683"/>
                    <a:pt x="835" y="1783"/>
                  </a:cubicBezTo>
                  <a:cubicBezTo>
                    <a:pt x="901" y="1850"/>
                    <a:pt x="1002" y="1850"/>
                    <a:pt x="1102" y="1884"/>
                  </a:cubicBezTo>
                  <a:cubicBezTo>
                    <a:pt x="1402" y="1950"/>
                    <a:pt x="1669" y="2017"/>
                    <a:pt x="1969" y="2084"/>
                  </a:cubicBezTo>
                  <a:cubicBezTo>
                    <a:pt x="1735" y="2017"/>
                    <a:pt x="1502" y="1950"/>
                    <a:pt x="1268" y="1884"/>
                  </a:cubicBezTo>
                  <a:cubicBezTo>
                    <a:pt x="1135" y="1850"/>
                    <a:pt x="1002" y="1817"/>
                    <a:pt x="901" y="1750"/>
                  </a:cubicBezTo>
                  <a:cubicBezTo>
                    <a:pt x="768" y="1683"/>
                    <a:pt x="701" y="1550"/>
                    <a:pt x="601" y="1483"/>
                  </a:cubicBezTo>
                  <a:cubicBezTo>
                    <a:pt x="501" y="1383"/>
                    <a:pt x="434" y="1283"/>
                    <a:pt x="334" y="1183"/>
                  </a:cubicBezTo>
                  <a:cubicBezTo>
                    <a:pt x="201" y="1050"/>
                    <a:pt x="201" y="916"/>
                    <a:pt x="168" y="783"/>
                  </a:cubicBezTo>
                  <a:cubicBezTo>
                    <a:pt x="134" y="516"/>
                    <a:pt x="68" y="282"/>
                    <a:pt x="34" y="16"/>
                  </a:cubicBezTo>
                  <a:cubicBezTo>
                    <a:pt x="34" y="4"/>
                    <a:pt x="30" y="1"/>
                    <a:pt x="26"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45" name="Google Shape;2345;p68"/>
            <p:cNvSpPr/>
            <p:nvPr/>
          </p:nvSpPr>
          <p:spPr>
            <a:xfrm>
              <a:off x="3948483" y="875775"/>
              <a:ext cx="109481" cy="223208"/>
            </a:xfrm>
            <a:custGeom>
              <a:avLst/>
              <a:gdLst/>
              <a:ahLst/>
              <a:cxnLst/>
              <a:rect l="l" t="t" r="r" b="b"/>
              <a:pathLst>
                <a:path w="1702" h="3470" extrusionOk="0">
                  <a:moveTo>
                    <a:pt x="0" y="3469"/>
                  </a:moveTo>
                  <a:cubicBezTo>
                    <a:pt x="0" y="2836"/>
                    <a:pt x="267" y="2102"/>
                    <a:pt x="467" y="1535"/>
                  </a:cubicBezTo>
                  <a:cubicBezTo>
                    <a:pt x="634" y="1101"/>
                    <a:pt x="834" y="534"/>
                    <a:pt x="1168" y="234"/>
                  </a:cubicBezTo>
                  <a:cubicBezTo>
                    <a:pt x="1401" y="0"/>
                    <a:pt x="1668" y="34"/>
                    <a:pt x="1668" y="367"/>
                  </a:cubicBezTo>
                  <a:cubicBezTo>
                    <a:pt x="1701" y="968"/>
                    <a:pt x="1334" y="1601"/>
                    <a:pt x="1068" y="2135"/>
                  </a:cubicBezTo>
                  <a:cubicBezTo>
                    <a:pt x="901" y="2402"/>
                    <a:pt x="734" y="2702"/>
                    <a:pt x="534" y="2969"/>
                  </a:cubicBezTo>
                  <a:cubicBezTo>
                    <a:pt x="434" y="3103"/>
                    <a:pt x="300" y="3236"/>
                    <a:pt x="200" y="3369"/>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46" name="Google Shape;2346;p68"/>
            <p:cNvSpPr/>
            <p:nvPr/>
          </p:nvSpPr>
          <p:spPr>
            <a:xfrm>
              <a:off x="3866920" y="903628"/>
              <a:ext cx="83751" cy="216840"/>
            </a:xfrm>
            <a:custGeom>
              <a:avLst/>
              <a:gdLst/>
              <a:ahLst/>
              <a:cxnLst/>
              <a:rect l="l" t="t" r="r" b="b"/>
              <a:pathLst>
                <a:path w="1302" h="3371" extrusionOk="0">
                  <a:moveTo>
                    <a:pt x="1235" y="3370"/>
                  </a:moveTo>
                  <a:cubicBezTo>
                    <a:pt x="834" y="2936"/>
                    <a:pt x="601" y="2269"/>
                    <a:pt x="367" y="1736"/>
                  </a:cubicBezTo>
                  <a:cubicBezTo>
                    <a:pt x="201" y="1369"/>
                    <a:pt x="1" y="835"/>
                    <a:pt x="34" y="435"/>
                  </a:cubicBezTo>
                  <a:cubicBezTo>
                    <a:pt x="67" y="134"/>
                    <a:pt x="267" y="1"/>
                    <a:pt x="468" y="234"/>
                  </a:cubicBezTo>
                  <a:cubicBezTo>
                    <a:pt x="868" y="635"/>
                    <a:pt x="1001" y="1302"/>
                    <a:pt x="1135" y="1802"/>
                  </a:cubicBezTo>
                  <a:cubicBezTo>
                    <a:pt x="1201" y="2102"/>
                    <a:pt x="1268" y="2403"/>
                    <a:pt x="1301" y="2703"/>
                  </a:cubicBezTo>
                  <a:cubicBezTo>
                    <a:pt x="1301" y="2870"/>
                    <a:pt x="1268" y="3036"/>
                    <a:pt x="1301" y="3203"/>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47" name="Google Shape;2347;p68"/>
            <p:cNvSpPr/>
            <p:nvPr/>
          </p:nvSpPr>
          <p:spPr>
            <a:xfrm>
              <a:off x="4019241" y="1098663"/>
              <a:ext cx="139585" cy="73009"/>
            </a:xfrm>
            <a:custGeom>
              <a:avLst/>
              <a:gdLst/>
              <a:ahLst/>
              <a:cxnLst/>
              <a:rect l="l" t="t" r="r" b="b"/>
              <a:pathLst>
                <a:path w="2170" h="1135" extrusionOk="0">
                  <a:moveTo>
                    <a:pt x="175" y="0"/>
                  </a:moveTo>
                  <a:cubicBezTo>
                    <a:pt x="127" y="0"/>
                    <a:pt x="80" y="2"/>
                    <a:pt x="34" y="4"/>
                  </a:cubicBezTo>
                  <a:lnTo>
                    <a:pt x="1" y="271"/>
                  </a:lnTo>
                  <a:cubicBezTo>
                    <a:pt x="5" y="271"/>
                    <a:pt x="9" y="271"/>
                    <a:pt x="13" y="271"/>
                  </a:cubicBezTo>
                  <a:cubicBezTo>
                    <a:pt x="302" y="271"/>
                    <a:pt x="1437" y="1135"/>
                    <a:pt x="1919" y="1135"/>
                  </a:cubicBezTo>
                  <a:cubicBezTo>
                    <a:pt x="2042" y="1135"/>
                    <a:pt x="2122" y="1079"/>
                    <a:pt x="2136" y="938"/>
                  </a:cubicBezTo>
                  <a:cubicBezTo>
                    <a:pt x="2169" y="638"/>
                    <a:pt x="1902" y="438"/>
                    <a:pt x="1702" y="338"/>
                  </a:cubicBezTo>
                  <a:cubicBezTo>
                    <a:pt x="1245" y="155"/>
                    <a:pt x="677" y="0"/>
                    <a:pt x="175" y="0"/>
                  </a:cubicBez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348" name="Google Shape;2348;p68"/>
          <p:cNvGrpSpPr/>
          <p:nvPr/>
        </p:nvGrpSpPr>
        <p:grpSpPr>
          <a:xfrm flipH="1">
            <a:off x="6895529" y="753025"/>
            <a:ext cx="253593" cy="322744"/>
            <a:chOff x="3828325" y="875775"/>
            <a:chExt cx="330501" cy="420623"/>
          </a:xfrm>
        </p:grpSpPr>
        <p:sp>
          <p:nvSpPr>
            <p:cNvPr id="2349" name="Google Shape;2349;p68"/>
            <p:cNvSpPr/>
            <p:nvPr/>
          </p:nvSpPr>
          <p:spPr>
            <a:xfrm>
              <a:off x="3884094" y="1119247"/>
              <a:ext cx="53711" cy="53776"/>
            </a:xfrm>
            <a:custGeom>
              <a:avLst/>
              <a:gdLst/>
              <a:ahLst/>
              <a:cxnLst/>
              <a:rect l="l" t="t" r="r" b="b"/>
              <a:pathLst>
                <a:path w="835" h="836" extrusionOk="0">
                  <a:moveTo>
                    <a:pt x="474" y="1"/>
                  </a:moveTo>
                  <a:cubicBezTo>
                    <a:pt x="323" y="1"/>
                    <a:pt x="155" y="120"/>
                    <a:pt x="100" y="285"/>
                  </a:cubicBezTo>
                  <a:cubicBezTo>
                    <a:pt x="0" y="485"/>
                    <a:pt x="67" y="719"/>
                    <a:pt x="234" y="819"/>
                  </a:cubicBezTo>
                  <a:cubicBezTo>
                    <a:pt x="269" y="830"/>
                    <a:pt x="305" y="836"/>
                    <a:pt x="340" y="836"/>
                  </a:cubicBezTo>
                  <a:cubicBezTo>
                    <a:pt x="502" y="836"/>
                    <a:pt x="652" y="716"/>
                    <a:pt x="734" y="552"/>
                  </a:cubicBezTo>
                  <a:cubicBezTo>
                    <a:pt x="834" y="352"/>
                    <a:pt x="734" y="118"/>
                    <a:pt x="567" y="18"/>
                  </a:cubicBezTo>
                  <a:cubicBezTo>
                    <a:pt x="538" y="6"/>
                    <a:pt x="506" y="1"/>
                    <a:pt x="474"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50" name="Google Shape;2350;p68"/>
            <p:cNvSpPr/>
            <p:nvPr/>
          </p:nvSpPr>
          <p:spPr>
            <a:xfrm>
              <a:off x="3918444" y="1068109"/>
              <a:ext cx="126656" cy="79699"/>
            </a:xfrm>
            <a:custGeom>
              <a:avLst/>
              <a:gdLst/>
              <a:ahLst/>
              <a:cxnLst/>
              <a:rect l="l" t="t" r="r" b="b"/>
              <a:pathLst>
                <a:path w="1969" h="1239" extrusionOk="0">
                  <a:moveTo>
                    <a:pt x="1114" y="1"/>
                  </a:moveTo>
                  <a:cubicBezTo>
                    <a:pt x="642" y="1"/>
                    <a:pt x="123" y="511"/>
                    <a:pt x="0" y="880"/>
                  </a:cubicBezTo>
                  <a:lnTo>
                    <a:pt x="0" y="1180"/>
                  </a:lnTo>
                  <a:cubicBezTo>
                    <a:pt x="43" y="1223"/>
                    <a:pt x="86" y="1238"/>
                    <a:pt x="130" y="1238"/>
                  </a:cubicBezTo>
                  <a:cubicBezTo>
                    <a:pt x="223" y="1238"/>
                    <a:pt x="320" y="1169"/>
                    <a:pt x="434" y="1147"/>
                  </a:cubicBezTo>
                  <a:cubicBezTo>
                    <a:pt x="551" y="1108"/>
                    <a:pt x="668" y="1091"/>
                    <a:pt x="785" y="1091"/>
                  </a:cubicBezTo>
                  <a:cubicBezTo>
                    <a:pt x="868" y="1091"/>
                    <a:pt x="951" y="1099"/>
                    <a:pt x="1034" y="1113"/>
                  </a:cubicBezTo>
                  <a:cubicBezTo>
                    <a:pt x="1188" y="1113"/>
                    <a:pt x="1349" y="1156"/>
                    <a:pt x="1488" y="1156"/>
                  </a:cubicBezTo>
                  <a:cubicBezTo>
                    <a:pt x="1650" y="1156"/>
                    <a:pt x="1781" y="1098"/>
                    <a:pt x="1835" y="846"/>
                  </a:cubicBezTo>
                  <a:cubicBezTo>
                    <a:pt x="1968" y="446"/>
                    <a:pt x="1601" y="113"/>
                    <a:pt x="1234" y="12"/>
                  </a:cubicBezTo>
                  <a:cubicBezTo>
                    <a:pt x="1195" y="5"/>
                    <a:pt x="1155" y="1"/>
                    <a:pt x="1114"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51" name="Google Shape;2351;p68"/>
            <p:cNvSpPr/>
            <p:nvPr/>
          </p:nvSpPr>
          <p:spPr>
            <a:xfrm>
              <a:off x="3828325" y="1159001"/>
              <a:ext cx="81564" cy="135211"/>
            </a:xfrm>
            <a:custGeom>
              <a:avLst/>
              <a:gdLst/>
              <a:ahLst/>
              <a:cxnLst/>
              <a:rect l="l" t="t" r="r" b="b"/>
              <a:pathLst>
                <a:path w="1268" h="2102" extrusionOk="0">
                  <a:moveTo>
                    <a:pt x="1234" y="0"/>
                  </a:moveTo>
                  <a:cubicBezTo>
                    <a:pt x="1168" y="0"/>
                    <a:pt x="1101" y="134"/>
                    <a:pt x="1068" y="167"/>
                  </a:cubicBezTo>
                  <a:cubicBezTo>
                    <a:pt x="1001" y="267"/>
                    <a:pt x="934" y="334"/>
                    <a:pt x="867" y="434"/>
                  </a:cubicBezTo>
                  <a:cubicBezTo>
                    <a:pt x="734" y="601"/>
                    <a:pt x="634" y="768"/>
                    <a:pt x="534" y="968"/>
                  </a:cubicBezTo>
                  <a:cubicBezTo>
                    <a:pt x="400" y="1135"/>
                    <a:pt x="300" y="1335"/>
                    <a:pt x="234" y="1535"/>
                  </a:cubicBezTo>
                  <a:cubicBezTo>
                    <a:pt x="134" y="1702"/>
                    <a:pt x="33" y="1902"/>
                    <a:pt x="0" y="2102"/>
                  </a:cubicBezTo>
                  <a:cubicBezTo>
                    <a:pt x="67" y="1935"/>
                    <a:pt x="134" y="1735"/>
                    <a:pt x="234" y="1568"/>
                  </a:cubicBezTo>
                  <a:cubicBezTo>
                    <a:pt x="334" y="1401"/>
                    <a:pt x="400" y="1201"/>
                    <a:pt x="500" y="1035"/>
                  </a:cubicBezTo>
                  <a:cubicBezTo>
                    <a:pt x="634" y="868"/>
                    <a:pt x="734" y="701"/>
                    <a:pt x="834" y="534"/>
                  </a:cubicBezTo>
                  <a:cubicBezTo>
                    <a:pt x="901" y="467"/>
                    <a:pt x="967" y="367"/>
                    <a:pt x="1034" y="301"/>
                  </a:cubicBezTo>
                  <a:cubicBezTo>
                    <a:pt x="1068" y="234"/>
                    <a:pt x="1101" y="201"/>
                    <a:pt x="1134" y="167"/>
                  </a:cubicBezTo>
                  <a:cubicBezTo>
                    <a:pt x="1168" y="134"/>
                    <a:pt x="1201" y="101"/>
                    <a:pt x="1234" y="67"/>
                  </a:cubicBezTo>
                  <a:cubicBezTo>
                    <a:pt x="1268" y="67"/>
                    <a:pt x="1268" y="67"/>
                    <a:pt x="1268" y="34"/>
                  </a:cubicBezTo>
                  <a:cubicBezTo>
                    <a:pt x="1268" y="34"/>
                    <a:pt x="1234" y="0"/>
                    <a:pt x="1234"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52" name="Google Shape;2352;p68"/>
            <p:cNvSpPr/>
            <p:nvPr/>
          </p:nvSpPr>
          <p:spPr>
            <a:xfrm>
              <a:off x="3839003" y="1079623"/>
              <a:ext cx="77319" cy="60144"/>
            </a:xfrm>
            <a:custGeom>
              <a:avLst/>
              <a:gdLst/>
              <a:ahLst/>
              <a:cxnLst/>
              <a:rect l="l" t="t" r="r" b="b"/>
              <a:pathLst>
                <a:path w="1202" h="935" extrusionOk="0">
                  <a:moveTo>
                    <a:pt x="1" y="0"/>
                  </a:moveTo>
                  <a:cubicBezTo>
                    <a:pt x="1" y="0"/>
                    <a:pt x="1" y="34"/>
                    <a:pt x="1" y="34"/>
                  </a:cubicBezTo>
                  <a:cubicBezTo>
                    <a:pt x="501" y="200"/>
                    <a:pt x="902" y="534"/>
                    <a:pt x="1202" y="934"/>
                  </a:cubicBezTo>
                  <a:cubicBezTo>
                    <a:pt x="935" y="501"/>
                    <a:pt x="501" y="200"/>
                    <a:pt x="1"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53" name="Google Shape;2353;p68"/>
            <p:cNvSpPr/>
            <p:nvPr/>
          </p:nvSpPr>
          <p:spPr>
            <a:xfrm>
              <a:off x="3845435" y="1103230"/>
              <a:ext cx="58021" cy="37501"/>
            </a:xfrm>
            <a:custGeom>
              <a:avLst/>
              <a:gdLst/>
              <a:ahLst/>
              <a:cxnLst/>
              <a:rect l="l" t="t" r="r" b="b"/>
              <a:pathLst>
                <a:path w="902" h="583" extrusionOk="0">
                  <a:moveTo>
                    <a:pt x="1" y="0"/>
                  </a:moveTo>
                  <a:lnTo>
                    <a:pt x="1" y="0"/>
                  </a:lnTo>
                  <a:cubicBezTo>
                    <a:pt x="301" y="167"/>
                    <a:pt x="601" y="334"/>
                    <a:pt x="868" y="567"/>
                  </a:cubicBezTo>
                  <a:cubicBezTo>
                    <a:pt x="868" y="578"/>
                    <a:pt x="872" y="582"/>
                    <a:pt x="877" y="582"/>
                  </a:cubicBezTo>
                  <a:cubicBezTo>
                    <a:pt x="887" y="582"/>
                    <a:pt x="902" y="567"/>
                    <a:pt x="902" y="567"/>
                  </a:cubicBezTo>
                  <a:cubicBezTo>
                    <a:pt x="601" y="334"/>
                    <a:pt x="335" y="134"/>
                    <a:pt x="1"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54" name="Google Shape;2354;p68"/>
            <p:cNvSpPr/>
            <p:nvPr/>
          </p:nvSpPr>
          <p:spPr>
            <a:xfrm>
              <a:off x="3939864" y="1116610"/>
              <a:ext cx="68763" cy="179788"/>
            </a:xfrm>
            <a:custGeom>
              <a:avLst/>
              <a:gdLst/>
              <a:ahLst/>
              <a:cxnLst/>
              <a:rect l="l" t="t" r="r" b="b"/>
              <a:pathLst>
                <a:path w="1069" h="2795" extrusionOk="0">
                  <a:moveTo>
                    <a:pt x="413" y="1"/>
                  </a:moveTo>
                  <a:cubicBezTo>
                    <a:pt x="401" y="1"/>
                    <a:pt x="384" y="9"/>
                    <a:pt x="368" y="26"/>
                  </a:cubicBezTo>
                  <a:cubicBezTo>
                    <a:pt x="268" y="259"/>
                    <a:pt x="201" y="526"/>
                    <a:pt x="101" y="793"/>
                  </a:cubicBezTo>
                  <a:cubicBezTo>
                    <a:pt x="67" y="893"/>
                    <a:pt x="1" y="993"/>
                    <a:pt x="34" y="1126"/>
                  </a:cubicBezTo>
                  <a:cubicBezTo>
                    <a:pt x="67" y="1260"/>
                    <a:pt x="101" y="1393"/>
                    <a:pt x="134" y="1527"/>
                  </a:cubicBezTo>
                  <a:cubicBezTo>
                    <a:pt x="167" y="1660"/>
                    <a:pt x="201" y="1827"/>
                    <a:pt x="234" y="1960"/>
                  </a:cubicBezTo>
                  <a:cubicBezTo>
                    <a:pt x="268" y="2027"/>
                    <a:pt x="368" y="2127"/>
                    <a:pt x="434" y="2194"/>
                  </a:cubicBezTo>
                  <a:cubicBezTo>
                    <a:pt x="634" y="2394"/>
                    <a:pt x="835" y="2594"/>
                    <a:pt x="1068" y="2794"/>
                  </a:cubicBezTo>
                  <a:cubicBezTo>
                    <a:pt x="1068" y="2794"/>
                    <a:pt x="1068" y="2761"/>
                    <a:pt x="1068" y="2761"/>
                  </a:cubicBezTo>
                  <a:cubicBezTo>
                    <a:pt x="901" y="2594"/>
                    <a:pt x="735" y="2427"/>
                    <a:pt x="568" y="2261"/>
                  </a:cubicBezTo>
                  <a:cubicBezTo>
                    <a:pt x="468" y="2194"/>
                    <a:pt x="368" y="2094"/>
                    <a:pt x="301" y="1960"/>
                  </a:cubicBezTo>
                  <a:cubicBezTo>
                    <a:pt x="234" y="1860"/>
                    <a:pt x="234" y="1694"/>
                    <a:pt x="201" y="1560"/>
                  </a:cubicBezTo>
                  <a:cubicBezTo>
                    <a:pt x="167" y="1460"/>
                    <a:pt x="134" y="1327"/>
                    <a:pt x="101" y="1193"/>
                  </a:cubicBezTo>
                  <a:cubicBezTo>
                    <a:pt x="67" y="1026"/>
                    <a:pt x="101" y="893"/>
                    <a:pt x="167" y="760"/>
                  </a:cubicBezTo>
                  <a:cubicBezTo>
                    <a:pt x="268" y="526"/>
                    <a:pt x="334" y="259"/>
                    <a:pt x="434" y="26"/>
                  </a:cubicBezTo>
                  <a:cubicBezTo>
                    <a:pt x="434" y="9"/>
                    <a:pt x="426" y="1"/>
                    <a:pt x="413"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55" name="Google Shape;2355;p68"/>
            <p:cNvSpPr/>
            <p:nvPr/>
          </p:nvSpPr>
          <p:spPr>
            <a:xfrm>
              <a:off x="3957039" y="1118733"/>
              <a:ext cx="85874" cy="169046"/>
            </a:xfrm>
            <a:custGeom>
              <a:avLst/>
              <a:gdLst/>
              <a:ahLst/>
              <a:cxnLst/>
              <a:rect l="l" t="t" r="r" b="b"/>
              <a:pathLst>
                <a:path w="1335" h="2628" extrusionOk="0">
                  <a:moveTo>
                    <a:pt x="217" y="1"/>
                  </a:moveTo>
                  <a:cubicBezTo>
                    <a:pt x="209" y="1"/>
                    <a:pt x="201" y="9"/>
                    <a:pt x="201" y="26"/>
                  </a:cubicBezTo>
                  <a:cubicBezTo>
                    <a:pt x="134" y="293"/>
                    <a:pt x="101" y="560"/>
                    <a:pt x="34" y="827"/>
                  </a:cubicBezTo>
                  <a:cubicBezTo>
                    <a:pt x="34" y="960"/>
                    <a:pt x="1" y="1060"/>
                    <a:pt x="34" y="1160"/>
                  </a:cubicBezTo>
                  <a:cubicBezTo>
                    <a:pt x="101" y="1294"/>
                    <a:pt x="134" y="1427"/>
                    <a:pt x="201" y="1560"/>
                  </a:cubicBezTo>
                  <a:cubicBezTo>
                    <a:pt x="267" y="1694"/>
                    <a:pt x="301" y="1827"/>
                    <a:pt x="367" y="1961"/>
                  </a:cubicBezTo>
                  <a:cubicBezTo>
                    <a:pt x="434" y="2061"/>
                    <a:pt x="534" y="2094"/>
                    <a:pt x="601" y="2161"/>
                  </a:cubicBezTo>
                  <a:cubicBezTo>
                    <a:pt x="868" y="2328"/>
                    <a:pt x="1101" y="2494"/>
                    <a:pt x="1335" y="2628"/>
                  </a:cubicBezTo>
                  <a:cubicBezTo>
                    <a:pt x="1168" y="2494"/>
                    <a:pt x="968" y="2361"/>
                    <a:pt x="768" y="2228"/>
                  </a:cubicBezTo>
                  <a:cubicBezTo>
                    <a:pt x="668" y="2161"/>
                    <a:pt x="534" y="2061"/>
                    <a:pt x="434" y="1961"/>
                  </a:cubicBezTo>
                  <a:cubicBezTo>
                    <a:pt x="367" y="1861"/>
                    <a:pt x="334" y="1727"/>
                    <a:pt x="267" y="1594"/>
                  </a:cubicBezTo>
                  <a:cubicBezTo>
                    <a:pt x="234" y="1460"/>
                    <a:pt x="167" y="1360"/>
                    <a:pt x="134" y="1227"/>
                  </a:cubicBezTo>
                  <a:cubicBezTo>
                    <a:pt x="67" y="1093"/>
                    <a:pt x="67" y="960"/>
                    <a:pt x="101" y="793"/>
                  </a:cubicBezTo>
                  <a:cubicBezTo>
                    <a:pt x="167" y="526"/>
                    <a:pt x="201" y="293"/>
                    <a:pt x="234" y="26"/>
                  </a:cubicBezTo>
                  <a:cubicBezTo>
                    <a:pt x="234" y="9"/>
                    <a:pt x="226" y="1"/>
                    <a:pt x="217"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56" name="Google Shape;2356;p68"/>
            <p:cNvSpPr/>
            <p:nvPr/>
          </p:nvSpPr>
          <p:spPr>
            <a:xfrm>
              <a:off x="3974213" y="1103745"/>
              <a:ext cx="105171" cy="153994"/>
            </a:xfrm>
            <a:custGeom>
              <a:avLst/>
              <a:gdLst/>
              <a:ahLst/>
              <a:cxnLst/>
              <a:rect l="l" t="t" r="r" b="b"/>
              <a:pathLst>
                <a:path w="1635" h="2394" extrusionOk="0">
                  <a:moveTo>
                    <a:pt x="50" y="0"/>
                  </a:moveTo>
                  <a:cubicBezTo>
                    <a:pt x="42" y="0"/>
                    <a:pt x="34" y="9"/>
                    <a:pt x="34" y="26"/>
                  </a:cubicBezTo>
                  <a:cubicBezTo>
                    <a:pt x="34" y="292"/>
                    <a:pt x="34" y="559"/>
                    <a:pt x="34" y="859"/>
                  </a:cubicBezTo>
                  <a:cubicBezTo>
                    <a:pt x="34" y="960"/>
                    <a:pt x="0" y="1060"/>
                    <a:pt x="67" y="1160"/>
                  </a:cubicBezTo>
                  <a:cubicBezTo>
                    <a:pt x="134" y="1293"/>
                    <a:pt x="234" y="1427"/>
                    <a:pt x="301" y="1527"/>
                  </a:cubicBezTo>
                  <a:cubicBezTo>
                    <a:pt x="401" y="1660"/>
                    <a:pt x="467" y="1760"/>
                    <a:pt x="567" y="1894"/>
                  </a:cubicBezTo>
                  <a:cubicBezTo>
                    <a:pt x="634" y="1960"/>
                    <a:pt x="734" y="1994"/>
                    <a:pt x="834" y="2027"/>
                  </a:cubicBezTo>
                  <a:cubicBezTo>
                    <a:pt x="1101" y="2160"/>
                    <a:pt x="1335" y="2260"/>
                    <a:pt x="1635" y="2394"/>
                  </a:cubicBezTo>
                  <a:cubicBezTo>
                    <a:pt x="1635" y="2394"/>
                    <a:pt x="1635" y="2394"/>
                    <a:pt x="1635" y="2361"/>
                  </a:cubicBezTo>
                  <a:cubicBezTo>
                    <a:pt x="1401" y="2260"/>
                    <a:pt x="1201" y="2160"/>
                    <a:pt x="968" y="2060"/>
                  </a:cubicBezTo>
                  <a:cubicBezTo>
                    <a:pt x="868" y="2027"/>
                    <a:pt x="734" y="1960"/>
                    <a:pt x="634" y="1894"/>
                  </a:cubicBezTo>
                  <a:cubicBezTo>
                    <a:pt x="534" y="1793"/>
                    <a:pt x="467" y="1660"/>
                    <a:pt x="401" y="1560"/>
                  </a:cubicBezTo>
                  <a:cubicBezTo>
                    <a:pt x="301" y="1427"/>
                    <a:pt x="234" y="1326"/>
                    <a:pt x="167" y="1226"/>
                  </a:cubicBezTo>
                  <a:cubicBezTo>
                    <a:pt x="67" y="1093"/>
                    <a:pt x="67" y="960"/>
                    <a:pt x="67" y="793"/>
                  </a:cubicBezTo>
                  <a:cubicBezTo>
                    <a:pt x="67" y="526"/>
                    <a:pt x="67" y="259"/>
                    <a:pt x="67" y="26"/>
                  </a:cubicBezTo>
                  <a:cubicBezTo>
                    <a:pt x="67" y="9"/>
                    <a:pt x="59" y="0"/>
                    <a:pt x="50"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57" name="Google Shape;2357;p68"/>
            <p:cNvSpPr/>
            <p:nvPr/>
          </p:nvSpPr>
          <p:spPr>
            <a:xfrm>
              <a:off x="3982768" y="1104388"/>
              <a:ext cx="126656" cy="134053"/>
            </a:xfrm>
            <a:custGeom>
              <a:avLst/>
              <a:gdLst/>
              <a:ahLst/>
              <a:cxnLst/>
              <a:rect l="l" t="t" r="r" b="b"/>
              <a:pathLst>
                <a:path w="1969" h="2084" extrusionOk="0">
                  <a:moveTo>
                    <a:pt x="26" y="1"/>
                  </a:moveTo>
                  <a:cubicBezTo>
                    <a:pt x="16" y="1"/>
                    <a:pt x="1" y="16"/>
                    <a:pt x="1" y="16"/>
                  </a:cubicBezTo>
                  <a:cubicBezTo>
                    <a:pt x="34" y="282"/>
                    <a:pt x="68" y="583"/>
                    <a:pt x="134" y="849"/>
                  </a:cubicBezTo>
                  <a:cubicBezTo>
                    <a:pt x="134" y="950"/>
                    <a:pt x="168" y="1050"/>
                    <a:pt x="234" y="1150"/>
                  </a:cubicBezTo>
                  <a:cubicBezTo>
                    <a:pt x="334" y="1250"/>
                    <a:pt x="434" y="1350"/>
                    <a:pt x="535" y="1483"/>
                  </a:cubicBezTo>
                  <a:cubicBezTo>
                    <a:pt x="635" y="1583"/>
                    <a:pt x="735" y="1683"/>
                    <a:pt x="835" y="1783"/>
                  </a:cubicBezTo>
                  <a:cubicBezTo>
                    <a:pt x="901" y="1850"/>
                    <a:pt x="1002" y="1850"/>
                    <a:pt x="1102" y="1884"/>
                  </a:cubicBezTo>
                  <a:cubicBezTo>
                    <a:pt x="1402" y="1950"/>
                    <a:pt x="1669" y="2017"/>
                    <a:pt x="1969" y="2084"/>
                  </a:cubicBezTo>
                  <a:cubicBezTo>
                    <a:pt x="1735" y="2017"/>
                    <a:pt x="1502" y="1950"/>
                    <a:pt x="1268" y="1884"/>
                  </a:cubicBezTo>
                  <a:cubicBezTo>
                    <a:pt x="1135" y="1850"/>
                    <a:pt x="1002" y="1817"/>
                    <a:pt x="901" y="1750"/>
                  </a:cubicBezTo>
                  <a:cubicBezTo>
                    <a:pt x="768" y="1683"/>
                    <a:pt x="701" y="1550"/>
                    <a:pt x="601" y="1483"/>
                  </a:cubicBezTo>
                  <a:cubicBezTo>
                    <a:pt x="501" y="1383"/>
                    <a:pt x="434" y="1283"/>
                    <a:pt x="334" y="1183"/>
                  </a:cubicBezTo>
                  <a:cubicBezTo>
                    <a:pt x="201" y="1050"/>
                    <a:pt x="201" y="916"/>
                    <a:pt x="168" y="783"/>
                  </a:cubicBezTo>
                  <a:cubicBezTo>
                    <a:pt x="134" y="516"/>
                    <a:pt x="68" y="282"/>
                    <a:pt x="34" y="16"/>
                  </a:cubicBezTo>
                  <a:cubicBezTo>
                    <a:pt x="34" y="4"/>
                    <a:pt x="30" y="1"/>
                    <a:pt x="26"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58" name="Google Shape;2358;p68"/>
            <p:cNvSpPr/>
            <p:nvPr/>
          </p:nvSpPr>
          <p:spPr>
            <a:xfrm>
              <a:off x="3948483" y="875775"/>
              <a:ext cx="109481" cy="223208"/>
            </a:xfrm>
            <a:custGeom>
              <a:avLst/>
              <a:gdLst/>
              <a:ahLst/>
              <a:cxnLst/>
              <a:rect l="l" t="t" r="r" b="b"/>
              <a:pathLst>
                <a:path w="1702" h="3470" extrusionOk="0">
                  <a:moveTo>
                    <a:pt x="0" y="3469"/>
                  </a:moveTo>
                  <a:cubicBezTo>
                    <a:pt x="0" y="2836"/>
                    <a:pt x="267" y="2102"/>
                    <a:pt x="467" y="1535"/>
                  </a:cubicBezTo>
                  <a:cubicBezTo>
                    <a:pt x="634" y="1101"/>
                    <a:pt x="834" y="534"/>
                    <a:pt x="1168" y="234"/>
                  </a:cubicBezTo>
                  <a:cubicBezTo>
                    <a:pt x="1401" y="0"/>
                    <a:pt x="1668" y="34"/>
                    <a:pt x="1668" y="367"/>
                  </a:cubicBezTo>
                  <a:cubicBezTo>
                    <a:pt x="1701" y="968"/>
                    <a:pt x="1334" y="1601"/>
                    <a:pt x="1068" y="2135"/>
                  </a:cubicBezTo>
                  <a:cubicBezTo>
                    <a:pt x="901" y="2402"/>
                    <a:pt x="734" y="2702"/>
                    <a:pt x="534" y="2969"/>
                  </a:cubicBezTo>
                  <a:cubicBezTo>
                    <a:pt x="434" y="3103"/>
                    <a:pt x="300" y="3236"/>
                    <a:pt x="200" y="3369"/>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59" name="Google Shape;2359;p68"/>
            <p:cNvSpPr/>
            <p:nvPr/>
          </p:nvSpPr>
          <p:spPr>
            <a:xfrm>
              <a:off x="3866920" y="903628"/>
              <a:ext cx="83751" cy="216840"/>
            </a:xfrm>
            <a:custGeom>
              <a:avLst/>
              <a:gdLst/>
              <a:ahLst/>
              <a:cxnLst/>
              <a:rect l="l" t="t" r="r" b="b"/>
              <a:pathLst>
                <a:path w="1302" h="3371" extrusionOk="0">
                  <a:moveTo>
                    <a:pt x="1235" y="3370"/>
                  </a:moveTo>
                  <a:cubicBezTo>
                    <a:pt x="834" y="2936"/>
                    <a:pt x="601" y="2269"/>
                    <a:pt x="367" y="1736"/>
                  </a:cubicBezTo>
                  <a:cubicBezTo>
                    <a:pt x="201" y="1369"/>
                    <a:pt x="1" y="835"/>
                    <a:pt x="34" y="435"/>
                  </a:cubicBezTo>
                  <a:cubicBezTo>
                    <a:pt x="67" y="134"/>
                    <a:pt x="267" y="1"/>
                    <a:pt x="468" y="234"/>
                  </a:cubicBezTo>
                  <a:cubicBezTo>
                    <a:pt x="868" y="635"/>
                    <a:pt x="1001" y="1302"/>
                    <a:pt x="1135" y="1802"/>
                  </a:cubicBezTo>
                  <a:cubicBezTo>
                    <a:pt x="1201" y="2102"/>
                    <a:pt x="1268" y="2403"/>
                    <a:pt x="1301" y="2703"/>
                  </a:cubicBezTo>
                  <a:cubicBezTo>
                    <a:pt x="1301" y="2870"/>
                    <a:pt x="1268" y="3036"/>
                    <a:pt x="1301" y="3203"/>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60" name="Google Shape;2360;p68"/>
            <p:cNvSpPr/>
            <p:nvPr/>
          </p:nvSpPr>
          <p:spPr>
            <a:xfrm>
              <a:off x="4019241" y="1098663"/>
              <a:ext cx="139585" cy="73009"/>
            </a:xfrm>
            <a:custGeom>
              <a:avLst/>
              <a:gdLst/>
              <a:ahLst/>
              <a:cxnLst/>
              <a:rect l="l" t="t" r="r" b="b"/>
              <a:pathLst>
                <a:path w="2170" h="1135" extrusionOk="0">
                  <a:moveTo>
                    <a:pt x="175" y="0"/>
                  </a:moveTo>
                  <a:cubicBezTo>
                    <a:pt x="127" y="0"/>
                    <a:pt x="80" y="2"/>
                    <a:pt x="34" y="4"/>
                  </a:cubicBezTo>
                  <a:lnTo>
                    <a:pt x="1" y="271"/>
                  </a:lnTo>
                  <a:cubicBezTo>
                    <a:pt x="5" y="271"/>
                    <a:pt x="9" y="271"/>
                    <a:pt x="13" y="271"/>
                  </a:cubicBezTo>
                  <a:cubicBezTo>
                    <a:pt x="302" y="271"/>
                    <a:pt x="1437" y="1135"/>
                    <a:pt x="1919" y="1135"/>
                  </a:cubicBezTo>
                  <a:cubicBezTo>
                    <a:pt x="2042" y="1135"/>
                    <a:pt x="2122" y="1079"/>
                    <a:pt x="2136" y="938"/>
                  </a:cubicBezTo>
                  <a:cubicBezTo>
                    <a:pt x="2169" y="638"/>
                    <a:pt x="1902" y="438"/>
                    <a:pt x="1702" y="338"/>
                  </a:cubicBezTo>
                  <a:cubicBezTo>
                    <a:pt x="1245" y="155"/>
                    <a:pt x="677" y="0"/>
                    <a:pt x="175" y="0"/>
                  </a:cubicBez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361" name="Google Shape;2361;p68"/>
          <p:cNvSpPr txBox="1">
            <a:spLocks noGrp="1"/>
          </p:cNvSpPr>
          <p:nvPr>
            <p:ph type="subTitle" idx="1"/>
          </p:nvPr>
        </p:nvSpPr>
        <p:spPr>
          <a:xfrm>
            <a:off x="713225" y="1657850"/>
            <a:ext cx="2096100" cy="4545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lt2"/>
              </a:buClr>
              <a:buSzPts val="1800"/>
              <a:buNone/>
              <a:defRPr sz="2200">
                <a:solidFill>
                  <a:schemeClr val="accent3"/>
                </a:solidFill>
                <a:latin typeface="Chivo Black"/>
                <a:ea typeface="Chivo Black"/>
                <a:cs typeface="Chivo Black"/>
                <a:sym typeface="Chivo Black"/>
              </a:defRPr>
            </a:lvl1pPr>
            <a:lvl2pPr lvl="1" algn="l">
              <a:lnSpc>
                <a:spcPct val="100000"/>
              </a:lnSpc>
              <a:spcBef>
                <a:spcPts val="0"/>
              </a:spcBef>
              <a:spcAft>
                <a:spcPts val="0"/>
              </a:spcAft>
              <a:buClr>
                <a:schemeClr val="lt2"/>
              </a:buClr>
              <a:buSzPts val="1400"/>
              <a:buNone/>
              <a:defRPr>
                <a:solidFill>
                  <a:schemeClr val="lt2"/>
                </a:solidFill>
              </a:defRPr>
            </a:lvl2pPr>
            <a:lvl3pPr lvl="2" algn="l">
              <a:lnSpc>
                <a:spcPct val="100000"/>
              </a:lnSpc>
              <a:spcBef>
                <a:spcPts val="0"/>
              </a:spcBef>
              <a:spcAft>
                <a:spcPts val="0"/>
              </a:spcAft>
              <a:buClr>
                <a:schemeClr val="lt2"/>
              </a:buClr>
              <a:buSzPts val="1400"/>
              <a:buNone/>
              <a:defRPr>
                <a:solidFill>
                  <a:schemeClr val="lt2"/>
                </a:solidFill>
              </a:defRPr>
            </a:lvl3pPr>
            <a:lvl4pPr lvl="3" algn="l">
              <a:lnSpc>
                <a:spcPct val="100000"/>
              </a:lnSpc>
              <a:spcBef>
                <a:spcPts val="0"/>
              </a:spcBef>
              <a:spcAft>
                <a:spcPts val="0"/>
              </a:spcAft>
              <a:buClr>
                <a:schemeClr val="lt2"/>
              </a:buClr>
              <a:buSzPts val="1400"/>
              <a:buNone/>
              <a:defRPr>
                <a:solidFill>
                  <a:schemeClr val="lt2"/>
                </a:solidFill>
              </a:defRPr>
            </a:lvl4pPr>
            <a:lvl5pPr lvl="4" algn="l">
              <a:lnSpc>
                <a:spcPct val="100000"/>
              </a:lnSpc>
              <a:spcBef>
                <a:spcPts val="0"/>
              </a:spcBef>
              <a:spcAft>
                <a:spcPts val="0"/>
              </a:spcAft>
              <a:buClr>
                <a:schemeClr val="lt2"/>
              </a:buClr>
              <a:buSzPts val="1400"/>
              <a:buNone/>
              <a:defRPr>
                <a:solidFill>
                  <a:schemeClr val="lt2"/>
                </a:solidFill>
              </a:defRPr>
            </a:lvl5pPr>
            <a:lvl6pPr lvl="5" algn="l">
              <a:lnSpc>
                <a:spcPct val="100000"/>
              </a:lnSpc>
              <a:spcBef>
                <a:spcPts val="0"/>
              </a:spcBef>
              <a:spcAft>
                <a:spcPts val="0"/>
              </a:spcAft>
              <a:buClr>
                <a:schemeClr val="lt2"/>
              </a:buClr>
              <a:buSzPts val="1400"/>
              <a:buNone/>
              <a:defRPr>
                <a:solidFill>
                  <a:schemeClr val="lt2"/>
                </a:solidFill>
              </a:defRPr>
            </a:lvl6pPr>
            <a:lvl7pPr lvl="6" algn="l">
              <a:lnSpc>
                <a:spcPct val="100000"/>
              </a:lnSpc>
              <a:spcBef>
                <a:spcPts val="0"/>
              </a:spcBef>
              <a:spcAft>
                <a:spcPts val="0"/>
              </a:spcAft>
              <a:buClr>
                <a:schemeClr val="lt2"/>
              </a:buClr>
              <a:buSzPts val="1400"/>
              <a:buNone/>
              <a:defRPr>
                <a:solidFill>
                  <a:schemeClr val="lt2"/>
                </a:solidFill>
              </a:defRPr>
            </a:lvl7pPr>
            <a:lvl8pPr lvl="7" algn="l">
              <a:lnSpc>
                <a:spcPct val="100000"/>
              </a:lnSpc>
              <a:spcBef>
                <a:spcPts val="0"/>
              </a:spcBef>
              <a:spcAft>
                <a:spcPts val="0"/>
              </a:spcAft>
              <a:buClr>
                <a:schemeClr val="lt2"/>
              </a:buClr>
              <a:buSzPts val="1400"/>
              <a:buNone/>
              <a:defRPr>
                <a:solidFill>
                  <a:schemeClr val="lt2"/>
                </a:solidFill>
              </a:defRPr>
            </a:lvl8pPr>
            <a:lvl9pPr lvl="8" algn="l">
              <a:lnSpc>
                <a:spcPct val="100000"/>
              </a:lnSpc>
              <a:spcBef>
                <a:spcPts val="0"/>
              </a:spcBef>
              <a:spcAft>
                <a:spcPts val="0"/>
              </a:spcAft>
              <a:buClr>
                <a:schemeClr val="lt2"/>
              </a:buClr>
              <a:buSzPts val="1400"/>
              <a:buNone/>
              <a:defRPr>
                <a:solidFill>
                  <a:schemeClr val="lt2"/>
                </a:solidFill>
              </a:defRPr>
            </a:lvl9pPr>
          </a:lstStyle>
          <a:p>
            <a:endParaRPr/>
          </a:p>
        </p:txBody>
      </p:sp>
      <p:sp>
        <p:nvSpPr>
          <p:cNvPr id="2362" name="Google Shape;2362;p68"/>
          <p:cNvSpPr txBox="1">
            <a:spLocks noGrp="1"/>
          </p:cNvSpPr>
          <p:nvPr>
            <p:ph type="subTitle" idx="2"/>
          </p:nvPr>
        </p:nvSpPr>
        <p:spPr>
          <a:xfrm>
            <a:off x="6334675" y="2950100"/>
            <a:ext cx="2096100" cy="4545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Clr>
                <a:schemeClr val="lt2"/>
              </a:buClr>
              <a:buSzPts val="1800"/>
              <a:buNone/>
              <a:defRPr sz="2200">
                <a:solidFill>
                  <a:schemeClr val="accent3"/>
                </a:solidFill>
                <a:latin typeface="Chivo Black"/>
                <a:ea typeface="Chivo Black"/>
                <a:cs typeface="Chivo Black"/>
                <a:sym typeface="Chivo Black"/>
              </a:defRPr>
            </a:lvl1pPr>
            <a:lvl2pPr lvl="1" algn="l">
              <a:lnSpc>
                <a:spcPct val="100000"/>
              </a:lnSpc>
              <a:spcBef>
                <a:spcPts val="0"/>
              </a:spcBef>
              <a:spcAft>
                <a:spcPts val="0"/>
              </a:spcAft>
              <a:buClr>
                <a:schemeClr val="lt2"/>
              </a:buClr>
              <a:buSzPts val="1400"/>
              <a:buNone/>
              <a:defRPr>
                <a:solidFill>
                  <a:schemeClr val="lt2"/>
                </a:solidFill>
              </a:defRPr>
            </a:lvl2pPr>
            <a:lvl3pPr lvl="2" algn="l">
              <a:lnSpc>
                <a:spcPct val="100000"/>
              </a:lnSpc>
              <a:spcBef>
                <a:spcPts val="0"/>
              </a:spcBef>
              <a:spcAft>
                <a:spcPts val="0"/>
              </a:spcAft>
              <a:buClr>
                <a:schemeClr val="lt2"/>
              </a:buClr>
              <a:buSzPts val="1400"/>
              <a:buNone/>
              <a:defRPr>
                <a:solidFill>
                  <a:schemeClr val="lt2"/>
                </a:solidFill>
              </a:defRPr>
            </a:lvl3pPr>
            <a:lvl4pPr lvl="3" algn="l">
              <a:lnSpc>
                <a:spcPct val="100000"/>
              </a:lnSpc>
              <a:spcBef>
                <a:spcPts val="0"/>
              </a:spcBef>
              <a:spcAft>
                <a:spcPts val="0"/>
              </a:spcAft>
              <a:buClr>
                <a:schemeClr val="lt2"/>
              </a:buClr>
              <a:buSzPts val="1400"/>
              <a:buNone/>
              <a:defRPr>
                <a:solidFill>
                  <a:schemeClr val="lt2"/>
                </a:solidFill>
              </a:defRPr>
            </a:lvl4pPr>
            <a:lvl5pPr lvl="4" algn="l">
              <a:lnSpc>
                <a:spcPct val="100000"/>
              </a:lnSpc>
              <a:spcBef>
                <a:spcPts val="0"/>
              </a:spcBef>
              <a:spcAft>
                <a:spcPts val="0"/>
              </a:spcAft>
              <a:buClr>
                <a:schemeClr val="lt2"/>
              </a:buClr>
              <a:buSzPts val="1400"/>
              <a:buNone/>
              <a:defRPr>
                <a:solidFill>
                  <a:schemeClr val="lt2"/>
                </a:solidFill>
              </a:defRPr>
            </a:lvl5pPr>
            <a:lvl6pPr lvl="5" algn="l">
              <a:lnSpc>
                <a:spcPct val="100000"/>
              </a:lnSpc>
              <a:spcBef>
                <a:spcPts val="0"/>
              </a:spcBef>
              <a:spcAft>
                <a:spcPts val="0"/>
              </a:spcAft>
              <a:buClr>
                <a:schemeClr val="lt2"/>
              </a:buClr>
              <a:buSzPts val="1400"/>
              <a:buNone/>
              <a:defRPr>
                <a:solidFill>
                  <a:schemeClr val="lt2"/>
                </a:solidFill>
              </a:defRPr>
            </a:lvl6pPr>
            <a:lvl7pPr lvl="6" algn="l">
              <a:lnSpc>
                <a:spcPct val="100000"/>
              </a:lnSpc>
              <a:spcBef>
                <a:spcPts val="0"/>
              </a:spcBef>
              <a:spcAft>
                <a:spcPts val="0"/>
              </a:spcAft>
              <a:buClr>
                <a:schemeClr val="lt2"/>
              </a:buClr>
              <a:buSzPts val="1400"/>
              <a:buNone/>
              <a:defRPr>
                <a:solidFill>
                  <a:schemeClr val="lt2"/>
                </a:solidFill>
              </a:defRPr>
            </a:lvl7pPr>
            <a:lvl8pPr lvl="7" algn="l">
              <a:lnSpc>
                <a:spcPct val="100000"/>
              </a:lnSpc>
              <a:spcBef>
                <a:spcPts val="0"/>
              </a:spcBef>
              <a:spcAft>
                <a:spcPts val="0"/>
              </a:spcAft>
              <a:buClr>
                <a:schemeClr val="lt2"/>
              </a:buClr>
              <a:buSzPts val="1400"/>
              <a:buNone/>
              <a:defRPr>
                <a:solidFill>
                  <a:schemeClr val="lt2"/>
                </a:solidFill>
              </a:defRPr>
            </a:lvl8pPr>
            <a:lvl9pPr lvl="8" algn="l">
              <a:lnSpc>
                <a:spcPct val="100000"/>
              </a:lnSpc>
              <a:spcBef>
                <a:spcPts val="0"/>
              </a:spcBef>
              <a:spcAft>
                <a:spcPts val="0"/>
              </a:spcAft>
              <a:buClr>
                <a:schemeClr val="lt2"/>
              </a:buClr>
              <a:buSzPts val="1400"/>
              <a:buNone/>
              <a:defRPr>
                <a:solidFill>
                  <a:schemeClr val="lt2"/>
                </a:solidFill>
              </a:defRPr>
            </a:lvl9pPr>
          </a:lstStyle>
          <a:p>
            <a:endParaRPr/>
          </a:p>
        </p:txBody>
      </p:sp>
      <p:sp>
        <p:nvSpPr>
          <p:cNvPr id="2363" name="Google Shape;2363;p68"/>
          <p:cNvSpPr txBox="1">
            <a:spLocks noGrp="1"/>
          </p:cNvSpPr>
          <p:nvPr>
            <p:ph type="subTitle" idx="3"/>
          </p:nvPr>
        </p:nvSpPr>
        <p:spPr>
          <a:xfrm>
            <a:off x="713225" y="2112351"/>
            <a:ext cx="2096100" cy="7863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800"/>
              <a:buNone/>
              <a:defRPr sz="1600">
                <a:solidFill>
                  <a:schemeClr val="dk1"/>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2364" name="Google Shape;2364;p68"/>
          <p:cNvSpPr txBox="1">
            <a:spLocks noGrp="1"/>
          </p:cNvSpPr>
          <p:nvPr>
            <p:ph type="subTitle" idx="4"/>
          </p:nvPr>
        </p:nvSpPr>
        <p:spPr>
          <a:xfrm>
            <a:off x="6334675" y="3404608"/>
            <a:ext cx="2096100" cy="7863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1800"/>
              <a:buNone/>
              <a:defRPr sz="1600">
                <a:solidFill>
                  <a:schemeClr val="dk1"/>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2365" name="Google Shape;2365;p68"/>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000"/>
              <a:buNone/>
              <a:defRPr/>
            </a:lvl1pPr>
            <a:lvl2pPr lvl="1" algn="ctr">
              <a:lnSpc>
                <a:spcPct val="100000"/>
              </a:lnSpc>
              <a:spcBef>
                <a:spcPts val="0"/>
              </a:spcBef>
              <a:spcAft>
                <a:spcPts val="0"/>
              </a:spcAft>
              <a:buSzPts val="3000"/>
              <a:buNone/>
              <a:defRPr/>
            </a:lvl2pPr>
            <a:lvl3pPr lvl="2" algn="ctr">
              <a:lnSpc>
                <a:spcPct val="100000"/>
              </a:lnSpc>
              <a:spcBef>
                <a:spcPts val="0"/>
              </a:spcBef>
              <a:spcAft>
                <a:spcPts val="0"/>
              </a:spcAft>
              <a:buSzPts val="3000"/>
              <a:buNone/>
              <a:defRPr/>
            </a:lvl3pPr>
            <a:lvl4pPr lvl="3" algn="ctr">
              <a:lnSpc>
                <a:spcPct val="100000"/>
              </a:lnSpc>
              <a:spcBef>
                <a:spcPts val="0"/>
              </a:spcBef>
              <a:spcAft>
                <a:spcPts val="0"/>
              </a:spcAft>
              <a:buSzPts val="3000"/>
              <a:buNone/>
              <a:defRPr/>
            </a:lvl4pPr>
            <a:lvl5pPr lvl="4" algn="ctr">
              <a:lnSpc>
                <a:spcPct val="100000"/>
              </a:lnSpc>
              <a:spcBef>
                <a:spcPts val="0"/>
              </a:spcBef>
              <a:spcAft>
                <a:spcPts val="0"/>
              </a:spcAft>
              <a:buSzPts val="3000"/>
              <a:buNone/>
              <a:defRPr/>
            </a:lvl5pPr>
            <a:lvl6pPr lvl="5" algn="ctr">
              <a:lnSpc>
                <a:spcPct val="100000"/>
              </a:lnSpc>
              <a:spcBef>
                <a:spcPts val="0"/>
              </a:spcBef>
              <a:spcAft>
                <a:spcPts val="0"/>
              </a:spcAft>
              <a:buSzPts val="3000"/>
              <a:buNone/>
              <a:defRPr/>
            </a:lvl6pPr>
            <a:lvl7pPr lvl="6" algn="ctr">
              <a:lnSpc>
                <a:spcPct val="100000"/>
              </a:lnSpc>
              <a:spcBef>
                <a:spcPts val="0"/>
              </a:spcBef>
              <a:spcAft>
                <a:spcPts val="0"/>
              </a:spcAft>
              <a:buSzPts val="3000"/>
              <a:buNone/>
              <a:defRPr/>
            </a:lvl7pPr>
            <a:lvl8pPr lvl="7" algn="ctr">
              <a:lnSpc>
                <a:spcPct val="100000"/>
              </a:lnSpc>
              <a:spcBef>
                <a:spcPts val="0"/>
              </a:spcBef>
              <a:spcAft>
                <a:spcPts val="0"/>
              </a:spcAft>
              <a:buSzPts val="3000"/>
              <a:buNone/>
              <a:defRPr/>
            </a:lvl8pPr>
            <a:lvl9pPr lvl="8" algn="ctr">
              <a:lnSpc>
                <a:spcPct val="100000"/>
              </a:lnSpc>
              <a:spcBef>
                <a:spcPts val="0"/>
              </a:spcBef>
              <a:spcAft>
                <a:spcPts val="0"/>
              </a:spcAft>
              <a:buSzPts val="3000"/>
              <a:buNone/>
              <a:defRPr/>
            </a:lvl9pPr>
          </a:lstStyle>
          <a:p>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2366"/>
        <p:cNvGrpSpPr/>
        <p:nvPr/>
      </p:nvGrpSpPr>
      <p:grpSpPr>
        <a:xfrm>
          <a:off x="0" y="0"/>
          <a:ext cx="0" cy="0"/>
          <a:chOff x="0" y="0"/>
          <a:chExt cx="0" cy="0"/>
        </a:xfrm>
      </p:grpSpPr>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Title and text 2">
  <p:cSld name="CUSTOM_26">
    <p:spTree>
      <p:nvGrpSpPr>
        <p:cNvPr id="1" name="Shape 2367"/>
        <p:cNvGrpSpPr/>
        <p:nvPr/>
      </p:nvGrpSpPr>
      <p:grpSpPr>
        <a:xfrm>
          <a:off x="0" y="0"/>
          <a:ext cx="0" cy="0"/>
          <a:chOff x="0" y="0"/>
          <a:chExt cx="0" cy="0"/>
        </a:xfrm>
      </p:grpSpPr>
      <p:grpSp>
        <p:nvGrpSpPr>
          <p:cNvPr id="2368" name="Google Shape;2368;p70"/>
          <p:cNvGrpSpPr/>
          <p:nvPr/>
        </p:nvGrpSpPr>
        <p:grpSpPr>
          <a:xfrm rot="-5815465">
            <a:off x="1360984" y="728013"/>
            <a:ext cx="4264229" cy="4169868"/>
            <a:chOff x="2615425" y="-43849"/>
            <a:chExt cx="5349585" cy="5231206"/>
          </a:xfrm>
        </p:grpSpPr>
        <p:sp>
          <p:nvSpPr>
            <p:cNvPr id="2369" name="Google Shape;2369;p70"/>
            <p:cNvSpPr/>
            <p:nvPr/>
          </p:nvSpPr>
          <p:spPr>
            <a:xfrm>
              <a:off x="2615425" y="-43849"/>
              <a:ext cx="5323250" cy="5231206"/>
            </a:xfrm>
            <a:custGeom>
              <a:avLst/>
              <a:gdLst/>
              <a:ahLst/>
              <a:cxnLst/>
              <a:rect l="l" t="t" r="r" b="b"/>
              <a:pathLst>
                <a:path w="46267" h="45467" extrusionOk="0">
                  <a:moveTo>
                    <a:pt x="25905" y="0"/>
                  </a:moveTo>
                  <a:cubicBezTo>
                    <a:pt x="23434" y="0"/>
                    <a:pt x="21026" y="1266"/>
                    <a:pt x="19681" y="3537"/>
                  </a:cubicBezTo>
                  <a:cubicBezTo>
                    <a:pt x="19447" y="3904"/>
                    <a:pt x="19247" y="4304"/>
                    <a:pt x="19114" y="4704"/>
                  </a:cubicBezTo>
                  <a:cubicBezTo>
                    <a:pt x="19080" y="4704"/>
                    <a:pt x="19047" y="4671"/>
                    <a:pt x="19014" y="4637"/>
                  </a:cubicBezTo>
                  <a:cubicBezTo>
                    <a:pt x="18571" y="4376"/>
                    <a:pt x="18082" y="4251"/>
                    <a:pt x="17599" y="4251"/>
                  </a:cubicBezTo>
                  <a:cubicBezTo>
                    <a:pt x="16660" y="4251"/>
                    <a:pt x="15739" y="4724"/>
                    <a:pt x="15211" y="5605"/>
                  </a:cubicBezTo>
                  <a:cubicBezTo>
                    <a:pt x="15078" y="5838"/>
                    <a:pt x="14978" y="6105"/>
                    <a:pt x="14911" y="6372"/>
                  </a:cubicBezTo>
                  <a:cubicBezTo>
                    <a:pt x="14431" y="6209"/>
                    <a:pt x="13936" y="6130"/>
                    <a:pt x="13444" y="6130"/>
                  </a:cubicBezTo>
                  <a:cubicBezTo>
                    <a:pt x="11919" y="6130"/>
                    <a:pt x="10431" y="6894"/>
                    <a:pt x="9574" y="8307"/>
                  </a:cubicBezTo>
                  <a:cubicBezTo>
                    <a:pt x="8640" y="9908"/>
                    <a:pt x="8806" y="11876"/>
                    <a:pt x="9841" y="13277"/>
                  </a:cubicBezTo>
                  <a:cubicBezTo>
                    <a:pt x="9336" y="13169"/>
                    <a:pt x="8826" y="13116"/>
                    <a:pt x="8318" y="13116"/>
                  </a:cubicBezTo>
                  <a:cubicBezTo>
                    <a:pt x="5839" y="13116"/>
                    <a:pt x="3425" y="14376"/>
                    <a:pt x="2068" y="16646"/>
                  </a:cubicBezTo>
                  <a:cubicBezTo>
                    <a:pt x="0" y="20082"/>
                    <a:pt x="1134" y="24552"/>
                    <a:pt x="4570" y="26586"/>
                  </a:cubicBezTo>
                  <a:cubicBezTo>
                    <a:pt x="5237" y="26987"/>
                    <a:pt x="5938" y="27254"/>
                    <a:pt x="6672" y="27420"/>
                  </a:cubicBezTo>
                  <a:cubicBezTo>
                    <a:pt x="6405" y="29188"/>
                    <a:pt x="7172" y="30990"/>
                    <a:pt x="8806" y="31957"/>
                  </a:cubicBezTo>
                  <a:cubicBezTo>
                    <a:pt x="9529" y="32374"/>
                    <a:pt x="10321" y="32582"/>
                    <a:pt x="11087" y="32582"/>
                  </a:cubicBezTo>
                  <a:cubicBezTo>
                    <a:pt x="11240" y="32582"/>
                    <a:pt x="11392" y="32574"/>
                    <a:pt x="11542" y="32557"/>
                  </a:cubicBezTo>
                  <a:cubicBezTo>
                    <a:pt x="11675" y="33325"/>
                    <a:pt x="12142" y="34058"/>
                    <a:pt x="12843" y="34492"/>
                  </a:cubicBezTo>
                  <a:cubicBezTo>
                    <a:pt x="13285" y="34761"/>
                    <a:pt x="13772" y="34887"/>
                    <a:pt x="14252" y="34887"/>
                  </a:cubicBezTo>
                  <a:cubicBezTo>
                    <a:pt x="14605" y="34887"/>
                    <a:pt x="14953" y="34819"/>
                    <a:pt x="15278" y="34692"/>
                  </a:cubicBezTo>
                  <a:cubicBezTo>
                    <a:pt x="15478" y="35259"/>
                    <a:pt x="15878" y="35793"/>
                    <a:pt x="16445" y="36127"/>
                  </a:cubicBezTo>
                  <a:cubicBezTo>
                    <a:pt x="16812" y="36327"/>
                    <a:pt x="17212" y="36460"/>
                    <a:pt x="17613" y="36494"/>
                  </a:cubicBezTo>
                  <a:cubicBezTo>
                    <a:pt x="16879" y="39496"/>
                    <a:pt x="18146" y="42765"/>
                    <a:pt x="20915" y="44433"/>
                  </a:cubicBezTo>
                  <a:cubicBezTo>
                    <a:pt x="22091" y="45134"/>
                    <a:pt x="23379" y="45467"/>
                    <a:pt x="24646" y="45467"/>
                  </a:cubicBezTo>
                  <a:cubicBezTo>
                    <a:pt x="27117" y="45467"/>
                    <a:pt x="29511" y="44202"/>
                    <a:pt x="30856" y="41931"/>
                  </a:cubicBezTo>
                  <a:cubicBezTo>
                    <a:pt x="31856" y="40263"/>
                    <a:pt x="32090" y="38395"/>
                    <a:pt x="31723" y="36627"/>
                  </a:cubicBezTo>
                  <a:lnTo>
                    <a:pt x="31723" y="36627"/>
                  </a:lnTo>
                  <a:cubicBezTo>
                    <a:pt x="32116" y="36739"/>
                    <a:pt x="32517" y="36794"/>
                    <a:pt x="32916" y="36794"/>
                  </a:cubicBezTo>
                  <a:cubicBezTo>
                    <a:pt x="34416" y="36794"/>
                    <a:pt x="35883" y="36022"/>
                    <a:pt x="36726" y="34626"/>
                  </a:cubicBezTo>
                  <a:cubicBezTo>
                    <a:pt x="37760" y="32891"/>
                    <a:pt x="37494" y="30723"/>
                    <a:pt x="36193" y="29288"/>
                  </a:cubicBezTo>
                  <a:cubicBezTo>
                    <a:pt x="37093" y="29255"/>
                    <a:pt x="37927" y="28788"/>
                    <a:pt x="38428" y="27954"/>
                  </a:cubicBezTo>
                  <a:cubicBezTo>
                    <a:pt x="39061" y="26920"/>
                    <a:pt x="38895" y="25619"/>
                    <a:pt x="38127" y="24718"/>
                  </a:cubicBezTo>
                  <a:cubicBezTo>
                    <a:pt x="40562" y="24685"/>
                    <a:pt x="42897" y="23451"/>
                    <a:pt x="44232" y="21216"/>
                  </a:cubicBezTo>
                  <a:cubicBezTo>
                    <a:pt x="46267" y="17780"/>
                    <a:pt x="45166" y="13310"/>
                    <a:pt x="41730" y="11275"/>
                  </a:cubicBezTo>
                  <a:cubicBezTo>
                    <a:pt x="40562" y="10584"/>
                    <a:pt x="39274" y="10250"/>
                    <a:pt x="38001" y="10250"/>
                  </a:cubicBezTo>
                  <a:cubicBezTo>
                    <a:pt x="37493" y="10250"/>
                    <a:pt x="36988" y="10304"/>
                    <a:pt x="36493" y="10408"/>
                  </a:cubicBezTo>
                  <a:cubicBezTo>
                    <a:pt x="36460" y="9508"/>
                    <a:pt x="35993" y="8607"/>
                    <a:pt x="35159" y="8107"/>
                  </a:cubicBezTo>
                  <a:cubicBezTo>
                    <a:pt x="34702" y="7842"/>
                    <a:pt x="34194" y="7717"/>
                    <a:pt x="33696" y="7717"/>
                  </a:cubicBezTo>
                  <a:cubicBezTo>
                    <a:pt x="33503" y="7717"/>
                    <a:pt x="33311" y="7736"/>
                    <a:pt x="33124" y="7773"/>
                  </a:cubicBezTo>
                  <a:cubicBezTo>
                    <a:pt x="33324" y="5138"/>
                    <a:pt x="32056" y="2469"/>
                    <a:pt x="29621" y="1035"/>
                  </a:cubicBezTo>
                  <a:cubicBezTo>
                    <a:pt x="28456" y="334"/>
                    <a:pt x="27172" y="0"/>
                    <a:pt x="25905" y="0"/>
                  </a:cubicBezTo>
                  <a:close/>
                </a:path>
              </a:pathLst>
            </a:custGeom>
            <a:solidFill>
              <a:srgbClr val="9FC5E8">
                <a:alpha val="3411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370" name="Google Shape;2370;p70"/>
            <p:cNvGrpSpPr/>
            <p:nvPr/>
          </p:nvGrpSpPr>
          <p:grpSpPr>
            <a:xfrm>
              <a:off x="3753856" y="4"/>
              <a:ext cx="4211154" cy="4799044"/>
              <a:chOff x="4228201" y="2970830"/>
              <a:chExt cx="1270065" cy="1447370"/>
            </a:xfrm>
          </p:grpSpPr>
          <p:sp>
            <p:nvSpPr>
              <p:cNvPr id="2371" name="Google Shape;2371;p70"/>
              <p:cNvSpPr/>
              <p:nvPr/>
            </p:nvSpPr>
            <p:spPr>
              <a:xfrm>
                <a:off x="4228201" y="4225550"/>
                <a:ext cx="133475" cy="192650"/>
              </a:xfrm>
              <a:custGeom>
                <a:avLst/>
                <a:gdLst/>
                <a:ahLst/>
                <a:cxnLst/>
                <a:rect l="l" t="t" r="r" b="b"/>
                <a:pathLst>
                  <a:path w="5339" h="7706" extrusionOk="0">
                    <a:moveTo>
                      <a:pt x="5338" y="0"/>
                    </a:moveTo>
                    <a:lnTo>
                      <a:pt x="1" y="6638"/>
                    </a:lnTo>
                    <a:lnTo>
                      <a:pt x="1502" y="7706"/>
                    </a:lnTo>
                    <a:lnTo>
                      <a:pt x="5338" y="0"/>
                    </a:lnTo>
                    <a:close/>
                  </a:path>
                </a:pathLst>
              </a:custGeom>
              <a:solidFill>
                <a:srgbClr val="9FC5E8">
                  <a:alpha val="3411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72" name="Google Shape;2372;p70"/>
              <p:cNvSpPr/>
              <p:nvPr/>
            </p:nvSpPr>
            <p:spPr>
              <a:xfrm rot="-1467804">
                <a:off x="5333134" y="3992081"/>
                <a:ext cx="130946" cy="193494"/>
              </a:xfrm>
              <a:custGeom>
                <a:avLst/>
                <a:gdLst/>
                <a:ahLst/>
                <a:cxnLst/>
                <a:rect l="l" t="t" r="r" b="b"/>
                <a:pathLst>
                  <a:path w="5238" h="7740" extrusionOk="0">
                    <a:moveTo>
                      <a:pt x="0" y="1"/>
                    </a:moveTo>
                    <a:lnTo>
                      <a:pt x="3636" y="7740"/>
                    </a:lnTo>
                    <a:lnTo>
                      <a:pt x="5237" y="6873"/>
                    </a:lnTo>
                    <a:lnTo>
                      <a:pt x="0" y="1"/>
                    </a:lnTo>
                    <a:close/>
                  </a:path>
                </a:pathLst>
              </a:custGeom>
              <a:solidFill>
                <a:srgbClr val="9FC5E8">
                  <a:alpha val="3411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73" name="Google Shape;2373;p70"/>
              <p:cNvSpPr/>
              <p:nvPr/>
            </p:nvSpPr>
            <p:spPr>
              <a:xfrm>
                <a:off x="4269925" y="2970830"/>
                <a:ext cx="91750" cy="144300"/>
              </a:xfrm>
              <a:custGeom>
                <a:avLst/>
                <a:gdLst/>
                <a:ahLst/>
                <a:cxnLst/>
                <a:rect l="l" t="t" r="r" b="b"/>
                <a:pathLst>
                  <a:path w="3670" h="5772" extrusionOk="0">
                    <a:moveTo>
                      <a:pt x="1935" y="1"/>
                    </a:moveTo>
                    <a:lnTo>
                      <a:pt x="0" y="1302"/>
                    </a:lnTo>
                    <a:lnTo>
                      <a:pt x="3669" y="5772"/>
                    </a:lnTo>
                    <a:lnTo>
                      <a:pt x="1935" y="1"/>
                    </a:lnTo>
                    <a:close/>
                  </a:path>
                </a:pathLst>
              </a:custGeom>
              <a:solidFill>
                <a:srgbClr val="9FC5E8">
                  <a:alpha val="3411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2374" name="Google Shape;2374;p70"/>
          <p:cNvSpPr/>
          <p:nvPr/>
        </p:nvSpPr>
        <p:spPr>
          <a:xfrm>
            <a:off x="7942050" y="3752975"/>
            <a:ext cx="709700" cy="307725"/>
          </a:xfrm>
          <a:custGeom>
            <a:avLst/>
            <a:gdLst/>
            <a:ahLst/>
            <a:cxnLst/>
            <a:rect l="l" t="t" r="r" b="b"/>
            <a:pathLst>
              <a:path w="28388" h="12309" extrusionOk="0">
                <a:moveTo>
                  <a:pt x="18247" y="0"/>
                </a:moveTo>
                <a:cubicBezTo>
                  <a:pt x="13877" y="0"/>
                  <a:pt x="10141" y="2802"/>
                  <a:pt x="8740" y="6738"/>
                </a:cubicBezTo>
                <a:lnTo>
                  <a:pt x="2769" y="6738"/>
                </a:lnTo>
                <a:cubicBezTo>
                  <a:pt x="1234" y="6738"/>
                  <a:pt x="0" y="7973"/>
                  <a:pt x="0" y="9507"/>
                </a:cubicBezTo>
                <a:cubicBezTo>
                  <a:pt x="0" y="11041"/>
                  <a:pt x="1234" y="12309"/>
                  <a:pt x="2769" y="12309"/>
                </a:cubicBezTo>
                <a:lnTo>
                  <a:pt x="25585" y="12309"/>
                </a:lnTo>
                <a:cubicBezTo>
                  <a:pt x="27153" y="12309"/>
                  <a:pt x="28387" y="11041"/>
                  <a:pt x="28387" y="9507"/>
                </a:cubicBezTo>
                <a:cubicBezTo>
                  <a:pt x="28387" y="9407"/>
                  <a:pt x="28387" y="9273"/>
                  <a:pt x="28354" y="9173"/>
                </a:cubicBezTo>
                <a:cubicBezTo>
                  <a:pt x="28087" y="3836"/>
                  <a:pt x="23684" y="0"/>
                  <a:pt x="18247" y="0"/>
                </a:cubicBezTo>
                <a:close/>
              </a:path>
            </a:pathLst>
          </a:custGeom>
          <a:solidFill>
            <a:srgbClr val="F0EF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75" name="Google Shape;2375;p70"/>
          <p:cNvSpPr/>
          <p:nvPr/>
        </p:nvSpPr>
        <p:spPr>
          <a:xfrm flipH="1">
            <a:off x="456625" y="1017713"/>
            <a:ext cx="709700" cy="307725"/>
          </a:xfrm>
          <a:custGeom>
            <a:avLst/>
            <a:gdLst/>
            <a:ahLst/>
            <a:cxnLst/>
            <a:rect l="l" t="t" r="r" b="b"/>
            <a:pathLst>
              <a:path w="28388" h="12309" extrusionOk="0">
                <a:moveTo>
                  <a:pt x="18247" y="0"/>
                </a:moveTo>
                <a:cubicBezTo>
                  <a:pt x="13877" y="0"/>
                  <a:pt x="10141" y="2802"/>
                  <a:pt x="8740" y="6738"/>
                </a:cubicBezTo>
                <a:lnTo>
                  <a:pt x="2769" y="6738"/>
                </a:lnTo>
                <a:cubicBezTo>
                  <a:pt x="1234" y="6738"/>
                  <a:pt x="0" y="7973"/>
                  <a:pt x="0" y="9507"/>
                </a:cubicBezTo>
                <a:cubicBezTo>
                  <a:pt x="0" y="11041"/>
                  <a:pt x="1234" y="12309"/>
                  <a:pt x="2769" y="12309"/>
                </a:cubicBezTo>
                <a:lnTo>
                  <a:pt x="25585" y="12309"/>
                </a:lnTo>
                <a:cubicBezTo>
                  <a:pt x="27153" y="12309"/>
                  <a:pt x="28387" y="11041"/>
                  <a:pt x="28387" y="9507"/>
                </a:cubicBezTo>
                <a:cubicBezTo>
                  <a:pt x="28387" y="9407"/>
                  <a:pt x="28387" y="9273"/>
                  <a:pt x="28354" y="9173"/>
                </a:cubicBezTo>
                <a:cubicBezTo>
                  <a:pt x="28087" y="3836"/>
                  <a:pt x="23684" y="0"/>
                  <a:pt x="18247" y="0"/>
                </a:cubicBezTo>
                <a:close/>
              </a:path>
            </a:pathLst>
          </a:custGeom>
          <a:solidFill>
            <a:srgbClr val="F0EF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376" name="Google Shape;2376;p70"/>
          <p:cNvGrpSpPr/>
          <p:nvPr/>
        </p:nvGrpSpPr>
        <p:grpSpPr>
          <a:xfrm>
            <a:off x="5819879" y="4438050"/>
            <a:ext cx="253593" cy="322744"/>
            <a:chOff x="3828325" y="875775"/>
            <a:chExt cx="330501" cy="420623"/>
          </a:xfrm>
        </p:grpSpPr>
        <p:sp>
          <p:nvSpPr>
            <p:cNvPr id="2377" name="Google Shape;2377;p70"/>
            <p:cNvSpPr/>
            <p:nvPr/>
          </p:nvSpPr>
          <p:spPr>
            <a:xfrm>
              <a:off x="3884094" y="1119247"/>
              <a:ext cx="53711" cy="53776"/>
            </a:xfrm>
            <a:custGeom>
              <a:avLst/>
              <a:gdLst/>
              <a:ahLst/>
              <a:cxnLst/>
              <a:rect l="l" t="t" r="r" b="b"/>
              <a:pathLst>
                <a:path w="835" h="836" extrusionOk="0">
                  <a:moveTo>
                    <a:pt x="474" y="1"/>
                  </a:moveTo>
                  <a:cubicBezTo>
                    <a:pt x="323" y="1"/>
                    <a:pt x="155" y="120"/>
                    <a:pt x="100" y="285"/>
                  </a:cubicBezTo>
                  <a:cubicBezTo>
                    <a:pt x="0" y="485"/>
                    <a:pt x="67" y="719"/>
                    <a:pt x="234" y="819"/>
                  </a:cubicBezTo>
                  <a:cubicBezTo>
                    <a:pt x="269" y="830"/>
                    <a:pt x="305" y="836"/>
                    <a:pt x="340" y="836"/>
                  </a:cubicBezTo>
                  <a:cubicBezTo>
                    <a:pt x="502" y="836"/>
                    <a:pt x="652" y="716"/>
                    <a:pt x="734" y="552"/>
                  </a:cubicBezTo>
                  <a:cubicBezTo>
                    <a:pt x="834" y="352"/>
                    <a:pt x="734" y="118"/>
                    <a:pt x="567" y="18"/>
                  </a:cubicBezTo>
                  <a:cubicBezTo>
                    <a:pt x="538" y="6"/>
                    <a:pt x="506" y="1"/>
                    <a:pt x="474"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78" name="Google Shape;2378;p70"/>
            <p:cNvSpPr/>
            <p:nvPr/>
          </p:nvSpPr>
          <p:spPr>
            <a:xfrm>
              <a:off x="3918444" y="1068109"/>
              <a:ext cx="126656" cy="79699"/>
            </a:xfrm>
            <a:custGeom>
              <a:avLst/>
              <a:gdLst/>
              <a:ahLst/>
              <a:cxnLst/>
              <a:rect l="l" t="t" r="r" b="b"/>
              <a:pathLst>
                <a:path w="1969" h="1239" extrusionOk="0">
                  <a:moveTo>
                    <a:pt x="1114" y="1"/>
                  </a:moveTo>
                  <a:cubicBezTo>
                    <a:pt x="642" y="1"/>
                    <a:pt x="123" y="511"/>
                    <a:pt x="0" y="880"/>
                  </a:cubicBezTo>
                  <a:lnTo>
                    <a:pt x="0" y="1180"/>
                  </a:lnTo>
                  <a:cubicBezTo>
                    <a:pt x="43" y="1223"/>
                    <a:pt x="86" y="1238"/>
                    <a:pt x="130" y="1238"/>
                  </a:cubicBezTo>
                  <a:cubicBezTo>
                    <a:pt x="223" y="1238"/>
                    <a:pt x="320" y="1169"/>
                    <a:pt x="434" y="1147"/>
                  </a:cubicBezTo>
                  <a:cubicBezTo>
                    <a:pt x="551" y="1108"/>
                    <a:pt x="668" y="1091"/>
                    <a:pt x="785" y="1091"/>
                  </a:cubicBezTo>
                  <a:cubicBezTo>
                    <a:pt x="868" y="1091"/>
                    <a:pt x="951" y="1099"/>
                    <a:pt x="1034" y="1113"/>
                  </a:cubicBezTo>
                  <a:cubicBezTo>
                    <a:pt x="1188" y="1113"/>
                    <a:pt x="1349" y="1156"/>
                    <a:pt x="1488" y="1156"/>
                  </a:cubicBezTo>
                  <a:cubicBezTo>
                    <a:pt x="1650" y="1156"/>
                    <a:pt x="1781" y="1098"/>
                    <a:pt x="1835" y="846"/>
                  </a:cubicBezTo>
                  <a:cubicBezTo>
                    <a:pt x="1968" y="446"/>
                    <a:pt x="1601" y="113"/>
                    <a:pt x="1234" y="12"/>
                  </a:cubicBezTo>
                  <a:cubicBezTo>
                    <a:pt x="1195" y="5"/>
                    <a:pt x="1155" y="1"/>
                    <a:pt x="1114"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79" name="Google Shape;2379;p70"/>
            <p:cNvSpPr/>
            <p:nvPr/>
          </p:nvSpPr>
          <p:spPr>
            <a:xfrm>
              <a:off x="3828325" y="1159001"/>
              <a:ext cx="81564" cy="135211"/>
            </a:xfrm>
            <a:custGeom>
              <a:avLst/>
              <a:gdLst/>
              <a:ahLst/>
              <a:cxnLst/>
              <a:rect l="l" t="t" r="r" b="b"/>
              <a:pathLst>
                <a:path w="1268" h="2102" extrusionOk="0">
                  <a:moveTo>
                    <a:pt x="1234" y="0"/>
                  </a:moveTo>
                  <a:cubicBezTo>
                    <a:pt x="1168" y="0"/>
                    <a:pt x="1101" y="134"/>
                    <a:pt x="1068" y="167"/>
                  </a:cubicBezTo>
                  <a:cubicBezTo>
                    <a:pt x="1001" y="267"/>
                    <a:pt x="934" y="334"/>
                    <a:pt x="867" y="434"/>
                  </a:cubicBezTo>
                  <a:cubicBezTo>
                    <a:pt x="734" y="601"/>
                    <a:pt x="634" y="768"/>
                    <a:pt x="534" y="968"/>
                  </a:cubicBezTo>
                  <a:cubicBezTo>
                    <a:pt x="400" y="1135"/>
                    <a:pt x="300" y="1335"/>
                    <a:pt x="234" y="1535"/>
                  </a:cubicBezTo>
                  <a:cubicBezTo>
                    <a:pt x="134" y="1702"/>
                    <a:pt x="33" y="1902"/>
                    <a:pt x="0" y="2102"/>
                  </a:cubicBezTo>
                  <a:cubicBezTo>
                    <a:pt x="67" y="1935"/>
                    <a:pt x="134" y="1735"/>
                    <a:pt x="234" y="1568"/>
                  </a:cubicBezTo>
                  <a:cubicBezTo>
                    <a:pt x="334" y="1401"/>
                    <a:pt x="400" y="1201"/>
                    <a:pt x="500" y="1035"/>
                  </a:cubicBezTo>
                  <a:cubicBezTo>
                    <a:pt x="634" y="868"/>
                    <a:pt x="734" y="701"/>
                    <a:pt x="834" y="534"/>
                  </a:cubicBezTo>
                  <a:cubicBezTo>
                    <a:pt x="901" y="467"/>
                    <a:pt x="967" y="367"/>
                    <a:pt x="1034" y="301"/>
                  </a:cubicBezTo>
                  <a:cubicBezTo>
                    <a:pt x="1068" y="234"/>
                    <a:pt x="1101" y="201"/>
                    <a:pt x="1134" y="167"/>
                  </a:cubicBezTo>
                  <a:cubicBezTo>
                    <a:pt x="1168" y="134"/>
                    <a:pt x="1201" y="101"/>
                    <a:pt x="1234" y="67"/>
                  </a:cubicBezTo>
                  <a:cubicBezTo>
                    <a:pt x="1268" y="67"/>
                    <a:pt x="1268" y="67"/>
                    <a:pt x="1268" y="34"/>
                  </a:cubicBezTo>
                  <a:cubicBezTo>
                    <a:pt x="1268" y="34"/>
                    <a:pt x="1234" y="0"/>
                    <a:pt x="1234"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80" name="Google Shape;2380;p70"/>
            <p:cNvSpPr/>
            <p:nvPr/>
          </p:nvSpPr>
          <p:spPr>
            <a:xfrm>
              <a:off x="3839003" y="1079623"/>
              <a:ext cx="77319" cy="60144"/>
            </a:xfrm>
            <a:custGeom>
              <a:avLst/>
              <a:gdLst/>
              <a:ahLst/>
              <a:cxnLst/>
              <a:rect l="l" t="t" r="r" b="b"/>
              <a:pathLst>
                <a:path w="1202" h="935" extrusionOk="0">
                  <a:moveTo>
                    <a:pt x="1" y="0"/>
                  </a:moveTo>
                  <a:cubicBezTo>
                    <a:pt x="1" y="0"/>
                    <a:pt x="1" y="34"/>
                    <a:pt x="1" y="34"/>
                  </a:cubicBezTo>
                  <a:cubicBezTo>
                    <a:pt x="501" y="200"/>
                    <a:pt x="902" y="534"/>
                    <a:pt x="1202" y="934"/>
                  </a:cubicBezTo>
                  <a:cubicBezTo>
                    <a:pt x="935" y="501"/>
                    <a:pt x="501" y="200"/>
                    <a:pt x="1"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81" name="Google Shape;2381;p70"/>
            <p:cNvSpPr/>
            <p:nvPr/>
          </p:nvSpPr>
          <p:spPr>
            <a:xfrm>
              <a:off x="3845435" y="1103230"/>
              <a:ext cx="58021" cy="37501"/>
            </a:xfrm>
            <a:custGeom>
              <a:avLst/>
              <a:gdLst/>
              <a:ahLst/>
              <a:cxnLst/>
              <a:rect l="l" t="t" r="r" b="b"/>
              <a:pathLst>
                <a:path w="902" h="583" extrusionOk="0">
                  <a:moveTo>
                    <a:pt x="1" y="0"/>
                  </a:moveTo>
                  <a:lnTo>
                    <a:pt x="1" y="0"/>
                  </a:lnTo>
                  <a:cubicBezTo>
                    <a:pt x="301" y="167"/>
                    <a:pt x="601" y="334"/>
                    <a:pt x="868" y="567"/>
                  </a:cubicBezTo>
                  <a:cubicBezTo>
                    <a:pt x="868" y="578"/>
                    <a:pt x="872" y="582"/>
                    <a:pt x="877" y="582"/>
                  </a:cubicBezTo>
                  <a:cubicBezTo>
                    <a:pt x="887" y="582"/>
                    <a:pt x="902" y="567"/>
                    <a:pt x="902" y="567"/>
                  </a:cubicBezTo>
                  <a:cubicBezTo>
                    <a:pt x="601" y="334"/>
                    <a:pt x="335" y="134"/>
                    <a:pt x="1"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82" name="Google Shape;2382;p70"/>
            <p:cNvSpPr/>
            <p:nvPr/>
          </p:nvSpPr>
          <p:spPr>
            <a:xfrm>
              <a:off x="3939864" y="1116610"/>
              <a:ext cx="68763" cy="179788"/>
            </a:xfrm>
            <a:custGeom>
              <a:avLst/>
              <a:gdLst/>
              <a:ahLst/>
              <a:cxnLst/>
              <a:rect l="l" t="t" r="r" b="b"/>
              <a:pathLst>
                <a:path w="1069" h="2795" extrusionOk="0">
                  <a:moveTo>
                    <a:pt x="413" y="1"/>
                  </a:moveTo>
                  <a:cubicBezTo>
                    <a:pt x="401" y="1"/>
                    <a:pt x="384" y="9"/>
                    <a:pt x="368" y="26"/>
                  </a:cubicBezTo>
                  <a:cubicBezTo>
                    <a:pt x="268" y="259"/>
                    <a:pt x="201" y="526"/>
                    <a:pt x="101" y="793"/>
                  </a:cubicBezTo>
                  <a:cubicBezTo>
                    <a:pt x="67" y="893"/>
                    <a:pt x="1" y="993"/>
                    <a:pt x="34" y="1126"/>
                  </a:cubicBezTo>
                  <a:cubicBezTo>
                    <a:pt x="67" y="1260"/>
                    <a:pt x="101" y="1393"/>
                    <a:pt x="134" y="1527"/>
                  </a:cubicBezTo>
                  <a:cubicBezTo>
                    <a:pt x="167" y="1660"/>
                    <a:pt x="201" y="1827"/>
                    <a:pt x="234" y="1960"/>
                  </a:cubicBezTo>
                  <a:cubicBezTo>
                    <a:pt x="268" y="2027"/>
                    <a:pt x="368" y="2127"/>
                    <a:pt x="434" y="2194"/>
                  </a:cubicBezTo>
                  <a:cubicBezTo>
                    <a:pt x="634" y="2394"/>
                    <a:pt x="835" y="2594"/>
                    <a:pt x="1068" y="2794"/>
                  </a:cubicBezTo>
                  <a:cubicBezTo>
                    <a:pt x="1068" y="2794"/>
                    <a:pt x="1068" y="2761"/>
                    <a:pt x="1068" y="2761"/>
                  </a:cubicBezTo>
                  <a:cubicBezTo>
                    <a:pt x="901" y="2594"/>
                    <a:pt x="735" y="2427"/>
                    <a:pt x="568" y="2261"/>
                  </a:cubicBezTo>
                  <a:cubicBezTo>
                    <a:pt x="468" y="2194"/>
                    <a:pt x="368" y="2094"/>
                    <a:pt x="301" y="1960"/>
                  </a:cubicBezTo>
                  <a:cubicBezTo>
                    <a:pt x="234" y="1860"/>
                    <a:pt x="234" y="1694"/>
                    <a:pt x="201" y="1560"/>
                  </a:cubicBezTo>
                  <a:cubicBezTo>
                    <a:pt x="167" y="1460"/>
                    <a:pt x="134" y="1327"/>
                    <a:pt x="101" y="1193"/>
                  </a:cubicBezTo>
                  <a:cubicBezTo>
                    <a:pt x="67" y="1026"/>
                    <a:pt x="101" y="893"/>
                    <a:pt x="167" y="760"/>
                  </a:cubicBezTo>
                  <a:cubicBezTo>
                    <a:pt x="268" y="526"/>
                    <a:pt x="334" y="259"/>
                    <a:pt x="434" y="26"/>
                  </a:cubicBezTo>
                  <a:cubicBezTo>
                    <a:pt x="434" y="9"/>
                    <a:pt x="426" y="1"/>
                    <a:pt x="413"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83" name="Google Shape;2383;p70"/>
            <p:cNvSpPr/>
            <p:nvPr/>
          </p:nvSpPr>
          <p:spPr>
            <a:xfrm>
              <a:off x="3957039" y="1118733"/>
              <a:ext cx="85874" cy="169046"/>
            </a:xfrm>
            <a:custGeom>
              <a:avLst/>
              <a:gdLst/>
              <a:ahLst/>
              <a:cxnLst/>
              <a:rect l="l" t="t" r="r" b="b"/>
              <a:pathLst>
                <a:path w="1335" h="2628" extrusionOk="0">
                  <a:moveTo>
                    <a:pt x="217" y="1"/>
                  </a:moveTo>
                  <a:cubicBezTo>
                    <a:pt x="209" y="1"/>
                    <a:pt x="201" y="9"/>
                    <a:pt x="201" y="26"/>
                  </a:cubicBezTo>
                  <a:cubicBezTo>
                    <a:pt x="134" y="293"/>
                    <a:pt x="101" y="560"/>
                    <a:pt x="34" y="827"/>
                  </a:cubicBezTo>
                  <a:cubicBezTo>
                    <a:pt x="34" y="960"/>
                    <a:pt x="1" y="1060"/>
                    <a:pt x="34" y="1160"/>
                  </a:cubicBezTo>
                  <a:cubicBezTo>
                    <a:pt x="101" y="1294"/>
                    <a:pt x="134" y="1427"/>
                    <a:pt x="201" y="1560"/>
                  </a:cubicBezTo>
                  <a:cubicBezTo>
                    <a:pt x="267" y="1694"/>
                    <a:pt x="301" y="1827"/>
                    <a:pt x="367" y="1961"/>
                  </a:cubicBezTo>
                  <a:cubicBezTo>
                    <a:pt x="434" y="2061"/>
                    <a:pt x="534" y="2094"/>
                    <a:pt x="601" y="2161"/>
                  </a:cubicBezTo>
                  <a:cubicBezTo>
                    <a:pt x="868" y="2328"/>
                    <a:pt x="1101" y="2494"/>
                    <a:pt x="1335" y="2628"/>
                  </a:cubicBezTo>
                  <a:cubicBezTo>
                    <a:pt x="1168" y="2494"/>
                    <a:pt x="968" y="2361"/>
                    <a:pt x="768" y="2228"/>
                  </a:cubicBezTo>
                  <a:cubicBezTo>
                    <a:pt x="668" y="2161"/>
                    <a:pt x="534" y="2061"/>
                    <a:pt x="434" y="1961"/>
                  </a:cubicBezTo>
                  <a:cubicBezTo>
                    <a:pt x="367" y="1861"/>
                    <a:pt x="334" y="1727"/>
                    <a:pt x="267" y="1594"/>
                  </a:cubicBezTo>
                  <a:cubicBezTo>
                    <a:pt x="234" y="1460"/>
                    <a:pt x="167" y="1360"/>
                    <a:pt x="134" y="1227"/>
                  </a:cubicBezTo>
                  <a:cubicBezTo>
                    <a:pt x="67" y="1093"/>
                    <a:pt x="67" y="960"/>
                    <a:pt x="101" y="793"/>
                  </a:cubicBezTo>
                  <a:cubicBezTo>
                    <a:pt x="167" y="526"/>
                    <a:pt x="201" y="293"/>
                    <a:pt x="234" y="26"/>
                  </a:cubicBezTo>
                  <a:cubicBezTo>
                    <a:pt x="234" y="9"/>
                    <a:pt x="226" y="1"/>
                    <a:pt x="217"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84" name="Google Shape;2384;p70"/>
            <p:cNvSpPr/>
            <p:nvPr/>
          </p:nvSpPr>
          <p:spPr>
            <a:xfrm>
              <a:off x="3974213" y="1103745"/>
              <a:ext cx="105171" cy="153994"/>
            </a:xfrm>
            <a:custGeom>
              <a:avLst/>
              <a:gdLst/>
              <a:ahLst/>
              <a:cxnLst/>
              <a:rect l="l" t="t" r="r" b="b"/>
              <a:pathLst>
                <a:path w="1635" h="2394" extrusionOk="0">
                  <a:moveTo>
                    <a:pt x="50" y="0"/>
                  </a:moveTo>
                  <a:cubicBezTo>
                    <a:pt x="42" y="0"/>
                    <a:pt x="34" y="9"/>
                    <a:pt x="34" y="26"/>
                  </a:cubicBezTo>
                  <a:cubicBezTo>
                    <a:pt x="34" y="292"/>
                    <a:pt x="34" y="559"/>
                    <a:pt x="34" y="859"/>
                  </a:cubicBezTo>
                  <a:cubicBezTo>
                    <a:pt x="34" y="960"/>
                    <a:pt x="0" y="1060"/>
                    <a:pt x="67" y="1160"/>
                  </a:cubicBezTo>
                  <a:cubicBezTo>
                    <a:pt x="134" y="1293"/>
                    <a:pt x="234" y="1427"/>
                    <a:pt x="301" y="1527"/>
                  </a:cubicBezTo>
                  <a:cubicBezTo>
                    <a:pt x="401" y="1660"/>
                    <a:pt x="467" y="1760"/>
                    <a:pt x="567" y="1894"/>
                  </a:cubicBezTo>
                  <a:cubicBezTo>
                    <a:pt x="634" y="1960"/>
                    <a:pt x="734" y="1994"/>
                    <a:pt x="834" y="2027"/>
                  </a:cubicBezTo>
                  <a:cubicBezTo>
                    <a:pt x="1101" y="2160"/>
                    <a:pt x="1335" y="2260"/>
                    <a:pt x="1635" y="2394"/>
                  </a:cubicBezTo>
                  <a:cubicBezTo>
                    <a:pt x="1635" y="2394"/>
                    <a:pt x="1635" y="2394"/>
                    <a:pt x="1635" y="2361"/>
                  </a:cubicBezTo>
                  <a:cubicBezTo>
                    <a:pt x="1401" y="2260"/>
                    <a:pt x="1201" y="2160"/>
                    <a:pt x="968" y="2060"/>
                  </a:cubicBezTo>
                  <a:cubicBezTo>
                    <a:pt x="868" y="2027"/>
                    <a:pt x="734" y="1960"/>
                    <a:pt x="634" y="1894"/>
                  </a:cubicBezTo>
                  <a:cubicBezTo>
                    <a:pt x="534" y="1793"/>
                    <a:pt x="467" y="1660"/>
                    <a:pt x="401" y="1560"/>
                  </a:cubicBezTo>
                  <a:cubicBezTo>
                    <a:pt x="301" y="1427"/>
                    <a:pt x="234" y="1326"/>
                    <a:pt x="167" y="1226"/>
                  </a:cubicBezTo>
                  <a:cubicBezTo>
                    <a:pt x="67" y="1093"/>
                    <a:pt x="67" y="960"/>
                    <a:pt x="67" y="793"/>
                  </a:cubicBezTo>
                  <a:cubicBezTo>
                    <a:pt x="67" y="526"/>
                    <a:pt x="67" y="259"/>
                    <a:pt x="67" y="26"/>
                  </a:cubicBezTo>
                  <a:cubicBezTo>
                    <a:pt x="67" y="9"/>
                    <a:pt x="59" y="0"/>
                    <a:pt x="50"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85" name="Google Shape;2385;p70"/>
            <p:cNvSpPr/>
            <p:nvPr/>
          </p:nvSpPr>
          <p:spPr>
            <a:xfrm>
              <a:off x="3982768" y="1104388"/>
              <a:ext cx="126656" cy="134053"/>
            </a:xfrm>
            <a:custGeom>
              <a:avLst/>
              <a:gdLst/>
              <a:ahLst/>
              <a:cxnLst/>
              <a:rect l="l" t="t" r="r" b="b"/>
              <a:pathLst>
                <a:path w="1969" h="2084" extrusionOk="0">
                  <a:moveTo>
                    <a:pt x="26" y="1"/>
                  </a:moveTo>
                  <a:cubicBezTo>
                    <a:pt x="16" y="1"/>
                    <a:pt x="1" y="16"/>
                    <a:pt x="1" y="16"/>
                  </a:cubicBezTo>
                  <a:cubicBezTo>
                    <a:pt x="34" y="282"/>
                    <a:pt x="68" y="583"/>
                    <a:pt x="134" y="849"/>
                  </a:cubicBezTo>
                  <a:cubicBezTo>
                    <a:pt x="134" y="950"/>
                    <a:pt x="168" y="1050"/>
                    <a:pt x="234" y="1150"/>
                  </a:cubicBezTo>
                  <a:cubicBezTo>
                    <a:pt x="334" y="1250"/>
                    <a:pt x="434" y="1350"/>
                    <a:pt x="535" y="1483"/>
                  </a:cubicBezTo>
                  <a:cubicBezTo>
                    <a:pt x="635" y="1583"/>
                    <a:pt x="735" y="1683"/>
                    <a:pt x="835" y="1783"/>
                  </a:cubicBezTo>
                  <a:cubicBezTo>
                    <a:pt x="901" y="1850"/>
                    <a:pt x="1002" y="1850"/>
                    <a:pt x="1102" y="1884"/>
                  </a:cubicBezTo>
                  <a:cubicBezTo>
                    <a:pt x="1402" y="1950"/>
                    <a:pt x="1669" y="2017"/>
                    <a:pt x="1969" y="2084"/>
                  </a:cubicBezTo>
                  <a:cubicBezTo>
                    <a:pt x="1735" y="2017"/>
                    <a:pt x="1502" y="1950"/>
                    <a:pt x="1268" y="1884"/>
                  </a:cubicBezTo>
                  <a:cubicBezTo>
                    <a:pt x="1135" y="1850"/>
                    <a:pt x="1002" y="1817"/>
                    <a:pt x="901" y="1750"/>
                  </a:cubicBezTo>
                  <a:cubicBezTo>
                    <a:pt x="768" y="1683"/>
                    <a:pt x="701" y="1550"/>
                    <a:pt x="601" y="1483"/>
                  </a:cubicBezTo>
                  <a:cubicBezTo>
                    <a:pt x="501" y="1383"/>
                    <a:pt x="434" y="1283"/>
                    <a:pt x="334" y="1183"/>
                  </a:cubicBezTo>
                  <a:cubicBezTo>
                    <a:pt x="201" y="1050"/>
                    <a:pt x="201" y="916"/>
                    <a:pt x="168" y="783"/>
                  </a:cubicBezTo>
                  <a:cubicBezTo>
                    <a:pt x="134" y="516"/>
                    <a:pt x="68" y="282"/>
                    <a:pt x="34" y="16"/>
                  </a:cubicBezTo>
                  <a:cubicBezTo>
                    <a:pt x="34" y="4"/>
                    <a:pt x="30" y="1"/>
                    <a:pt x="26"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86" name="Google Shape;2386;p70"/>
            <p:cNvSpPr/>
            <p:nvPr/>
          </p:nvSpPr>
          <p:spPr>
            <a:xfrm>
              <a:off x="3948483" y="875775"/>
              <a:ext cx="109481" cy="223208"/>
            </a:xfrm>
            <a:custGeom>
              <a:avLst/>
              <a:gdLst/>
              <a:ahLst/>
              <a:cxnLst/>
              <a:rect l="l" t="t" r="r" b="b"/>
              <a:pathLst>
                <a:path w="1702" h="3470" extrusionOk="0">
                  <a:moveTo>
                    <a:pt x="0" y="3469"/>
                  </a:moveTo>
                  <a:cubicBezTo>
                    <a:pt x="0" y="2836"/>
                    <a:pt x="267" y="2102"/>
                    <a:pt x="467" y="1535"/>
                  </a:cubicBezTo>
                  <a:cubicBezTo>
                    <a:pt x="634" y="1101"/>
                    <a:pt x="834" y="534"/>
                    <a:pt x="1168" y="234"/>
                  </a:cubicBezTo>
                  <a:cubicBezTo>
                    <a:pt x="1401" y="0"/>
                    <a:pt x="1668" y="34"/>
                    <a:pt x="1668" y="367"/>
                  </a:cubicBezTo>
                  <a:cubicBezTo>
                    <a:pt x="1701" y="968"/>
                    <a:pt x="1334" y="1601"/>
                    <a:pt x="1068" y="2135"/>
                  </a:cubicBezTo>
                  <a:cubicBezTo>
                    <a:pt x="901" y="2402"/>
                    <a:pt x="734" y="2702"/>
                    <a:pt x="534" y="2969"/>
                  </a:cubicBezTo>
                  <a:cubicBezTo>
                    <a:pt x="434" y="3103"/>
                    <a:pt x="300" y="3236"/>
                    <a:pt x="200" y="3369"/>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87" name="Google Shape;2387;p70"/>
            <p:cNvSpPr/>
            <p:nvPr/>
          </p:nvSpPr>
          <p:spPr>
            <a:xfrm>
              <a:off x="3866920" y="903628"/>
              <a:ext cx="83751" cy="216840"/>
            </a:xfrm>
            <a:custGeom>
              <a:avLst/>
              <a:gdLst/>
              <a:ahLst/>
              <a:cxnLst/>
              <a:rect l="l" t="t" r="r" b="b"/>
              <a:pathLst>
                <a:path w="1302" h="3371" extrusionOk="0">
                  <a:moveTo>
                    <a:pt x="1235" y="3370"/>
                  </a:moveTo>
                  <a:cubicBezTo>
                    <a:pt x="834" y="2936"/>
                    <a:pt x="601" y="2269"/>
                    <a:pt x="367" y="1736"/>
                  </a:cubicBezTo>
                  <a:cubicBezTo>
                    <a:pt x="201" y="1369"/>
                    <a:pt x="1" y="835"/>
                    <a:pt x="34" y="435"/>
                  </a:cubicBezTo>
                  <a:cubicBezTo>
                    <a:pt x="67" y="134"/>
                    <a:pt x="267" y="1"/>
                    <a:pt x="468" y="234"/>
                  </a:cubicBezTo>
                  <a:cubicBezTo>
                    <a:pt x="868" y="635"/>
                    <a:pt x="1001" y="1302"/>
                    <a:pt x="1135" y="1802"/>
                  </a:cubicBezTo>
                  <a:cubicBezTo>
                    <a:pt x="1201" y="2102"/>
                    <a:pt x="1268" y="2403"/>
                    <a:pt x="1301" y="2703"/>
                  </a:cubicBezTo>
                  <a:cubicBezTo>
                    <a:pt x="1301" y="2870"/>
                    <a:pt x="1268" y="3036"/>
                    <a:pt x="1301" y="3203"/>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88" name="Google Shape;2388;p70"/>
            <p:cNvSpPr/>
            <p:nvPr/>
          </p:nvSpPr>
          <p:spPr>
            <a:xfrm>
              <a:off x="4019241" y="1098663"/>
              <a:ext cx="139585" cy="73009"/>
            </a:xfrm>
            <a:custGeom>
              <a:avLst/>
              <a:gdLst/>
              <a:ahLst/>
              <a:cxnLst/>
              <a:rect l="l" t="t" r="r" b="b"/>
              <a:pathLst>
                <a:path w="2170" h="1135" extrusionOk="0">
                  <a:moveTo>
                    <a:pt x="175" y="0"/>
                  </a:moveTo>
                  <a:cubicBezTo>
                    <a:pt x="127" y="0"/>
                    <a:pt x="80" y="2"/>
                    <a:pt x="34" y="4"/>
                  </a:cubicBezTo>
                  <a:lnTo>
                    <a:pt x="1" y="271"/>
                  </a:lnTo>
                  <a:cubicBezTo>
                    <a:pt x="5" y="271"/>
                    <a:pt x="9" y="271"/>
                    <a:pt x="13" y="271"/>
                  </a:cubicBezTo>
                  <a:cubicBezTo>
                    <a:pt x="302" y="271"/>
                    <a:pt x="1437" y="1135"/>
                    <a:pt x="1919" y="1135"/>
                  </a:cubicBezTo>
                  <a:cubicBezTo>
                    <a:pt x="2042" y="1135"/>
                    <a:pt x="2122" y="1079"/>
                    <a:pt x="2136" y="938"/>
                  </a:cubicBezTo>
                  <a:cubicBezTo>
                    <a:pt x="2169" y="638"/>
                    <a:pt x="1902" y="438"/>
                    <a:pt x="1702" y="338"/>
                  </a:cubicBezTo>
                  <a:cubicBezTo>
                    <a:pt x="1245" y="155"/>
                    <a:pt x="677" y="0"/>
                    <a:pt x="175" y="0"/>
                  </a:cubicBez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389" name="Google Shape;2389;p70"/>
          <p:cNvGrpSpPr/>
          <p:nvPr/>
        </p:nvGrpSpPr>
        <p:grpSpPr>
          <a:xfrm rot="-1286283" flipH="1">
            <a:off x="7228222" y="831568"/>
            <a:ext cx="253553" cy="322654"/>
            <a:chOff x="3828325" y="875775"/>
            <a:chExt cx="330501" cy="420623"/>
          </a:xfrm>
        </p:grpSpPr>
        <p:sp>
          <p:nvSpPr>
            <p:cNvPr id="2390" name="Google Shape;2390;p70"/>
            <p:cNvSpPr/>
            <p:nvPr/>
          </p:nvSpPr>
          <p:spPr>
            <a:xfrm>
              <a:off x="3884094" y="1119247"/>
              <a:ext cx="53711" cy="53776"/>
            </a:xfrm>
            <a:custGeom>
              <a:avLst/>
              <a:gdLst/>
              <a:ahLst/>
              <a:cxnLst/>
              <a:rect l="l" t="t" r="r" b="b"/>
              <a:pathLst>
                <a:path w="835" h="836" extrusionOk="0">
                  <a:moveTo>
                    <a:pt x="474" y="1"/>
                  </a:moveTo>
                  <a:cubicBezTo>
                    <a:pt x="323" y="1"/>
                    <a:pt x="155" y="120"/>
                    <a:pt x="100" y="285"/>
                  </a:cubicBezTo>
                  <a:cubicBezTo>
                    <a:pt x="0" y="485"/>
                    <a:pt x="67" y="719"/>
                    <a:pt x="234" y="819"/>
                  </a:cubicBezTo>
                  <a:cubicBezTo>
                    <a:pt x="269" y="830"/>
                    <a:pt x="305" y="836"/>
                    <a:pt x="340" y="836"/>
                  </a:cubicBezTo>
                  <a:cubicBezTo>
                    <a:pt x="502" y="836"/>
                    <a:pt x="652" y="716"/>
                    <a:pt x="734" y="552"/>
                  </a:cubicBezTo>
                  <a:cubicBezTo>
                    <a:pt x="834" y="352"/>
                    <a:pt x="734" y="118"/>
                    <a:pt x="567" y="18"/>
                  </a:cubicBezTo>
                  <a:cubicBezTo>
                    <a:pt x="538" y="6"/>
                    <a:pt x="506" y="1"/>
                    <a:pt x="474" y="1"/>
                  </a:cubicBez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91" name="Google Shape;2391;p70"/>
            <p:cNvSpPr/>
            <p:nvPr/>
          </p:nvSpPr>
          <p:spPr>
            <a:xfrm>
              <a:off x="3918444" y="1068109"/>
              <a:ext cx="126656" cy="79699"/>
            </a:xfrm>
            <a:custGeom>
              <a:avLst/>
              <a:gdLst/>
              <a:ahLst/>
              <a:cxnLst/>
              <a:rect l="l" t="t" r="r" b="b"/>
              <a:pathLst>
                <a:path w="1969" h="1239" extrusionOk="0">
                  <a:moveTo>
                    <a:pt x="1114" y="1"/>
                  </a:moveTo>
                  <a:cubicBezTo>
                    <a:pt x="642" y="1"/>
                    <a:pt x="123" y="511"/>
                    <a:pt x="0" y="880"/>
                  </a:cubicBezTo>
                  <a:lnTo>
                    <a:pt x="0" y="1180"/>
                  </a:lnTo>
                  <a:cubicBezTo>
                    <a:pt x="43" y="1223"/>
                    <a:pt x="86" y="1238"/>
                    <a:pt x="130" y="1238"/>
                  </a:cubicBezTo>
                  <a:cubicBezTo>
                    <a:pt x="223" y="1238"/>
                    <a:pt x="320" y="1169"/>
                    <a:pt x="434" y="1147"/>
                  </a:cubicBezTo>
                  <a:cubicBezTo>
                    <a:pt x="551" y="1108"/>
                    <a:pt x="668" y="1091"/>
                    <a:pt x="785" y="1091"/>
                  </a:cubicBezTo>
                  <a:cubicBezTo>
                    <a:pt x="868" y="1091"/>
                    <a:pt x="951" y="1099"/>
                    <a:pt x="1034" y="1113"/>
                  </a:cubicBezTo>
                  <a:cubicBezTo>
                    <a:pt x="1188" y="1113"/>
                    <a:pt x="1349" y="1156"/>
                    <a:pt x="1488" y="1156"/>
                  </a:cubicBezTo>
                  <a:cubicBezTo>
                    <a:pt x="1650" y="1156"/>
                    <a:pt x="1781" y="1098"/>
                    <a:pt x="1835" y="846"/>
                  </a:cubicBezTo>
                  <a:cubicBezTo>
                    <a:pt x="1968" y="446"/>
                    <a:pt x="1601" y="113"/>
                    <a:pt x="1234" y="12"/>
                  </a:cubicBezTo>
                  <a:cubicBezTo>
                    <a:pt x="1195" y="5"/>
                    <a:pt x="1155" y="1"/>
                    <a:pt x="1114" y="1"/>
                  </a:cubicBez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92" name="Google Shape;2392;p70"/>
            <p:cNvSpPr/>
            <p:nvPr/>
          </p:nvSpPr>
          <p:spPr>
            <a:xfrm>
              <a:off x="3828325" y="1159001"/>
              <a:ext cx="81564" cy="135211"/>
            </a:xfrm>
            <a:custGeom>
              <a:avLst/>
              <a:gdLst/>
              <a:ahLst/>
              <a:cxnLst/>
              <a:rect l="l" t="t" r="r" b="b"/>
              <a:pathLst>
                <a:path w="1268" h="2102" extrusionOk="0">
                  <a:moveTo>
                    <a:pt x="1234" y="0"/>
                  </a:moveTo>
                  <a:cubicBezTo>
                    <a:pt x="1168" y="0"/>
                    <a:pt x="1101" y="134"/>
                    <a:pt x="1068" y="167"/>
                  </a:cubicBezTo>
                  <a:cubicBezTo>
                    <a:pt x="1001" y="267"/>
                    <a:pt x="934" y="334"/>
                    <a:pt x="867" y="434"/>
                  </a:cubicBezTo>
                  <a:cubicBezTo>
                    <a:pt x="734" y="601"/>
                    <a:pt x="634" y="768"/>
                    <a:pt x="534" y="968"/>
                  </a:cubicBezTo>
                  <a:cubicBezTo>
                    <a:pt x="400" y="1135"/>
                    <a:pt x="300" y="1335"/>
                    <a:pt x="234" y="1535"/>
                  </a:cubicBezTo>
                  <a:cubicBezTo>
                    <a:pt x="134" y="1702"/>
                    <a:pt x="33" y="1902"/>
                    <a:pt x="0" y="2102"/>
                  </a:cubicBezTo>
                  <a:cubicBezTo>
                    <a:pt x="67" y="1935"/>
                    <a:pt x="134" y="1735"/>
                    <a:pt x="234" y="1568"/>
                  </a:cubicBezTo>
                  <a:cubicBezTo>
                    <a:pt x="334" y="1401"/>
                    <a:pt x="400" y="1201"/>
                    <a:pt x="500" y="1035"/>
                  </a:cubicBezTo>
                  <a:cubicBezTo>
                    <a:pt x="634" y="868"/>
                    <a:pt x="734" y="701"/>
                    <a:pt x="834" y="534"/>
                  </a:cubicBezTo>
                  <a:cubicBezTo>
                    <a:pt x="901" y="467"/>
                    <a:pt x="967" y="367"/>
                    <a:pt x="1034" y="301"/>
                  </a:cubicBezTo>
                  <a:cubicBezTo>
                    <a:pt x="1068" y="234"/>
                    <a:pt x="1101" y="201"/>
                    <a:pt x="1134" y="167"/>
                  </a:cubicBezTo>
                  <a:cubicBezTo>
                    <a:pt x="1168" y="134"/>
                    <a:pt x="1201" y="101"/>
                    <a:pt x="1234" y="67"/>
                  </a:cubicBezTo>
                  <a:cubicBezTo>
                    <a:pt x="1268" y="67"/>
                    <a:pt x="1268" y="67"/>
                    <a:pt x="1268" y="34"/>
                  </a:cubicBezTo>
                  <a:cubicBezTo>
                    <a:pt x="1268" y="34"/>
                    <a:pt x="1234" y="0"/>
                    <a:pt x="1234"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93" name="Google Shape;2393;p70"/>
            <p:cNvSpPr/>
            <p:nvPr/>
          </p:nvSpPr>
          <p:spPr>
            <a:xfrm>
              <a:off x="3839003" y="1079623"/>
              <a:ext cx="77319" cy="60144"/>
            </a:xfrm>
            <a:custGeom>
              <a:avLst/>
              <a:gdLst/>
              <a:ahLst/>
              <a:cxnLst/>
              <a:rect l="l" t="t" r="r" b="b"/>
              <a:pathLst>
                <a:path w="1202" h="935" extrusionOk="0">
                  <a:moveTo>
                    <a:pt x="1" y="0"/>
                  </a:moveTo>
                  <a:cubicBezTo>
                    <a:pt x="1" y="0"/>
                    <a:pt x="1" y="34"/>
                    <a:pt x="1" y="34"/>
                  </a:cubicBezTo>
                  <a:cubicBezTo>
                    <a:pt x="501" y="200"/>
                    <a:pt x="902" y="534"/>
                    <a:pt x="1202" y="934"/>
                  </a:cubicBezTo>
                  <a:cubicBezTo>
                    <a:pt x="935" y="501"/>
                    <a:pt x="501" y="200"/>
                    <a:pt x="1"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94" name="Google Shape;2394;p70"/>
            <p:cNvSpPr/>
            <p:nvPr/>
          </p:nvSpPr>
          <p:spPr>
            <a:xfrm>
              <a:off x="3845435" y="1103230"/>
              <a:ext cx="58021" cy="37501"/>
            </a:xfrm>
            <a:custGeom>
              <a:avLst/>
              <a:gdLst/>
              <a:ahLst/>
              <a:cxnLst/>
              <a:rect l="l" t="t" r="r" b="b"/>
              <a:pathLst>
                <a:path w="902" h="583" extrusionOk="0">
                  <a:moveTo>
                    <a:pt x="1" y="0"/>
                  </a:moveTo>
                  <a:lnTo>
                    <a:pt x="1" y="0"/>
                  </a:lnTo>
                  <a:cubicBezTo>
                    <a:pt x="301" y="167"/>
                    <a:pt x="601" y="334"/>
                    <a:pt x="868" y="567"/>
                  </a:cubicBezTo>
                  <a:cubicBezTo>
                    <a:pt x="868" y="578"/>
                    <a:pt x="872" y="582"/>
                    <a:pt x="877" y="582"/>
                  </a:cubicBezTo>
                  <a:cubicBezTo>
                    <a:pt x="887" y="582"/>
                    <a:pt x="902" y="567"/>
                    <a:pt x="902" y="567"/>
                  </a:cubicBezTo>
                  <a:cubicBezTo>
                    <a:pt x="601" y="334"/>
                    <a:pt x="335" y="134"/>
                    <a:pt x="1"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95" name="Google Shape;2395;p70"/>
            <p:cNvSpPr/>
            <p:nvPr/>
          </p:nvSpPr>
          <p:spPr>
            <a:xfrm>
              <a:off x="3939864" y="1116610"/>
              <a:ext cx="68763" cy="179788"/>
            </a:xfrm>
            <a:custGeom>
              <a:avLst/>
              <a:gdLst/>
              <a:ahLst/>
              <a:cxnLst/>
              <a:rect l="l" t="t" r="r" b="b"/>
              <a:pathLst>
                <a:path w="1069" h="2795" extrusionOk="0">
                  <a:moveTo>
                    <a:pt x="413" y="1"/>
                  </a:moveTo>
                  <a:cubicBezTo>
                    <a:pt x="401" y="1"/>
                    <a:pt x="384" y="9"/>
                    <a:pt x="368" y="26"/>
                  </a:cubicBezTo>
                  <a:cubicBezTo>
                    <a:pt x="268" y="259"/>
                    <a:pt x="201" y="526"/>
                    <a:pt x="101" y="793"/>
                  </a:cubicBezTo>
                  <a:cubicBezTo>
                    <a:pt x="67" y="893"/>
                    <a:pt x="1" y="993"/>
                    <a:pt x="34" y="1126"/>
                  </a:cubicBezTo>
                  <a:cubicBezTo>
                    <a:pt x="67" y="1260"/>
                    <a:pt x="101" y="1393"/>
                    <a:pt x="134" y="1527"/>
                  </a:cubicBezTo>
                  <a:cubicBezTo>
                    <a:pt x="167" y="1660"/>
                    <a:pt x="201" y="1827"/>
                    <a:pt x="234" y="1960"/>
                  </a:cubicBezTo>
                  <a:cubicBezTo>
                    <a:pt x="268" y="2027"/>
                    <a:pt x="368" y="2127"/>
                    <a:pt x="434" y="2194"/>
                  </a:cubicBezTo>
                  <a:cubicBezTo>
                    <a:pt x="634" y="2394"/>
                    <a:pt x="835" y="2594"/>
                    <a:pt x="1068" y="2794"/>
                  </a:cubicBezTo>
                  <a:cubicBezTo>
                    <a:pt x="1068" y="2794"/>
                    <a:pt x="1068" y="2761"/>
                    <a:pt x="1068" y="2761"/>
                  </a:cubicBezTo>
                  <a:cubicBezTo>
                    <a:pt x="901" y="2594"/>
                    <a:pt x="735" y="2427"/>
                    <a:pt x="568" y="2261"/>
                  </a:cubicBezTo>
                  <a:cubicBezTo>
                    <a:pt x="468" y="2194"/>
                    <a:pt x="368" y="2094"/>
                    <a:pt x="301" y="1960"/>
                  </a:cubicBezTo>
                  <a:cubicBezTo>
                    <a:pt x="234" y="1860"/>
                    <a:pt x="234" y="1694"/>
                    <a:pt x="201" y="1560"/>
                  </a:cubicBezTo>
                  <a:cubicBezTo>
                    <a:pt x="167" y="1460"/>
                    <a:pt x="134" y="1327"/>
                    <a:pt x="101" y="1193"/>
                  </a:cubicBezTo>
                  <a:cubicBezTo>
                    <a:pt x="67" y="1026"/>
                    <a:pt x="101" y="893"/>
                    <a:pt x="167" y="760"/>
                  </a:cubicBezTo>
                  <a:cubicBezTo>
                    <a:pt x="268" y="526"/>
                    <a:pt x="334" y="259"/>
                    <a:pt x="434" y="26"/>
                  </a:cubicBezTo>
                  <a:cubicBezTo>
                    <a:pt x="434" y="9"/>
                    <a:pt x="426" y="1"/>
                    <a:pt x="413"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96" name="Google Shape;2396;p70"/>
            <p:cNvSpPr/>
            <p:nvPr/>
          </p:nvSpPr>
          <p:spPr>
            <a:xfrm>
              <a:off x="3957039" y="1118733"/>
              <a:ext cx="85874" cy="169046"/>
            </a:xfrm>
            <a:custGeom>
              <a:avLst/>
              <a:gdLst/>
              <a:ahLst/>
              <a:cxnLst/>
              <a:rect l="l" t="t" r="r" b="b"/>
              <a:pathLst>
                <a:path w="1335" h="2628" extrusionOk="0">
                  <a:moveTo>
                    <a:pt x="217" y="1"/>
                  </a:moveTo>
                  <a:cubicBezTo>
                    <a:pt x="209" y="1"/>
                    <a:pt x="201" y="9"/>
                    <a:pt x="201" y="26"/>
                  </a:cubicBezTo>
                  <a:cubicBezTo>
                    <a:pt x="134" y="293"/>
                    <a:pt x="101" y="560"/>
                    <a:pt x="34" y="827"/>
                  </a:cubicBezTo>
                  <a:cubicBezTo>
                    <a:pt x="34" y="960"/>
                    <a:pt x="1" y="1060"/>
                    <a:pt x="34" y="1160"/>
                  </a:cubicBezTo>
                  <a:cubicBezTo>
                    <a:pt x="101" y="1294"/>
                    <a:pt x="134" y="1427"/>
                    <a:pt x="201" y="1560"/>
                  </a:cubicBezTo>
                  <a:cubicBezTo>
                    <a:pt x="267" y="1694"/>
                    <a:pt x="301" y="1827"/>
                    <a:pt x="367" y="1961"/>
                  </a:cubicBezTo>
                  <a:cubicBezTo>
                    <a:pt x="434" y="2061"/>
                    <a:pt x="534" y="2094"/>
                    <a:pt x="601" y="2161"/>
                  </a:cubicBezTo>
                  <a:cubicBezTo>
                    <a:pt x="868" y="2328"/>
                    <a:pt x="1101" y="2494"/>
                    <a:pt x="1335" y="2628"/>
                  </a:cubicBezTo>
                  <a:cubicBezTo>
                    <a:pt x="1168" y="2494"/>
                    <a:pt x="968" y="2361"/>
                    <a:pt x="768" y="2228"/>
                  </a:cubicBezTo>
                  <a:cubicBezTo>
                    <a:pt x="668" y="2161"/>
                    <a:pt x="534" y="2061"/>
                    <a:pt x="434" y="1961"/>
                  </a:cubicBezTo>
                  <a:cubicBezTo>
                    <a:pt x="367" y="1861"/>
                    <a:pt x="334" y="1727"/>
                    <a:pt x="267" y="1594"/>
                  </a:cubicBezTo>
                  <a:cubicBezTo>
                    <a:pt x="234" y="1460"/>
                    <a:pt x="167" y="1360"/>
                    <a:pt x="134" y="1227"/>
                  </a:cubicBezTo>
                  <a:cubicBezTo>
                    <a:pt x="67" y="1093"/>
                    <a:pt x="67" y="960"/>
                    <a:pt x="101" y="793"/>
                  </a:cubicBezTo>
                  <a:cubicBezTo>
                    <a:pt x="167" y="526"/>
                    <a:pt x="201" y="293"/>
                    <a:pt x="234" y="26"/>
                  </a:cubicBezTo>
                  <a:cubicBezTo>
                    <a:pt x="234" y="9"/>
                    <a:pt x="226" y="1"/>
                    <a:pt x="217"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97" name="Google Shape;2397;p70"/>
            <p:cNvSpPr/>
            <p:nvPr/>
          </p:nvSpPr>
          <p:spPr>
            <a:xfrm>
              <a:off x="3974213" y="1103745"/>
              <a:ext cx="105171" cy="153994"/>
            </a:xfrm>
            <a:custGeom>
              <a:avLst/>
              <a:gdLst/>
              <a:ahLst/>
              <a:cxnLst/>
              <a:rect l="l" t="t" r="r" b="b"/>
              <a:pathLst>
                <a:path w="1635" h="2394" extrusionOk="0">
                  <a:moveTo>
                    <a:pt x="50" y="0"/>
                  </a:moveTo>
                  <a:cubicBezTo>
                    <a:pt x="42" y="0"/>
                    <a:pt x="34" y="9"/>
                    <a:pt x="34" y="26"/>
                  </a:cubicBezTo>
                  <a:cubicBezTo>
                    <a:pt x="34" y="292"/>
                    <a:pt x="34" y="559"/>
                    <a:pt x="34" y="859"/>
                  </a:cubicBezTo>
                  <a:cubicBezTo>
                    <a:pt x="34" y="960"/>
                    <a:pt x="0" y="1060"/>
                    <a:pt x="67" y="1160"/>
                  </a:cubicBezTo>
                  <a:cubicBezTo>
                    <a:pt x="134" y="1293"/>
                    <a:pt x="234" y="1427"/>
                    <a:pt x="301" y="1527"/>
                  </a:cubicBezTo>
                  <a:cubicBezTo>
                    <a:pt x="401" y="1660"/>
                    <a:pt x="467" y="1760"/>
                    <a:pt x="567" y="1894"/>
                  </a:cubicBezTo>
                  <a:cubicBezTo>
                    <a:pt x="634" y="1960"/>
                    <a:pt x="734" y="1994"/>
                    <a:pt x="834" y="2027"/>
                  </a:cubicBezTo>
                  <a:cubicBezTo>
                    <a:pt x="1101" y="2160"/>
                    <a:pt x="1335" y="2260"/>
                    <a:pt x="1635" y="2394"/>
                  </a:cubicBezTo>
                  <a:cubicBezTo>
                    <a:pt x="1635" y="2394"/>
                    <a:pt x="1635" y="2394"/>
                    <a:pt x="1635" y="2361"/>
                  </a:cubicBezTo>
                  <a:cubicBezTo>
                    <a:pt x="1401" y="2260"/>
                    <a:pt x="1201" y="2160"/>
                    <a:pt x="968" y="2060"/>
                  </a:cubicBezTo>
                  <a:cubicBezTo>
                    <a:pt x="868" y="2027"/>
                    <a:pt x="734" y="1960"/>
                    <a:pt x="634" y="1894"/>
                  </a:cubicBezTo>
                  <a:cubicBezTo>
                    <a:pt x="534" y="1793"/>
                    <a:pt x="467" y="1660"/>
                    <a:pt x="401" y="1560"/>
                  </a:cubicBezTo>
                  <a:cubicBezTo>
                    <a:pt x="301" y="1427"/>
                    <a:pt x="234" y="1326"/>
                    <a:pt x="167" y="1226"/>
                  </a:cubicBezTo>
                  <a:cubicBezTo>
                    <a:pt x="67" y="1093"/>
                    <a:pt x="67" y="960"/>
                    <a:pt x="67" y="793"/>
                  </a:cubicBezTo>
                  <a:cubicBezTo>
                    <a:pt x="67" y="526"/>
                    <a:pt x="67" y="259"/>
                    <a:pt x="67" y="26"/>
                  </a:cubicBezTo>
                  <a:cubicBezTo>
                    <a:pt x="67" y="9"/>
                    <a:pt x="59" y="0"/>
                    <a:pt x="50"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98" name="Google Shape;2398;p70"/>
            <p:cNvSpPr/>
            <p:nvPr/>
          </p:nvSpPr>
          <p:spPr>
            <a:xfrm>
              <a:off x="3982768" y="1104388"/>
              <a:ext cx="126656" cy="134053"/>
            </a:xfrm>
            <a:custGeom>
              <a:avLst/>
              <a:gdLst/>
              <a:ahLst/>
              <a:cxnLst/>
              <a:rect l="l" t="t" r="r" b="b"/>
              <a:pathLst>
                <a:path w="1969" h="2084" extrusionOk="0">
                  <a:moveTo>
                    <a:pt x="26" y="1"/>
                  </a:moveTo>
                  <a:cubicBezTo>
                    <a:pt x="16" y="1"/>
                    <a:pt x="1" y="16"/>
                    <a:pt x="1" y="16"/>
                  </a:cubicBezTo>
                  <a:cubicBezTo>
                    <a:pt x="34" y="282"/>
                    <a:pt x="68" y="583"/>
                    <a:pt x="134" y="849"/>
                  </a:cubicBezTo>
                  <a:cubicBezTo>
                    <a:pt x="134" y="950"/>
                    <a:pt x="168" y="1050"/>
                    <a:pt x="234" y="1150"/>
                  </a:cubicBezTo>
                  <a:cubicBezTo>
                    <a:pt x="334" y="1250"/>
                    <a:pt x="434" y="1350"/>
                    <a:pt x="535" y="1483"/>
                  </a:cubicBezTo>
                  <a:cubicBezTo>
                    <a:pt x="635" y="1583"/>
                    <a:pt x="735" y="1683"/>
                    <a:pt x="835" y="1783"/>
                  </a:cubicBezTo>
                  <a:cubicBezTo>
                    <a:pt x="901" y="1850"/>
                    <a:pt x="1002" y="1850"/>
                    <a:pt x="1102" y="1884"/>
                  </a:cubicBezTo>
                  <a:cubicBezTo>
                    <a:pt x="1402" y="1950"/>
                    <a:pt x="1669" y="2017"/>
                    <a:pt x="1969" y="2084"/>
                  </a:cubicBezTo>
                  <a:cubicBezTo>
                    <a:pt x="1735" y="2017"/>
                    <a:pt x="1502" y="1950"/>
                    <a:pt x="1268" y="1884"/>
                  </a:cubicBezTo>
                  <a:cubicBezTo>
                    <a:pt x="1135" y="1850"/>
                    <a:pt x="1002" y="1817"/>
                    <a:pt x="901" y="1750"/>
                  </a:cubicBezTo>
                  <a:cubicBezTo>
                    <a:pt x="768" y="1683"/>
                    <a:pt x="701" y="1550"/>
                    <a:pt x="601" y="1483"/>
                  </a:cubicBezTo>
                  <a:cubicBezTo>
                    <a:pt x="501" y="1383"/>
                    <a:pt x="434" y="1283"/>
                    <a:pt x="334" y="1183"/>
                  </a:cubicBezTo>
                  <a:cubicBezTo>
                    <a:pt x="201" y="1050"/>
                    <a:pt x="201" y="916"/>
                    <a:pt x="168" y="783"/>
                  </a:cubicBezTo>
                  <a:cubicBezTo>
                    <a:pt x="134" y="516"/>
                    <a:pt x="68" y="282"/>
                    <a:pt x="34" y="16"/>
                  </a:cubicBezTo>
                  <a:cubicBezTo>
                    <a:pt x="34" y="4"/>
                    <a:pt x="30" y="1"/>
                    <a:pt x="26"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99" name="Google Shape;2399;p70"/>
            <p:cNvSpPr/>
            <p:nvPr/>
          </p:nvSpPr>
          <p:spPr>
            <a:xfrm>
              <a:off x="3948483" y="875775"/>
              <a:ext cx="109481" cy="223208"/>
            </a:xfrm>
            <a:custGeom>
              <a:avLst/>
              <a:gdLst/>
              <a:ahLst/>
              <a:cxnLst/>
              <a:rect l="l" t="t" r="r" b="b"/>
              <a:pathLst>
                <a:path w="1702" h="3470" extrusionOk="0">
                  <a:moveTo>
                    <a:pt x="0" y="3469"/>
                  </a:moveTo>
                  <a:cubicBezTo>
                    <a:pt x="0" y="2836"/>
                    <a:pt x="267" y="2102"/>
                    <a:pt x="467" y="1535"/>
                  </a:cubicBezTo>
                  <a:cubicBezTo>
                    <a:pt x="634" y="1101"/>
                    <a:pt x="834" y="534"/>
                    <a:pt x="1168" y="234"/>
                  </a:cubicBezTo>
                  <a:cubicBezTo>
                    <a:pt x="1401" y="0"/>
                    <a:pt x="1668" y="34"/>
                    <a:pt x="1668" y="367"/>
                  </a:cubicBezTo>
                  <a:cubicBezTo>
                    <a:pt x="1701" y="968"/>
                    <a:pt x="1334" y="1601"/>
                    <a:pt x="1068" y="2135"/>
                  </a:cubicBezTo>
                  <a:cubicBezTo>
                    <a:pt x="901" y="2402"/>
                    <a:pt x="734" y="2702"/>
                    <a:pt x="534" y="2969"/>
                  </a:cubicBezTo>
                  <a:cubicBezTo>
                    <a:pt x="434" y="3103"/>
                    <a:pt x="300" y="3236"/>
                    <a:pt x="200" y="3369"/>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00" name="Google Shape;2400;p70"/>
            <p:cNvSpPr/>
            <p:nvPr/>
          </p:nvSpPr>
          <p:spPr>
            <a:xfrm>
              <a:off x="3866920" y="903628"/>
              <a:ext cx="83751" cy="216840"/>
            </a:xfrm>
            <a:custGeom>
              <a:avLst/>
              <a:gdLst/>
              <a:ahLst/>
              <a:cxnLst/>
              <a:rect l="l" t="t" r="r" b="b"/>
              <a:pathLst>
                <a:path w="1302" h="3371" extrusionOk="0">
                  <a:moveTo>
                    <a:pt x="1235" y="3370"/>
                  </a:moveTo>
                  <a:cubicBezTo>
                    <a:pt x="834" y="2936"/>
                    <a:pt x="601" y="2269"/>
                    <a:pt x="367" y="1736"/>
                  </a:cubicBezTo>
                  <a:cubicBezTo>
                    <a:pt x="201" y="1369"/>
                    <a:pt x="1" y="835"/>
                    <a:pt x="34" y="435"/>
                  </a:cubicBezTo>
                  <a:cubicBezTo>
                    <a:pt x="67" y="134"/>
                    <a:pt x="267" y="1"/>
                    <a:pt x="468" y="234"/>
                  </a:cubicBezTo>
                  <a:cubicBezTo>
                    <a:pt x="868" y="635"/>
                    <a:pt x="1001" y="1302"/>
                    <a:pt x="1135" y="1802"/>
                  </a:cubicBezTo>
                  <a:cubicBezTo>
                    <a:pt x="1201" y="2102"/>
                    <a:pt x="1268" y="2403"/>
                    <a:pt x="1301" y="2703"/>
                  </a:cubicBezTo>
                  <a:cubicBezTo>
                    <a:pt x="1301" y="2870"/>
                    <a:pt x="1268" y="3036"/>
                    <a:pt x="1301" y="3203"/>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01" name="Google Shape;2401;p70"/>
            <p:cNvSpPr/>
            <p:nvPr/>
          </p:nvSpPr>
          <p:spPr>
            <a:xfrm>
              <a:off x="4019241" y="1098663"/>
              <a:ext cx="139585" cy="73009"/>
            </a:xfrm>
            <a:custGeom>
              <a:avLst/>
              <a:gdLst/>
              <a:ahLst/>
              <a:cxnLst/>
              <a:rect l="l" t="t" r="r" b="b"/>
              <a:pathLst>
                <a:path w="2170" h="1135" extrusionOk="0">
                  <a:moveTo>
                    <a:pt x="175" y="0"/>
                  </a:moveTo>
                  <a:cubicBezTo>
                    <a:pt x="127" y="0"/>
                    <a:pt x="80" y="2"/>
                    <a:pt x="34" y="4"/>
                  </a:cubicBezTo>
                  <a:lnTo>
                    <a:pt x="1" y="271"/>
                  </a:lnTo>
                  <a:cubicBezTo>
                    <a:pt x="5" y="271"/>
                    <a:pt x="9" y="271"/>
                    <a:pt x="13" y="271"/>
                  </a:cubicBezTo>
                  <a:cubicBezTo>
                    <a:pt x="302" y="271"/>
                    <a:pt x="1437" y="1135"/>
                    <a:pt x="1919" y="1135"/>
                  </a:cubicBezTo>
                  <a:cubicBezTo>
                    <a:pt x="2042" y="1135"/>
                    <a:pt x="2122" y="1079"/>
                    <a:pt x="2136" y="938"/>
                  </a:cubicBezTo>
                  <a:cubicBezTo>
                    <a:pt x="2169" y="638"/>
                    <a:pt x="1902" y="438"/>
                    <a:pt x="1702" y="338"/>
                  </a:cubicBezTo>
                  <a:cubicBezTo>
                    <a:pt x="1245" y="155"/>
                    <a:pt x="677" y="0"/>
                    <a:pt x="175" y="0"/>
                  </a:cubicBez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402" name="Google Shape;2402;p70"/>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2403" name="Google Shape;2403;p70"/>
          <p:cNvSpPr txBox="1">
            <a:spLocks noGrp="1"/>
          </p:cNvSpPr>
          <p:nvPr>
            <p:ph type="subTitle" idx="1"/>
          </p:nvPr>
        </p:nvSpPr>
        <p:spPr>
          <a:xfrm>
            <a:off x="5293925" y="1990950"/>
            <a:ext cx="3136800" cy="11616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1800"/>
              <a:buNone/>
              <a:defRPr sz="160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Title and text 3">
  <p:cSld name="CUSTOM_27">
    <p:spTree>
      <p:nvGrpSpPr>
        <p:cNvPr id="1" name="Shape 2404"/>
        <p:cNvGrpSpPr/>
        <p:nvPr/>
      </p:nvGrpSpPr>
      <p:grpSpPr>
        <a:xfrm>
          <a:off x="0" y="0"/>
          <a:ext cx="0" cy="0"/>
          <a:chOff x="0" y="0"/>
          <a:chExt cx="0" cy="0"/>
        </a:xfrm>
      </p:grpSpPr>
      <p:grpSp>
        <p:nvGrpSpPr>
          <p:cNvPr id="2405" name="Google Shape;2405;p71"/>
          <p:cNvGrpSpPr/>
          <p:nvPr/>
        </p:nvGrpSpPr>
        <p:grpSpPr>
          <a:xfrm rot="-10095505">
            <a:off x="2884021" y="394508"/>
            <a:ext cx="4967040" cy="4149238"/>
            <a:chOff x="3016500" y="2277900"/>
            <a:chExt cx="1387675" cy="1159200"/>
          </a:xfrm>
        </p:grpSpPr>
        <p:sp>
          <p:nvSpPr>
            <p:cNvPr id="2406" name="Google Shape;2406;p71"/>
            <p:cNvSpPr/>
            <p:nvPr/>
          </p:nvSpPr>
          <p:spPr>
            <a:xfrm>
              <a:off x="3016500" y="2277900"/>
              <a:ext cx="1156675" cy="1136675"/>
            </a:xfrm>
            <a:custGeom>
              <a:avLst/>
              <a:gdLst/>
              <a:ahLst/>
              <a:cxnLst/>
              <a:rect l="l" t="t" r="r" b="b"/>
              <a:pathLst>
                <a:path w="46267" h="45467" extrusionOk="0">
                  <a:moveTo>
                    <a:pt x="25905" y="0"/>
                  </a:moveTo>
                  <a:cubicBezTo>
                    <a:pt x="23434" y="0"/>
                    <a:pt x="21026" y="1266"/>
                    <a:pt x="19681" y="3537"/>
                  </a:cubicBezTo>
                  <a:cubicBezTo>
                    <a:pt x="19447" y="3904"/>
                    <a:pt x="19247" y="4304"/>
                    <a:pt x="19114" y="4704"/>
                  </a:cubicBezTo>
                  <a:cubicBezTo>
                    <a:pt x="19080" y="4704"/>
                    <a:pt x="19047" y="4671"/>
                    <a:pt x="19014" y="4637"/>
                  </a:cubicBezTo>
                  <a:cubicBezTo>
                    <a:pt x="18571" y="4376"/>
                    <a:pt x="18082" y="4251"/>
                    <a:pt x="17599" y="4251"/>
                  </a:cubicBezTo>
                  <a:cubicBezTo>
                    <a:pt x="16660" y="4251"/>
                    <a:pt x="15739" y="4724"/>
                    <a:pt x="15211" y="5605"/>
                  </a:cubicBezTo>
                  <a:cubicBezTo>
                    <a:pt x="15078" y="5838"/>
                    <a:pt x="14978" y="6105"/>
                    <a:pt x="14911" y="6372"/>
                  </a:cubicBezTo>
                  <a:cubicBezTo>
                    <a:pt x="14431" y="6209"/>
                    <a:pt x="13936" y="6130"/>
                    <a:pt x="13444" y="6130"/>
                  </a:cubicBezTo>
                  <a:cubicBezTo>
                    <a:pt x="11919" y="6130"/>
                    <a:pt x="10431" y="6894"/>
                    <a:pt x="9574" y="8307"/>
                  </a:cubicBezTo>
                  <a:cubicBezTo>
                    <a:pt x="8640" y="9908"/>
                    <a:pt x="8806" y="11876"/>
                    <a:pt x="9841" y="13277"/>
                  </a:cubicBezTo>
                  <a:cubicBezTo>
                    <a:pt x="9336" y="13169"/>
                    <a:pt x="8826" y="13116"/>
                    <a:pt x="8318" y="13116"/>
                  </a:cubicBezTo>
                  <a:cubicBezTo>
                    <a:pt x="5839" y="13116"/>
                    <a:pt x="3425" y="14376"/>
                    <a:pt x="2068" y="16646"/>
                  </a:cubicBezTo>
                  <a:cubicBezTo>
                    <a:pt x="0" y="20082"/>
                    <a:pt x="1134" y="24552"/>
                    <a:pt x="4570" y="26586"/>
                  </a:cubicBezTo>
                  <a:cubicBezTo>
                    <a:pt x="5237" y="26987"/>
                    <a:pt x="5938" y="27254"/>
                    <a:pt x="6672" y="27420"/>
                  </a:cubicBezTo>
                  <a:cubicBezTo>
                    <a:pt x="6405" y="29188"/>
                    <a:pt x="7172" y="30990"/>
                    <a:pt x="8806" y="31957"/>
                  </a:cubicBezTo>
                  <a:cubicBezTo>
                    <a:pt x="9529" y="32374"/>
                    <a:pt x="10321" y="32582"/>
                    <a:pt x="11087" y="32582"/>
                  </a:cubicBezTo>
                  <a:cubicBezTo>
                    <a:pt x="11240" y="32582"/>
                    <a:pt x="11392" y="32574"/>
                    <a:pt x="11542" y="32557"/>
                  </a:cubicBezTo>
                  <a:cubicBezTo>
                    <a:pt x="11675" y="33325"/>
                    <a:pt x="12142" y="34058"/>
                    <a:pt x="12843" y="34492"/>
                  </a:cubicBezTo>
                  <a:cubicBezTo>
                    <a:pt x="13285" y="34761"/>
                    <a:pt x="13772" y="34887"/>
                    <a:pt x="14252" y="34887"/>
                  </a:cubicBezTo>
                  <a:cubicBezTo>
                    <a:pt x="14605" y="34887"/>
                    <a:pt x="14953" y="34819"/>
                    <a:pt x="15278" y="34692"/>
                  </a:cubicBezTo>
                  <a:cubicBezTo>
                    <a:pt x="15478" y="35259"/>
                    <a:pt x="15878" y="35793"/>
                    <a:pt x="16445" y="36127"/>
                  </a:cubicBezTo>
                  <a:cubicBezTo>
                    <a:pt x="16812" y="36327"/>
                    <a:pt x="17212" y="36460"/>
                    <a:pt x="17613" y="36494"/>
                  </a:cubicBezTo>
                  <a:cubicBezTo>
                    <a:pt x="16879" y="39496"/>
                    <a:pt x="18146" y="42765"/>
                    <a:pt x="20915" y="44433"/>
                  </a:cubicBezTo>
                  <a:cubicBezTo>
                    <a:pt x="22091" y="45134"/>
                    <a:pt x="23379" y="45467"/>
                    <a:pt x="24646" y="45467"/>
                  </a:cubicBezTo>
                  <a:cubicBezTo>
                    <a:pt x="27117" y="45467"/>
                    <a:pt x="29511" y="44202"/>
                    <a:pt x="30856" y="41931"/>
                  </a:cubicBezTo>
                  <a:cubicBezTo>
                    <a:pt x="31856" y="40263"/>
                    <a:pt x="32090" y="38395"/>
                    <a:pt x="31723" y="36627"/>
                  </a:cubicBezTo>
                  <a:lnTo>
                    <a:pt x="31723" y="36627"/>
                  </a:lnTo>
                  <a:cubicBezTo>
                    <a:pt x="32116" y="36739"/>
                    <a:pt x="32517" y="36794"/>
                    <a:pt x="32916" y="36794"/>
                  </a:cubicBezTo>
                  <a:cubicBezTo>
                    <a:pt x="34416" y="36794"/>
                    <a:pt x="35883" y="36022"/>
                    <a:pt x="36726" y="34626"/>
                  </a:cubicBezTo>
                  <a:cubicBezTo>
                    <a:pt x="37760" y="32891"/>
                    <a:pt x="37494" y="30723"/>
                    <a:pt x="36193" y="29288"/>
                  </a:cubicBezTo>
                  <a:cubicBezTo>
                    <a:pt x="37093" y="29255"/>
                    <a:pt x="37927" y="28788"/>
                    <a:pt x="38428" y="27954"/>
                  </a:cubicBezTo>
                  <a:cubicBezTo>
                    <a:pt x="39061" y="26920"/>
                    <a:pt x="38895" y="25619"/>
                    <a:pt x="38127" y="24718"/>
                  </a:cubicBezTo>
                  <a:cubicBezTo>
                    <a:pt x="40562" y="24685"/>
                    <a:pt x="42897" y="23451"/>
                    <a:pt x="44232" y="21216"/>
                  </a:cubicBezTo>
                  <a:cubicBezTo>
                    <a:pt x="46267" y="17780"/>
                    <a:pt x="45166" y="13310"/>
                    <a:pt x="41730" y="11275"/>
                  </a:cubicBezTo>
                  <a:cubicBezTo>
                    <a:pt x="40562" y="10584"/>
                    <a:pt x="39274" y="10250"/>
                    <a:pt x="38001" y="10250"/>
                  </a:cubicBezTo>
                  <a:cubicBezTo>
                    <a:pt x="37493" y="10250"/>
                    <a:pt x="36988" y="10304"/>
                    <a:pt x="36493" y="10408"/>
                  </a:cubicBezTo>
                  <a:cubicBezTo>
                    <a:pt x="36460" y="9508"/>
                    <a:pt x="35993" y="8607"/>
                    <a:pt x="35159" y="8107"/>
                  </a:cubicBezTo>
                  <a:cubicBezTo>
                    <a:pt x="34702" y="7842"/>
                    <a:pt x="34194" y="7717"/>
                    <a:pt x="33696" y="7717"/>
                  </a:cubicBezTo>
                  <a:cubicBezTo>
                    <a:pt x="33503" y="7717"/>
                    <a:pt x="33311" y="7736"/>
                    <a:pt x="33124" y="7773"/>
                  </a:cubicBezTo>
                  <a:cubicBezTo>
                    <a:pt x="33324" y="5138"/>
                    <a:pt x="32056" y="2469"/>
                    <a:pt x="29621" y="1035"/>
                  </a:cubicBezTo>
                  <a:cubicBezTo>
                    <a:pt x="28456" y="334"/>
                    <a:pt x="27172" y="0"/>
                    <a:pt x="25905" y="0"/>
                  </a:cubicBezTo>
                  <a:close/>
                </a:path>
              </a:pathLst>
            </a:custGeom>
            <a:solidFill>
              <a:srgbClr val="9FC5E8">
                <a:alpha val="3411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07" name="Google Shape;2407;p71"/>
            <p:cNvSpPr/>
            <p:nvPr/>
          </p:nvSpPr>
          <p:spPr>
            <a:xfrm>
              <a:off x="4026375" y="3103500"/>
              <a:ext cx="193500" cy="333600"/>
            </a:xfrm>
            <a:custGeom>
              <a:avLst/>
              <a:gdLst/>
              <a:ahLst/>
              <a:cxnLst/>
              <a:rect l="l" t="t" r="r" b="b"/>
              <a:pathLst>
                <a:path w="7740" h="13344" extrusionOk="0">
                  <a:moveTo>
                    <a:pt x="1" y="0"/>
                  </a:moveTo>
                  <a:lnTo>
                    <a:pt x="4938" y="13343"/>
                  </a:lnTo>
                  <a:lnTo>
                    <a:pt x="7740" y="12109"/>
                  </a:lnTo>
                  <a:lnTo>
                    <a:pt x="1" y="0"/>
                  </a:lnTo>
                  <a:close/>
                </a:path>
              </a:pathLst>
            </a:custGeom>
            <a:solidFill>
              <a:srgbClr val="9FC5E8">
                <a:alpha val="3411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08" name="Google Shape;2408;p71"/>
            <p:cNvSpPr/>
            <p:nvPr/>
          </p:nvSpPr>
          <p:spPr>
            <a:xfrm>
              <a:off x="4047225" y="2869175"/>
              <a:ext cx="356950" cy="76725"/>
            </a:xfrm>
            <a:custGeom>
              <a:avLst/>
              <a:gdLst/>
              <a:ahLst/>
              <a:cxnLst/>
              <a:rect l="l" t="t" r="r" b="b"/>
              <a:pathLst>
                <a:path w="14278" h="3069" extrusionOk="0">
                  <a:moveTo>
                    <a:pt x="14277" y="0"/>
                  </a:moveTo>
                  <a:lnTo>
                    <a:pt x="1" y="1635"/>
                  </a:lnTo>
                  <a:lnTo>
                    <a:pt x="14144" y="3069"/>
                  </a:lnTo>
                  <a:lnTo>
                    <a:pt x="14277" y="0"/>
                  </a:lnTo>
                  <a:close/>
                </a:path>
              </a:pathLst>
            </a:custGeom>
            <a:solidFill>
              <a:srgbClr val="9FC5E8">
                <a:alpha val="3411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409" name="Google Shape;2409;p71"/>
          <p:cNvSpPr/>
          <p:nvPr/>
        </p:nvSpPr>
        <p:spPr>
          <a:xfrm>
            <a:off x="7949675" y="1530825"/>
            <a:ext cx="709700" cy="307725"/>
          </a:xfrm>
          <a:custGeom>
            <a:avLst/>
            <a:gdLst/>
            <a:ahLst/>
            <a:cxnLst/>
            <a:rect l="l" t="t" r="r" b="b"/>
            <a:pathLst>
              <a:path w="28388" h="12309" extrusionOk="0">
                <a:moveTo>
                  <a:pt x="18247" y="0"/>
                </a:moveTo>
                <a:cubicBezTo>
                  <a:pt x="13877" y="0"/>
                  <a:pt x="10141" y="2802"/>
                  <a:pt x="8740" y="6738"/>
                </a:cubicBezTo>
                <a:lnTo>
                  <a:pt x="2769" y="6738"/>
                </a:lnTo>
                <a:cubicBezTo>
                  <a:pt x="1234" y="6738"/>
                  <a:pt x="0" y="7973"/>
                  <a:pt x="0" y="9507"/>
                </a:cubicBezTo>
                <a:cubicBezTo>
                  <a:pt x="0" y="11041"/>
                  <a:pt x="1234" y="12309"/>
                  <a:pt x="2769" y="12309"/>
                </a:cubicBezTo>
                <a:lnTo>
                  <a:pt x="25585" y="12309"/>
                </a:lnTo>
                <a:cubicBezTo>
                  <a:pt x="27153" y="12309"/>
                  <a:pt x="28387" y="11041"/>
                  <a:pt x="28387" y="9507"/>
                </a:cubicBezTo>
                <a:cubicBezTo>
                  <a:pt x="28387" y="9407"/>
                  <a:pt x="28387" y="9273"/>
                  <a:pt x="28354" y="9173"/>
                </a:cubicBezTo>
                <a:cubicBezTo>
                  <a:pt x="28087" y="3836"/>
                  <a:pt x="23684" y="0"/>
                  <a:pt x="18247" y="0"/>
                </a:cubicBezTo>
                <a:close/>
              </a:path>
            </a:pathLst>
          </a:custGeom>
          <a:solidFill>
            <a:srgbClr val="F0EF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10" name="Google Shape;2410;p71"/>
          <p:cNvSpPr/>
          <p:nvPr/>
        </p:nvSpPr>
        <p:spPr>
          <a:xfrm flipH="1">
            <a:off x="501450" y="3638288"/>
            <a:ext cx="709700" cy="307725"/>
          </a:xfrm>
          <a:custGeom>
            <a:avLst/>
            <a:gdLst/>
            <a:ahLst/>
            <a:cxnLst/>
            <a:rect l="l" t="t" r="r" b="b"/>
            <a:pathLst>
              <a:path w="28388" h="12309" extrusionOk="0">
                <a:moveTo>
                  <a:pt x="18247" y="0"/>
                </a:moveTo>
                <a:cubicBezTo>
                  <a:pt x="13877" y="0"/>
                  <a:pt x="10141" y="2802"/>
                  <a:pt x="8740" y="6738"/>
                </a:cubicBezTo>
                <a:lnTo>
                  <a:pt x="2769" y="6738"/>
                </a:lnTo>
                <a:cubicBezTo>
                  <a:pt x="1234" y="6738"/>
                  <a:pt x="0" y="7973"/>
                  <a:pt x="0" y="9507"/>
                </a:cubicBezTo>
                <a:cubicBezTo>
                  <a:pt x="0" y="11041"/>
                  <a:pt x="1234" y="12309"/>
                  <a:pt x="2769" y="12309"/>
                </a:cubicBezTo>
                <a:lnTo>
                  <a:pt x="25585" y="12309"/>
                </a:lnTo>
                <a:cubicBezTo>
                  <a:pt x="27153" y="12309"/>
                  <a:pt x="28387" y="11041"/>
                  <a:pt x="28387" y="9507"/>
                </a:cubicBezTo>
                <a:cubicBezTo>
                  <a:pt x="28387" y="9407"/>
                  <a:pt x="28387" y="9273"/>
                  <a:pt x="28354" y="9173"/>
                </a:cubicBezTo>
                <a:cubicBezTo>
                  <a:pt x="28087" y="3836"/>
                  <a:pt x="23684" y="0"/>
                  <a:pt x="18247" y="0"/>
                </a:cubicBezTo>
                <a:close/>
              </a:path>
            </a:pathLst>
          </a:custGeom>
          <a:solidFill>
            <a:srgbClr val="F0EF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411" name="Google Shape;2411;p71"/>
          <p:cNvGrpSpPr/>
          <p:nvPr/>
        </p:nvGrpSpPr>
        <p:grpSpPr>
          <a:xfrm>
            <a:off x="586429" y="1216050"/>
            <a:ext cx="253593" cy="322744"/>
            <a:chOff x="3828325" y="875775"/>
            <a:chExt cx="330501" cy="420623"/>
          </a:xfrm>
        </p:grpSpPr>
        <p:sp>
          <p:nvSpPr>
            <p:cNvPr id="2412" name="Google Shape;2412;p71"/>
            <p:cNvSpPr/>
            <p:nvPr/>
          </p:nvSpPr>
          <p:spPr>
            <a:xfrm>
              <a:off x="3884094" y="1119247"/>
              <a:ext cx="53711" cy="53776"/>
            </a:xfrm>
            <a:custGeom>
              <a:avLst/>
              <a:gdLst/>
              <a:ahLst/>
              <a:cxnLst/>
              <a:rect l="l" t="t" r="r" b="b"/>
              <a:pathLst>
                <a:path w="835" h="836" extrusionOk="0">
                  <a:moveTo>
                    <a:pt x="474" y="1"/>
                  </a:moveTo>
                  <a:cubicBezTo>
                    <a:pt x="323" y="1"/>
                    <a:pt x="155" y="120"/>
                    <a:pt x="100" y="285"/>
                  </a:cubicBezTo>
                  <a:cubicBezTo>
                    <a:pt x="0" y="485"/>
                    <a:pt x="67" y="719"/>
                    <a:pt x="234" y="819"/>
                  </a:cubicBezTo>
                  <a:cubicBezTo>
                    <a:pt x="269" y="830"/>
                    <a:pt x="305" y="836"/>
                    <a:pt x="340" y="836"/>
                  </a:cubicBezTo>
                  <a:cubicBezTo>
                    <a:pt x="502" y="836"/>
                    <a:pt x="652" y="716"/>
                    <a:pt x="734" y="552"/>
                  </a:cubicBezTo>
                  <a:cubicBezTo>
                    <a:pt x="834" y="352"/>
                    <a:pt x="734" y="118"/>
                    <a:pt x="567" y="18"/>
                  </a:cubicBezTo>
                  <a:cubicBezTo>
                    <a:pt x="538" y="6"/>
                    <a:pt x="506" y="1"/>
                    <a:pt x="474"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13" name="Google Shape;2413;p71"/>
            <p:cNvSpPr/>
            <p:nvPr/>
          </p:nvSpPr>
          <p:spPr>
            <a:xfrm>
              <a:off x="3918444" y="1068109"/>
              <a:ext cx="126656" cy="79699"/>
            </a:xfrm>
            <a:custGeom>
              <a:avLst/>
              <a:gdLst/>
              <a:ahLst/>
              <a:cxnLst/>
              <a:rect l="l" t="t" r="r" b="b"/>
              <a:pathLst>
                <a:path w="1969" h="1239" extrusionOk="0">
                  <a:moveTo>
                    <a:pt x="1114" y="1"/>
                  </a:moveTo>
                  <a:cubicBezTo>
                    <a:pt x="642" y="1"/>
                    <a:pt x="123" y="511"/>
                    <a:pt x="0" y="880"/>
                  </a:cubicBezTo>
                  <a:lnTo>
                    <a:pt x="0" y="1180"/>
                  </a:lnTo>
                  <a:cubicBezTo>
                    <a:pt x="43" y="1223"/>
                    <a:pt x="86" y="1238"/>
                    <a:pt x="130" y="1238"/>
                  </a:cubicBezTo>
                  <a:cubicBezTo>
                    <a:pt x="223" y="1238"/>
                    <a:pt x="320" y="1169"/>
                    <a:pt x="434" y="1147"/>
                  </a:cubicBezTo>
                  <a:cubicBezTo>
                    <a:pt x="551" y="1108"/>
                    <a:pt x="668" y="1091"/>
                    <a:pt x="785" y="1091"/>
                  </a:cubicBezTo>
                  <a:cubicBezTo>
                    <a:pt x="868" y="1091"/>
                    <a:pt x="951" y="1099"/>
                    <a:pt x="1034" y="1113"/>
                  </a:cubicBezTo>
                  <a:cubicBezTo>
                    <a:pt x="1188" y="1113"/>
                    <a:pt x="1349" y="1156"/>
                    <a:pt x="1488" y="1156"/>
                  </a:cubicBezTo>
                  <a:cubicBezTo>
                    <a:pt x="1650" y="1156"/>
                    <a:pt x="1781" y="1098"/>
                    <a:pt x="1835" y="846"/>
                  </a:cubicBezTo>
                  <a:cubicBezTo>
                    <a:pt x="1968" y="446"/>
                    <a:pt x="1601" y="113"/>
                    <a:pt x="1234" y="12"/>
                  </a:cubicBezTo>
                  <a:cubicBezTo>
                    <a:pt x="1195" y="5"/>
                    <a:pt x="1155" y="1"/>
                    <a:pt x="1114"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14" name="Google Shape;2414;p71"/>
            <p:cNvSpPr/>
            <p:nvPr/>
          </p:nvSpPr>
          <p:spPr>
            <a:xfrm>
              <a:off x="3828325" y="1159001"/>
              <a:ext cx="81564" cy="135211"/>
            </a:xfrm>
            <a:custGeom>
              <a:avLst/>
              <a:gdLst/>
              <a:ahLst/>
              <a:cxnLst/>
              <a:rect l="l" t="t" r="r" b="b"/>
              <a:pathLst>
                <a:path w="1268" h="2102" extrusionOk="0">
                  <a:moveTo>
                    <a:pt x="1234" y="0"/>
                  </a:moveTo>
                  <a:cubicBezTo>
                    <a:pt x="1168" y="0"/>
                    <a:pt x="1101" y="134"/>
                    <a:pt x="1068" y="167"/>
                  </a:cubicBezTo>
                  <a:cubicBezTo>
                    <a:pt x="1001" y="267"/>
                    <a:pt x="934" y="334"/>
                    <a:pt x="867" y="434"/>
                  </a:cubicBezTo>
                  <a:cubicBezTo>
                    <a:pt x="734" y="601"/>
                    <a:pt x="634" y="768"/>
                    <a:pt x="534" y="968"/>
                  </a:cubicBezTo>
                  <a:cubicBezTo>
                    <a:pt x="400" y="1135"/>
                    <a:pt x="300" y="1335"/>
                    <a:pt x="234" y="1535"/>
                  </a:cubicBezTo>
                  <a:cubicBezTo>
                    <a:pt x="134" y="1702"/>
                    <a:pt x="33" y="1902"/>
                    <a:pt x="0" y="2102"/>
                  </a:cubicBezTo>
                  <a:cubicBezTo>
                    <a:pt x="67" y="1935"/>
                    <a:pt x="134" y="1735"/>
                    <a:pt x="234" y="1568"/>
                  </a:cubicBezTo>
                  <a:cubicBezTo>
                    <a:pt x="334" y="1401"/>
                    <a:pt x="400" y="1201"/>
                    <a:pt x="500" y="1035"/>
                  </a:cubicBezTo>
                  <a:cubicBezTo>
                    <a:pt x="634" y="868"/>
                    <a:pt x="734" y="701"/>
                    <a:pt x="834" y="534"/>
                  </a:cubicBezTo>
                  <a:cubicBezTo>
                    <a:pt x="901" y="467"/>
                    <a:pt x="967" y="367"/>
                    <a:pt x="1034" y="301"/>
                  </a:cubicBezTo>
                  <a:cubicBezTo>
                    <a:pt x="1068" y="234"/>
                    <a:pt x="1101" y="201"/>
                    <a:pt x="1134" y="167"/>
                  </a:cubicBezTo>
                  <a:cubicBezTo>
                    <a:pt x="1168" y="134"/>
                    <a:pt x="1201" y="101"/>
                    <a:pt x="1234" y="67"/>
                  </a:cubicBezTo>
                  <a:cubicBezTo>
                    <a:pt x="1268" y="67"/>
                    <a:pt x="1268" y="67"/>
                    <a:pt x="1268" y="34"/>
                  </a:cubicBezTo>
                  <a:cubicBezTo>
                    <a:pt x="1268" y="34"/>
                    <a:pt x="1234" y="0"/>
                    <a:pt x="1234"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15" name="Google Shape;2415;p71"/>
            <p:cNvSpPr/>
            <p:nvPr/>
          </p:nvSpPr>
          <p:spPr>
            <a:xfrm>
              <a:off x="3839003" y="1079623"/>
              <a:ext cx="77319" cy="60144"/>
            </a:xfrm>
            <a:custGeom>
              <a:avLst/>
              <a:gdLst/>
              <a:ahLst/>
              <a:cxnLst/>
              <a:rect l="l" t="t" r="r" b="b"/>
              <a:pathLst>
                <a:path w="1202" h="935" extrusionOk="0">
                  <a:moveTo>
                    <a:pt x="1" y="0"/>
                  </a:moveTo>
                  <a:cubicBezTo>
                    <a:pt x="1" y="0"/>
                    <a:pt x="1" y="34"/>
                    <a:pt x="1" y="34"/>
                  </a:cubicBezTo>
                  <a:cubicBezTo>
                    <a:pt x="501" y="200"/>
                    <a:pt x="902" y="534"/>
                    <a:pt x="1202" y="934"/>
                  </a:cubicBezTo>
                  <a:cubicBezTo>
                    <a:pt x="935" y="501"/>
                    <a:pt x="501" y="200"/>
                    <a:pt x="1"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16" name="Google Shape;2416;p71"/>
            <p:cNvSpPr/>
            <p:nvPr/>
          </p:nvSpPr>
          <p:spPr>
            <a:xfrm>
              <a:off x="3845435" y="1103230"/>
              <a:ext cx="58021" cy="37501"/>
            </a:xfrm>
            <a:custGeom>
              <a:avLst/>
              <a:gdLst/>
              <a:ahLst/>
              <a:cxnLst/>
              <a:rect l="l" t="t" r="r" b="b"/>
              <a:pathLst>
                <a:path w="902" h="583" extrusionOk="0">
                  <a:moveTo>
                    <a:pt x="1" y="0"/>
                  </a:moveTo>
                  <a:lnTo>
                    <a:pt x="1" y="0"/>
                  </a:lnTo>
                  <a:cubicBezTo>
                    <a:pt x="301" y="167"/>
                    <a:pt x="601" y="334"/>
                    <a:pt x="868" y="567"/>
                  </a:cubicBezTo>
                  <a:cubicBezTo>
                    <a:pt x="868" y="578"/>
                    <a:pt x="872" y="582"/>
                    <a:pt x="877" y="582"/>
                  </a:cubicBezTo>
                  <a:cubicBezTo>
                    <a:pt x="887" y="582"/>
                    <a:pt x="902" y="567"/>
                    <a:pt x="902" y="567"/>
                  </a:cubicBezTo>
                  <a:cubicBezTo>
                    <a:pt x="601" y="334"/>
                    <a:pt x="335" y="134"/>
                    <a:pt x="1"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17" name="Google Shape;2417;p71"/>
            <p:cNvSpPr/>
            <p:nvPr/>
          </p:nvSpPr>
          <p:spPr>
            <a:xfrm>
              <a:off x="3939864" y="1116610"/>
              <a:ext cx="68763" cy="179788"/>
            </a:xfrm>
            <a:custGeom>
              <a:avLst/>
              <a:gdLst/>
              <a:ahLst/>
              <a:cxnLst/>
              <a:rect l="l" t="t" r="r" b="b"/>
              <a:pathLst>
                <a:path w="1069" h="2795" extrusionOk="0">
                  <a:moveTo>
                    <a:pt x="413" y="1"/>
                  </a:moveTo>
                  <a:cubicBezTo>
                    <a:pt x="401" y="1"/>
                    <a:pt x="384" y="9"/>
                    <a:pt x="368" y="26"/>
                  </a:cubicBezTo>
                  <a:cubicBezTo>
                    <a:pt x="268" y="259"/>
                    <a:pt x="201" y="526"/>
                    <a:pt x="101" y="793"/>
                  </a:cubicBezTo>
                  <a:cubicBezTo>
                    <a:pt x="67" y="893"/>
                    <a:pt x="1" y="993"/>
                    <a:pt x="34" y="1126"/>
                  </a:cubicBezTo>
                  <a:cubicBezTo>
                    <a:pt x="67" y="1260"/>
                    <a:pt x="101" y="1393"/>
                    <a:pt x="134" y="1527"/>
                  </a:cubicBezTo>
                  <a:cubicBezTo>
                    <a:pt x="167" y="1660"/>
                    <a:pt x="201" y="1827"/>
                    <a:pt x="234" y="1960"/>
                  </a:cubicBezTo>
                  <a:cubicBezTo>
                    <a:pt x="268" y="2027"/>
                    <a:pt x="368" y="2127"/>
                    <a:pt x="434" y="2194"/>
                  </a:cubicBezTo>
                  <a:cubicBezTo>
                    <a:pt x="634" y="2394"/>
                    <a:pt x="835" y="2594"/>
                    <a:pt x="1068" y="2794"/>
                  </a:cubicBezTo>
                  <a:cubicBezTo>
                    <a:pt x="1068" y="2794"/>
                    <a:pt x="1068" y="2761"/>
                    <a:pt x="1068" y="2761"/>
                  </a:cubicBezTo>
                  <a:cubicBezTo>
                    <a:pt x="901" y="2594"/>
                    <a:pt x="735" y="2427"/>
                    <a:pt x="568" y="2261"/>
                  </a:cubicBezTo>
                  <a:cubicBezTo>
                    <a:pt x="468" y="2194"/>
                    <a:pt x="368" y="2094"/>
                    <a:pt x="301" y="1960"/>
                  </a:cubicBezTo>
                  <a:cubicBezTo>
                    <a:pt x="234" y="1860"/>
                    <a:pt x="234" y="1694"/>
                    <a:pt x="201" y="1560"/>
                  </a:cubicBezTo>
                  <a:cubicBezTo>
                    <a:pt x="167" y="1460"/>
                    <a:pt x="134" y="1327"/>
                    <a:pt x="101" y="1193"/>
                  </a:cubicBezTo>
                  <a:cubicBezTo>
                    <a:pt x="67" y="1026"/>
                    <a:pt x="101" y="893"/>
                    <a:pt x="167" y="760"/>
                  </a:cubicBezTo>
                  <a:cubicBezTo>
                    <a:pt x="268" y="526"/>
                    <a:pt x="334" y="259"/>
                    <a:pt x="434" y="26"/>
                  </a:cubicBezTo>
                  <a:cubicBezTo>
                    <a:pt x="434" y="9"/>
                    <a:pt x="426" y="1"/>
                    <a:pt x="413"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18" name="Google Shape;2418;p71"/>
            <p:cNvSpPr/>
            <p:nvPr/>
          </p:nvSpPr>
          <p:spPr>
            <a:xfrm>
              <a:off x="3957039" y="1118733"/>
              <a:ext cx="85874" cy="169046"/>
            </a:xfrm>
            <a:custGeom>
              <a:avLst/>
              <a:gdLst/>
              <a:ahLst/>
              <a:cxnLst/>
              <a:rect l="l" t="t" r="r" b="b"/>
              <a:pathLst>
                <a:path w="1335" h="2628" extrusionOk="0">
                  <a:moveTo>
                    <a:pt x="217" y="1"/>
                  </a:moveTo>
                  <a:cubicBezTo>
                    <a:pt x="209" y="1"/>
                    <a:pt x="201" y="9"/>
                    <a:pt x="201" y="26"/>
                  </a:cubicBezTo>
                  <a:cubicBezTo>
                    <a:pt x="134" y="293"/>
                    <a:pt x="101" y="560"/>
                    <a:pt x="34" y="827"/>
                  </a:cubicBezTo>
                  <a:cubicBezTo>
                    <a:pt x="34" y="960"/>
                    <a:pt x="1" y="1060"/>
                    <a:pt x="34" y="1160"/>
                  </a:cubicBezTo>
                  <a:cubicBezTo>
                    <a:pt x="101" y="1294"/>
                    <a:pt x="134" y="1427"/>
                    <a:pt x="201" y="1560"/>
                  </a:cubicBezTo>
                  <a:cubicBezTo>
                    <a:pt x="267" y="1694"/>
                    <a:pt x="301" y="1827"/>
                    <a:pt x="367" y="1961"/>
                  </a:cubicBezTo>
                  <a:cubicBezTo>
                    <a:pt x="434" y="2061"/>
                    <a:pt x="534" y="2094"/>
                    <a:pt x="601" y="2161"/>
                  </a:cubicBezTo>
                  <a:cubicBezTo>
                    <a:pt x="868" y="2328"/>
                    <a:pt x="1101" y="2494"/>
                    <a:pt x="1335" y="2628"/>
                  </a:cubicBezTo>
                  <a:cubicBezTo>
                    <a:pt x="1168" y="2494"/>
                    <a:pt x="968" y="2361"/>
                    <a:pt x="768" y="2228"/>
                  </a:cubicBezTo>
                  <a:cubicBezTo>
                    <a:pt x="668" y="2161"/>
                    <a:pt x="534" y="2061"/>
                    <a:pt x="434" y="1961"/>
                  </a:cubicBezTo>
                  <a:cubicBezTo>
                    <a:pt x="367" y="1861"/>
                    <a:pt x="334" y="1727"/>
                    <a:pt x="267" y="1594"/>
                  </a:cubicBezTo>
                  <a:cubicBezTo>
                    <a:pt x="234" y="1460"/>
                    <a:pt x="167" y="1360"/>
                    <a:pt x="134" y="1227"/>
                  </a:cubicBezTo>
                  <a:cubicBezTo>
                    <a:pt x="67" y="1093"/>
                    <a:pt x="67" y="960"/>
                    <a:pt x="101" y="793"/>
                  </a:cubicBezTo>
                  <a:cubicBezTo>
                    <a:pt x="167" y="526"/>
                    <a:pt x="201" y="293"/>
                    <a:pt x="234" y="26"/>
                  </a:cubicBezTo>
                  <a:cubicBezTo>
                    <a:pt x="234" y="9"/>
                    <a:pt x="226" y="1"/>
                    <a:pt x="217"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19" name="Google Shape;2419;p71"/>
            <p:cNvSpPr/>
            <p:nvPr/>
          </p:nvSpPr>
          <p:spPr>
            <a:xfrm>
              <a:off x="3974213" y="1103745"/>
              <a:ext cx="105171" cy="153994"/>
            </a:xfrm>
            <a:custGeom>
              <a:avLst/>
              <a:gdLst/>
              <a:ahLst/>
              <a:cxnLst/>
              <a:rect l="l" t="t" r="r" b="b"/>
              <a:pathLst>
                <a:path w="1635" h="2394" extrusionOk="0">
                  <a:moveTo>
                    <a:pt x="50" y="0"/>
                  </a:moveTo>
                  <a:cubicBezTo>
                    <a:pt x="42" y="0"/>
                    <a:pt x="34" y="9"/>
                    <a:pt x="34" y="26"/>
                  </a:cubicBezTo>
                  <a:cubicBezTo>
                    <a:pt x="34" y="292"/>
                    <a:pt x="34" y="559"/>
                    <a:pt x="34" y="859"/>
                  </a:cubicBezTo>
                  <a:cubicBezTo>
                    <a:pt x="34" y="960"/>
                    <a:pt x="0" y="1060"/>
                    <a:pt x="67" y="1160"/>
                  </a:cubicBezTo>
                  <a:cubicBezTo>
                    <a:pt x="134" y="1293"/>
                    <a:pt x="234" y="1427"/>
                    <a:pt x="301" y="1527"/>
                  </a:cubicBezTo>
                  <a:cubicBezTo>
                    <a:pt x="401" y="1660"/>
                    <a:pt x="467" y="1760"/>
                    <a:pt x="567" y="1894"/>
                  </a:cubicBezTo>
                  <a:cubicBezTo>
                    <a:pt x="634" y="1960"/>
                    <a:pt x="734" y="1994"/>
                    <a:pt x="834" y="2027"/>
                  </a:cubicBezTo>
                  <a:cubicBezTo>
                    <a:pt x="1101" y="2160"/>
                    <a:pt x="1335" y="2260"/>
                    <a:pt x="1635" y="2394"/>
                  </a:cubicBezTo>
                  <a:cubicBezTo>
                    <a:pt x="1635" y="2394"/>
                    <a:pt x="1635" y="2394"/>
                    <a:pt x="1635" y="2361"/>
                  </a:cubicBezTo>
                  <a:cubicBezTo>
                    <a:pt x="1401" y="2260"/>
                    <a:pt x="1201" y="2160"/>
                    <a:pt x="968" y="2060"/>
                  </a:cubicBezTo>
                  <a:cubicBezTo>
                    <a:pt x="868" y="2027"/>
                    <a:pt x="734" y="1960"/>
                    <a:pt x="634" y="1894"/>
                  </a:cubicBezTo>
                  <a:cubicBezTo>
                    <a:pt x="534" y="1793"/>
                    <a:pt x="467" y="1660"/>
                    <a:pt x="401" y="1560"/>
                  </a:cubicBezTo>
                  <a:cubicBezTo>
                    <a:pt x="301" y="1427"/>
                    <a:pt x="234" y="1326"/>
                    <a:pt x="167" y="1226"/>
                  </a:cubicBezTo>
                  <a:cubicBezTo>
                    <a:pt x="67" y="1093"/>
                    <a:pt x="67" y="960"/>
                    <a:pt x="67" y="793"/>
                  </a:cubicBezTo>
                  <a:cubicBezTo>
                    <a:pt x="67" y="526"/>
                    <a:pt x="67" y="259"/>
                    <a:pt x="67" y="26"/>
                  </a:cubicBezTo>
                  <a:cubicBezTo>
                    <a:pt x="67" y="9"/>
                    <a:pt x="59" y="0"/>
                    <a:pt x="50"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20" name="Google Shape;2420;p71"/>
            <p:cNvSpPr/>
            <p:nvPr/>
          </p:nvSpPr>
          <p:spPr>
            <a:xfrm>
              <a:off x="3982768" y="1104388"/>
              <a:ext cx="126656" cy="134053"/>
            </a:xfrm>
            <a:custGeom>
              <a:avLst/>
              <a:gdLst/>
              <a:ahLst/>
              <a:cxnLst/>
              <a:rect l="l" t="t" r="r" b="b"/>
              <a:pathLst>
                <a:path w="1969" h="2084" extrusionOk="0">
                  <a:moveTo>
                    <a:pt x="26" y="1"/>
                  </a:moveTo>
                  <a:cubicBezTo>
                    <a:pt x="16" y="1"/>
                    <a:pt x="1" y="16"/>
                    <a:pt x="1" y="16"/>
                  </a:cubicBezTo>
                  <a:cubicBezTo>
                    <a:pt x="34" y="282"/>
                    <a:pt x="68" y="583"/>
                    <a:pt x="134" y="849"/>
                  </a:cubicBezTo>
                  <a:cubicBezTo>
                    <a:pt x="134" y="950"/>
                    <a:pt x="168" y="1050"/>
                    <a:pt x="234" y="1150"/>
                  </a:cubicBezTo>
                  <a:cubicBezTo>
                    <a:pt x="334" y="1250"/>
                    <a:pt x="434" y="1350"/>
                    <a:pt x="535" y="1483"/>
                  </a:cubicBezTo>
                  <a:cubicBezTo>
                    <a:pt x="635" y="1583"/>
                    <a:pt x="735" y="1683"/>
                    <a:pt x="835" y="1783"/>
                  </a:cubicBezTo>
                  <a:cubicBezTo>
                    <a:pt x="901" y="1850"/>
                    <a:pt x="1002" y="1850"/>
                    <a:pt x="1102" y="1884"/>
                  </a:cubicBezTo>
                  <a:cubicBezTo>
                    <a:pt x="1402" y="1950"/>
                    <a:pt x="1669" y="2017"/>
                    <a:pt x="1969" y="2084"/>
                  </a:cubicBezTo>
                  <a:cubicBezTo>
                    <a:pt x="1735" y="2017"/>
                    <a:pt x="1502" y="1950"/>
                    <a:pt x="1268" y="1884"/>
                  </a:cubicBezTo>
                  <a:cubicBezTo>
                    <a:pt x="1135" y="1850"/>
                    <a:pt x="1002" y="1817"/>
                    <a:pt x="901" y="1750"/>
                  </a:cubicBezTo>
                  <a:cubicBezTo>
                    <a:pt x="768" y="1683"/>
                    <a:pt x="701" y="1550"/>
                    <a:pt x="601" y="1483"/>
                  </a:cubicBezTo>
                  <a:cubicBezTo>
                    <a:pt x="501" y="1383"/>
                    <a:pt x="434" y="1283"/>
                    <a:pt x="334" y="1183"/>
                  </a:cubicBezTo>
                  <a:cubicBezTo>
                    <a:pt x="201" y="1050"/>
                    <a:pt x="201" y="916"/>
                    <a:pt x="168" y="783"/>
                  </a:cubicBezTo>
                  <a:cubicBezTo>
                    <a:pt x="134" y="516"/>
                    <a:pt x="68" y="282"/>
                    <a:pt x="34" y="16"/>
                  </a:cubicBezTo>
                  <a:cubicBezTo>
                    <a:pt x="34" y="4"/>
                    <a:pt x="30" y="1"/>
                    <a:pt x="26"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21" name="Google Shape;2421;p71"/>
            <p:cNvSpPr/>
            <p:nvPr/>
          </p:nvSpPr>
          <p:spPr>
            <a:xfrm>
              <a:off x="3948483" y="875775"/>
              <a:ext cx="109481" cy="223208"/>
            </a:xfrm>
            <a:custGeom>
              <a:avLst/>
              <a:gdLst/>
              <a:ahLst/>
              <a:cxnLst/>
              <a:rect l="l" t="t" r="r" b="b"/>
              <a:pathLst>
                <a:path w="1702" h="3470" extrusionOk="0">
                  <a:moveTo>
                    <a:pt x="0" y="3469"/>
                  </a:moveTo>
                  <a:cubicBezTo>
                    <a:pt x="0" y="2836"/>
                    <a:pt x="267" y="2102"/>
                    <a:pt x="467" y="1535"/>
                  </a:cubicBezTo>
                  <a:cubicBezTo>
                    <a:pt x="634" y="1101"/>
                    <a:pt x="834" y="534"/>
                    <a:pt x="1168" y="234"/>
                  </a:cubicBezTo>
                  <a:cubicBezTo>
                    <a:pt x="1401" y="0"/>
                    <a:pt x="1668" y="34"/>
                    <a:pt x="1668" y="367"/>
                  </a:cubicBezTo>
                  <a:cubicBezTo>
                    <a:pt x="1701" y="968"/>
                    <a:pt x="1334" y="1601"/>
                    <a:pt x="1068" y="2135"/>
                  </a:cubicBezTo>
                  <a:cubicBezTo>
                    <a:pt x="901" y="2402"/>
                    <a:pt x="734" y="2702"/>
                    <a:pt x="534" y="2969"/>
                  </a:cubicBezTo>
                  <a:cubicBezTo>
                    <a:pt x="434" y="3103"/>
                    <a:pt x="300" y="3236"/>
                    <a:pt x="200" y="3369"/>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22" name="Google Shape;2422;p71"/>
            <p:cNvSpPr/>
            <p:nvPr/>
          </p:nvSpPr>
          <p:spPr>
            <a:xfrm>
              <a:off x="3866920" y="903628"/>
              <a:ext cx="83751" cy="216840"/>
            </a:xfrm>
            <a:custGeom>
              <a:avLst/>
              <a:gdLst/>
              <a:ahLst/>
              <a:cxnLst/>
              <a:rect l="l" t="t" r="r" b="b"/>
              <a:pathLst>
                <a:path w="1302" h="3371" extrusionOk="0">
                  <a:moveTo>
                    <a:pt x="1235" y="3370"/>
                  </a:moveTo>
                  <a:cubicBezTo>
                    <a:pt x="834" y="2936"/>
                    <a:pt x="601" y="2269"/>
                    <a:pt x="367" y="1736"/>
                  </a:cubicBezTo>
                  <a:cubicBezTo>
                    <a:pt x="201" y="1369"/>
                    <a:pt x="1" y="835"/>
                    <a:pt x="34" y="435"/>
                  </a:cubicBezTo>
                  <a:cubicBezTo>
                    <a:pt x="67" y="134"/>
                    <a:pt x="267" y="1"/>
                    <a:pt x="468" y="234"/>
                  </a:cubicBezTo>
                  <a:cubicBezTo>
                    <a:pt x="868" y="635"/>
                    <a:pt x="1001" y="1302"/>
                    <a:pt x="1135" y="1802"/>
                  </a:cubicBezTo>
                  <a:cubicBezTo>
                    <a:pt x="1201" y="2102"/>
                    <a:pt x="1268" y="2403"/>
                    <a:pt x="1301" y="2703"/>
                  </a:cubicBezTo>
                  <a:cubicBezTo>
                    <a:pt x="1301" y="2870"/>
                    <a:pt x="1268" y="3036"/>
                    <a:pt x="1301" y="3203"/>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23" name="Google Shape;2423;p71"/>
            <p:cNvSpPr/>
            <p:nvPr/>
          </p:nvSpPr>
          <p:spPr>
            <a:xfrm>
              <a:off x="4019241" y="1098663"/>
              <a:ext cx="139585" cy="73009"/>
            </a:xfrm>
            <a:custGeom>
              <a:avLst/>
              <a:gdLst/>
              <a:ahLst/>
              <a:cxnLst/>
              <a:rect l="l" t="t" r="r" b="b"/>
              <a:pathLst>
                <a:path w="2170" h="1135" extrusionOk="0">
                  <a:moveTo>
                    <a:pt x="175" y="0"/>
                  </a:moveTo>
                  <a:cubicBezTo>
                    <a:pt x="127" y="0"/>
                    <a:pt x="80" y="2"/>
                    <a:pt x="34" y="4"/>
                  </a:cubicBezTo>
                  <a:lnTo>
                    <a:pt x="1" y="271"/>
                  </a:lnTo>
                  <a:cubicBezTo>
                    <a:pt x="5" y="271"/>
                    <a:pt x="9" y="271"/>
                    <a:pt x="13" y="271"/>
                  </a:cubicBezTo>
                  <a:cubicBezTo>
                    <a:pt x="302" y="271"/>
                    <a:pt x="1437" y="1135"/>
                    <a:pt x="1919" y="1135"/>
                  </a:cubicBezTo>
                  <a:cubicBezTo>
                    <a:pt x="2042" y="1135"/>
                    <a:pt x="2122" y="1079"/>
                    <a:pt x="2136" y="938"/>
                  </a:cubicBezTo>
                  <a:cubicBezTo>
                    <a:pt x="2169" y="638"/>
                    <a:pt x="1902" y="438"/>
                    <a:pt x="1702" y="338"/>
                  </a:cubicBezTo>
                  <a:cubicBezTo>
                    <a:pt x="1245" y="155"/>
                    <a:pt x="677" y="0"/>
                    <a:pt x="175" y="0"/>
                  </a:cubicBez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424" name="Google Shape;2424;p71"/>
          <p:cNvGrpSpPr/>
          <p:nvPr/>
        </p:nvGrpSpPr>
        <p:grpSpPr>
          <a:xfrm flipH="1">
            <a:off x="7653729" y="4352875"/>
            <a:ext cx="253593" cy="322744"/>
            <a:chOff x="3828325" y="875775"/>
            <a:chExt cx="330501" cy="420623"/>
          </a:xfrm>
        </p:grpSpPr>
        <p:sp>
          <p:nvSpPr>
            <p:cNvPr id="2425" name="Google Shape;2425;p71"/>
            <p:cNvSpPr/>
            <p:nvPr/>
          </p:nvSpPr>
          <p:spPr>
            <a:xfrm>
              <a:off x="3884094" y="1119247"/>
              <a:ext cx="53711" cy="53776"/>
            </a:xfrm>
            <a:custGeom>
              <a:avLst/>
              <a:gdLst/>
              <a:ahLst/>
              <a:cxnLst/>
              <a:rect l="l" t="t" r="r" b="b"/>
              <a:pathLst>
                <a:path w="835" h="836" extrusionOk="0">
                  <a:moveTo>
                    <a:pt x="474" y="1"/>
                  </a:moveTo>
                  <a:cubicBezTo>
                    <a:pt x="323" y="1"/>
                    <a:pt x="155" y="120"/>
                    <a:pt x="100" y="285"/>
                  </a:cubicBezTo>
                  <a:cubicBezTo>
                    <a:pt x="0" y="485"/>
                    <a:pt x="67" y="719"/>
                    <a:pt x="234" y="819"/>
                  </a:cubicBezTo>
                  <a:cubicBezTo>
                    <a:pt x="269" y="830"/>
                    <a:pt x="305" y="836"/>
                    <a:pt x="340" y="836"/>
                  </a:cubicBezTo>
                  <a:cubicBezTo>
                    <a:pt x="502" y="836"/>
                    <a:pt x="652" y="716"/>
                    <a:pt x="734" y="552"/>
                  </a:cubicBezTo>
                  <a:cubicBezTo>
                    <a:pt x="834" y="352"/>
                    <a:pt x="734" y="118"/>
                    <a:pt x="567" y="18"/>
                  </a:cubicBezTo>
                  <a:cubicBezTo>
                    <a:pt x="538" y="6"/>
                    <a:pt x="506" y="1"/>
                    <a:pt x="474"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26" name="Google Shape;2426;p71"/>
            <p:cNvSpPr/>
            <p:nvPr/>
          </p:nvSpPr>
          <p:spPr>
            <a:xfrm>
              <a:off x="3918444" y="1068109"/>
              <a:ext cx="126656" cy="79699"/>
            </a:xfrm>
            <a:custGeom>
              <a:avLst/>
              <a:gdLst/>
              <a:ahLst/>
              <a:cxnLst/>
              <a:rect l="l" t="t" r="r" b="b"/>
              <a:pathLst>
                <a:path w="1969" h="1239" extrusionOk="0">
                  <a:moveTo>
                    <a:pt x="1114" y="1"/>
                  </a:moveTo>
                  <a:cubicBezTo>
                    <a:pt x="642" y="1"/>
                    <a:pt x="123" y="511"/>
                    <a:pt x="0" y="880"/>
                  </a:cubicBezTo>
                  <a:lnTo>
                    <a:pt x="0" y="1180"/>
                  </a:lnTo>
                  <a:cubicBezTo>
                    <a:pt x="43" y="1223"/>
                    <a:pt x="86" y="1238"/>
                    <a:pt x="130" y="1238"/>
                  </a:cubicBezTo>
                  <a:cubicBezTo>
                    <a:pt x="223" y="1238"/>
                    <a:pt x="320" y="1169"/>
                    <a:pt x="434" y="1147"/>
                  </a:cubicBezTo>
                  <a:cubicBezTo>
                    <a:pt x="551" y="1108"/>
                    <a:pt x="668" y="1091"/>
                    <a:pt x="785" y="1091"/>
                  </a:cubicBezTo>
                  <a:cubicBezTo>
                    <a:pt x="868" y="1091"/>
                    <a:pt x="951" y="1099"/>
                    <a:pt x="1034" y="1113"/>
                  </a:cubicBezTo>
                  <a:cubicBezTo>
                    <a:pt x="1188" y="1113"/>
                    <a:pt x="1349" y="1156"/>
                    <a:pt x="1488" y="1156"/>
                  </a:cubicBezTo>
                  <a:cubicBezTo>
                    <a:pt x="1650" y="1156"/>
                    <a:pt x="1781" y="1098"/>
                    <a:pt x="1835" y="846"/>
                  </a:cubicBezTo>
                  <a:cubicBezTo>
                    <a:pt x="1968" y="446"/>
                    <a:pt x="1601" y="113"/>
                    <a:pt x="1234" y="12"/>
                  </a:cubicBezTo>
                  <a:cubicBezTo>
                    <a:pt x="1195" y="5"/>
                    <a:pt x="1155" y="1"/>
                    <a:pt x="1114"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27" name="Google Shape;2427;p71"/>
            <p:cNvSpPr/>
            <p:nvPr/>
          </p:nvSpPr>
          <p:spPr>
            <a:xfrm>
              <a:off x="3828325" y="1159001"/>
              <a:ext cx="81564" cy="135211"/>
            </a:xfrm>
            <a:custGeom>
              <a:avLst/>
              <a:gdLst/>
              <a:ahLst/>
              <a:cxnLst/>
              <a:rect l="l" t="t" r="r" b="b"/>
              <a:pathLst>
                <a:path w="1268" h="2102" extrusionOk="0">
                  <a:moveTo>
                    <a:pt x="1234" y="0"/>
                  </a:moveTo>
                  <a:cubicBezTo>
                    <a:pt x="1168" y="0"/>
                    <a:pt x="1101" y="134"/>
                    <a:pt x="1068" y="167"/>
                  </a:cubicBezTo>
                  <a:cubicBezTo>
                    <a:pt x="1001" y="267"/>
                    <a:pt x="934" y="334"/>
                    <a:pt x="867" y="434"/>
                  </a:cubicBezTo>
                  <a:cubicBezTo>
                    <a:pt x="734" y="601"/>
                    <a:pt x="634" y="768"/>
                    <a:pt x="534" y="968"/>
                  </a:cubicBezTo>
                  <a:cubicBezTo>
                    <a:pt x="400" y="1135"/>
                    <a:pt x="300" y="1335"/>
                    <a:pt x="234" y="1535"/>
                  </a:cubicBezTo>
                  <a:cubicBezTo>
                    <a:pt x="134" y="1702"/>
                    <a:pt x="33" y="1902"/>
                    <a:pt x="0" y="2102"/>
                  </a:cubicBezTo>
                  <a:cubicBezTo>
                    <a:pt x="67" y="1935"/>
                    <a:pt x="134" y="1735"/>
                    <a:pt x="234" y="1568"/>
                  </a:cubicBezTo>
                  <a:cubicBezTo>
                    <a:pt x="334" y="1401"/>
                    <a:pt x="400" y="1201"/>
                    <a:pt x="500" y="1035"/>
                  </a:cubicBezTo>
                  <a:cubicBezTo>
                    <a:pt x="634" y="868"/>
                    <a:pt x="734" y="701"/>
                    <a:pt x="834" y="534"/>
                  </a:cubicBezTo>
                  <a:cubicBezTo>
                    <a:pt x="901" y="467"/>
                    <a:pt x="967" y="367"/>
                    <a:pt x="1034" y="301"/>
                  </a:cubicBezTo>
                  <a:cubicBezTo>
                    <a:pt x="1068" y="234"/>
                    <a:pt x="1101" y="201"/>
                    <a:pt x="1134" y="167"/>
                  </a:cubicBezTo>
                  <a:cubicBezTo>
                    <a:pt x="1168" y="134"/>
                    <a:pt x="1201" y="101"/>
                    <a:pt x="1234" y="67"/>
                  </a:cubicBezTo>
                  <a:cubicBezTo>
                    <a:pt x="1268" y="67"/>
                    <a:pt x="1268" y="67"/>
                    <a:pt x="1268" y="34"/>
                  </a:cubicBezTo>
                  <a:cubicBezTo>
                    <a:pt x="1268" y="34"/>
                    <a:pt x="1234" y="0"/>
                    <a:pt x="1234"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28" name="Google Shape;2428;p71"/>
            <p:cNvSpPr/>
            <p:nvPr/>
          </p:nvSpPr>
          <p:spPr>
            <a:xfrm>
              <a:off x="3839003" y="1079623"/>
              <a:ext cx="77319" cy="60144"/>
            </a:xfrm>
            <a:custGeom>
              <a:avLst/>
              <a:gdLst/>
              <a:ahLst/>
              <a:cxnLst/>
              <a:rect l="l" t="t" r="r" b="b"/>
              <a:pathLst>
                <a:path w="1202" h="935" extrusionOk="0">
                  <a:moveTo>
                    <a:pt x="1" y="0"/>
                  </a:moveTo>
                  <a:cubicBezTo>
                    <a:pt x="1" y="0"/>
                    <a:pt x="1" y="34"/>
                    <a:pt x="1" y="34"/>
                  </a:cubicBezTo>
                  <a:cubicBezTo>
                    <a:pt x="501" y="200"/>
                    <a:pt x="902" y="534"/>
                    <a:pt x="1202" y="934"/>
                  </a:cubicBezTo>
                  <a:cubicBezTo>
                    <a:pt x="935" y="501"/>
                    <a:pt x="501" y="200"/>
                    <a:pt x="1"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29" name="Google Shape;2429;p71"/>
            <p:cNvSpPr/>
            <p:nvPr/>
          </p:nvSpPr>
          <p:spPr>
            <a:xfrm>
              <a:off x="3845435" y="1103230"/>
              <a:ext cx="58021" cy="37501"/>
            </a:xfrm>
            <a:custGeom>
              <a:avLst/>
              <a:gdLst/>
              <a:ahLst/>
              <a:cxnLst/>
              <a:rect l="l" t="t" r="r" b="b"/>
              <a:pathLst>
                <a:path w="902" h="583" extrusionOk="0">
                  <a:moveTo>
                    <a:pt x="1" y="0"/>
                  </a:moveTo>
                  <a:lnTo>
                    <a:pt x="1" y="0"/>
                  </a:lnTo>
                  <a:cubicBezTo>
                    <a:pt x="301" y="167"/>
                    <a:pt x="601" y="334"/>
                    <a:pt x="868" y="567"/>
                  </a:cubicBezTo>
                  <a:cubicBezTo>
                    <a:pt x="868" y="578"/>
                    <a:pt x="872" y="582"/>
                    <a:pt x="877" y="582"/>
                  </a:cubicBezTo>
                  <a:cubicBezTo>
                    <a:pt x="887" y="582"/>
                    <a:pt x="902" y="567"/>
                    <a:pt x="902" y="567"/>
                  </a:cubicBezTo>
                  <a:cubicBezTo>
                    <a:pt x="601" y="334"/>
                    <a:pt x="335" y="134"/>
                    <a:pt x="1"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30" name="Google Shape;2430;p71"/>
            <p:cNvSpPr/>
            <p:nvPr/>
          </p:nvSpPr>
          <p:spPr>
            <a:xfrm>
              <a:off x="3939864" y="1116610"/>
              <a:ext cx="68763" cy="179788"/>
            </a:xfrm>
            <a:custGeom>
              <a:avLst/>
              <a:gdLst/>
              <a:ahLst/>
              <a:cxnLst/>
              <a:rect l="l" t="t" r="r" b="b"/>
              <a:pathLst>
                <a:path w="1069" h="2795" extrusionOk="0">
                  <a:moveTo>
                    <a:pt x="413" y="1"/>
                  </a:moveTo>
                  <a:cubicBezTo>
                    <a:pt x="401" y="1"/>
                    <a:pt x="384" y="9"/>
                    <a:pt x="368" y="26"/>
                  </a:cubicBezTo>
                  <a:cubicBezTo>
                    <a:pt x="268" y="259"/>
                    <a:pt x="201" y="526"/>
                    <a:pt x="101" y="793"/>
                  </a:cubicBezTo>
                  <a:cubicBezTo>
                    <a:pt x="67" y="893"/>
                    <a:pt x="1" y="993"/>
                    <a:pt x="34" y="1126"/>
                  </a:cubicBezTo>
                  <a:cubicBezTo>
                    <a:pt x="67" y="1260"/>
                    <a:pt x="101" y="1393"/>
                    <a:pt x="134" y="1527"/>
                  </a:cubicBezTo>
                  <a:cubicBezTo>
                    <a:pt x="167" y="1660"/>
                    <a:pt x="201" y="1827"/>
                    <a:pt x="234" y="1960"/>
                  </a:cubicBezTo>
                  <a:cubicBezTo>
                    <a:pt x="268" y="2027"/>
                    <a:pt x="368" y="2127"/>
                    <a:pt x="434" y="2194"/>
                  </a:cubicBezTo>
                  <a:cubicBezTo>
                    <a:pt x="634" y="2394"/>
                    <a:pt x="835" y="2594"/>
                    <a:pt x="1068" y="2794"/>
                  </a:cubicBezTo>
                  <a:cubicBezTo>
                    <a:pt x="1068" y="2794"/>
                    <a:pt x="1068" y="2761"/>
                    <a:pt x="1068" y="2761"/>
                  </a:cubicBezTo>
                  <a:cubicBezTo>
                    <a:pt x="901" y="2594"/>
                    <a:pt x="735" y="2427"/>
                    <a:pt x="568" y="2261"/>
                  </a:cubicBezTo>
                  <a:cubicBezTo>
                    <a:pt x="468" y="2194"/>
                    <a:pt x="368" y="2094"/>
                    <a:pt x="301" y="1960"/>
                  </a:cubicBezTo>
                  <a:cubicBezTo>
                    <a:pt x="234" y="1860"/>
                    <a:pt x="234" y="1694"/>
                    <a:pt x="201" y="1560"/>
                  </a:cubicBezTo>
                  <a:cubicBezTo>
                    <a:pt x="167" y="1460"/>
                    <a:pt x="134" y="1327"/>
                    <a:pt x="101" y="1193"/>
                  </a:cubicBezTo>
                  <a:cubicBezTo>
                    <a:pt x="67" y="1026"/>
                    <a:pt x="101" y="893"/>
                    <a:pt x="167" y="760"/>
                  </a:cubicBezTo>
                  <a:cubicBezTo>
                    <a:pt x="268" y="526"/>
                    <a:pt x="334" y="259"/>
                    <a:pt x="434" y="26"/>
                  </a:cubicBezTo>
                  <a:cubicBezTo>
                    <a:pt x="434" y="9"/>
                    <a:pt x="426" y="1"/>
                    <a:pt x="413"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31" name="Google Shape;2431;p71"/>
            <p:cNvSpPr/>
            <p:nvPr/>
          </p:nvSpPr>
          <p:spPr>
            <a:xfrm>
              <a:off x="3957039" y="1118733"/>
              <a:ext cx="85874" cy="169046"/>
            </a:xfrm>
            <a:custGeom>
              <a:avLst/>
              <a:gdLst/>
              <a:ahLst/>
              <a:cxnLst/>
              <a:rect l="l" t="t" r="r" b="b"/>
              <a:pathLst>
                <a:path w="1335" h="2628" extrusionOk="0">
                  <a:moveTo>
                    <a:pt x="217" y="1"/>
                  </a:moveTo>
                  <a:cubicBezTo>
                    <a:pt x="209" y="1"/>
                    <a:pt x="201" y="9"/>
                    <a:pt x="201" y="26"/>
                  </a:cubicBezTo>
                  <a:cubicBezTo>
                    <a:pt x="134" y="293"/>
                    <a:pt x="101" y="560"/>
                    <a:pt x="34" y="827"/>
                  </a:cubicBezTo>
                  <a:cubicBezTo>
                    <a:pt x="34" y="960"/>
                    <a:pt x="1" y="1060"/>
                    <a:pt x="34" y="1160"/>
                  </a:cubicBezTo>
                  <a:cubicBezTo>
                    <a:pt x="101" y="1294"/>
                    <a:pt x="134" y="1427"/>
                    <a:pt x="201" y="1560"/>
                  </a:cubicBezTo>
                  <a:cubicBezTo>
                    <a:pt x="267" y="1694"/>
                    <a:pt x="301" y="1827"/>
                    <a:pt x="367" y="1961"/>
                  </a:cubicBezTo>
                  <a:cubicBezTo>
                    <a:pt x="434" y="2061"/>
                    <a:pt x="534" y="2094"/>
                    <a:pt x="601" y="2161"/>
                  </a:cubicBezTo>
                  <a:cubicBezTo>
                    <a:pt x="868" y="2328"/>
                    <a:pt x="1101" y="2494"/>
                    <a:pt x="1335" y="2628"/>
                  </a:cubicBezTo>
                  <a:cubicBezTo>
                    <a:pt x="1168" y="2494"/>
                    <a:pt x="968" y="2361"/>
                    <a:pt x="768" y="2228"/>
                  </a:cubicBezTo>
                  <a:cubicBezTo>
                    <a:pt x="668" y="2161"/>
                    <a:pt x="534" y="2061"/>
                    <a:pt x="434" y="1961"/>
                  </a:cubicBezTo>
                  <a:cubicBezTo>
                    <a:pt x="367" y="1861"/>
                    <a:pt x="334" y="1727"/>
                    <a:pt x="267" y="1594"/>
                  </a:cubicBezTo>
                  <a:cubicBezTo>
                    <a:pt x="234" y="1460"/>
                    <a:pt x="167" y="1360"/>
                    <a:pt x="134" y="1227"/>
                  </a:cubicBezTo>
                  <a:cubicBezTo>
                    <a:pt x="67" y="1093"/>
                    <a:pt x="67" y="960"/>
                    <a:pt x="101" y="793"/>
                  </a:cubicBezTo>
                  <a:cubicBezTo>
                    <a:pt x="167" y="526"/>
                    <a:pt x="201" y="293"/>
                    <a:pt x="234" y="26"/>
                  </a:cubicBezTo>
                  <a:cubicBezTo>
                    <a:pt x="234" y="9"/>
                    <a:pt x="226" y="1"/>
                    <a:pt x="217"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32" name="Google Shape;2432;p71"/>
            <p:cNvSpPr/>
            <p:nvPr/>
          </p:nvSpPr>
          <p:spPr>
            <a:xfrm>
              <a:off x="3974213" y="1103745"/>
              <a:ext cx="105171" cy="153994"/>
            </a:xfrm>
            <a:custGeom>
              <a:avLst/>
              <a:gdLst/>
              <a:ahLst/>
              <a:cxnLst/>
              <a:rect l="l" t="t" r="r" b="b"/>
              <a:pathLst>
                <a:path w="1635" h="2394" extrusionOk="0">
                  <a:moveTo>
                    <a:pt x="50" y="0"/>
                  </a:moveTo>
                  <a:cubicBezTo>
                    <a:pt x="42" y="0"/>
                    <a:pt x="34" y="9"/>
                    <a:pt x="34" y="26"/>
                  </a:cubicBezTo>
                  <a:cubicBezTo>
                    <a:pt x="34" y="292"/>
                    <a:pt x="34" y="559"/>
                    <a:pt x="34" y="859"/>
                  </a:cubicBezTo>
                  <a:cubicBezTo>
                    <a:pt x="34" y="960"/>
                    <a:pt x="0" y="1060"/>
                    <a:pt x="67" y="1160"/>
                  </a:cubicBezTo>
                  <a:cubicBezTo>
                    <a:pt x="134" y="1293"/>
                    <a:pt x="234" y="1427"/>
                    <a:pt x="301" y="1527"/>
                  </a:cubicBezTo>
                  <a:cubicBezTo>
                    <a:pt x="401" y="1660"/>
                    <a:pt x="467" y="1760"/>
                    <a:pt x="567" y="1894"/>
                  </a:cubicBezTo>
                  <a:cubicBezTo>
                    <a:pt x="634" y="1960"/>
                    <a:pt x="734" y="1994"/>
                    <a:pt x="834" y="2027"/>
                  </a:cubicBezTo>
                  <a:cubicBezTo>
                    <a:pt x="1101" y="2160"/>
                    <a:pt x="1335" y="2260"/>
                    <a:pt x="1635" y="2394"/>
                  </a:cubicBezTo>
                  <a:cubicBezTo>
                    <a:pt x="1635" y="2394"/>
                    <a:pt x="1635" y="2394"/>
                    <a:pt x="1635" y="2361"/>
                  </a:cubicBezTo>
                  <a:cubicBezTo>
                    <a:pt x="1401" y="2260"/>
                    <a:pt x="1201" y="2160"/>
                    <a:pt x="968" y="2060"/>
                  </a:cubicBezTo>
                  <a:cubicBezTo>
                    <a:pt x="868" y="2027"/>
                    <a:pt x="734" y="1960"/>
                    <a:pt x="634" y="1894"/>
                  </a:cubicBezTo>
                  <a:cubicBezTo>
                    <a:pt x="534" y="1793"/>
                    <a:pt x="467" y="1660"/>
                    <a:pt x="401" y="1560"/>
                  </a:cubicBezTo>
                  <a:cubicBezTo>
                    <a:pt x="301" y="1427"/>
                    <a:pt x="234" y="1326"/>
                    <a:pt x="167" y="1226"/>
                  </a:cubicBezTo>
                  <a:cubicBezTo>
                    <a:pt x="67" y="1093"/>
                    <a:pt x="67" y="960"/>
                    <a:pt x="67" y="793"/>
                  </a:cubicBezTo>
                  <a:cubicBezTo>
                    <a:pt x="67" y="526"/>
                    <a:pt x="67" y="259"/>
                    <a:pt x="67" y="26"/>
                  </a:cubicBezTo>
                  <a:cubicBezTo>
                    <a:pt x="67" y="9"/>
                    <a:pt x="59" y="0"/>
                    <a:pt x="50"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33" name="Google Shape;2433;p71"/>
            <p:cNvSpPr/>
            <p:nvPr/>
          </p:nvSpPr>
          <p:spPr>
            <a:xfrm>
              <a:off x="3982768" y="1104388"/>
              <a:ext cx="126656" cy="134053"/>
            </a:xfrm>
            <a:custGeom>
              <a:avLst/>
              <a:gdLst/>
              <a:ahLst/>
              <a:cxnLst/>
              <a:rect l="l" t="t" r="r" b="b"/>
              <a:pathLst>
                <a:path w="1969" h="2084" extrusionOk="0">
                  <a:moveTo>
                    <a:pt x="26" y="1"/>
                  </a:moveTo>
                  <a:cubicBezTo>
                    <a:pt x="16" y="1"/>
                    <a:pt x="1" y="16"/>
                    <a:pt x="1" y="16"/>
                  </a:cubicBezTo>
                  <a:cubicBezTo>
                    <a:pt x="34" y="282"/>
                    <a:pt x="68" y="583"/>
                    <a:pt x="134" y="849"/>
                  </a:cubicBezTo>
                  <a:cubicBezTo>
                    <a:pt x="134" y="950"/>
                    <a:pt x="168" y="1050"/>
                    <a:pt x="234" y="1150"/>
                  </a:cubicBezTo>
                  <a:cubicBezTo>
                    <a:pt x="334" y="1250"/>
                    <a:pt x="434" y="1350"/>
                    <a:pt x="535" y="1483"/>
                  </a:cubicBezTo>
                  <a:cubicBezTo>
                    <a:pt x="635" y="1583"/>
                    <a:pt x="735" y="1683"/>
                    <a:pt x="835" y="1783"/>
                  </a:cubicBezTo>
                  <a:cubicBezTo>
                    <a:pt x="901" y="1850"/>
                    <a:pt x="1002" y="1850"/>
                    <a:pt x="1102" y="1884"/>
                  </a:cubicBezTo>
                  <a:cubicBezTo>
                    <a:pt x="1402" y="1950"/>
                    <a:pt x="1669" y="2017"/>
                    <a:pt x="1969" y="2084"/>
                  </a:cubicBezTo>
                  <a:cubicBezTo>
                    <a:pt x="1735" y="2017"/>
                    <a:pt x="1502" y="1950"/>
                    <a:pt x="1268" y="1884"/>
                  </a:cubicBezTo>
                  <a:cubicBezTo>
                    <a:pt x="1135" y="1850"/>
                    <a:pt x="1002" y="1817"/>
                    <a:pt x="901" y="1750"/>
                  </a:cubicBezTo>
                  <a:cubicBezTo>
                    <a:pt x="768" y="1683"/>
                    <a:pt x="701" y="1550"/>
                    <a:pt x="601" y="1483"/>
                  </a:cubicBezTo>
                  <a:cubicBezTo>
                    <a:pt x="501" y="1383"/>
                    <a:pt x="434" y="1283"/>
                    <a:pt x="334" y="1183"/>
                  </a:cubicBezTo>
                  <a:cubicBezTo>
                    <a:pt x="201" y="1050"/>
                    <a:pt x="201" y="916"/>
                    <a:pt x="168" y="783"/>
                  </a:cubicBezTo>
                  <a:cubicBezTo>
                    <a:pt x="134" y="516"/>
                    <a:pt x="68" y="282"/>
                    <a:pt x="34" y="16"/>
                  </a:cubicBezTo>
                  <a:cubicBezTo>
                    <a:pt x="34" y="4"/>
                    <a:pt x="30" y="1"/>
                    <a:pt x="26"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34" name="Google Shape;2434;p71"/>
            <p:cNvSpPr/>
            <p:nvPr/>
          </p:nvSpPr>
          <p:spPr>
            <a:xfrm>
              <a:off x="3948483" y="875775"/>
              <a:ext cx="109481" cy="223208"/>
            </a:xfrm>
            <a:custGeom>
              <a:avLst/>
              <a:gdLst/>
              <a:ahLst/>
              <a:cxnLst/>
              <a:rect l="l" t="t" r="r" b="b"/>
              <a:pathLst>
                <a:path w="1702" h="3470" extrusionOk="0">
                  <a:moveTo>
                    <a:pt x="0" y="3469"/>
                  </a:moveTo>
                  <a:cubicBezTo>
                    <a:pt x="0" y="2836"/>
                    <a:pt x="267" y="2102"/>
                    <a:pt x="467" y="1535"/>
                  </a:cubicBezTo>
                  <a:cubicBezTo>
                    <a:pt x="634" y="1101"/>
                    <a:pt x="834" y="534"/>
                    <a:pt x="1168" y="234"/>
                  </a:cubicBezTo>
                  <a:cubicBezTo>
                    <a:pt x="1401" y="0"/>
                    <a:pt x="1668" y="34"/>
                    <a:pt x="1668" y="367"/>
                  </a:cubicBezTo>
                  <a:cubicBezTo>
                    <a:pt x="1701" y="968"/>
                    <a:pt x="1334" y="1601"/>
                    <a:pt x="1068" y="2135"/>
                  </a:cubicBezTo>
                  <a:cubicBezTo>
                    <a:pt x="901" y="2402"/>
                    <a:pt x="734" y="2702"/>
                    <a:pt x="534" y="2969"/>
                  </a:cubicBezTo>
                  <a:cubicBezTo>
                    <a:pt x="434" y="3103"/>
                    <a:pt x="300" y="3236"/>
                    <a:pt x="200" y="3369"/>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35" name="Google Shape;2435;p71"/>
            <p:cNvSpPr/>
            <p:nvPr/>
          </p:nvSpPr>
          <p:spPr>
            <a:xfrm>
              <a:off x="3866920" y="903628"/>
              <a:ext cx="83751" cy="216840"/>
            </a:xfrm>
            <a:custGeom>
              <a:avLst/>
              <a:gdLst/>
              <a:ahLst/>
              <a:cxnLst/>
              <a:rect l="l" t="t" r="r" b="b"/>
              <a:pathLst>
                <a:path w="1302" h="3371" extrusionOk="0">
                  <a:moveTo>
                    <a:pt x="1235" y="3370"/>
                  </a:moveTo>
                  <a:cubicBezTo>
                    <a:pt x="834" y="2936"/>
                    <a:pt x="601" y="2269"/>
                    <a:pt x="367" y="1736"/>
                  </a:cubicBezTo>
                  <a:cubicBezTo>
                    <a:pt x="201" y="1369"/>
                    <a:pt x="1" y="835"/>
                    <a:pt x="34" y="435"/>
                  </a:cubicBezTo>
                  <a:cubicBezTo>
                    <a:pt x="67" y="134"/>
                    <a:pt x="267" y="1"/>
                    <a:pt x="468" y="234"/>
                  </a:cubicBezTo>
                  <a:cubicBezTo>
                    <a:pt x="868" y="635"/>
                    <a:pt x="1001" y="1302"/>
                    <a:pt x="1135" y="1802"/>
                  </a:cubicBezTo>
                  <a:cubicBezTo>
                    <a:pt x="1201" y="2102"/>
                    <a:pt x="1268" y="2403"/>
                    <a:pt x="1301" y="2703"/>
                  </a:cubicBezTo>
                  <a:cubicBezTo>
                    <a:pt x="1301" y="2870"/>
                    <a:pt x="1268" y="3036"/>
                    <a:pt x="1301" y="3203"/>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36" name="Google Shape;2436;p71"/>
            <p:cNvSpPr/>
            <p:nvPr/>
          </p:nvSpPr>
          <p:spPr>
            <a:xfrm>
              <a:off x="4019241" y="1098663"/>
              <a:ext cx="139585" cy="73009"/>
            </a:xfrm>
            <a:custGeom>
              <a:avLst/>
              <a:gdLst/>
              <a:ahLst/>
              <a:cxnLst/>
              <a:rect l="l" t="t" r="r" b="b"/>
              <a:pathLst>
                <a:path w="2170" h="1135" extrusionOk="0">
                  <a:moveTo>
                    <a:pt x="175" y="0"/>
                  </a:moveTo>
                  <a:cubicBezTo>
                    <a:pt x="127" y="0"/>
                    <a:pt x="80" y="2"/>
                    <a:pt x="34" y="4"/>
                  </a:cubicBezTo>
                  <a:lnTo>
                    <a:pt x="1" y="271"/>
                  </a:lnTo>
                  <a:cubicBezTo>
                    <a:pt x="5" y="271"/>
                    <a:pt x="9" y="271"/>
                    <a:pt x="13" y="271"/>
                  </a:cubicBezTo>
                  <a:cubicBezTo>
                    <a:pt x="302" y="271"/>
                    <a:pt x="1437" y="1135"/>
                    <a:pt x="1919" y="1135"/>
                  </a:cubicBezTo>
                  <a:cubicBezTo>
                    <a:pt x="2042" y="1135"/>
                    <a:pt x="2122" y="1079"/>
                    <a:pt x="2136" y="938"/>
                  </a:cubicBezTo>
                  <a:cubicBezTo>
                    <a:pt x="2169" y="638"/>
                    <a:pt x="1902" y="438"/>
                    <a:pt x="1702" y="338"/>
                  </a:cubicBezTo>
                  <a:cubicBezTo>
                    <a:pt x="1245" y="155"/>
                    <a:pt x="677" y="0"/>
                    <a:pt x="175" y="0"/>
                  </a:cubicBez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437" name="Google Shape;2437;p7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2438" name="Google Shape;2438;p71"/>
          <p:cNvSpPr txBox="1">
            <a:spLocks noGrp="1"/>
          </p:cNvSpPr>
          <p:nvPr>
            <p:ph type="subTitle" idx="1"/>
          </p:nvPr>
        </p:nvSpPr>
        <p:spPr>
          <a:xfrm>
            <a:off x="713225" y="1990950"/>
            <a:ext cx="3136800" cy="1161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800"/>
              <a:buNone/>
              <a:defRPr sz="160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01"/>
        <p:cNvGrpSpPr/>
        <p:nvPr/>
      </p:nvGrpSpPr>
      <p:grpSpPr>
        <a:xfrm>
          <a:off x="0" y="0"/>
          <a:ext cx="0" cy="0"/>
          <a:chOff x="0" y="0"/>
          <a:chExt cx="0" cy="0"/>
        </a:xfrm>
      </p:grpSpPr>
      <p:grpSp>
        <p:nvGrpSpPr>
          <p:cNvPr id="202" name="Google Shape;202;p8"/>
          <p:cNvGrpSpPr/>
          <p:nvPr/>
        </p:nvGrpSpPr>
        <p:grpSpPr>
          <a:xfrm rot="-4978490">
            <a:off x="2418737" y="-568211"/>
            <a:ext cx="4392608" cy="6408584"/>
            <a:chOff x="1767275" y="2886675"/>
            <a:chExt cx="843125" cy="1230075"/>
          </a:xfrm>
        </p:grpSpPr>
        <p:sp>
          <p:nvSpPr>
            <p:cNvPr id="203" name="Google Shape;203;p8"/>
            <p:cNvSpPr/>
            <p:nvPr/>
          </p:nvSpPr>
          <p:spPr>
            <a:xfrm>
              <a:off x="1984925" y="3166050"/>
              <a:ext cx="625475" cy="583775"/>
            </a:xfrm>
            <a:custGeom>
              <a:avLst/>
              <a:gdLst/>
              <a:ahLst/>
              <a:cxnLst/>
              <a:rect l="l" t="t" r="r" b="b"/>
              <a:pathLst>
                <a:path w="25019" h="23351" extrusionOk="0">
                  <a:moveTo>
                    <a:pt x="8506" y="0"/>
                  </a:moveTo>
                  <a:cubicBezTo>
                    <a:pt x="6105" y="0"/>
                    <a:pt x="4170" y="1935"/>
                    <a:pt x="4170" y="4337"/>
                  </a:cubicBezTo>
                  <a:cubicBezTo>
                    <a:pt x="4170" y="4804"/>
                    <a:pt x="4237" y="5271"/>
                    <a:pt x="4370" y="5671"/>
                  </a:cubicBezTo>
                  <a:cubicBezTo>
                    <a:pt x="3403" y="6071"/>
                    <a:pt x="2702" y="7039"/>
                    <a:pt x="2702" y="8173"/>
                  </a:cubicBezTo>
                  <a:cubicBezTo>
                    <a:pt x="2702" y="8773"/>
                    <a:pt x="2902" y="9307"/>
                    <a:pt x="3236" y="9774"/>
                  </a:cubicBezTo>
                  <a:cubicBezTo>
                    <a:pt x="2869" y="10074"/>
                    <a:pt x="2636" y="10541"/>
                    <a:pt x="2636" y="11041"/>
                  </a:cubicBezTo>
                  <a:cubicBezTo>
                    <a:pt x="2636" y="11575"/>
                    <a:pt x="2902" y="12042"/>
                    <a:pt x="3269" y="12342"/>
                  </a:cubicBezTo>
                  <a:cubicBezTo>
                    <a:pt x="3036" y="12609"/>
                    <a:pt x="2902" y="12976"/>
                    <a:pt x="2902" y="13376"/>
                  </a:cubicBezTo>
                  <a:cubicBezTo>
                    <a:pt x="2902" y="13643"/>
                    <a:pt x="2969" y="13877"/>
                    <a:pt x="3069" y="14077"/>
                  </a:cubicBezTo>
                  <a:cubicBezTo>
                    <a:pt x="1268" y="14644"/>
                    <a:pt x="0" y="16278"/>
                    <a:pt x="0" y="18247"/>
                  </a:cubicBezTo>
                  <a:cubicBezTo>
                    <a:pt x="0" y="20648"/>
                    <a:pt x="1935" y="22583"/>
                    <a:pt x="4337" y="22583"/>
                  </a:cubicBezTo>
                  <a:cubicBezTo>
                    <a:pt x="5504" y="22583"/>
                    <a:pt x="6538" y="22149"/>
                    <a:pt x="7306" y="21416"/>
                  </a:cubicBezTo>
                  <a:cubicBezTo>
                    <a:pt x="7639" y="22516"/>
                    <a:pt x="8673" y="23350"/>
                    <a:pt x="9907" y="23350"/>
                  </a:cubicBezTo>
                  <a:cubicBezTo>
                    <a:pt x="11108" y="23350"/>
                    <a:pt x="12142" y="22550"/>
                    <a:pt x="12476" y="21449"/>
                  </a:cubicBezTo>
                  <a:cubicBezTo>
                    <a:pt x="12776" y="21916"/>
                    <a:pt x="13277" y="22183"/>
                    <a:pt x="13844" y="22183"/>
                  </a:cubicBezTo>
                  <a:cubicBezTo>
                    <a:pt x="14577" y="22183"/>
                    <a:pt x="15211" y="21716"/>
                    <a:pt x="15411" y="21049"/>
                  </a:cubicBezTo>
                  <a:cubicBezTo>
                    <a:pt x="16179" y="22283"/>
                    <a:pt x="17546" y="23117"/>
                    <a:pt x="19114" y="23117"/>
                  </a:cubicBezTo>
                  <a:cubicBezTo>
                    <a:pt x="21516" y="23117"/>
                    <a:pt x="23450" y="21149"/>
                    <a:pt x="23450" y="18780"/>
                  </a:cubicBezTo>
                  <a:cubicBezTo>
                    <a:pt x="23450" y="17613"/>
                    <a:pt x="23017" y="16579"/>
                    <a:pt x="22283" y="15811"/>
                  </a:cubicBezTo>
                  <a:cubicBezTo>
                    <a:pt x="22750" y="15511"/>
                    <a:pt x="23050" y="15011"/>
                    <a:pt x="23050" y="14410"/>
                  </a:cubicBezTo>
                  <a:cubicBezTo>
                    <a:pt x="23050" y="13977"/>
                    <a:pt x="22883" y="13577"/>
                    <a:pt x="22617" y="13276"/>
                  </a:cubicBezTo>
                  <a:cubicBezTo>
                    <a:pt x="24018" y="12542"/>
                    <a:pt x="25018" y="11075"/>
                    <a:pt x="25018" y="9374"/>
                  </a:cubicBezTo>
                  <a:cubicBezTo>
                    <a:pt x="25018" y="6972"/>
                    <a:pt x="23050" y="5037"/>
                    <a:pt x="20682" y="5037"/>
                  </a:cubicBezTo>
                  <a:cubicBezTo>
                    <a:pt x="20415" y="5037"/>
                    <a:pt x="20148" y="5070"/>
                    <a:pt x="19881" y="5104"/>
                  </a:cubicBezTo>
                  <a:cubicBezTo>
                    <a:pt x="19881" y="5104"/>
                    <a:pt x="19881" y="5070"/>
                    <a:pt x="19881" y="5037"/>
                  </a:cubicBezTo>
                  <a:cubicBezTo>
                    <a:pt x="19881" y="4136"/>
                    <a:pt x="19147" y="3369"/>
                    <a:pt x="18247" y="3369"/>
                  </a:cubicBezTo>
                  <a:cubicBezTo>
                    <a:pt x="18047" y="3369"/>
                    <a:pt x="17880" y="3403"/>
                    <a:pt x="17746" y="3469"/>
                  </a:cubicBezTo>
                  <a:cubicBezTo>
                    <a:pt x="17480" y="2235"/>
                    <a:pt x="16412" y="1301"/>
                    <a:pt x="15111" y="1301"/>
                  </a:cubicBezTo>
                  <a:cubicBezTo>
                    <a:pt x="13977" y="1301"/>
                    <a:pt x="13043" y="2002"/>
                    <a:pt x="12609" y="2969"/>
                  </a:cubicBezTo>
                  <a:cubicBezTo>
                    <a:pt x="12042" y="1234"/>
                    <a:pt x="10441" y="0"/>
                    <a:pt x="8506" y="0"/>
                  </a:cubicBezTo>
                  <a:close/>
                </a:path>
              </a:pathLst>
            </a:custGeom>
            <a:solidFill>
              <a:srgbClr val="9FC5E8">
                <a:alpha val="34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8"/>
            <p:cNvSpPr/>
            <p:nvPr/>
          </p:nvSpPr>
          <p:spPr>
            <a:xfrm>
              <a:off x="2414400" y="2886675"/>
              <a:ext cx="160975" cy="256875"/>
            </a:xfrm>
            <a:custGeom>
              <a:avLst/>
              <a:gdLst/>
              <a:ahLst/>
              <a:cxnLst/>
              <a:rect l="l" t="t" r="r" b="b"/>
              <a:pathLst>
                <a:path w="6439" h="10275" extrusionOk="0">
                  <a:moveTo>
                    <a:pt x="4937" y="1"/>
                  </a:moveTo>
                  <a:lnTo>
                    <a:pt x="0" y="10275"/>
                  </a:lnTo>
                  <a:lnTo>
                    <a:pt x="6438" y="1068"/>
                  </a:lnTo>
                  <a:lnTo>
                    <a:pt x="4937" y="1"/>
                  </a:lnTo>
                  <a:close/>
                </a:path>
              </a:pathLst>
            </a:custGeom>
            <a:solidFill>
              <a:srgbClr val="9FC5E8">
                <a:alpha val="34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8"/>
            <p:cNvSpPr/>
            <p:nvPr/>
          </p:nvSpPr>
          <p:spPr>
            <a:xfrm>
              <a:off x="1767275" y="3389525"/>
              <a:ext cx="214325" cy="59250"/>
            </a:xfrm>
            <a:custGeom>
              <a:avLst/>
              <a:gdLst/>
              <a:ahLst/>
              <a:cxnLst/>
              <a:rect l="l" t="t" r="r" b="b"/>
              <a:pathLst>
                <a:path w="8573" h="2370" extrusionOk="0">
                  <a:moveTo>
                    <a:pt x="8573" y="1"/>
                  </a:moveTo>
                  <a:lnTo>
                    <a:pt x="8549" y="8"/>
                  </a:lnTo>
                  <a:lnTo>
                    <a:pt x="8549" y="8"/>
                  </a:lnTo>
                  <a:cubicBezTo>
                    <a:pt x="8558" y="5"/>
                    <a:pt x="8566" y="3"/>
                    <a:pt x="8573" y="1"/>
                  </a:cubicBezTo>
                  <a:close/>
                  <a:moveTo>
                    <a:pt x="8549" y="8"/>
                  </a:moveTo>
                  <a:cubicBezTo>
                    <a:pt x="7765" y="211"/>
                    <a:pt x="0" y="635"/>
                    <a:pt x="0" y="635"/>
                  </a:cubicBezTo>
                  <a:lnTo>
                    <a:pt x="234" y="2369"/>
                  </a:lnTo>
                  <a:lnTo>
                    <a:pt x="8549" y="8"/>
                  </a:lnTo>
                  <a:close/>
                </a:path>
              </a:pathLst>
            </a:custGeom>
            <a:solidFill>
              <a:srgbClr val="9FC5E8">
                <a:alpha val="34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8"/>
            <p:cNvSpPr/>
            <p:nvPr/>
          </p:nvSpPr>
          <p:spPr>
            <a:xfrm>
              <a:off x="2345175" y="3785650"/>
              <a:ext cx="53400" cy="331100"/>
            </a:xfrm>
            <a:custGeom>
              <a:avLst/>
              <a:gdLst/>
              <a:ahLst/>
              <a:cxnLst/>
              <a:rect l="l" t="t" r="r" b="b"/>
              <a:pathLst>
                <a:path w="2136" h="13244" extrusionOk="0">
                  <a:moveTo>
                    <a:pt x="1" y="1"/>
                  </a:moveTo>
                  <a:lnTo>
                    <a:pt x="201" y="13243"/>
                  </a:lnTo>
                  <a:lnTo>
                    <a:pt x="2136" y="13043"/>
                  </a:lnTo>
                  <a:lnTo>
                    <a:pt x="1" y="1"/>
                  </a:lnTo>
                  <a:close/>
                </a:path>
              </a:pathLst>
            </a:custGeom>
            <a:solidFill>
              <a:srgbClr val="9FC5E8">
                <a:alpha val="34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8"/>
            <p:cNvSpPr/>
            <p:nvPr/>
          </p:nvSpPr>
          <p:spPr>
            <a:xfrm>
              <a:off x="2147550" y="3785650"/>
              <a:ext cx="133450" cy="191825"/>
            </a:xfrm>
            <a:custGeom>
              <a:avLst/>
              <a:gdLst/>
              <a:ahLst/>
              <a:cxnLst/>
              <a:rect l="l" t="t" r="r" b="b"/>
              <a:pathLst>
                <a:path w="5338" h="7673" extrusionOk="0">
                  <a:moveTo>
                    <a:pt x="5337" y="1"/>
                  </a:moveTo>
                  <a:lnTo>
                    <a:pt x="0" y="6605"/>
                  </a:lnTo>
                  <a:lnTo>
                    <a:pt x="1501" y="7673"/>
                  </a:lnTo>
                  <a:lnTo>
                    <a:pt x="5337" y="1"/>
                  </a:lnTo>
                  <a:close/>
                </a:path>
              </a:pathLst>
            </a:custGeom>
            <a:solidFill>
              <a:srgbClr val="9FC5E8">
                <a:alpha val="34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8"/>
            <p:cNvSpPr/>
            <p:nvPr/>
          </p:nvSpPr>
          <p:spPr>
            <a:xfrm>
              <a:off x="2386875" y="3736450"/>
              <a:ext cx="130950" cy="192675"/>
            </a:xfrm>
            <a:custGeom>
              <a:avLst/>
              <a:gdLst/>
              <a:ahLst/>
              <a:cxnLst/>
              <a:rect l="l" t="t" r="r" b="b"/>
              <a:pathLst>
                <a:path w="5238" h="7707" extrusionOk="0">
                  <a:moveTo>
                    <a:pt x="1" y="1"/>
                  </a:moveTo>
                  <a:lnTo>
                    <a:pt x="3603" y="7706"/>
                  </a:lnTo>
                  <a:lnTo>
                    <a:pt x="5238" y="6839"/>
                  </a:lnTo>
                  <a:lnTo>
                    <a:pt x="1" y="1"/>
                  </a:lnTo>
                  <a:close/>
                </a:path>
              </a:pathLst>
            </a:custGeom>
            <a:solidFill>
              <a:srgbClr val="9FC5E8">
                <a:alpha val="34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8"/>
            <p:cNvSpPr/>
            <p:nvPr/>
          </p:nvSpPr>
          <p:spPr>
            <a:xfrm>
              <a:off x="2024125" y="3010100"/>
              <a:ext cx="90925" cy="144300"/>
            </a:xfrm>
            <a:custGeom>
              <a:avLst/>
              <a:gdLst/>
              <a:ahLst/>
              <a:cxnLst/>
              <a:rect l="l" t="t" r="r" b="b"/>
              <a:pathLst>
                <a:path w="3637" h="5772" extrusionOk="0">
                  <a:moveTo>
                    <a:pt x="1935" y="0"/>
                  </a:moveTo>
                  <a:lnTo>
                    <a:pt x="0" y="1268"/>
                  </a:lnTo>
                  <a:lnTo>
                    <a:pt x="3636" y="5771"/>
                  </a:lnTo>
                  <a:lnTo>
                    <a:pt x="3636" y="5771"/>
                  </a:lnTo>
                  <a:lnTo>
                    <a:pt x="1935" y="0"/>
                  </a:lnTo>
                  <a:close/>
                </a:path>
              </a:pathLst>
            </a:custGeom>
            <a:solidFill>
              <a:srgbClr val="9FC5E8">
                <a:alpha val="34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0" name="Google Shape;210;p8"/>
          <p:cNvGrpSpPr/>
          <p:nvPr/>
        </p:nvGrpSpPr>
        <p:grpSpPr>
          <a:xfrm flipH="1">
            <a:off x="7555463" y="809213"/>
            <a:ext cx="330501" cy="420623"/>
            <a:chOff x="3828325" y="875775"/>
            <a:chExt cx="330501" cy="420623"/>
          </a:xfrm>
        </p:grpSpPr>
        <p:sp>
          <p:nvSpPr>
            <p:cNvPr id="211" name="Google Shape;211;p8"/>
            <p:cNvSpPr/>
            <p:nvPr/>
          </p:nvSpPr>
          <p:spPr>
            <a:xfrm>
              <a:off x="3884094" y="1119247"/>
              <a:ext cx="53711" cy="53776"/>
            </a:xfrm>
            <a:custGeom>
              <a:avLst/>
              <a:gdLst/>
              <a:ahLst/>
              <a:cxnLst/>
              <a:rect l="l" t="t" r="r" b="b"/>
              <a:pathLst>
                <a:path w="835" h="836" extrusionOk="0">
                  <a:moveTo>
                    <a:pt x="474" y="1"/>
                  </a:moveTo>
                  <a:cubicBezTo>
                    <a:pt x="323" y="1"/>
                    <a:pt x="155" y="120"/>
                    <a:pt x="100" y="285"/>
                  </a:cubicBezTo>
                  <a:cubicBezTo>
                    <a:pt x="0" y="485"/>
                    <a:pt x="67" y="719"/>
                    <a:pt x="234" y="819"/>
                  </a:cubicBezTo>
                  <a:cubicBezTo>
                    <a:pt x="269" y="830"/>
                    <a:pt x="305" y="836"/>
                    <a:pt x="340" y="836"/>
                  </a:cubicBezTo>
                  <a:cubicBezTo>
                    <a:pt x="502" y="836"/>
                    <a:pt x="652" y="716"/>
                    <a:pt x="734" y="552"/>
                  </a:cubicBezTo>
                  <a:cubicBezTo>
                    <a:pt x="834" y="352"/>
                    <a:pt x="734" y="118"/>
                    <a:pt x="567" y="18"/>
                  </a:cubicBezTo>
                  <a:cubicBezTo>
                    <a:pt x="538" y="6"/>
                    <a:pt x="506" y="1"/>
                    <a:pt x="474" y="1"/>
                  </a:cubicBez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8"/>
            <p:cNvSpPr/>
            <p:nvPr/>
          </p:nvSpPr>
          <p:spPr>
            <a:xfrm>
              <a:off x="3918444" y="1068109"/>
              <a:ext cx="126656" cy="79699"/>
            </a:xfrm>
            <a:custGeom>
              <a:avLst/>
              <a:gdLst/>
              <a:ahLst/>
              <a:cxnLst/>
              <a:rect l="l" t="t" r="r" b="b"/>
              <a:pathLst>
                <a:path w="1969" h="1239" extrusionOk="0">
                  <a:moveTo>
                    <a:pt x="1114" y="1"/>
                  </a:moveTo>
                  <a:cubicBezTo>
                    <a:pt x="642" y="1"/>
                    <a:pt x="123" y="511"/>
                    <a:pt x="0" y="880"/>
                  </a:cubicBezTo>
                  <a:lnTo>
                    <a:pt x="0" y="1180"/>
                  </a:lnTo>
                  <a:cubicBezTo>
                    <a:pt x="43" y="1223"/>
                    <a:pt x="86" y="1238"/>
                    <a:pt x="130" y="1238"/>
                  </a:cubicBezTo>
                  <a:cubicBezTo>
                    <a:pt x="223" y="1238"/>
                    <a:pt x="320" y="1169"/>
                    <a:pt x="434" y="1147"/>
                  </a:cubicBezTo>
                  <a:cubicBezTo>
                    <a:pt x="551" y="1108"/>
                    <a:pt x="668" y="1091"/>
                    <a:pt x="785" y="1091"/>
                  </a:cubicBezTo>
                  <a:cubicBezTo>
                    <a:pt x="868" y="1091"/>
                    <a:pt x="951" y="1099"/>
                    <a:pt x="1034" y="1113"/>
                  </a:cubicBezTo>
                  <a:cubicBezTo>
                    <a:pt x="1188" y="1113"/>
                    <a:pt x="1349" y="1156"/>
                    <a:pt x="1488" y="1156"/>
                  </a:cubicBezTo>
                  <a:cubicBezTo>
                    <a:pt x="1650" y="1156"/>
                    <a:pt x="1781" y="1098"/>
                    <a:pt x="1835" y="846"/>
                  </a:cubicBezTo>
                  <a:cubicBezTo>
                    <a:pt x="1968" y="446"/>
                    <a:pt x="1601" y="113"/>
                    <a:pt x="1234" y="12"/>
                  </a:cubicBezTo>
                  <a:cubicBezTo>
                    <a:pt x="1195" y="5"/>
                    <a:pt x="1155" y="1"/>
                    <a:pt x="1114" y="1"/>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8"/>
            <p:cNvSpPr/>
            <p:nvPr/>
          </p:nvSpPr>
          <p:spPr>
            <a:xfrm>
              <a:off x="3828325" y="1159001"/>
              <a:ext cx="81564" cy="135211"/>
            </a:xfrm>
            <a:custGeom>
              <a:avLst/>
              <a:gdLst/>
              <a:ahLst/>
              <a:cxnLst/>
              <a:rect l="l" t="t" r="r" b="b"/>
              <a:pathLst>
                <a:path w="1268" h="2102" extrusionOk="0">
                  <a:moveTo>
                    <a:pt x="1234" y="0"/>
                  </a:moveTo>
                  <a:cubicBezTo>
                    <a:pt x="1168" y="0"/>
                    <a:pt x="1101" y="134"/>
                    <a:pt x="1068" y="167"/>
                  </a:cubicBezTo>
                  <a:cubicBezTo>
                    <a:pt x="1001" y="267"/>
                    <a:pt x="934" y="334"/>
                    <a:pt x="867" y="434"/>
                  </a:cubicBezTo>
                  <a:cubicBezTo>
                    <a:pt x="734" y="601"/>
                    <a:pt x="634" y="768"/>
                    <a:pt x="534" y="968"/>
                  </a:cubicBezTo>
                  <a:cubicBezTo>
                    <a:pt x="400" y="1135"/>
                    <a:pt x="300" y="1335"/>
                    <a:pt x="234" y="1535"/>
                  </a:cubicBezTo>
                  <a:cubicBezTo>
                    <a:pt x="134" y="1702"/>
                    <a:pt x="33" y="1902"/>
                    <a:pt x="0" y="2102"/>
                  </a:cubicBezTo>
                  <a:cubicBezTo>
                    <a:pt x="67" y="1935"/>
                    <a:pt x="134" y="1735"/>
                    <a:pt x="234" y="1568"/>
                  </a:cubicBezTo>
                  <a:cubicBezTo>
                    <a:pt x="334" y="1401"/>
                    <a:pt x="400" y="1201"/>
                    <a:pt x="500" y="1035"/>
                  </a:cubicBezTo>
                  <a:cubicBezTo>
                    <a:pt x="634" y="868"/>
                    <a:pt x="734" y="701"/>
                    <a:pt x="834" y="534"/>
                  </a:cubicBezTo>
                  <a:cubicBezTo>
                    <a:pt x="901" y="467"/>
                    <a:pt x="967" y="367"/>
                    <a:pt x="1034" y="301"/>
                  </a:cubicBezTo>
                  <a:cubicBezTo>
                    <a:pt x="1068" y="234"/>
                    <a:pt x="1101" y="201"/>
                    <a:pt x="1134" y="167"/>
                  </a:cubicBezTo>
                  <a:cubicBezTo>
                    <a:pt x="1168" y="134"/>
                    <a:pt x="1201" y="101"/>
                    <a:pt x="1234" y="67"/>
                  </a:cubicBezTo>
                  <a:cubicBezTo>
                    <a:pt x="1268" y="67"/>
                    <a:pt x="1268" y="67"/>
                    <a:pt x="1268" y="34"/>
                  </a:cubicBezTo>
                  <a:cubicBezTo>
                    <a:pt x="1268" y="34"/>
                    <a:pt x="1234" y="0"/>
                    <a:pt x="1234"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8"/>
            <p:cNvSpPr/>
            <p:nvPr/>
          </p:nvSpPr>
          <p:spPr>
            <a:xfrm>
              <a:off x="3839003" y="1079623"/>
              <a:ext cx="77319" cy="60144"/>
            </a:xfrm>
            <a:custGeom>
              <a:avLst/>
              <a:gdLst/>
              <a:ahLst/>
              <a:cxnLst/>
              <a:rect l="l" t="t" r="r" b="b"/>
              <a:pathLst>
                <a:path w="1202" h="935" extrusionOk="0">
                  <a:moveTo>
                    <a:pt x="1" y="0"/>
                  </a:moveTo>
                  <a:cubicBezTo>
                    <a:pt x="1" y="0"/>
                    <a:pt x="1" y="34"/>
                    <a:pt x="1" y="34"/>
                  </a:cubicBezTo>
                  <a:cubicBezTo>
                    <a:pt x="501" y="200"/>
                    <a:pt x="902" y="534"/>
                    <a:pt x="1202" y="934"/>
                  </a:cubicBezTo>
                  <a:cubicBezTo>
                    <a:pt x="935" y="501"/>
                    <a:pt x="501" y="200"/>
                    <a:pt x="1"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8"/>
            <p:cNvSpPr/>
            <p:nvPr/>
          </p:nvSpPr>
          <p:spPr>
            <a:xfrm>
              <a:off x="3845435" y="1103230"/>
              <a:ext cx="58021" cy="37501"/>
            </a:xfrm>
            <a:custGeom>
              <a:avLst/>
              <a:gdLst/>
              <a:ahLst/>
              <a:cxnLst/>
              <a:rect l="l" t="t" r="r" b="b"/>
              <a:pathLst>
                <a:path w="902" h="583" extrusionOk="0">
                  <a:moveTo>
                    <a:pt x="1" y="0"/>
                  </a:moveTo>
                  <a:lnTo>
                    <a:pt x="1" y="0"/>
                  </a:lnTo>
                  <a:cubicBezTo>
                    <a:pt x="301" y="167"/>
                    <a:pt x="601" y="334"/>
                    <a:pt x="868" y="567"/>
                  </a:cubicBezTo>
                  <a:cubicBezTo>
                    <a:pt x="868" y="578"/>
                    <a:pt x="872" y="582"/>
                    <a:pt x="877" y="582"/>
                  </a:cubicBezTo>
                  <a:cubicBezTo>
                    <a:pt x="887" y="582"/>
                    <a:pt x="902" y="567"/>
                    <a:pt x="902" y="567"/>
                  </a:cubicBezTo>
                  <a:cubicBezTo>
                    <a:pt x="601" y="334"/>
                    <a:pt x="335" y="134"/>
                    <a:pt x="1"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8"/>
            <p:cNvSpPr/>
            <p:nvPr/>
          </p:nvSpPr>
          <p:spPr>
            <a:xfrm>
              <a:off x="3939864" y="1116610"/>
              <a:ext cx="68763" cy="179788"/>
            </a:xfrm>
            <a:custGeom>
              <a:avLst/>
              <a:gdLst/>
              <a:ahLst/>
              <a:cxnLst/>
              <a:rect l="l" t="t" r="r" b="b"/>
              <a:pathLst>
                <a:path w="1069" h="2795" extrusionOk="0">
                  <a:moveTo>
                    <a:pt x="413" y="1"/>
                  </a:moveTo>
                  <a:cubicBezTo>
                    <a:pt x="401" y="1"/>
                    <a:pt x="384" y="9"/>
                    <a:pt x="368" y="26"/>
                  </a:cubicBezTo>
                  <a:cubicBezTo>
                    <a:pt x="268" y="259"/>
                    <a:pt x="201" y="526"/>
                    <a:pt x="101" y="793"/>
                  </a:cubicBezTo>
                  <a:cubicBezTo>
                    <a:pt x="67" y="893"/>
                    <a:pt x="1" y="993"/>
                    <a:pt x="34" y="1126"/>
                  </a:cubicBezTo>
                  <a:cubicBezTo>
                    <a:pt x="67" y="1260"/>
                    <a:pt x="101" y="1393"/>
                    <a:pt x="134" y="1527"/>
                  </a:cubicBezTo>
                  <a:cubicBezTo>
                    <a:pt x="167" y="1660"/>
                    <a:pt x="201" y="1827"/>
                    <a:pt x="234" y="1960"/>
                  </a:cubicBezTo>
                  <a:cubicBezTo>
                    <a:pt x="268" y="2027"/>
                    <a:pt x="368" y="2127"/>
                    <a:pt x="434" y="2194"/>
                  </a:cubicBezTo>
                  <a:cubicBezTo>
                    <a:pt x="634" y="2394"/>
                    <a:pt x="835" y="2594"/>
                    <a:pt x="1068" y="2794"/>
                  </a:cubicBezTo>
                  <a:cubicBezTo>
                    <a:pt x="1068" y="2794"/>
                    <a:pt x="1068" y="2761"/>
                    <a:pt x="1068" y="2761"/>
                  </a:cubicBezTo>
                  <a:cubicBezTo>
                    <a:pt x="901" y="2594"/>
                    <a:pt x="735" y="2427"/>
                    <a:pt x="568" y="2261"/>
                  </a:cubicBezTo>
                  <a:cubicBezTo>
                    <a:pt x="468" y="2194"/>
                    <a:pt x="368" y="2094"/>
                    <a:pt x="301" y="1960"/>
                  </a:cubicBezTo>
                  <a:cubicBezTo>
                    <a:pt x="234" y="1860"/>
                    <a:pt x="234" y="1694"/>
                    <a:pt x="201" y="1560"/>
                  </a:cubicBezTo>
                  <a:cubicBezTo>
                    <a:pt x="167" y="1460"/>
                    <a:pt x="134" y="1327"/>
                    <a:pt x="101" y="1193"/>
                  </a:cubicBezTo>
                  <a:cubicBezTo>
                    <a:pt x="67" y="1026"/>
                    <a:pt x="101" y="893"/>
                    <a:pt x="167" y="760"/>
                  </a:cubicBezTo>
                  <a:cubicBezTo>
                    <a:pt x="268" y="526"/>
                    <a:pt x="334" y="259"/>
                    <a:pt x="434" y="26"/>
                  </a:cubicBezTo>
                  <a:cubicBezTo>
                    <a:pt x="434" y="9"/>
                    <a:pt x="426" y="1"/>
                    <a:pt x="413"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8"/>
            <p:cNvSpPr/>
            <p:nvPr/>
          </p:nvSpPr>
          <p:spPr>
            <a:xfrm>
              <a:off x="3957039" y="1118733"/>
              <a:ext cx="85874" cy="169046"/>
            </a:xfrm>
            <a:custGeom>
              <a:avLst/>
              <a:gdLst/>
              <a:ahLst/>
              <a:cxnLst/>
              <a:rect l="l" t="t" r="r" b="b"/>
              <a:pathLst>
                <a:path w="1335" h="2628" extrusionOk="0">
                  <a:moveTo>
                    <a:pt x="217" y="1"/>
                  </a:moveTo>
                  <a:cubicBezTo>
                    <a:pt x="209" y="1"/>
                    <a:pt x="201" y="9"/>
                    <a:pt x="201" y="26"/>
                  </a:cubicBezTo>
                  <a:cubicBezTo>
                    <a:pt x="134" y="293"/>
                    <a:pt x="101" y="560"/>
                    <a:pt x="34" y="827"/>
                  </a:cubicBezTo>
                  <a:cubicBezTo>
                    <a:pt x="34" y="960"/>
                    <a:pt x="1" y="1060"/>
                    <a:pt x="34" y="1160"/>
                  </a:cubicBezTo>
                  <a:cubicBezTo>
                    <a:pt x="101" y="1294"/>
                    <a:pt x="134" y="1427"/>
                    <a:pt x="201" y="1560"/>
                  </a:cubicBezTo>
                  <a:cubicBezTo>
                    <a:pt x="267" y="1694"/>
                    <a:pt x="301" y="1827"/>
                    <a:pt x="367" y="1961"/>
                  </a:cubicBezTo>
                  <a:cubicBezTo>
                    <a:pt x="434" y="2061"/>
                    <a:pt x="534" y="2094"/>
                    <a:pt x="601" y="2161"/>
                  </a:cubicBezTo>
                  <a:cubicBezTo>
                    <a:pt x="868" y="2328"/>
                    <a:pt x="1101" y="2494"/>
                    <a:pt x="1335" y="2628"/>
                  </a:cubicBezTo>
                  <a:cubicBezTo>
                    <a:pt x="1168" y="2494"/>
                    <a:pt x="968" y="2361"/>
                    <a:pt x="768" y="2228"/>
                  </a:cubicBezTo>
                  <a:cubicBezTo>
                    <a:pt x="668" y="2161"/>
                    <a:pt x="534" y="2061"/>
                    <a:pt x="434" y="1961"/>
                  </a:cubicBezTo>
                  <a:cubicBezTo>
                    <a:pt x="367" y="1861"/>
                    <a:pt x="334" y="1727"/>
                    <a:pt x="267" y="1594"/>
                  </a:cubicBezTo>
                  <a:cubicBezTo>
                    <a:pt x="234" y="1460"/>
                    <a:pt x="167" y="1360"/>
                    <a:pt x="134" y="1227"/>
                  </a:cubicBezTo>
                  <a:cubicBezTo>
                    <a:pt x="67" y="1093"/>
                    <a:pt x="67" y="960"/>
                    <a:pt x="101" y="793"/>
                  </a:cubicBezTo>
                  <a:cubicBezTo>
                    <a:pt x="167" y="526"/>
                    <a:pt x="201" y="293"/>
                    <a:pt x="234" y="26"/>
                  </a:cubicBezTo>
                  <a:cubicBezTo>
                    <a:pt x="234" y="9"/>
                    <a:pt x="226" y="1"/>
                    <a:pt x="217"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8"/>
            <p:cNvSpPr/>
            <p:nvPr/>
          </p:nvSpPr>
          <p:spPr>
            <a:xfrm>
              <a:off x="3974213" y="1103745"/>
              <a:ext cx="105171" cy="153994"/>
            </a:xfrm>
            <a:custGeom>
              <a:avLst/>
              <a:gdLst/>
              <a:ahLst/>
              <a:cxnLst/>
              <a:rect l="l" t="t" r="r" b="b"/>
              <a:pathLst>
                <a:path w="1635" h="2394" extrusionOk="0">
                  <a:moveTo>
                    <a:pt x="50" y="0"/>
                  </a:moveTo>
                  <a:cubicBezTo>
                    <a:pt x="42" y="0"/>
                    <a:pt x="34" y="9"/>
                    <a:pt x="34" y="26"/>
                  </a:cubicBezTo>
                  <a:cubicBezTo>
                    <a:pt x="34" y="292"/>
                    <a:pt x="34" y="559"/>
                    <a:pt x="34" y="859"/>
                  </a:cubicBezTo>
                  <a:cubicBezTo>
                    <a:pt x="34" y="960"/>
                    <a:pt x="0" y="1060"/>
                    <a:pt x="67" y="1160"/>
                  </a:cubicBezTo>
                  <a:cubicBezTo>
                    <a:pt x="134" y="1293"/>
                    <a:pt x="234" y="1427"/>
                    <a:pt x="301" y="1527"/>
                  </a:cubicBezTo>
                  <a:cubicBezTo>
                    <a:pt x="401" y="1660"/>
                    <a:pt x="467" y="1760"/>
                    <a:pt x="567" y="1894"/>
                  </a:cubicBezTo>
                  <a:cubicBezTo>
                    <a:pt x="634" y="1960"/>
                    <a:pt x="734" y="1994"/>
                    <a:pt x="834" y="2027"/>
                  </a:cubicBezTo>
                  <a:cubicBezTo>
                    <a:pt x="1101" y="2160"/>
                    <a:pt x="1335" y="2260"/>
                    <a:pt x="1635" y="2394"/>
                  </a:cubicBezTo>
                  <a:cubicBezTo>
                    <a:pt x="1635" y="2394"/>
                    <a:pt x="1635" y="2394"/>
                    <a:pt x="1635" y="2361"/>
                  </a:cubicBezTo>
                  <a:cubicBezTo>
                    <a:pt x="1401" y="2260"/>
                    <a:pt x="1201" y="2160"/>
                    <a:pt x="968" y="2060"/>
                  </a:cubicBezTo>
                  <a:cubicBezTo>
                    <a:pt x="868" y="2027"/>
                    <a:pt x="734" y="1960"/>
                    <a:pt x="634" y="1894"/>
                  </a:cubicBezTo>
                  <a:cubicBezTo>
                    <a:pt x="534" y="1793"/>
                    <a:pt x="467" y="1660"/>
                    <a:pt x="401" y="1560"/>
                  </a:cubicBezTo>
                  <a:cubicBezTo>
                    <a:pt x="301" y="1427"/>
                    <a:pt x="234" y="1326"/>
                    <a:pt x="167" y="1226"/>
                  </a:cubicBezTo>
                  <a:cubicBezTo>
                    <a:pt x="67" y="1093"/>
                    <a:pt x="67" y="960"/>
                    <a:pt x="67" y="793"/>
                  </a:cubicBezTo>
                  <a:cubicBezTo>
                    <a:pt x="67" y="526"/>
                    <a:pt x="67" y="259"/>
                    <a:pt x="67" y="26"/>
                  </a:cubicBezTo>
                  <a:cubicBezTo>
                    <a:pt x="67" y="9"/>
                    <a:pt x="59" y="0"/>
                    <a:pt x="50"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8"/>
            <p:cNvSpPr/>
            <p:nvPr/>
          </p:nvSpPr>
          <p:spPr>
            <a:xfrm>
              <a:off x="3982768" y="1104388"/>
              <a:ext cx="126656" cy="134053"/>
            </a:xfrm>
            <a:custGeom>
              <a:avLst/>
              <a:gdLst/>
              <a:ahLst/>
              <a:cxnLst/>
              <a:rect l="l" t="t" r="r" b="b"/>
              <a:pathLst>
                <a:path w="1969" h="2084" extrusionOk="0">
                  <a:moveTo>
                    <a:pt x="26" y="1"/>
                  </a:moveTo>
                  <a:cubicBezTo>
                    <a:pt x="16" y="1"/>
                    <a:pt x="1" y="16"/>
                    <a:pt x="1" y="16"/>
                  </a:cubicBezTo>
                  <a:cubicBezTo>
                    <a:pt x="34" y="282"/>
                    <a:pt x="68" y="583"/>
                    <a:pt x="134" y="849"/>
                  </a:cubicBezTo>
                  <a:cubicBezTo>
                    <a:pt x="134" y="950"/>
                    <a:pt x="168" y="1050"/>
                    <a:pt x="234" y="1150"/>
                  </a:cubicBezTo>
                  <a:cubicBezTo>
                    <a:pt x="334" y="1250"/>
                    <a:pt x="434" y="1350"/>
                    <a:pt x="535" y="1483"/>
                  </a:cubicBezTo>
                  <a:cubicBezTo>
                    <a:pt x="635" y="1583"/>
                    <a:pt x="735" y="1683"/>
                    <a:pt x="835" y="1783"/>
                  </a:cubicBezTo>
                  <a:cubicBezTo>
                    <a:pt x="901" y="1850"/>
                    <a:pt x="1002" y="1850"/>
                    <a:pt x="1102" y="1884"/>
                  </a:cubicBezTo>
                  <a:cubicBezTo>
                    <a:pt x="1402" y="1950"/>
                    <a:pt x="1669" y="2017"/>
                    <a:pt x="1969" y="2084"/>
                  </a:cubicBezTo>
                  <a:cubicBezTo>
                    <a:pt x="1735" y="2017"/>
                    <a:pt x="1502" y="1950"/>
                    <a:pt x="1268" y="1884"/>
                  </a:cubicBezTo>
                  <a:cubicBezTo>
                    <a:pt x="1135" y="1850"/>
                    <a:pt x="1002" y="1817"/>
                    <a:pt x="901" y="1750"/>
                  </a:cubicBezTo>
                  <a:cubicBezTo>
                    <a:pt x="768" y="1683"/>
                    <a:pt x="701" y="1550"/>
                    <a:pt x="601" y="1483"/>
                  </a:cubicBezTo>
                  <a:cubicBezTo>
                    <a:pt x="501" y="1383"/>
                    <a:pt x="434" y="1283"/>
                    <a:pt x="334" y="1183"/>
                  </a:cubicBezTo>
                  <a:cubicBezTo>
                    <a:pt x="201" y="1050"/>
                    <a:pt x="201" y="916"/>
                    <a:pt x="168" y="783"/>
                  </a:cubicBezTo>
                  <a:cubicBezTo>
                    <a:pt x="134" y="516"/>
                    <a:pt x="68" y="282"/>
                    <a:pt x="34" y="16"/>
                  </a:cubicBezTo>
                  <a:cubicBezTo>
                    <a:pt x="34" y="4"/>
                    <a:pt x="30" y="1"/>
                    <a:pt x="26"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8"/>
            <p:cNvSpPr/>
            <p:nvPr/>
          </p:nvSpPr>
          <p:spPr>
            <a:xfrm>
              <a:off x="3948483" y="875775"/>
              <a:ext cx="109481" cy="223208"/>
            </a:xfrm>
            <a:custGeom>
              <a:avLst/>
              <a:gdLst/>
              <a:ahLst/>
              <a:cxnLst/>
              <a:rect l="l" t="t" r="r" b="b"/>
              <a:pathLst>
                <a:path w="1702" h="3470" extrusionOk="0">
                  <a:moveTo>
                    <a:pt x="0" y="3469"/>
                  </a:moveTo>
                  <a:cubicBezTo>
                    <a:pt x="0" y="2836"/>
                    <a:pt x="267" y="2102"/>
                    <a:pt x="467" y="1535"/>
                  </a:cubicBezTo>
                  <a:cubicBezTo>
                    <a:pt x="634" y="1101"/>
                    <a:pt x="834" y="534"/>
                    <a:pt x="1168" y="234"/>
                  </a:cubicBezTo>
                  <a:cubicBezTo>
                    <a:pt x="1401" y="0"/>
                    <a:pt x="1668" y="34"/>
                    <a:pt x="1668" y="367"/>
                  </a:cubicBezTo>
                  <a:cubicBezTo>
                    <a:pt x="1701" y="968"/>
                    <a:pt x="1334" y="1601"/>
                    <a:pt x="1068" y="2135"/>
                  </a:cubicBezTo>
                  <a:cubicBezTo>
                    <a:pt x="901" y="2402"/>
                    <a:pt x="734" y="2702"/>
                    <a:pt x="534" y="2969"/>
                  </a:cubicBezTo>
                  <a:cubicBezTo>
                    <a:pt x="434" y="3103"/>
                    <a:pt x="300" y="3236"/>
                    <a:pt x="200" y="3369"/>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8"/>
            <p:cNvSpPr/>
            <p:nvPr/>
          </p:nvSpPr>
          <p:spPr>
            <a:xfrm>
              <a:off x="3866920" y="903628"/>
              <a:ext cx="83751" cy="216840"/>
            </a:xfrm>
            <a:custGeom>
              <a:avLst/>
              <a:gdLst/>
              <a:ahLst/>
              <a:cxnLst/>
              <a:rect l="l" t="t" r="r" b="b"/>
              <a:pathLst>
                <a:path w="1302" h="3371" extrusionOk="0">
                  <a:moveTo>
                    <a:pt x="1235" y="3370"/>
                  </a:moveTo>
                  <a:cubicBezTo>
                    <a:pt x="834" y="2936"/>
                    <a:pt x="601" y="2269"/>
                    <a:pt x="367" y="1736"/>
                  </a:cubicBezTo>
                  <a:cubicBezTo>
                    <a:pt x="201" y="1369"/>
                    <a:pt x="1" y="835"/>
                    <a:pt x="34" y="435"/>
                  </a:cubicBezTo>
                  <a:cubicBezTo>
                    <a:pt x="67" y="134"/>
                    <a:pt x="267" y="1"/>
                    <a:pt x="468" y="234"/>
                  </a:cubicBezTo>
                  <a:cubicBezTo>
                    <a:pt x="868" y="635"/>
                    <a:pt x="1001" y="1302"/>
                    <a:pt x="1135" y="1802"/>
                  </a:cubicBezTo>
                  <a:cubicBezTo>
                    <a:pt x="1201" y="2102"/>
                    <a:pt x="1268" y="2403"/>
                    <a:pt x="1301" y="2703"/>
                  </a:cubicBezTo>
                  <a:cubicBezTo>
                    <a:pt x="1301" y="2870"/>
                    <a:pt x="1268" y="3036"/>
                    <a:pt x="1301" y="3203"/>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8"/>
            <p:cNvSpPr/>
            <p:nvPr/>
          </p:nvSpPr>
          <p:spPr>
            <a:xfrm>
              <a:off x="4019241" y="1098663"/>
              <a:ext cx="139585" cy="73009"/>
            </a:xfrm>
            <a:custGeom>
              <a:avLst/>
              <a:gdLst/>
              <a:ahLst/>
              <a:cxnLst/>
              <a:rect l="l" t="t" r="r" b="b"/>
              <a:pathLst>
                <a:path w="2170" h="1135" extrusionOk="0">
                  <a:moveTo>
                    <a:pt x="175" y="0"/>
                  </a:moveTo>
                  <a:cubicBezTo>
                    <a:pt x="127" y="0"/>
                    <a:pt x="80" y="2"/>
                    <a:pt x="34" y="4"/>
                  </a:cubicBezTo>
                  <a:lnTo>
                    <a:pt x="1" y="271"/>
                  </a:lnTo>
                  <a:cubicBezTo>
                    <a:pt x="5" y="271"/>
                    <a:pt x="9" y="271"/>
                    <a:pt x="13" y="271"/>
                  </a:cubicBezTo>
                  <a:cubicBezTo>
                    <a:pt x="302" y="271"/>
                    <a:pt x="1437" y="1135"/>
                    <a:pt x="1919" y="1135"/>
                  </a:cubicBezTo>
                  <a:cubicBezTo>
                    <a:pt x="2042" y="1135"/>
                    <a:pt x="2122" y="1079"/>
                    <a:pt x="2136" y="938"/>
                  </a:cubicBezTo>
                  <a:cubicBezTo>
                    <a:pt x="2169" y="638"/>
                    <a:pt x="1902" y="438"/>
                    <a:pt x="1702" y="338"/>
                  </a:cubicBezTo>
                  <a:cubicBezTo>
                    <a:pt x="1245" y="155"/>
                    <a:pt x="677" y="0"/>
                    <a:pt x="175"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3" name="Google Shape;223;p8"/>
          <p:cNvSpPr/>
          <p:nvPr/>
        </p:nvSpPr>
        <p:spPr>
          <a:xfrm flipH="1">
            <a:off x="1295100" y="865663"/>
            <a:ext cx="709700" cy="307725"/>
          </a:xfrm>
          <a:custGeom>
            <a:avLst/>
            <a:gdLst/>
            <a:ahLst/>
            <a:cxnLst/>
            <a:rect l="l" t="t" r="r" b="b"/>
            <a:pathLst>
              <a:path w="28388" h="12309" extrusionOk="0">
                <a:moveTo>
                  <a:pt x="18247" y="0"/>
                </a:moveTo>
                <a:cubicBezTo>
                  <a:pt x="13877" y="0"/>
                  <a:pt x="10141" y="2802"/>
                  <a:pt x="8740" y="6738"/>
                </a:cubicBezTo>
                <a:lnTo>
                  <a:pt x="2769" y="6738"/>
                </a:lnTo>
                <a:cubicBezTo>
                  <a:pt x="1234" y="6738"/>
                  <a:pt x="0" y="7973"/>
                  <a:pt x="0" y="9507"/>
                </a:cubicBezTo>
                <a:cubicBezTo>
                  <a:pt x="0" y="11041"/>
                  <a:pt x="1234" y="12309"/>
                  <a:pt x="2769" y="12309"/>
                </a:cubicBezTo>
                <a:lnTo>
                  <a:pt x="25585" y="12309"/>
                </a:lnTo>
                <a:cubicBezTo>
                  <a:pt x="27153" y="12309"/>
                  <a:pt x="28387" y="11041"/>
                  <a:pt x="28387" y="9507"/>
                </a:cubicBezTo>
                <a:cubicBezTo>
                  <a:pt x="28387" y="9407"/>
                  <a:pt x="28387" y="9273"/>
                  <a:pt x="28354" y="9173"/>
                </a:cubicBezTo>
                <a:cubicBezTo>
                  <a:pt x="28087" y="3836"/>
                  <a:pt x="23684" y="0"/>
                  <a:pt x="18247" y="0"/>
                </a:cubicBezTo>
                <a:close/>
              </a:path>
            </a:pathLst>
          </a:custGeom>
          <a:solidFill>
            <a:srgbClr val="F0EF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4" name="Google Shape;224;p8"/>
          <p:cNvGrpSpPr/>
          <p:nvPr/>
        </p:nvGrpSpPr>
        <p:grpSpPr>
          <a:xfrm>
            <a:off x="4445204" y="4299213"/>
            <a:ext cx="253593" cy="322744"/>
            <a:chOff x="3828325" y="875775"/>
            <a:chExt cx="330501" cy="420623"/>
          </a:xfrm>
        </p:grpSpPr>
        <p:sp>
          <p:nvSpPr>
            <p:cNvPr id="225" name="Google Shape;225;p8"/>
            <p:cNvSpPr/>
            <p:nvPr/>
          </p:nvSpPr>
          <p:spPr>
            <a:xfrm>
              <a:off x="3884094" y="1119247"/>
              <a:ext cx="53711" cy="53776"/>
            </a:xfrm>
            <a:custGeom>
              <a:avLst/>
              <a:gdLst/>
              <a:ahLst/>
              <a:cxnLst/>
              <a:rect l="l" t="t" r="r" b="b"/>
              <a:pathLst>
                <a:path w="835" h="836" extrusionOk="0">
                  <a:moveTo>
                    <a:pt x="474" y="1"/>
                  </a:moveTo>
                  <a:cubicBezTo>
                    <a:pt x="323" y="1"/>
                    <a:pt x="155" y="120"/>
                    <a:pt x="100" y="285"/>
                  </a:cubicBezTo>
                  <a:cubicBezTo>
                    <a:pt x="0" y="485"/>
                    <a:pt x="67" y="719"/>
                    <a:pt x="234" y="819"/>
                  </a:cubicBezTo>
                  <a:cubicBezTo>
                    <a:pt x="269" y="830"/>
                    <a:pt x="305" y="836"/>
                    <a:pt x="340" y="836"/>
                  </a:cubicBezTo>
                  <a:cubicBezTo>
                    <a:pt x="502" y="836"/>
                    <a:pt x="652" y="716"/>
                    <a:pt x="734" y="552"/>
                  </a:cubicBezTo>
                  <a:cubicBezTo>
                    <a:pt x="834" y="352"/>
                    <a:pt x="734" y="118"/>
                    <a:pt x="567" y="18"/>
                  </a:cubicBezTo>
                  <a:cubicBezTo>
                    <a:pt x="538" y="6"/>
                    <a:pt x="506" y="1"/>
                    <a:pt x="474"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8"/>
            <p:cNvSpPr/>
            <p:nvPr/>
          </p:nvSpPr>
          <p:spPr>
            <a:xfrm>
              <a:off x="3918444" y="1068109"/>
              <a:ext cx="126656" cy="79699"/>
            </a:xfrm>
            <a:custGeom>
              <a:avLst/>
              <a:gdLst/>
              <a:ahLst/>
              <a:cxnLst/>
              <a:rect l="l" t="t" r="r" b="b"/>
              <a:pathLst>
                <a:path w="1969" h="1239" extrusionOk="0">
                  <a:moveTo>
                    <a:pt x="1114" y="1"/>
                  </a:moveTo>
                  <a:cubicBezTo>
                    <a:pt x="642" y="1"/>
                    <a:pt x="123" y="511"/>
                    <a:pt x="0" y="880"/>
                  </a:cubicBezTo>
                  <a:lnTo>
                    <a:pt x="0" y="1180"/>
                  </a:lnTo>
                  <a:cubicBezTo>
                    <a:pt x="43" y="1223"/>
                    <a:pt x="86" y="1238"/>
                    <a:pt x="130" y="1238"/>
                  </a:cubicBezTo>
                  <a:cubicBezTo>
                    <a:pt x="223" y="1238"/>
                    <a:pt x="320" y="1169"/>
                    <a:pt x="434" y="1147"/>
                  </a:cubicBezTo>
                  <a:cubicBezTo>
                    <a:pt x="551" y="1108"/>
                    <a:pt x="668" y="1091"/>
                    <a:pt x="785" y="1091"/>
                  </a:cubicBezTo>
                  <a:cubicBezTo>
                    <a:pt x="868" y="1091"/>
                    <a:pt x="951" y="1099"/>
                    <a:pt x="1034" y="1113"/>
                  </a:cubicBezTo>
                  <a:cubicBezTo>
                    <a:pt x="1188" y="1113"/>
                    <a:pt x="1349" y="1156"/>
                    <a:pt x="1488" y="1156"/>
                  </a:cubicBezTo>
                  <a:cubicBezTo>
                    <a:pt x="1650" y="1156"/>
                    <a:pt x="1781" y="1098"/>
                    <a:pt x="1835" y="846"/>
                  </a:cubicBezTo>
                  <a:cubicBezTo>
                    <a:pt x="1968" y="446"/>
                    <a:pt x="1601" y="113"/>
                    <a:pt x="1234" y="12"/>
                  </a:cubicBezTo>
                  <a:cubicBezTo>
                    <a:pt x="1195" y="5"/>
                    <a:pt x="1155" y="1"/>
                    <a:pt x="1114"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8"/>
            <p:cNvSpPr/>
            <p:nvPr/>
          </p:nvSpPr>
          <p:spPr>
            <a:xfrm>
              <a:off x="3828325" y="1159001"/>
              <a:ext cx="81564" cy="135211"/>
            </a:xfrm>
            <a:custGeom>
              <a:avLst/>
              <a:gdLst/>
              <a:ahLst/>
              <a:cxnLst/>
              <a:rect l="l" t="t" r="r" b="b"/>
              <a:pathLst>
                <a:path w="1268" h="2102" extrusionOk="0">
                  <a:moveTo>
                    <a:pt x="1234" y="0"/>
                  </a:moveTo>
                  <a:cubicBezTo>
                    <a:pt x="1168" y="0"/>
                    <a:pt x="1101" y="134"/>
                    <a:pt x="1068" y="167"/>
                  </a:cubicBezTo>
                  <a:cubicBezTo>
                    <a:pt x="1001" y="267"/>
                    <a:pt x="934" y="334"/>
                    <a:pt x="867" y="434"/>
                  </a:cubicBezTo>
                  <a:cubicBezTo>
                    <a:pt x="734" y="601"/>
                    <a:pt x="634" y="768"/>
                    <a:pt x="534" y="968"/>
                  </a:cubicBezTo>
                  <a:cubicBezTo>
                    <a:pt x="400" y="1135"/>
                    <a:pt x="300" y="1335"/>
                    <a:pt x="234" y="1535"/>
                  </a:cubicBezTo>
                  <a:cubicBezTo>
                    <a:pt x="134" y="1702"/>
                    <a:pt x="33" y="1902"/>
                    <a:pt x="0" y="2102"/>
                  </a:cubicBezTo>
                  <a:cubicBezTo>
                    <a:pt x="67" y="1935"/>
                    <a:pt x="134" y="1735"/>
                    <a:pt x="234" y="1568"/>
                  </a:cubicBezTo>
                  <a:cubicBezTo>
                    <a:pt x="334" y="1401"/>
                    <a:pt x="400" y="1201"/>
                    <a:pt x="500" y="1035"/>
                  </a:cubicBezTo>
                  <a:cubicBezTo>
                    <a:pt x="634" y="868"/>
                    <a:pt x="734" y="701"/>
                    <a:pt x="834" y="534"/>
                  </a:cubicBezTo>
                  <a:cubicBezTo>
                    <a:pt x="901" y="467"/>
                    <a:pt x="967" y="367"/>
                    <a:pt x="1034" y="301"/>
                  </a:cubicBezTo>
                  <a:cubicBezTo>
                    <a:pt x="1068" y="234"/>
                    <a:pt x="1101" y="201"/>
                    <a:pt x="1134" y="167"/>
                  </a:cubicBezTo>
                  <a:cubicBezTo>
                    <a:pt x="1168" y="134"/>
                    <a:pt x="1201" y="101"/>
                    <a:pt x="1234" y="67"/>
                  </a:cubicBezTo>
                  <a:cubicBezTo>
                    <a:pt x="1268" y="67"/>
                    <a:pt x="1268" y="67"/>
                    <a:pt x="1268" y="34"/>
                  </a:cubicBezTo>
                  <a:cubicBezTo>
                    <a:pt x="1268" y="34"/>
                    <a:pt x="1234" y="0"/>
                    <a:pt x="1234"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8"/>
            <p:cNvSpPr/>
            <p:nvPr/>
          </p:nvSpPr>
          <p:spPr>
            <a:xfrm>
              <a:off x="3839003" y="1079623"/>
              <a:ext cx="77319" cy="60144"/>
            </a:xfrm>
            <a:custGeom>
              <a:avLst/>
              <a:gdLst/>
              <a:ahLst/>
              <a:cxnLst/>
              <a:rect l="l" t="t" r="r" b="b"/>
              <a:pathLst>
                <a:path w="1202" h="935" extrusionOk="0">
                  <a:moveTo>
                    <a:pt x="1" y="0"/>
                  </a:moveTo>
                  <a:cubicBezTo>
                    <a:pt x="1" y="0"/>
                    <a:pt x="1" y="34"/>
                    <a:pt x="1" y="34"/>
                  </a:cubicBezTo>
                  <a:cubicBezTo>
                    <a:pt x="501" y="200"/>
                    <a:pt x="902" y="534"/>
                    <a:pt x="1202" y="934"/>
                  </a:cubicBezTo>
                  <a:cubicBezTo>
                    <a:pt x="935" y="501"/>
                    <a:pt x="501" y="200"/>
                    <a:pt x="1"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8"/>
            <p:cNvSpPr/>
            <p:nvPr/>
          </p:nvSpPr>
          <p:spPr>
            <a:xfrm>
              <a:off x="3845435" y="1103230"/>
              <a:ext cx="58021" cy="37501"/>
            </a:xfrm>
            <a:custGeom>
              <a:avLst/>
              <a:gdLst/>
              <a:ahLst/>
              <a:cxnLst/>
              <a:rect l="l" t="t" r="r" b="b"/>
              <a:pathLst>
                <a:path w="902" h="583" extrusionOk="0">
                  <a:moveTo>
                    <a:pt x="1" y="0"/>
                  </a:moveTo>
                  <a:lnTo>
                    <a:pt x="1" y="0"/>
                  </a:lnTo>
                  <a:cubicBezTo>
                    <a:pt x="301" y="167"/>
                    <a:pt x="601" y="334"/>
                    <a:pt x="868" y="567"/>
                  </a:cubicBezTo>
                  <a:cubicBezTo>
                    <a:pt x="868" y="578"/>
                    <a:pt x="872" y="582"/>
                    <a:pt x="877" y="582"/>
                  </a:cubicBezTo>
                  <a:cubicBezTo>
                    <a:pt x="887" y="582"/>
                    <a:pt x="902" y="567"/>
                    <a:pt x="902" y="567"/>
                  </a:cubicBezTo>
                  <a:cubicBezTo>
                    <a:pt x="601" y="334"/>
                    <a:pt x="335" y="134"/>
                    <a:pt x="1"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8"/>
            <p:cNvSpPr/>
            <p:nvPr/>
          </p:nvSpPr>
          <p:spPr>
            <a:xfrm>
              <a:off x="3939864" y="1116610"/>
              <a:ext cx="68763" cy="179788"/>
            </a:xfrm>
            <a:custGeom>
              <a:avLst/>
              <a:gdLst/>
              <a:ahLst/>
              <a:cxnLst/>
              <a:rect l="l" t="t" r="r" b="b"/>
              <a:pathLst>
                <a:path w="1069" h="2795" extrusionOk="0">
                  <a:moveTo>
                    <a:pt x="413" y="1"/>
                  </a:moveTo>
                  <a:cubicBezTo>
                    <a:pt x="401" y="1"/>
                    <a:pt x="384" y="9"/>
                    <a:pt x="368" y="26"/>
                  </a:cubicBezTo>
                  <a:cubicBezTo>
                    <a:pt x="268" y="259"/>
                    <a:pt x="201" y="526"/>
                    <a:pt x="101" y="793"/>
                  </a:cubicBezTo>
                  <a:cubicBezTo>
                    <a:pt x="67" y="893"/>
                    <a:pt x="1" y="993"/>
                    <a:pt x="34" y="1126"/>
                  </a:cubicBezTo>
                  <a:cubicBezTo>
                    <a:pt x="67" y="1260"/>
                    <a:pt x="101" y="1393"/>
                    <a:pt x="134" y="1527"/>
                  </a:cubicBezTo>
                  <a:cubicBezTo>
                    <a:pt x="167" y="1660"/>
                    <a:pt x="201" y="1827"/>
                    <a:pt x="234" y="1960"/>
                  </a:cubicBezTo>
                  <a:cubicBezTo>
                    <a:pt x="268" y="2027"/>
                    <a:pt x="368" y="2127"/>
                    <a:pt x="434" y="2194"/>
                  </a:cubicBezTo>
                  <a:cubicBezTo>
                    <a:pt x="634" y="2394"/>
                    <a:pt x="835" y="2594"/>
                    <a:pt x="1068" y="2794"/>
                  </a:cubicBezTo>
                  <a:cubicBezTo>
                    <a:pt x="1068" y="2794"/>
                    <a:pt x="1068" y="2761"/>
                    <a:pt x="1068" y="2761"/>
                  </a:cubicBezTo>
                  <a:cubicBezTo>
                    <a:pt x="901" y="2594"/>
                    <a:pt x="735" y="2427"/>
                    <a:pt x="568" y="2261"/>
                  </a:cubicBezTo>
                  <a:cubicBezTo>
                    <a:pt x="468" y="2194"/>
                    <a:pt x="368" y="2094"/>
                    <a:pt x="301" y="1960"/>
                  </a:cubicBezTo>
                  <a:cubicBezTo>
                    <a:pt x="234" y="1860"/>
                    <a:pt x="234" y="1694"/>
                    <a:pt x="201" y="1560"/>
                  </a:cubicBezTo>
                  <a:cubicBezTo>
                    <a:pt x="167" y="1460"/>
                    <a:pt x="134" y="1327"/>
                    <a:pt x="101" y="1193"/>
                  </a:cubicBezTo>
                  <a:cubicBezTo>
                    <a:pt x="67" y="1026"/>
                    <a:pt x="101" y="893"/>
                    <a:pt x="167" y="760"/>
                  </a:cubicBezTo>
                  <a:cubicBezTo>
                    <a:pt x="268" y="526"/>
                    <a:pt x="334" y="259"/>
                    <a:pt x="434" y="26"/>
                  </a:cubicBezTo>
                  <a:cubicBezTo>
                    <a:pt x="434" y="9"/>
                    <a:pt x="426" y="1"/>
                    <a:pt x="413"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8"/>
            <p:cNvSpPr/>
            <p:nvPr/>
          </p:nvSpPr>
          <p:spPr>
            <a:xfrm>
              <a:off x="3957039" y="1118733"/>
              <a:ext cx="85874" cy="169046"/>
            </a:xfrm>
            <a:custGeom>
              <a:avLst/>
              <a:gdLst/>
              <a:ahLst/>
              <a:cxnLst/>
              <a:rect l="l" t="t" r="r" b="b"/>
              <a:pathLst>
                <a:path w="1335" h="2628" extrusionOk="0">
                  <a:moveTo>
                    <a:pt x="217" y="1"/>
                  </a:moveTo>
                  <a:cubicBezTo>
                    <a:pt x="209" y="1"/>
                    <a:pt x="201" y="9"/>
                    <a:pt x="201" y="26"/>
                  </a:cubicBezTo>
                  <a:cubicBezTo>
                    <a:pt x="134" y="293"/>
                    <a:pt x="101" y="560"/>
                    <a:pt x="34" y="827"/>
                  </a:cubicBezTo>
                  <a:cubicBezTo>
                    <a:pt x="34" y="960"/>
                    <a:pt x="1" y="1060"/>
                    <a:pt x="34" y="1160"/>
                  </a:cubicBezTo>
                  <a:cubicBezTo>
                    <a:pt x="101" y="1294"/>
                    <a:pt x="134" y="1427"/>
                    <a:pt x="201" y="1560"/>
                  </a:cubicBezTo>
                  <a:cubicBezTo>
                    <a:pt x="267" y="1694"/>
                    <a:pt x="301" y="1827"/>
                    <a:pt x="367" y="1961"/>
                  </a:cubicBezTo>
                  <a:cubicBezTo>
                    <a:pt x="434" y="2061"/>
                    <a:pt x="534" y="2094"/>
                    <a:pt x="601" y="2161"/>
                  </a:cubicBezTo>
                  <a:cubicBezTo>
                    <a:pt x="868" y="2328"/>
                    <a:pt x="1101" y="2494"/>
                    <a:pt x="1335" y="2628"/>
                  </a:cubicBezTo>
                  <a:cubicBezTo>
                    <a:pt x="1168" y="2494"/>
                    <a:pt x="968" y="2361"/>
                    <a:pt x="768" y="2228"/>
                  </a:cubicBezTo>
                  <a:cubicBezTo>
                    <a:pt x="668" y="2161"/>
                    <a:pt x="534" y="2061"/>
                    <a:pt x="434" y="1961"/>
                  </a:cubicBezTo>
                  <a:cubicBezTo>
                    <a:pt x="367" y="1861"/>
                    <a:pt x="334" y="1727"/>
                    <a:pt x="267" y="1594"/>
                  </a:cubicBezTo>
                  <a:cubicBezTo>
                    <a:pt x="234" y="1460"/>
                    <a:pt x="167" y="1360"/>
                    <a:pt x="134" y="1227"/>
                  </a:cubicBezTo>
                  <a:cubicBezTo>
                    <a:pt x="67" y="1093"/>
                    <a:pt x="67" y="960"/>
                    <a:pt x="101" y="793"/>
                  </a:cubicBezTo>
                  <a:cubicBezTo>
                    <a:pt x="167" y="526"/>
                    <a:pt x="201" y="293"/>
                    <a:pt x="234" y="26"/>
                  </a:cubicBezTo>
                  <a:cubicBezTo>
                    <a:pt x="234" y="9"/>
                    <a:pt x="226" y="1"/>
                    <a:pt x="217"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8"/>
            <p:cNvSpPr/>
            <p:nvPr/>
          </p:nvSpPr>
          <p:spPr>
            <a:xfrm>
              <a:off x="3974213" y="1103745"/>
              <a:ext cx="105171" cy="153994"/>
            </a:xfrm>
            <a:custGeom>
              <a:avLst/>
              <a:gdLst/>
              <a:ahLst/>
              <a:cxnLst/>
              <a:rect l="l" t="t" r="r" b="b"/>
              <a:pathLst>
                <a:path w="1635" h="2394" extrusionOk="0">
                  <a:moveTo>
                    <a:pt x="50" y="0"/>
                  </a:moveTo>
                  <a:cubicBezTo>
                    <a:pt x="42" y="0"/>
                    <a:pt x="34" y="9"/>
                    <a:pt x="34" y="26"/>
                  </a:cubicBezTo>
                  <a:cubicBezTo>
                    <a:pt x="34" y="292"/>
                    <a:pt x="34" y="559"/>
                    <a:pt x="34" y="859"/>
                  </a:cubicBezTo>
                  <a:cubicBezTo>
                    <a:pt x="34" y="960"/>
                    <a:pt x="0" y="1060"/>
                    <a:pt x="67" y="1160"/>
                  </a:cubicBezTo>
                  <a:cubicBezTo>
                    <a:pt x="134" y="1293"/>
                    <a:pt x="234" y="1427"/>
                    <a:pt x="301" y="1527"/>
                  </a:cubicBezTo>
                  <a:cubicBezTo>
                    <a:pt x="401" y="1660"/>
                    <a:pt x="467" y="1760"/>
                    <a:pt x="567" y="1894"/>
                  </a:cubicBezTo>
                  <a:cubicBezTo>
                    <a:pt x="634" y="1960"/>
                    <a:pt x="734" y="1994"/>
                    <a:pt x="834" y="2027"/>
                  </a:cubicBezTo>
                  <a:cubicBezTo>
                    <a:pt x="1101" y="2160"/>
                    <a:pt x="1335" y="2260"/>
                    <a:pt x="1635" y="2394"/>
                  </a:cubicBezTo>
                  <a:cubicBezTo>
                    <a:pt x="1635" y="2394"/>
                    <a:pt x="1635" y="2394"/>
                    <a:pt x="1635" y="2361"/>
                  </a:cubicBezTo>
                  <a:cubicBezTo>
                    <a:pt x="1401" y="2260"/>
                    <a:pt x="1201" y="2160"/>
                    <a:pt x="968" y="2060"/>
                  </a:cubicBezTo>
                  <a:cubicBezTo>
                    <a:pt x="868" y="2027"/>
                    <a:pt x="734" y="1960"/>
                    <a:pt x="634" y="1894"/>
                  </a:cubicBezTo>
                  <a:cubicBezTo>
                    <a:pt x="534" y="1793"/>
                    <a:pt x="467" y="1660"/>
                    <a:pt x="401" y="1560"/>
                  </a:cubicBezTo>
                  <a:cubicBezTo>
                    <a:pt x="301" y="1427"/>
                    <a:pt x="234" y="1326"/>
                    <a:pt x="167" y="1226"/>
                  </a:cubicBezTo>
                  <a:cubicBezTo>
                    <a:pt x="67" y="1093"/>
                    <a:pt x="67" y="960"/>
                    <a:pt x="67" y="793"/>
                  </a:cubicBezTo>
                  <a:cubicBezTo>
                    <a:pt x="67" y="526"/>
                    <a:pt x="67" y="259"/>
                    <a:pt x="67" y="26"/>
                  </a:cubicBezTo>
                  <a:cubicBezTo>
                    <a:pt x="67" y="9"/>
                    <a:pt x="59" y="0"/>
                    <a:pt x="50"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8"/>
            <p:cNvSpPr/>
            <p:nvPr/>
          </p:nvSpPr>
          <p:spPr>
            <a:xfrm>
              <a:off x="3982768" y="1104388"/>
              <a:ext cx="126656" cy="134053"/>
            </a:xfrm>
            <a:custGeom>
              <a:avLst/>
              <a:gdLst/>
              <a:ahLst/>
              <a:cxnLst/>
              <a:rect l="l" t="t" r="r" b="b"/>
              <a:pathLst>
                <a:path w="1969" h="2084" extrusionOk="0">
                  <a:moveTo>
                    <a:pt x="26" y="1"/>
                  </a:moveTo>
                  <a:cubicBezTo>
                    <a:pt x="16" y="1"/>
                    <a:pt x="1" y="16"/>
                    <a:pt x="1" y="16"/>
                  </a:cubicBezTo>
                  <a:cubicBezTo>
                    <a:pt x="34" y="282"/>
                    <a:pt x="68" y="583"/>
                    <a:pt x="134" y="849"/>
                  </a:cubicBezTo>
                  <a:cubicBezTo>
                    <a:pt x="134" y="950"/>
                    <a:pt x="168" y="1050"/>
                    <a:pt x="234" y="1150"/>
                  </a:cubicBezTo>
                  <a:cubicBezTo>
                    <a:pt x="334" y="1250"/>
                    <a:pt x="434" y="1350"/>
                    <a:pt x="535" y="1483"/>
                  </a:cubicBezTo>
                  <a:cubicBezTo>
                    <a:pt x="635" y="1583"/>
                    <a:pt x="735" y="1683"/>
                    <a:pt x="835" y="1783"/>
                  </a:cubicBezTo>
                  <a:cubicBezTo>
                    <a:pt x="901" y="1850"/>
                    <a:pt x="1002" y="1850"/>
                    <a:pt x="1102" y="1884"/>
                  </a:cubicBezTo>
                  <a:cubicBezTo>
                    <a:pt x="1402" y="1950"/>
                    <a:pt x="1669" y="2017"/>
                    <a:pt x="1969" y="2084"/>
                  </a:cubicBezTo>
                  <a:cubicBezTo>
                    <a:pt x="1735" y="2017"/>
                    <a:pt x="1502" y="1950"/>
                    <a:pt x="1268" y="1884"/>
                  </a:cubicBezTo>
                  <a:cubicBezTo>
                    <a:pt x="1135" y="1850"/>
                    <a:pt x="1002" y="1817"/>
                    <a:pt x="901" y="1750"/>
                  </a:cubicBezTo>
                  <a:cubicBezTo>
                    <a:pt x="768" y="1683"/>
                    <a:pt x="701" y="1550"/>
                    <a:pt x="601" y="1483"/>
                  </a:cubicBezTo>
                  <a:cubicBezTo>
                    <a:pt x="501" y="1383"/>
                    <a:pt x="434" y="1283"/>
                    <a:pt x="334" y="1183"/>
                  </a:cubicBezTo>
                  <a:cubicBezTo>
                    <a:pt x="201" y="1050"/>
                    <a:pt x="201" y="916"/>
                    <a:pt x="168" y="783"/>
                  </a:cubicBezTo>
                  <a:cubicBezTo>
                    <a:pt x="134" y="516"/>
                    <a:pt x="68" y="282"/>
                    <a:pt x="34" y="16"/>
                  </a:cubicBezTo>
                  <a:cubicBezTo>
                    <a:pt x="34" y="4"/>
                    <a:pt x="30" y="1"/>
                    <a:pt x="26"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8"/>
            <p:cNvSpPr/>
            <p:nvPr/>
          </p:nvSpPr>
          <p:spPr>
            <a:xfrm>
              <a:off x="3948483" y="875775"/>
              <a:ext cx="109481" cy="223208"/>
            </a:xfrm>
            <a:custGeom>
              <a:avLst/>
              <a:gdLst/>
              <a:ahLst/>
              <a:cxnLst/>
              <a:rect l="l" t="t" r="r" b="b"/>
              <a:pathLst>
                <a:path w="1702" h="3470" extrusionOk="0">
                  <a:moveTo>
                    <a:pt x="0" y="3469"/>
                  </a:moveTo>
                  <a:cubicBezTo>
                    <a:pt x="0" y="2836"/>
                    <a:pt x="267" y="2102"/>
                    <a:pt x="467" y="1535"/>
                  </a:cubicBezTo>
                  <a:cubicBezTo>
                    <a:pt x="634" y="1101"/>
                    <a:pt x="834" y="534"/>
                    <a:pt x="1168" y="234"/>
                  </a:cubicBezTo>
                  <a:cubicBezTo>
                    <a:pt x="1401" y="0"/>
                    <a:pt x="1668" y="34"/>
                    <a:pt x="1668" y="367"/>
                  </a:cubicBezTo>
                  <a:cubicBezTo>
                    <a:pt x="1701" y="968"/>
                    <a:pt x="1334" y="1601"/>
                    <a:pt x="1068" y="2135"/>
                  </a:cubicBezTo>
                  <a:cubicBezTo>
                    <a:pt x="901" y="2402"/>
                    <a:pt x="734" y="2702"/>
                    <a:pt x="534" y="2969"/>
                  </a:cubicBezTo>
                  <a:cubicBezTo>
                    <a:pt x="434" y="3103"/>
                    <a:pt x="300" y="3236"/>
                    <a:pt x="200" y="3369"/>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8"/>
            <p:cNvSpPr/>
            <p:nvPr/>
          </p:nvSpPr>
          <p:spPr>
            <a:xfrm>
              <a:off x="3866920" y="903628"/>
              <a:ext cx="83751" cy="216840"/>
            </a:xfrm>
            <a:custGeom>
              <a:avLst/>
              <a:gdLst/>
              <a:ahLst/>
              <a:cxnLst/>
              <a:rect l="l" t="t" r="r" b="b"/>
              <a:pathLst>
                <a:path w="1302" h="3371" extrusionOk="0">
                  <a:moveTo>
                    <a:pt x="1235" y="3370"/>
                  </a:moveTo>
                  <a:cubicBezTo>
                    <a:pt x="834" y="2936"/>
                    <a:pt x="601" y="2269"/>
                    <a:pt x="367" y="1736"/>
                  </a:cubicBezTo>
                  <a:cubicBezTo>
                    <a:pt x="201" y="1369"/>
                    <a:pt x="1" y="835"/>
                    <a:pt x="34" y="435"/>
                  </a:cubicBezTo>
                  <a:cubicBezTo>
                    <a:pt x="67" y="134"/>
                    <a:pt x="267" y="1"/>
                    <a:pt x="468" y="234"/>
                  </a:cubicBezTo>
                  <a:cubicBezTo>
                    <a:pt x="868" y="635"/>
                    <a:pt x="1001" y="1302"/>
                    <a:pt x="1135" y="1802"/>
                  </a:cubicBezTo>
                  <a:cubicBezTo>
                    <a:pt x="1201" y="2102"/>
                    <a:pt x="1268" y="2403"/>
                    <a:pt x="1301" y="2703"/>
                  </a:cubicBezTo>
                  <a:cubicBezTo>
                    <a:pt x="1301" y="2870"/>
                    <a:pt x="1268" y="3036"/>
                    <a:pt x="1301" y="3203"/>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8"/>
            <p:cNvSpPr/>
            <p:nvPr/>
          </p:nvSpPr>
          <p:spPr>
            <a:xfrm>
              <a:off x="4019241" y="1098663"/>
              <a:ext cx="139585" cy="73009"/>
            </a:xfrm>
            <a:custGeom>
              <a:avLst/>
              <a:gdLst/>
              <a:ahLst/>
              <a:cxnLst/>
              <a:rect l="l" t="t" r="r" b="b"/>
              <a:pathLst>
                <a:path w="2170" h="1135" extrusionOk="0">
                  <a:moveTo>
                    <a:pt x="175" y="0"/>
                  </a:moveTo>
                  <a:cubicBezTo>
                    <a:pt x="127" y="0"/>
                    <a:pt x="80" y="2"/>
                    <a:pt x="34" y="4"/>
                  </a:cubicBezTo>
                  <a:lnTo>
                    <a:pt x="1" y="271"/>
                  </a:lnTo>
                  <a:cubicBezTo>
                    <a:pt x="5" y="271"/>
                    <a:pt x="9" y="271"/>
                    <a:pt x="13" y="271"/>
                  </a:cubicBezTo>
                  <a:cubicBezTo>
                    <a:pt x="302" y="271"/>
                    <a:pt x="1437" y="1135"/>
                    <a:pt x="1919" y="1135"/>
                  </a:cubicBezTo>
                  <a:cubicBezTo>
                    <a:pt x="2042" y="1135"/>
                    <a:pt x="2122" y="1079"/>
                    <a:pt x="2136" y="938"/>
                  </a:cubicBezTo>
                  <a:cubicBezTo>
                    <a:pt x="2169" y="638"/>
                    <a:pt x="1902" y="438"/>
                    <a:pt x="1702" y="338"/>
                  </a:cubicBezTo>
                  <a:cubicBezTo>
                    <a:pt x="1245" y="155"/>
                    <a:pt x="677" y="0"/>
                    <a:pt x="175" y="0"/>
                  </a:cubicBez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7" name="Google Shape;237;p8"/>
          <p:cNvSpPr txBox="1">
            <a:spLocks noGrp="1"/>
          </p:cNvSpPr>
          <p:nvPr>
            <p:ph type="title"/>
          </p:nvPr>
        </p:nvSpPr>
        <p:spPr>
          <a:xfrm>
            <a:off x="1867800" y="1228200"/>
            <a:ext cx="5408400" cy="26871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72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Thanks">
  <p:cSld name="CUSTOM_17">
    <p:spTree>
      <p:nvGrpSpPr>
        <p:cNvPr id="1" name="Shape 2439"/>
        <p:cNvGrpSpPr/>
        <p:nvPr/>
      </p:nvGrpSpPr>
      <p:grpSpPr>
        <a:xfrm>
          <a:off x="0" y="0"/>
          <a:ext cx="0" cy="0"/>
          <a:chOff x="0" y="0"/>
          <a:chExt cx="0" cy="0"/>
        </a:xfrm>
      </p:grpSpPr>
      <p:grpSp>
        <p:nvGrpSpPr>
          <p:cNvPr id="2440" name="Google Shape;2440;p72"/>
          <p:cNvGrpSpPr/>
          <p:nvPr/>
        </p:nvGrpSpPr>
        <p:grpSpPr>
          <a:xfrm rot="-2947951">
            <a:off x="3357063" y="33933"/>
            <a:ext cx="5061179" cy="5250987"/>
            <a:chOff x="2958950" y="1937675"/>
            <a:chExt cx="1445225" cy="1499425"/>
          </a:xfrm>
        </p:grpSpPr>
        <p:sp>
          <p:nvSpPr>
            <p:cNvPr id="2441" name="Google Shape;2441;p72"/>
            <p:cNvSpPr/>
            <p:nvPr/>
          </p:nvSpPr>
          <p:spPr>
            <a:xfrm>
              <a:off x="3016500" y="2277900"/>
              <a:ext cx="1156675" cy="1136675"/>
            </a:xfrm>
            <a:custGeom>
              <a:avLst/>
              <a:gdLst/>
              <a:ahLst/>
              <a:cxnLst/>
              <a:rect l="l" t="t" r="r" b="b"/>
              <a:pathLst>
                <a:path w="46267" h="45467" extrusionOk="0">
                  <a:moveTo>
                    <a:pt x="25905" y="0"/>
                  </a:moveTo>
                  <a:cubicBezTo>
                    <a:pt x="23434" y="0"/>
                    <a:pt x="21026" y="1266"/>
                    <a:pt x="19681" y="3537"/>
                  </a:cubicBezTo>
                  <a:cubicBezTo>
                    <a:pt x="19447" y="3904"/>
                    <a:pt x="19247" y="4304"/>
                    <a:pt x="19114" y="4704"/>
                  </a:cubicBezTo>
                  <a:cubicBezTo>
                    <a:pt x="19080" y="4704"/>
                    <a:pt x="19047" y="4671"/>
                    <a:pt x="19014" y="4637"/>
                  </a:cubicBezTo>
                  <a:cubicBezTo>
                    <a:pt x="18571" y="4376"/>
                    <a:pt x="18082" y="4251"/>
                    <a:pt x="17599" y="4251"/>
                  </a:cubicBezTo>
                  <a:cubicBezTo>
                    <a:pt x="16660" y="4251"/>
                    <a:pt x="15739" y="4724"/>
                    <a:pt x="15211" y="5605"/>
                  </a:cubicBezTo>
                  <a:cubicBezTo>
                    <a:pt x="15078" y="5838"/>
                    <a:pt x="14978" y="6105"/>
                    <a:pt x="14911" y="6372"/>
                  </a:cubicBezTo>
                  <a:cubicBezTo>
                    <a:pt x="14431" y="6209"/>
                    <a:pt x="13936" y="6130"/>
                    <a:pt x="13444" y="6130"/>
                  </a:cubicBezTo>
                  <a:cubicBezTo>
                    <a:pt x="11919" y="6130"/>
                    <a:pt x="10431" y="6894"/>
                    <a:pt x="9574" y="8307"/>
                  </a:cubicBezTo>
                  <a:cubicBezTo>
                    <a:pt x="8640" y="9908"/>
                    <a:pt x="8806" y="11876"/>
                    <a:pt x="9841" y="13277"/>
                  </a:cubicBezTo>
                  <a:cubicBezTo>
                    <a:pt x="9336" y="13169"/>
                    <a:pt x="8826" y="13116"/>
                    <a:pt x="8318" y="13116"/>
                  </a:cubicBezTo>
                  <a:cubicBezTo>
                    <a:pt x="5839" y="13116"/>
                    <a:pt x="3425" y="14376"/>
                    <a:pt x="2068" y="16646"/>
                  </a:cubicBezTo>
                  <a:cubicBezTo>
                    <a:pt x="0" y="20082"/>
                    <a:pt x="1134" y="24552"/>
                    <a:pt x="4570" y="26586"/>
                  </a:cubicBezTo>
                  <a:cubicBezTo>
                    <a:pt x="5237" y="26987"/>
                    <a:pt x="5938" y="27254"/>
                    <a:pt x="6672" y="27420"/>
                  </a:cubicBezTo>
                  <a:cubicBezTo>
                    <a:pt x="6405" y="29188"/>
                    <a:pt x="7172" y="30990"/>
                    <a:pt x="8806" y="31957"/>
                  </a:cubicBezTo>
                  <a:cubicBezTo>
                    <a:pt x="9529" y="32374"/>
                    <a:pt x="10321" y="32582"/>
                    <a:pt x="11087" y="32582"/>
                  </a:cubicBezTo>
                  <a:cubicBezTo>
                    <a:pt x="11240" y="32582"/>
                    <a:pt x="11392" y="32574"/>
                    <a:pt x="11542" y="32557"/>
                  </a:cubicBezTo>
                  <a:cubicBezTo>
                    <a:pt x="11675" y="33325"/>
                    <a:pt x="12142" y="34058"/>
                    <a:pt x="12843" y="34492"/>
                  </a:cubicBezTo>
                  <a:cubicBezTo>
                    <a:pt x="13285" y="34761"/>
                    <a:pt x="13772" y="34887"/>
                    <a:pt x="14252" y="34887"/>
                  </a:cubicBezTo>
                  <a:cubicBezTo>
                    <a:pt x="14605" y="34887"/>
                    <a:pt x="14953" y="34819"/>
                    <a:pt x="15278" y="34692"/>
                  </a:cubicBezTo>
                  <a:cubicBezTo>
                    <a:pt x="15478" y="35259"/>
                    <a:pt x="15878" y="35793"/>
                    <a:pt x="16445" y="36127"/>
                  </a:cubicBezTo>
                  <a:cubicBezTo>
                    <a:pt x="16812" y="36327"/>
                    <a:pt x="17212" y="36460"/>
                    <a:pt x="17613" y="36494"/>
                  </a:cubicBezTo>
                  <a:cubicBezTo>
                    <a:pt x="16879" y="39496"/>
                    <a:pt x="18146" y="42765"/>
                    <a:pt x="20915" y="44433"/>
                  </a:cubicBezTo>
                  <a:cubicBezTo>
                    <a:pt x="22091" y="45134"/>
                    <a:pt x="23379" y="45467"/>
                    <a:pt x="24646" y="45467"/>
                  </a:cubicBezTo>
                  <a:cubicBezTo>
                    <a:pt x="27117" y="45467"/>
                    <a:pt x="29511" y="44202"/>
                    <a:pt x="30856" y="41931"/>
                  </a:cubicBezTo>
                  <a:cubicBezTo>
                    <a:pt x="31856" y="40263"/>
                    <a:pt x="32090" y="38395"/>
                    <a:pt x="31723" y="36627"/>
                  </a:cubicBezTo>
                  <a:lnTo>
                    <a:pt x="31723" y="36627"/>
                  </a:lnTo>
                  <a:cubicBezTo>
                    <a:pt x="32116" y="36739"/>
                    <a:pt x="32517" y="36794"/>
                    <a:pt x="32916" y="36794"/>
                  </a:cubicBezTo>
                  <a:cubicBezTo>
                    <a:pt x="34416" y="36794"/>
                    <a:pt x="35883" y="36022"/>
                    <a:pt x="36726" y="34626"/>
                  </a:cubicBezTo>
                  <a:cubicBezTo>
                    <a:pt x="37760" y="32891"/>
                    <a:pt x="37494" y="30723"/>
                    <a:pt x="36193" y="29288"/>
                  </a:cubicBezTo>
                  <a:cubicBezTo>
                    <a:pt x="37093" y="29255"/>
                    <a:pt x="37927" y="28788"/>
                    <a:pt x="38428" y="27954"/>
                  </a:cubicBezTo>
                  <a:cubicBezTo>
                    <a:pt x="39061" y="26920"/>
                    <a:pt x="38895" y="25619"/>
                    <a:pt x="38127" y="24718"/>
                  </a:cubicBezTo>
                  <a:cubicBezTo>
                    <a:pt x="40562" y="24685"/>
                    <a:pt x="42897" y="23451"/>
                    <a:pt x="44232" y="21216"/>
                  </a:cubicBezTo>
                  <a:cubicBezTo>
                    <a:pt x="46267" y="17780"/>
                    <a:pt x="45166" y="13310"/>
                    <a:pt x="41730" y="11275"/>
                  </a:cubicBezTo>
                  <a:cubicBezTo>
                    <a:pt x="40562" y="10584"/>
                    <a:pt x="39274" y="10250"/>
                    <a:pt x="38001" y="10250"/>
                  </a:cubicBezTo>
                  <a:cubicBezTo>
                    <a:pt x="37493" y="10250"/>
                    <a:pt x="36988" y="10304"/>
                    <a:pt x="36493" y="10408"/>
                  </a:cubicBezTo>
                  <a:cubicBezTo>
                    <a:pt x="36460" y="9508"/>
                    <a:pt x="35993" y="8607"/>
                    <a:pt x="35159" y="8107"/>
                  </a:cubicBezTo>
                  <a:cubicBezTo>
                    <a:pt x="34702" y="7842"/>
                    <a:pt x="34194" y="7717"/>
                    <a:pt x="33696" y="7717"/>
                  </a:cubicBezTo>
                  <a:cubicBezTo>
                    <a:pt x="33503" y="7717"/>
                    <a:pt x="33311" y="7736"/>
                    <a:pt x="33124" y="7773"/>
                  </a:cubicBezTo>
                  <a:cubicBezTo>
                    <a:pt x="33324" y="5138"/>
                    <a:pt x="32056" y="2469"/>
                    <a:pt x="29621" y="1035"/>
                  </a:cubicBezTo>
                  <a:cubicBezTo>
                    <a:pt x="28456" y="334"/>
                    <a:pt x="27172" y="0"/>
                    <a:pt x="25905" y="0"/>
                  </a:cubicBezTo>
                  <a:close/>
                </a:path>
              </a:pathLst>
            </a:custGeom>
            <a:solidFill>
              <a:srgbClr val="9FC5E8">
                <a:alpha val="3411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42" name="Google Shape;2442;p72"/>
            <p:cNvSpPr/>
            <p:nvPr/>
          </p:nvSpPr>
          <p:spPr>
            <a:xfrm>
              <a:off x="2958950" y="1937675"/>
              <a:ext cx="262725" cy="426150"/>
            </a:xfrm>
            <a:custGeom>
              <a:avLst/>
              <a:gdLst/>
              <a:ahLst/>
              <a:cxnLst/>
              <a:rect l="l" t="t" r="r" b="b"/>
              <a:pathLst>
                <a:path w="10509" h="17046" extrusionOk="0">
                  <a:moveTo>
                    <a:pt x="2803" y="0"/>
                  </a:moveTo>
                  <a:lnTo>
                    <a:pt x="1" y="1234"/>
                  </a:lnTo>
                  <a:lnTo>
                    <a:pt x="10508" y="17046"/>
                  </a:lnTo>
                  <a:lnTo>
                    <a:pt x="2803" y="0"/>
                  </a:lnTo>
                  <a:close/>
                </a:path>
              </a:pathLst>
            </a:custGeom>
            <a:solidFill>
              <a:srgbClr val="9FC5E8">
                <a:alpha val="3411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43" name="Google Shape;2443;p72"/>
            <p:cNvSpPr/>
            <p:nvPr/>
          </p:nvSpPr>
          <p:spPr>
            <a:xfrm>
              <a:off x="4026375" y="3103500"/>
              <a:ext cx="193500" cy="333600"/>
            </a:xfrm>
            <a:custGeom>
              <a:avLst/>
              <a:gdLst/>
              <a:ahLst/>
              <a:cxnLst/>
              <a:rect l="l" t="t" r="r" b="b"/>
              <a:pathLst>
                <a:path w="7740" h="13344" extrusionOk="0">
                  <a:moveTo>
                    <a:pt x="1" y="0"/>
                  </a:moveTo>
                  <a:lnTo>
                    <a:pt x="4938" y="13343"/>
                  </a:lnTo>
                  <a:lnTo>
                    <a:pt x="7740" y="12109"/>
                  </a:lnTo>
                  <a:lnTo>
                    <a:pt x="1" y="0"/>
                  </a:lnTo>
                  <a:close/>
                </a:path>
              </a:pathLst>
            </a:custGeom>
            <a:solidFill>
              <a:srgbClr val="9FC5E8">
                <a:alpha val="3411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44" name="Google Shape;2444;p72"/>
            <p:cNvSpPr/>
            <p:nvPr/>
          </p:nvSpPr>
          <p:spPr>
            <a:xfrm>
              <a:off x="4047225" y="2869175"/>
              <a:ext cx="356950" cy="76725"/>
            </a:xfrm>
            <a:custGeom>
              <a:avLst/>
              <a:gdLst/>
              <a:ahLst/>
              <a:cxnLst/>
              <a:rect l="l" t="t" r="r" b="b"/>
              <a:pathLst>
                <a:path w="14278" h="3069" extrusionOk="0">
                  <a:moveTo>
                    <a:pt x="14277" y="0"/>
                  </a:moveTo>
                  <a:lnTo>
                    <a:pt x="1" y="1635"/>
                  </a:lnTo>
                  <a:lnTo>
                    <a:pt x="14144" y="3069"/>
                  </a:lnTo>
                  <a:lnTo>
                    <a:pt x="14277" y="0"/>
                  </a:lnTo>
                  <a:close/>
                </a:path>
              </a:pathLst>
            </a:custGeom>
            <a:solidFill>
              <a:srgbClr val="9FC5E8">
                <a:alpha val="3411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45" name="Google Shape;2445;p72"/>
            <p:cNvSpPr/>
            <p:nvPr/>
          </p:nvSpPr>
          <p:spPr>
            <a:xfrm>
              <a:off x="3857925" y="2066925"/>
              <a:ext cx="192675" cy="213500"/>
            </a:xfrm>
            <a:custGeom>
              <a:avLst/>
              <a:gdLst/>
              <a:ahLst/>
              <a:cxnLst/>
              <a:rect l="l" t="t" r="r" b="b"/>
              <a:pathLst>
                <a:path w="7707" h="8540" extrusionOk="0">
                  <a:moveTo>
                    <a:pt x="4470" y="0"/>
                  </a:moveTo>
                  <a:lnTo>
                    <a:pt x="1" y="8540"/>
                  </a:lnTo>
                  <a:lnTo>
                    <a:pt x="7706" y="2102"/>
                  </a:lnTo>
                  <a:lnTo>
                    <a:pt x="4470" y="0"/>
                  </a:lnTo>
                  <a:close/>
                </a:path>
              </a:pathLst>
            </a:custGeom>
            <a:solidFill>
              <a:srgbClr val="9FC5E8">
                <a:alpha val="3411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446" name="Google Shape;2446;p72"/>
          <p:cNvSpPr/>
          <p:nvPr/>
        </p:nvSpPr>
        <p:spPr>
          <a:xfrm>
            <a:off x="8075925" y="3835725"/>
            <a:ext cx="709700" cy="307725"/>
          </a:xfrm>
          <a:custGeom>
            <a:avLst/>
            <a:gdLst/>
            <a:ahLst/>
            <a:cxnLst/>
            <a:rect l="l" t="t" r="r" b="b"/>
            <a:pathLst>
              <a:path w="28388" h="12309" extrusionOk="0">
                <a:moveTo>
                  <a:pt x="18247" y="0"/>
                </a:moveTo>
                <a:cubicBezTo>
                  <a:pt x="13877" y="0"/>
                  <a:pt x="10141" y="2802"/>
                  <a:pt x="8740" y="6738"/>
                </a:cubicBezTo>
                <a:lnTo>
                  <a:pt x="2769" y="6738"/>
                </a:lnTo>
                <a:cubicBezTo>
                  <a:pt x="1234" y="6738"/>
                  <a:pt x="0" y="7973"/>
                  <a:pt x="0" y="9507"/>
                </a:cubicBezTo>
                <a:cubicBezTo>
                  <a:pt x="0" y="11041"/>
                  <a:pt x="1234" y="12309"/>
                  <a:pt x="2769" y="12309"/>
                </a:cubicBezTo>
                <a:lnTo>
                  <a:pt x="25585" y="12309"/>
                </a:lnTo>
                <a:cubicBezTo>
                  <a:pt x="27153" y="12309"/>
                  <a:pt x="28387" y="11041"/>
                  <a:pt x="28387" y="9507"/>
                </a:cubicBezTo>
                <a:cubicBezTo>
                  <a:pt x="28387" y="9407"/>
                  <a:pt x="28387" y="9273"/>
                  <a:pt x="28354" y="9173"/>
                </a:cubicBezTo>
                <a:cubicBezTo>
                  <a:pt x="28087" y="3836"/>
                  <a:pt x="23684" y="0"/>
                  <a:pt x="18247" y="0"/>
                </a:cubicBezTo>
                <a:close/>
              </a:path>
            </a:pathLst>
          </a:custGeom>
          <a:solidFill>
            <a:srgbClr val="F0EF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47" name="Google Shape;2447;p72"/>
          <p:cNvSpPr/>
          <p:nvPr/>
        </p:nvSpPr>
        <p:spPr>
          <a:xfrm flipH="1">
            <a:off x="409675" y="282525"/>
            <a:ext cx="709700" cy="307725"/>
          </a:xfrm>
          <a:custGeom>
            <a:avLst/>
            <a:gdLst/>
            <a:ahLst/>
            <a:cxnLst/>
            <a:rect l="l" t="t" r="r" b="b"/>
            <a:pathLst>
              <a:path w="28388" h="12309" extrusionOk="0">
                <a:moveTo>
                  <a:pt x="18247" y="0"/>
                </a:moveTo>
                <a:cubicBezTo>
                  <a:pt x="13877" y="0"/>
                  <a:pt x="10141" y="2802"/>
                  <a:pt x="8740" y="6738"/>
                </a:cubicBezTo>
                <a:lnTo>
                  <a:pt x="2769" y="6738"/>
                </a:lnTo>
                <a:cubicBezTo>
                  <a:pt x="1234" y="6738"/>
                  <a:pt x="0" y="7973"/>
                  <a:pt x="0" y="9507"/>
                </a:cubicBezTo>
                <a:cubicBezTo>
                  <a:pt x="0" y="11041"/>
                  <a:pt x="1234" y="12309"/>
                  <a:pt x="2769" y="12309"/>
                </a:cubicBezTo>
                <a:lnTo>
                  <a:pt x="25585" y="12309"/>
                </a:lnTo>
                <a:cubicBezTo>
                  <a:pt x="27153" y="12309"/>
                  <a:pt x="28387" y="11041"/>
                  <a:pt x="28387" y="9507"/>
                </a:cubicBezTo>
                <a:cubicBezTo>
                  <a:pt x="28387" y="9407"/>
                  <a:pt x="28387" y="9273"/>
                  <a:pt x="28354" y="9173"/>
                </a:cubicBezTo>
                <a:cubicBezTo>
                  <a:pt x="28087" y="3836"/>
                  <a:pt x="23684" y="0"/>
                  <a:pt x="18247" y="0"/>
                </a:cubicBezTo>
                <a:close/>
              </a:path>
            </a:pathLst>
          </a:custGeom>
          <a:solidFill>
            <a:srgbClr val="F0EF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48" name="Google Shape;2448;p72"/>
          <p:cNvSpPr/>
          <p:nvPr/>
        </p:nvSpPr>
        <p:spPr>
          <a:xfrm>
            <a:off x="4015775" y="4495163"/>
            <a:ext cx="208500" cy="208500"/>
          </a:xfrm>
          <a:custGeom>
            <a:avLst/>
            <a:gdLst/>
            <a:ahLst/>
            <a:cxnLst/>
            <a:rect l="l" t="t" r="r" b="b"/>
            <a:pathLst>
              <a:path w="8340" h="8340" extrusionOk="0">
                <a:moveTo>
                  <a:pt x="4170" y="0"/>
                </a:moveTo>
                <a:cubicBezTo>
                  <a:pt x="1868" y="0"/>
                  <a:pt x="0" y="1868"/>
                  <a:pt x="0" y="4170"/>
                </a:cubicBezTo>
                <a:cubicBezTo>
                  <a:pt x="0" y="6471"/>
                  <a:pt x="1868" y="8339"/>
                  <a:pt x="4170" y="8339"/>
                </a:cubicBezTo>
                <a:cubicBezTo>
                  <a:pt x="6472" y="8339"/>
                  <a:pt x="8340" y="6471"/>
                  <a:pt x="8340" y="4170"/>
                </a:cubicBezTo>
                <a:cubicBezTo>
                  <a:pt x="8340" y="1868"/>
                  <a:pt x="6472" y="0"/>
                  <a:pt x="4170" y="0"/>
                </a:cubicBezTo>
                <a:close/>
              </a:path>
            </a:pathLst>
          </a:cu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449" name="Google Shape;2449;p72"/>
          <p:cNvGrpSpPr/>
          <p:nvPr/>
        </p:nvGrpSpPr>
        <p:grpSpPr>
          <a:xfrm rot="-1286283" flipH="1">
            <a:off x="8304097" y="1036318"/>
            <a:ext cx="253553" cy="322654"/>
            <a:chOff x="3828325" y="875775"/>
            <a:chExt cx="330501" cy="420623"/>
          </a:xfrm>
        </p:grpSpPr>
        <p:sp>
          <p:nvSpPr>
            <p:cNvPr id="2450" name="Google Shape;2450;p72"/>
            <p:cNvSpPr/>
            <p:nvPr/>
          </p:nvSpPr>
          <p:spPr>
            <a:xfrm>
              <a:off x="3884094" y="1119247"/>
              <a:ext cx="53711" cy="53776"/>
            </a:xfrm>
            <a:custGeom>
              <a:avLst/>
              <a:gdLst/>
              <a:ahLst/>
              <a:cxnLst/>
              <a:rect l="l" t="t" r="r" b="b"/>
              <a:pathLst>
                <a:path w="835" h="836" extrusionOk="0">
                  <a:moveTo>
                    <a:pt x="474" y="1"/>
                  </a:moveTo>
                  <a:cubicBezTo>
                    <a:pt x="323" y="1"/>
                    <a:pt x="155" y="120"/>
                    <a:pt x="100" y="285"/>
                  </a:cubicBezTo>
                  <a:cubicBezTo>
                    <a:pt x="0" y="485"/>
                    <a:pt x="67" y="719"/>
                    <a:pt x="234" y="819"/>
                  </a:cubicBezTo>
                  <a:cubicBezTo>
                    <a:pt x="269" y="830"/>
                    <a:pt x="305" y="836"/>
                    <a:pt x="340" y="836"/>
                  </a:cubicBezTo>
                  <a:cubicBezTo>
                    <a:pt x="502" y="836"/>
                    <a:pt x="652" y="716"/>
                    <a:pt x="734" y="552"/>
                  </a:cubicBezTo>
                  <a:cubicBezTo>
                    <a:pt x="834" y="352"/>
                    <a:pt x="734" y="118"/>
                    <a:pt x="567" y="18"/>
                  </a:cubicBezTo>
                  <a:cubicBezTo>
                    <a:pt x="538" y="6"/>
                    <a:pt x="506" y="1"/>
                    <a:pt x="474" y="1"/>
                  </a:cubicBez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51" name="Google Shape;2451;p72"/>
            <p:cNvSpPr/>
            <p:nvPr/>
          </p:nvSpPr>
          <p:spPr>
            <a:xfrm>
              <a:off x="3918444" y="1068109"/>
              <a:ext cx="126656" cy="79699"/>
            </a:xfrm>
            <a:custGeom>
              <a:avLst/>
              <a:gdLst/>
              <a:ahLst/>
              <a:cxnLst/>
              <a:rect l="l" t="t" r="r" b="b"/>
              <a:pathLst>
                <a:path w="1969" h="1239" extrusionOk="0">
                  <a:moveTo>
                    <a:pt x="1114" y="1"/>
                  </a:moveTo>
                  <a:cubicBezTo>
                    <a:pt x="642" y="1"/>
                    <a:pt x="123" y="511"/>
                    <a:pt x="0" y="880"/>
                  </a:cubicBezTo>
                  <a:lnTo>
                    <a:pt x="0" y="1180"/>
                  </a:lnTo>
                  <a:cubicBezTo>
                    <a:pt x="43" y="1223"/>
                    <a:pt x="86" y="1238"/>
                    <a:pt x="130" y="1238"/>
                  </a:cubicBezTo>
                  <a:cubicBezTo>
                    <a:pt x="223" y="1238"/>
                    <a:pt x="320" y="1169"/>
                    <a:pt x="434" y="1147"/>
                  </a:cubicBezTo>
                  <a:cubicBezTo>
                    <a:pt x="551" y="1108"/>
                    <a:pt x="668" y="1091"/>
                    <a:pt x="785" y="1091"/>
                  </a:cubicBezTo>
                  <a:cubicBezTo>
                    <a:pt x="868" y="1091"/>
                    <a:pt x="951" y="1099"/>
                    <a:pt x="1034" y="1113"/>
                  </a:cubicBezTo>
                  <a:cubicBezTo>
                    <a:pt x="1188" y="1113"/>
                    <a:pt x="1349" y="1156"/>
                    <a:pt x="1488" y="1156"/>
                  </a:cubicBezTo>
                  <a:cubicBezTo>
                    <a:pt x="1650" y="1156"/>
                    <a:pt x="1781" y="1098"/>
                    <a:pt x="1835" y="846"/>
                  </a:cubicBezTo>
                  <a:cubicBezTo>
                    <a:pt x="1968" y="446"/>
                    <a:pt x="1601" y="113"/>
                    <a:pt x="1234" y="12"/>
                  </a:cubicBezTo>
                  <a:cubicBezTo>
                    <a:pt x="1195" y="5"/>
                    <a:pt x="1155" y="1"/>
                    <a:pt x="1114" y="1"/>
                  </a:cubicBez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52" name="Google Shape;2452;p72"/>
            <p:cNvSpPr/>
            <p:nvPr/>
          </p:nvSpPr>
          <p:spPr>
            <a:xfrm>
              <a:off x="3828325" y="1159001"/>
              <a:ext cx="81564" cy="135211"/>
            </a:xfrm>
            <a:custGeom>
              <a:avLst/>
              <a:gdLst/>
              <a:ahLst/>
              <a:cxnLst/>
              <a:rect l="l" t="t" r="r" b="b"/>
              <a:pathLst>
                <a:path w="1268" h="2102" extrusionOk="0">
                  <a:moveTo>
                    <a:pt x="1234" y="0"/>
                  </a:moveTo>
                  <a:cubicBezTo>
                    <a:pt x="1168" y="0"/>
                    <a:pt x="1101" y="134"/>
                    <a:pt x="1068" y="167"/>
                  </a:cubicBezTo>
                  <a:cubicBezTo>
                    <a:pt x="1001" y="267"/>
                    <a:pt x="934" y="334"/>
                    <a:pt x="867" y="434"/>
                  </a:cubicBezTo>
                  <a:cubicBezTo>
                    <a:pt x="734" y="601"/>
                    <a:pt x="634" y="768"/>
                    <a:pt x="534" y="968"/>
                  </a:cubicBezTo>
                  <a:cubicBezTo>
                    <a:pt x="400" y="1135"/>
                    <a:pt x="300" y="1335"/>
                    <a:pt x="234" y="1535"/>
                  </a:cubicBezTo>
                  <a:cubicBezTo>
                    <a:pt x="134" y="1702"/>
                    <a:pt x="33" y="1902"/>
                    <a:pt x="0" y="2102"/>
                  </a:cubicBezTo>
                  <a:cubicBezTo>
                    <a:pt x="67" y="1935"/>
                    <a:pt x="134" y="1735"/>
                    <a:pt x="234" y="1568"/>
                  </a:cubicBezTo>
                  <a:cubicBezTo>
                    <a:pt x="334" y="1401"/>
                    <a:pt x="400" y="1201"/>
                    <a:pt x="500" y="1035"/>
                  </a:cubicBezTo>
                  <a:cubicBezTo>
                    <a:pt x="634" y="868"/>
                    <a:pt x="734" y="701"/>
                    <a:pt x="834" y="534"/>
                  </a:cubicBezTo>
                  <a:cubicBezTo>
                    <a:pt x="901" y="467"/>
                    <a:pt x="967" y="367"/>
                    <a:pt x="1034" y="301"/>
                  </a:cubicBezTo>
                  <a:cubicBezTo>
                    <a:pt x="1068" y="234"/>
                    <a:pt x="1101" y="201"/>
                    <a:pt x="1134" y="167"/>
                  </a:cubicBezTo>
                  <a:cubicBezTo>
                    <a:pt x="1168" y="134"/>
                    <a:pt x="1201" y="101"/>
                    <a:pt x="1234" y="67"/>
                  </a:cubicBezTo>
                  <a:cubicBezTo>
                    <a:pt x="1268" y="67"/>
                    <a:pt x="1268" y="67"/>
                    <a:pt x="1268" y="34"/>
                  </a:cubicBezTo>
                  <a:cubicBezTo>
                    <a:pt x="1268" y="34"/>
                    <a:pt x="1234" y="0"/>
                    <a:pt x="1234"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53" name="Google Shape;2453;p72"/>
            <p:cNvSpPr/>
            <p:nvPr/>
          </p:nvSpPr>
          <p:spPr>
            <a:xfrm>
              <a:off x="3839003" y="1079623"/>
              <a:ext cx="77319" cy="60144"/>
            </a:xfrm>
            <a:custGeom>
              <a:avLst/>
              <a:gdLst/>
              <a:ahLst/>
              <a:cxnLst/>
              <a:rect l="l" t="t" r="r" b="b"/>
              <a:pathLst>
                <a:path w="1202" h="935" extrusionOk="0">
                  <a:moveTo>
                    <a:pt x="1" y="0"/>
                  </a:moveTo>
                  <a:cubicBezTo>
                    <a:pt x="1" y="0"/>
                    <a:pt x="1" y="34"/>
                    <a:pt x="1" y="34"/>
                  </a:cubicBezTo>
                  <a:cubicBezTo>
                    <a:pt x="501" y="200"/>
                    <a:pt x="902" y="534"/>
                    <a:pt x="1202" y="934"/>
                  </a:cubicBezTo>
                  <a:cubicBezTo>
                    <a:pt x="935" y="501"/>
                    <a:pt x="501" y="200"/>
                    <a:pt x="1"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54" name="Google Shape;2454;p72"/>
            <p:cNvSpPr/>
            <p:nvPr/>
          </p:nvSpPr>
          <p:spPr>
            <a:xfrm>
              <a:off x="3845435" y="1103230"/>
              <a:ext cx="58021" cy="37501"/>
            </a:xfrm>
            <a:custGeom>
              <a:avLst/>
              <a:gdLst/>
              <a:ahLst/>
              <a:cxnLst/>
              <a:rect l="l" t="t" r="r" b="b"/>
              <a:pathLst>
                <a:path w="902" h="583" extrusionOk="0">
                  <a:moveTo>
                    <a:pt x="1" y="0"/>
                  </a:moveTo>
                  <a:lnTo>
                    <a:pt x="1" y="0"/>
                  </a:lnTo>
                  <a:cubicBezTo>
                    <a:pt x="301" y="167"/>
                    <a:pt x="601" y="334"/>
                    <a:pt x="868" y="567"/>
                  </a:cubicBezTo>
                  <a:cubicBezTo>
                    <a:pt x="868" y="578"/>
                    <a:pt x="872" y="582"/>
                    <a:pt x="877" y="582"/>
                  </a:cubicBezTo>
                  <a:cubicBezTo>
                    <a:pt x="887" y="582"/>
                    <a:pt x="902" y="567"/>
                    <a:pt x="902" y="567"/>
                  </a:cubicBezTo>
                  <a:cubicBezTo>
                    <a:pt x="601" y="334"/>
                    <a:pt x="335" y="134"/>
                    <a:pt x="1"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55" name="Google Shape;2455;p72"/>
            <p:cNvSpPr/>
            <p:nvPr/>
          </p:nvSpPr>
          <p:spPr>
            <a:xfrm>
              <a:off x="3939864" y="1116610"/>
              <a:ext cx="68763" cy="179788"/>
            </a:xfrm>
            <a:custGeom>
              <a:avLst/>
              <a:gdLst/>
              <a:ahLst/>
              <a:cxnLst/>
              <a:rect l="l" t="t" r="r" b="b"/>
              <a:pathLst>
                <a:path w="1069" h="2795" extrusionOk="0">
                  <a:moveTo>
                    <a:pt x="413" y="1"/>
                  </a:moveTo>
                  <a:cubicBezTo>
                    <a:pt x="401" y="1"/>
                    <a:pt x="384" y="9"/>
                    <a:pt x="368" y="26"/>
                  </a:cubicBezTo>
                  <a:cubicBezTo>
                    <a:pt x="268" y="259"/>
                    <a:pt x="201" y="526"/>
                    <a:pt x="101" y="793"/>
                  </a:cubicBezTo>
                  <a:cubicBezTo>
                    <a:pt x="67" y="893"/>
                    <a:pt x="1" y="993"/>
                    <a:pt x="34" y="1126"/>
                  </a:cubicBezTo>
                  <a:cubicBezTo>
                    <a:pt x="67" y="1260"/>
                    <a:pt x="101" y="1393"/>
                    <a:pt x="134" y="1527"/>
                  </a:cubicBezTo>
                  <a:cubicBezTo>
                    <a:pt x="167" y="1660"/>
                    <a:pt x="201" y="1827"/>
                    <a:pt x="234" y="1960"/>
                  </a:cubicBezTo>
                  <a:cubicBezTo>
                    <a:pt x="268" y="2027"/>
                    <a:pt x="368" y="2127"/>
                    <a:pt x="434" y="2194"/>
                  </a:cubicBezTo>
                  <a:cubicBezTo>
                    <a:pt x="634" y="2394"/>
                    <a:pt x="835" y="2594"/>
                    <a:pt x="1068" y="2794"/>
                  </a:cubicBezTo>
                  <a:cubicBezTo>
                    <a:pt x="1068" y="2794"/>
                    <a:pt x="1068" y="2761"/>
                    <a:pt x="1068" y="2761"/>
                  </a:cubicBezTo>
                  <a:cubicBezTo>
                    <a:pt x="901" y="2594"/>
                    <a:pt x="735" y="2427"/>
                    <a:pt x="568" y="2261"/>
                  </a:cubicBezTo>
                  <a:cubicBezTo>
                    <a:pt x="468" y="2194"/>
                    <a:pt x="368" y="2094"/>
                    <a:pt x="301" y="1960"/>
                  </a:cubicBezTo>
                  <a:cubicBezTo>
                    <a:pt x="234" y="1860"/>
                    <a:pt x="234" y="1694"/>
                    <a:pt x="201" y="1560"/>
                  </a:cubicBezTo>
                  <a:cubicBezTo>
                    <a:pt x="167" y="1460"/>
                    <a:pt x="134" y="1327"/>
                    <a:pt x="101" y="1193"/>
                  </a:cubicBezTo>
                  <a:cubicBezTo>
                    <a:pt x="67" y="1026"/>
                    <a:pt x="101" y="893"/>
                    <a:pt x="167" y="760"/>
                  </a:cubicBezTo>
                  <a:cubicBezTo>
                    <a:pt x="268" y="526"/>
                    <a:pt x="334" y="259"/>
                    <a:pt x="434" y="26"/>
                  </a:cubicBezTo>
                  <a:cubicBezTo>
                    <a:pt x="434" y="9"/>
                    <a:pt x="426" y="1"/>
                    <a:pt x="413"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56" name="Google Shape;2456;p72"/>
            <p:cNvSpPr/>
            <p:nvPr/>
          </p:nvSpPr>
          <p:spPr>
            <a:xfrm>
              <a:off x="3957039" y="1118733"/>
              <a:ext cx="85874" cy="169046"/>
            </a:xfrm>
            <a:custGeom>
              <a:avLst/>
              <a:gdLst/>
              <a:ahLst/>
              <a:cxnLst/>
              <a:rect l="l" t="t" r="r" b="b"/>
              <a:pathLst>
                <a:path w="1335" h="2628" extrusionOk="0">
                  <a:moveTo>
                    <a:pt x="217" y="1"/>
                  </a:moveTo>
                  <a:cubicBezTo>
                    <a:pt x="209" y="1"/>
                    <a:pt x="201" y="9"/>
                    <a:pt x="201" y="26"/>
                  </a:cubicBezTo>
                  <a:cubicBezTo>
                    <a:pt x="134" y="293"/>
                    <a:pt x="101" y="560"/>
                    <a:pt x="34" y="827"/>
                  </a:cubicBezTo>
                  <a:cubicBezTo>
                    <a:pt x="34" y="960"/>
                    <a:pt x="1" y="1060"/>
                    <a:pt x="34" y="1160"/>
                  </a:cubicBezTo>
                  <a:cubicBezTo>
                    <a:pt x="101" y="1294"/>
                    <a:pt x="134" y="1427"/>
                    <a:pt x="201" y="1560"/>
                  </a:cubicBezTo>
                  <a:cubicBezTo>
                    <a:pt x="267" y="1694"/>
                    <a:pt x="301" y="1827"/>
                    <a:pt x="367" y="1961"/>
                  </a:cubicBezTo>
                  <a:cubicBezTo>
                    <a:pt x="434" y="2061"/>
                    <a:pt x="534" y="2094"/>
                    <a:pt x="601" y="2161"/>
                  </a:cubicBezTo>
                  <a:cubicBezTo>
                    <a:pt x="868" y="2328"/>
                    <a:pt x="1101" y="2494"/>
                    <a:pt x="1335" y="2628"/>
                  </a:cubicBezTo>
                  <a:cubicBezTo>
                    <a:pt x="1168" y="2494"/>
                    <a:pt x="968" y="2361"/>
                    <a:pt x="768" y="2228"/>
                  </a:cubicBezTo>
                  <a:cubicBezTo>
                    <a:pt x="668" y="2161"/>
                    <a:pt x="534" y="2061"/>
                    <a:pt x="434" y="1961"/>
                  </a:cubicBezTo>
                  <a:cubicBezTo>
                    <a:pt x="367" y="1861"/>
                    <a:pt x="334" y="1727"/>
                    <a:pt x="267" y="1594"/>
                  </a:cubicBezTo>
                  <a:cubicBezTo>
                    <a:pt x="234" y="1460"/>
                    <a:pt x="167" y="1360"/>
                    <a:pt x="134" y="1227"/>
                  </a:cubicBezTo>
                  <a:cubicBezTo>
                    <a:pt x="67" y="1093"/>
                    <a:pt x="67" y="960"/>
                    <a:pt x="101" y="793"/>
                  </a:cubicBezTo>
                  <a:cubicBezTo>
                    <a:pt x="167" y="526"/>
                    <a:pt x="201" y="293"/>
                    <a:pt x="234" y="26"/>
                  </a:cubicBezTo>
                  <a:cubicBezTo>
                    <a:pt x="234" y="9"/>
                    <a:pt x="226" y="1"/>
                    <a:pt x="217"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57" name="Google Shape;2457;p72"/>
            <p:cNvSpPr/>
            <p:nvPr/>
          </p:nvSpPr>
          <p:spPr>
            <a:xfrm>
              <a:off x="3974213" y="1103745"/>
              <a:ext cx="105171" cy="153994"/>
            </a:xfrm>
            <a:custGeom>
              <a:avLst/>
              <a:gdLst/>
              <a:ahLst/>
              <a:cxnLst/>
              <a:rect l="l" t="t" r="r" b="b"/>
              <a:pathLst>
                <a:path w="1635" h="2394" extrusionOk="0">
                  <a:moveTo>
                    <a:pt x="50" y="0"/>
                  </a:moveTo>
                  <a:cubicBezTo>
                    <a:pt x="42" y="0"/>
                    <a:pt x="34" y="9"/>
                    <a:pt x="34" y="26"/>
                  </a:cubicBezTo>
                  <a:cubicBezTo>
                    <a:pt x="34" y="292"/>
                    <a:pt x="34" y="559"/>
                    <a:pt x="34" y="859"/>
                  </a:cubicBezTo>
                  <a:cubicBezTo>
                    <a:pt x="34" y="960"/>
                    <a:pt x="0" y="1060"/>
                    <a:pt x="67" y="1160"/>
                  </a:cubicBezTo>
                  <a:cubicBezTo>
                    <a:pt x="134" y="1293"/>
                    <a:pt x="234" y="1427"/>
                    <a:pt x="301" y="1527"/>
                  </a:cubicBezTo>
                  <a:cubicBezTo>
                    <a:pt x="401" y="1660"/>
                    <a:pt x="467" y="1760"/>
                    <a:pt x="567" y="1894"/>
                  </a:cubicBezTo>
                  <a:cubicBezTo>
                    <a:pt x="634" y="1960"/>
                    <a:pt x="734" y="1994"/>
                    <a:pt x="834" y="2027"/>
                  </a:cubicBezTo>
                  <a:cubicBezTo>
                    <a:pt x="1101" y="2160"/>
                    <a:pt x="1335" y="2260"/>
                    <a:pt x="1635" y="2394"/>
                  </a:cubicBezTo>
                  <a:cubicBezTo>
                    <a:pt x="1635" y="2394"/>
                    <a:pt x="1635" y="2394"/>
                    <a:pt x="1635" y="2361"/>
                  </a:cubicBezTo>
                  <a:cubicBezTo>
                    <a:pt x="1401" y="2260"/>
                    <a:pt x="1201" y="2160"/>
                    <a:pt x="968" y="2060"/>
                  </a:cubicBezTo>
                  <a:cubicBezTo>
                    <a:pt x="868" y="2027"/>
                    <a:pt x="734" y="1960"/>
                    <a:pt x="634" y="1894"/>
                  </a:cubicBezTo>
                  <a:cubicBezTo>
                    <a:pt x="534" y="1793"/>
                    <a:pt x="467" y="1660"/>
                    <a:pt x="401" y="1560"/>
                  </a:cubicBezTo>
                  <a:cubicBezTo>
                    <a:pt x="301" y="1427"/>
                    <a:pt x="234" y="1326"/>
                    <a:pt x="167" y="1226"/>
                  </a:cubicBezTo>
                  <a:cubicBezTo>
                    <a:pt x="67" y="1093"/>
                    <a:pt x="67" y="960"/>
                    <a:pt x="67" y="793"/>
                  </a:cubicBezTo>
                  <a:cubicBezTo>
                    <a:pt x="67" y="526"/>
                    <a:pt x="67" y="259"/>
                    <a:pt x="67" y="26"/>
                  </a:cubicBezTo>
                  <a:cubicBezTo>
                    <a:pt x="67" y="9"/>
                    <a:pt x="59" y="0"/>
                    <a:pt x="50"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58" name="Google Shape;2458;p72"/>
            <p:cNvSpPr/>
            <p:nvPr/>
          </p:nvSpPr>
          <p:spPr>
            <a:xfrm>
              <a:off x="3982768" y="1104388"/>
              <a:ext cx="126656" cy="134053"/>
            </a:xfrm>
            <a:custGeom>
              <a:avLst/>
              <a:gdLst/>
              <a:ahLst/>
              <a:cxnLst/>
              <a:rect l="l" t="t" r="r" b="b"/>
              <a:pathLst>
                <a:path w="1969" h="2084" extrusionOk="0">
                  <a:moveTo>
                    <a:pt x="26" y="1"/>
                  </a:moveTo>
                  <a:cubicBezTo>
                    <a:pt x="16" y="1"/>
                    <a:pt x="1" y="16"/>
                    <a:pt x="1" y="16"/>
                  </a:cubicBezTo>
                  <a:cubicBezTo>
                    <a:pt x="34" y="282"/>
                    <a:pt x="68" y="583"/>
                    <a:pt x="134" y="849"/>
                  </a:cubicBezTo>
                  <a:cubicBezTo>
                    <a:pt x="134" y="950"/>
                    <a:pt x="168" y="1050"/>
                    <a:pt x="234" y="1150"/>
                  </a:cubicBezTo>
                  <a:cubicBezTo>
                    <a:pt x="334" y="1250"/>
                    <a:pt x="434" y="1350"/>
                    <a:pt x="535" y="1483"/>
                  </a:cubicBezTo>
                  <a:cubicBezTo>
                    <a:pt x="635" y="1583"/>
                    <a:pt x="735" y="1683"/>
                    <a:pt x="835" y="1783"/>
                  </a:cubicBezTo>
                  <a:cubicBezTo>
                    <a:pt x="901" y="1850"/>
                    <a:pt x="1002" y="1850"/>
                    <a:pt x="1102" y="1884"/>
                  </a:cubicBezTo>
                  <a:cubicBezTo>
                    <a:pt x="1402" y="1950"/>
                    <a:pt x="1669" y="2017"/>
                    <a:pt x="1969" y="2084"/>
                  </a:cubicBezTo>
                  <a:cubicBezTo>
                    <a:pt x="1735" y="2017"/>
                    <a:pt x="1502" y="1950"/>
                    <a:pt x="1268" y="1884"/>
                  </a:cubicBezTo>
                  <a:cubicBezTo>
                    <a:pt x="1135" y="1850"/>
                    <a:pt x="1002" y="1817"/>
                    <a:pt x="901" y="1750"/>
                  </a:cubicBezTo>
                  <a:cubicBezTo>
                    <a:pt x="768" y="1683"/>
                    <a:pt x="701" y="1550"/>
                    <a:pt x="601" y="1483"/>
                  </a:cubicBezTo>
                  <a:cubicBezTo>
                    <a:pt x="501" y="1383"/>
                    <a:pt x="434" y="1283"/>
                    <a:pt x="334" y="1183"/>
                  </a:cubicBezTo>
                  <a:cubicBezTo>
                    <a:pt x="201" y="1050"/>
                    <a:pt x="201" y="916"/>
                    <a:pt x="168" y="783"/>
                  </a:cubicBezTo>
                  <a:cubicBezTo>
                    <a:pt x="134" y="516"/>
                    <a:pt x="68" y="282"/>
                    <a:pt x="34" y="16"/>
                  </a:cubicBezTo>
                  <a:cubicBezTo>
                    <a:pt x="34" y="4"/>
                    <a:pt x="30" y="1"/>
                    <a:pt x="26"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59" name="Google Shape;2459;p72"/>
            <p:cNvSpPr/>
            <p:nvPr/>
          </p:nvSpPr>
          <p:spPr>
            <a:xfrm>
              <a:off x="3948483" y="875775"/>
              <a:ext cx="109481" cy="223208"/>
            </a:xfrm>
            <a:custGeom>
              <a:avLst/>
              <a:gdLst/>
              <a:ahLst/>
              <a:cxnLst/>
              <a:rect l="l" t="t" r="r" b="b"/>
              <a:pathLst>
                <a:path w="1702" h="3470" extrusionOk="0">
                  <a:moveTo>
                    <a:pt x="0" y="3469"/>
                  </a:moveTo>
                  <a:cubicBezTo>
                    <a:pt x="0" y="2836"/>
                    <a:pt x="267" y="2102"/>
                    <a:pt x="467" y="1535"/>
                  </a:cubicBezTo>
                  <a:cubicBezTo>
                    <a:pt x="634" y="1101"/>
                    <a:pt x="834" y="534"/>
                    <a:pt x="1168" y="234"/>
                  </a:cubicBezTo>
                  <a:cubicBezTo>
                    <a:pt x="1401" y="0"/>
                    <a:pt x="1668" y="34"/>
                    <a:pt x="1668" y="367"/>
                  </a:cubicBezTo>
                  <a:cubicBezTo>
                    <a:pt x="1701" y="968"/>
                    <a:pt x="1334" y="1601"/>
                    <a:pt x="1068" y="2135"/>
                  </a:cubicBezTo>
                  <a:cubicBezTo>
                    <a:pt x="901" y="2402"/>
                    <a:pt x="734" y="2702"/>
                    <a:pt x="534" y="2969"/>
                  </a:cubicBezTo>
                  <a:cubicBezTo>
                    <a:pt x="434" y="3103"/>
                    <a:pt x="300" y="3236"/>
                    <a:pt x="200" y="3369"/>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60" name="Google Shape;2460;p72"/>
            <p:cNvSpPr/>
            <p:nvPr/>
          </p:nvSpPr>
          <p:spPr>
            <a:xfrm>
              <a:off x="3866920" y="903628"/>
              <a:ext cx="83751" cy="216840"/>
            </a:xfrm>
            <a:custGeom>
              <a:avLst/>
              <a:gdLst/>
              <a:ahLst/>
              <a:cxnLst/>
              <a:rect l="l" t="t" r="r" b="b"/>
              <a:pathLst>
                <a:path w="1302" h="3371" extrusionOk="0">
                  <a:moveTo>
                    <a:pt x="1235" y="3370"/>
                  </a:moveTo>
                  <a:cubicBezTo>
                    <a:pt x="834" y="2936"/>
                    <a:pt x="601" y="2269"/>
                    <a:pt x="367" y="1736"/>
                  </a:cubicBezTo>
                  <a:cubicBezTo>
                    <a:pt x="201" y="1369"/>
                    <a:pt x="1" y="835"/>
                    <a:pt x="34" y="435"/>
                  </a:cubicBezTo>
                  <a:cubicBezTo>
                    <a:pt x="67" y="134"/>
                    <a:pt x="267" y="1"/>
                    <a:pt x="468" y="234"/>
                  </a:cubicBezTo>
                  <a:cubicBezTo>
                    <a:pt x="868" y="635"/>
                    <a:pt x="1001" y="1302"/>
                    <a:pt x="1135" y="1802"/>
                  </a:cubicBezTo>
                  <a:cubicBezTo>
                    <a:pt x="1201" y="2102"/>
                    <a:pt x="1268" y="2403"/>
                    <a:pt x="1301" y="2703"/>
                  </a:cubicBezTo>
                  <a:cubicBezTo>
                    <a:pt x="1301" y="2870"/>
                    <a:pt x="1268" y="3036"/>
                    <a:pt x="1301" y="3203"/>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61" name="Google Shape;2461;p72"/>
            <p:cNvSpPr/>
            <p:nvPr/>
          </p:nvSpPr>
          <p:spPr>
            <a:xfrm>
              <a:off x="4019241" y="1098663"/>
              <a:ext cx="139585" cy="73009"/>
            </a:xfrm>
            <a:custGeom>
              <a:avLst/>
              <a:gdLst/>
              <a:ahLst/>
              <a:cxnLst/>
              <a:rect l="l" t="t" r="r" b="b"/>
              <a:pathLst>
                <a:path w="2170" h="1135" extrusionOk="0">
                  <a:moveTo>
                    <a:pt x="175" y="0"/>
                  </a:moveTo>
                  <a:cubicBezTo>
                    <a:pt x="127" y="0"/>
                    <a:pt x="80" y="2"/>
                    <a:pt x="34" y="4"/>
                  </a:cubicBezTo>
                  <a:lnTo>
                    <a:pt x="1" y="271"/>
                  </a:lnTo>
                  <a:cubicBezTo>
                    <a:pt x="5" y="271"/>
                    <a:pt x="9" y="271"/>
                    <a:pt x="13" y="271"/>
                  </a:cubicBezTo>
                  <a:cubicBezTo>
                    <a:pt x="302" y="271"/>
                    <a:pt x="1437" y="1135"/>
                    <a:pt x="1919" y="1135"/>
                  </a:cubicBezTo>
                  <a:cubicBezTo>
                    <a:pt x="2042" y="1135"/>
                    <a:pt x="2122" y="1079"/>
                    <a:pt x="2136" y="938"/>
                  </a:cubicBezTo>
                  <a:cubicBezTo>
                    <a:pt x="2169" y="638"/>
                    <a:pt x="1902" y="438"/>
                    <a:pt x="1702" y="338"/>
                  </a:cubicBezTo>
                  <a:cubicBezTo>
                    <a:pt x="1245" y="155"/>
                    <a:pt x="677" y="0"/>
                    <a:pt x="175" y="0"/>
                  </a:cubicBez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462" name="Google Shape;2462;p72"/>
          <p:cNvSpPr txBox="1">
            <a:spLocks noGrp="1"/>
          </p:cNvSpPr>
          <p:nvPr>
            <p:ph type="title"/>
          </p:nvPr>
        </p:nvSpPr>
        <p:spPr>
          <a:xfrm flipH="1">
            <a:off x="713225" y="707850"/>
            <a:ext cx="4013400" cy="10125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000"/>
              <a:buNone/>
              <a:defRPr sz="7900"/>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2463" name="Google Shape;2463;p72"/>
          <p:cNvSpPr txBox="1">
            <a:spLocks noGrp="1"/>
          </p:cNvSpPr>
          <p:nvPr>
            <p:ph type="subTitle" idx="1"/>
          </p:nvPr>
        </p:nvSpPr>
        <p:spPr>
          <a:xfrm flipH="1">
            <a:off x="743900" y="1720350"/>
            <a:ext cx="4013400" cy="10125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dk1"/>
              </a:buClr>
              <a:buSzPts val="1800"/>
              <a:buNone/>
              <a:defRPr sz="1600">
                <a:solidFill>
                  <a:schemeClr val="dk1"/>
                </a:solidFill>
              </a:defRPr>
            </a:lvl1pPr>
            <a:lvl2pPr lvl="1" algn="l">
              <a:lnSpc>
                <a:spcPct val="100000"/>
              </a:lnSpc>
              <a:spcBef>
                <a:spcPts val="0"/>
              </a:spcBef>
              <a:spcAft>
                <a:spcPts val="0"/>
              </a:spcAft>
              <a:buClr>
                <a:schemeClr val="lt1"/>
              </a:buClr>
              <a:buSzPts val="1400"/>
              <a:buNone/>
              <a:defRPr>
                <a:solidFill>
                  <a:schemeClr val="lt1"/>
                </a:solidFill>
              </a:defRPr>
            </a:lvl2pPr>
            <a:lvl3pPr lvl="2" algn="l">
              <a:lnSpc>
                <a:spcPct val="100000"/>
              </a:lnSpc>
              <a:spcBef>
                <a:spcPts val="0"/>
              </a:spcBef>
              <a:spcAft>
                <a:spcPts val="0"/>
              </a:spcAft>
              <a:buClr>
                <a:schemeClr val="lt1"/>
              </a:buClr>
              <a:buSzPts val="1400"/>
              <a:buNone/>
              <a:defRPr>
                <a:solidFill>
                  <a:schemeClr val="lt1"/>
                </a:solidFill>
              </a:defRPr>
            </a:lvl3pPr>
            <a:lvl4pPr lvl="3" algn="l">
              <a:lnSpc>
                <a:spcPct val="100000"/>
              </a:lnSpc>
              <a:spcBef>
                <a:spcPts val="0"/>
              </a:spcBef>
              <a:spcAft>
                <a:spcPts val="0"/>
              </a:spcAft>
              <a:buClr>
                <a:schemeClr val="lt1"/>
              </a:buClr>
              <a:buSzPts val="1400"/>
              <a:buNone/>
              <a:defRPr>
                <a:solidFill>
                  <a:schemeClr val="lt1"/>
                </a:solidFill>
              </a:defRPr>
            </a:lvl4pPr>
            <a:lvl5pPr lvl="4" algn="l">
              <a:lnSpc>
                <a:spcPct val="100000"/>
              </a:lnSpc>
              <a:spcBef>
                <a:spcPts val="0"/>
              </a:spcBef>
              <a:spcAft>
                <a:spcPts val="0"/>
              </a:spcAft>
              <a:buClr>
                <a:schemeClr val="lt1"/>
              </a:buClr>
              <a:buSzPts val="1400"/>
              <a:buNone/>
              <a:defRPr>
                <a:solidFill>
                  <a:schemeClr val="lt1"/>
                </a:solidFill>
              </a:defRPr>
            </a:lvl5pPr>
            <a:lvl6pPr lvl="5" algn="l">
              <a:lnSpc>
                <a:spcPct val="100000"/>
              </a:lnSpc>
              <a:spcBef>
                <a:spcPts val="0"/>
              </a:spcBef>
              <a:spcAft>
                <a:spcPts val="0"/>
              </a:spcAft>
              <a:buClr>
                <a:schemeClr val="lt1"/>
              </a:buClr>
              <a:buSzPts val="1400"/>
              <a:buNone/>
              <a:defRPr>
                <a:solidFill>
                  <a:schemeClr val="lt1"/>
                </a:solidFill>
              </a:defRPr>
            </a:lvl6pPr>
            <a:lvl7pPr lvl="6" algn="l">
              <a:lnSpc>
                <a:spcPct val="100000"/>
              </a:lnSpc>
              <a:spcBef>
                <a:spcPts val="0"/>
              </a:spcBef>
              <a:spcAft>
                <a:spcPts val="0"/>
              </a:spcAft>
              <a:buClr>
                <a:schemeClr val="lt1"/>
              </a:buClr>
              <a:buSzPts val="1400"/>
              <a:buNone/>
              <a:defRPr>
                <a:solidFill>
                  <a:schemeClr val="lt1"/>
                </a:solidFill>
              </a:defRPr>
            </a:lvl7pPr>
            <a:lvl8pPr lvl="7" algn="l">
              <a:lnSpc>
                <a:spcPct val="100000"/>
              </a:lnSpc>
              <a:spcBef>
                <a:spcPts val="0"/>
              </a:spcBef>
              <a:spcAft>
                <a:spcPts val="0"/>
              </a:spcAft>
              <a:buClr>
                <a:schemeClr val="lt1"/>
              </a:buClr>
              <a:buSzPts val="1400"/>
              <a:buNone/>
              <a:defRPr>
                <a:solidFill>
                  <a:schemeClr val="lt1"/>
                </a:solidFill>
              </a:defRPr>
            </a:lvl8pPr>
            <a:lvl9pPr lvl="8" algn="l">
              <a:lnSpc>
                <a:spcPct val="100000"/>
              </a:lnSpc>
              <a:spcBef>
                <a:spcPts val="0"/>
              </a:spcBef>
              <a:spcAft>
                <a:spcPts val="0"/>
              </a:spcAft>
              <a:buClr>
                <a:schemeClr val="lt1"/>
              </a:buClr>
              <a:buSzPts val="1400"/>
              <a:buNone/>
              <a:defRPr>
                <a:solidFill>
                  <a:schemeClr val="lt1"/>
                </a:solidFill>
              </a:defRPr>
            </a:lvl9pPr>
          </a:lstStyle>
          <a:p>
            <a:endParaRPr/>
          </a:p>
        </p:txBody>
      </p:sp>
      <p:sp>
        <p:nvSpPr>
          <p:cNvPr id="2464" name="Google Shape;2464;p72"/>
          <p:cNvSpPr txBox="1"/>
          <p:nvPr/>
        </p:nvSpPr>
        <p:spPr>
          <a:xfrm flipH="1">
            <a:off x="756850" y="3339725"/>
            <a:ext cx="3702900" cy="792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300"/>
              </a:spcBef>
              <a:spcAft>
                <a:spcPts val="0"/>
              </a:spcAft>
              <a:buClr>
                <a:srgbClr val="000000"/>
              </a:buClr>
              <a:buSzPts val="1200"/>
              <a:buFont typeface="Arial"/>
              <a:buNone/>
            </a:pPr>
            <a:r>
              <a:rPr lang="en" sz="1200" b="0" i="0" u="none" strike="noStrike" cap="none">
                <a:solidFill>
                  <a:schemeClr val="dk1"/>
                </a:solidFill>
                <a:latin typeface="Catamaran"/>
                <a:ea typeface="Catamaran"/>
                <a:cs typeface="Catamaran"/>
                <a:sym typeface="Catamaran"/>
              </a:rPr>
              <a:t>CREDITS: This presentation template was created by </a:t>
            </a:r>
            <a:r>
              <a:rPr lang="en" sz="1200" b="0" i="0" u="none" strike="noStrike" cap="none">
                <a:solidFill>
                  <a:schemeClr val="hlink"/>
                </a:solidFill>
                <a:uFill>
                  <a:noFill/>
                </a:uFill>
                <a:latin typeface="Catamaran"/>
                <a:ea typeface="Catamaran"/>
                <a:cs typeface="Catamaran"/>
                <a:sym typeface="Catamaran"/>
                <a:hlinkClick r:id="rId2"/>
              </a:rPr>
              <a:t>Slidesgo</a:t>
            </a:r>
            <a:r>
              <a:rPr lang="en" sz="1200" b="0" i="0" u="none" strike="noStrike" cap="none">
                <a:solidFill>
                  <a:schemeClr val="dk1"/>
                </a:solidFill>
                <a:latin typeface="Catamaran"/>
                <a:ea typeface="Catamaran"/>
                <a:cs typeface="Catamaran"/>
                <a:sym typeface="Catamaran"/>
              </a:rPr>
              <a:t>, including icons by </a:t>
            </a:r>
            <a:r>
              <a:rPr lang="en" sz="1200" b="0" i="0" u="none" strike="noStrike" cap="none">
                <a:solidFill>
                  <a:schemeClr val="hlink"/>
                </a:solidFill>
                <a:uFill>
                  <a:noFill/>
                </a:uFill>
                <a:latin typeface="Catamaran"/>
                <a:ea typeface="Catamaran"/>
                <a:cs typeface="Catamaran"/>
                <a:sym typeface="Catamaran"/>
                <a:hlinkClick r:id="rId3"/>
              </a:rPr>
              <a:t>Flaticon</a:t>
            </a:r>
            <a:r>
              <a:rPr lang="en" sz="1200" b="0" i="0" u="none" strike="noStrike" cap="none">
                <a:solidFill>
                  <a:schemeClr val="dk1"/>
                </a:solidFill>
                <a:latin typeface="Catamaran"/>
                <a:ea typeface="Catamaran"/>
                <a:cs typeface="Catamaran"/>
                <a:sym typeface="Catamaran"/>
              </a:rPr>
              <a:t>, and infographics &amp; images by </a:t>
            </a:r>
            <a:r>
              <a:rPr lang="en" sz="1200" b="0" i="0" u="none" strike="noStrike" cap="none">
                <a:solidFill>
                  <a:schemeClr val="hlink"/>
                </a:solidFill>
                <a:uFill>
                  <a:noFill/>
                </a:uFill>
                <a:latin typeface="Catamaran"/>
                <a:ea typeface="Catamaran"/>
                <a:cs typeface="Catamaran"/>
                <a:sym typeface="Catamaran"/>
                <a:hlinkClick r:id="rId4"/>
              </a:rPr>
              <a:t>Freepik</a:t>
            </a:r>
            <a:r>
              <a:rPr lang="en" sz="1200" b="0" i="0" u="none" strike="noStrike" cap="none">
                <a:solidFill>
                  <a:schemeClr val="dk1"/>
                </a:solidFill>
                <a:latin typeface="Catamaran"/>
                <a:ea typeface="Catamaran"/>
                <a:cs typeface="Catamaran"/>
                <a:sym typeface="Catamaran"/>
              </a:rPr>
              <a:t> </a:t>
            </a:r>
            <a:endParaRPr sz="1200" b="0" i="0" u="none" strike="noStrike" cap="none">
              <a:solidFill>
                <a:schemeClr val="dk1"/>
              </a:solidFill>
              <a:latin typeface="Catamaran"/>
              <a:ea typeface="Catamaran"/>
              <a:cs typeface="Catamaran"/>
              <a:sym typeface="Catamaran"/>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Title and two columns 3">
  <p:cSld name="CUSTOM_24">
    <p:spTree>
      <p:nvGrpSpPr>
        <p:cNvPr id="1" name="Shape 2465"/>
        <p:cNvGrpSpPr/>
        <p:nvPr/>
      </p:nvGrpSpPr>
      <p:grpSpPr>
        <a:xfrm>
          <a:off x="0" y="0"/>
          <a:ext cx="0" cy="0"/>
          <a:chOff x="0" y="0"/>
          <a:chExt cx="0" cy="0"/>
        </a:xfrm>
      </p:grpSpPr>
      <p:grpSp>
        <p:nvGrpSpPr>
          <p:cNvPr id="2466" name="Google Shape;2466;p73"/>
          <p:cNvGrpSpPr/>
          <p:nvPr/>
        </p:nvGrpSpPr>
        <p:grpSpPr>
          <a:xfrm rot="-5815465">
            <a:off x="1428484" y="728013"/>
            <a:ext cx="4264229" cy="4169868"/>
            <a:chOff x="2615425" y="-43849"/>
            <a:chExt cx="5349585" cy="5231206"/>
          </a:xfrm>
        </p:grpSpPr>
        <p:sp>
          <p:nvSpPr>
            <p:cNvPr id="2467" name="Google Shape;2467;p73"/>
            <p:cNvSpPr/>
            <p:nvPr/>
          </p:nvSpPr>
          <p:spPr>
            <a:xfrm>
              <a:off x="2615425" y="-43849"/>
              <a:ext cx="5323250" cy="5231206"/>
            </a:xfrm>
            <a:custGeom>
              <a:avLst/>
              <a:gdLst/>
              <a:ahLst/>
              <a:cxnLst/>
              <a:rect l="l" t="t" r="r" b="b"/>
              <a:pathLst>
                <a:path w="46267" h="45467" extrusionOk="0">
                  <a:moveTo>
                    <a:pt x="25905" y="0"/>
                  </a:moveTo>
                  <a:cubicBezTo>
                    <a:pt x="23434" y="0"/>
                    <a:pt x="21026" y="1266"/>
                    <a:pt x="19681" y="3537"/>
                  </a:cubicBezTo>
                  <a:cubicBezTo>
                    <a:pt x="19447" y="3904"/>
                    <a:pt x="19247" y="4304"/>
                    <a:pt x="19114" y="4704"/>
                  </a:cubicBezTo>
                  <a:cubicBezTo>
                    <a:pt x="19080" y="4704"/>
                    <a:pt x="19047" y="4671"/>
                    <a:pt x="19014" y="4637"/>
                  </a:cubicBezTo>
                  <a:cubicBezTo>
                    <a:pt x="18571" y="4376"/>
                    <a:pt x="18082" y="4251"/>
                    <a:pt x="17599" y="4251"/>
                  </a:cubicBezTo>
                  <a:cubicBezTo>
                    <a:pt x="16660" y="4251"/>
                    <a:pt x="15739" y="4724"/>
                    <a:pt x="15211" y="5605"/>
                  </a:cubicBezTo>
                  <a:cubicBezTo>
                    <a:pt x="15078" y="5838"/>
                    <a:pt x="14978" y="6105"/>
                    <a:pt x="14911" y="6372"/>
                  </a:cubicBezTo>
                  <a:cubicBezTo>
                    <a:pt x="14431" y="6209"/>
                    <a:pt x="13936" y="6130"/>
                    <a:pt x="13444" y="6130"/>
                  </a:cubicBezTo>
                  <a:cubicBezTo>
                    <a:pt x="11919" y="6130"/>
                    <a:pt x="10431" y="6894"/>
                    <a:pt x="9574" y="8307"/>
                  </a:cubicBezTo>
                  <a:cubicBezTo>
                    <a:pt x="8640" y="9908"/>
                    <a:pt x="8806" y="11876"/>
                    <a:pt x="9841" y="13277"/>
                  </a:cubicBezTo>
                  <a:cubicBezTo>
                    <a:pt x="9336" y="13169"/>
                    <a:pt x="8826" y="13116"/>
                    <a:pt x="8318" y="13116"/>
                  </a:cubicBezTo>
                  <a:cubicBezTo>
                    <a:pt x="5839" y="13116"/>
                    <a:pt x="3425" y="14376"/>
                    <a:pt x="2068" y="16646"/>
                  </a:cubicBezTo>
                  <a:cubicBezTo>
                    <a:pt x="0" y="20082"/>
                    <a:pt x="1134" y="24552"/>
                    <a:pt x="4570" y="26586"/>
                  </a:cubicBezTo>
                  <a:cubicBezTo>
                    <a:pt x="5237" y="26987"/>
                    <a:pt x="5938" y="27254"/>
                    <a:pt x="6672" y="27420"/>
                  </a:cubicBezTo>
                  <a:cubicBezTo>
                    <a:pt x="6405" y="29188"/>
                    <a:pt x="7172" y="30990"/>
                    <a:pt x="8806" y="31957"/>
                  </a:cubicBezTo>
                  <a:cubicBezTo>
                    <a:pt x="9529" y="32374"/>
                    <a:pt x="10321" y="32582"/>
                    <a:pt x="11087" y="32582"/>
                  </a:cubicBezTo>
                  <a:cubicBezTo>
                    <a:pt x="11240" y="32582"/>
                    <a:pt x="11392" y="32574"/>
                    <a:pt x="11542" y="32557"/>
                  </a:cubicBezTo>
                  <a:cubicBezTo>
                    <a:pt x="11675" y="33325"/>
                    <a:pt x="12142" y="34058"/>
                    <a:pt x="12843" y="34492"/>
                  </a:cubicBezTo>
                  <a:cubicBezTo>
                    <a:pt x="13285" y="34761"/>
                    <a:pt x="13772" y="34887"/>
                    <a:pt x="14252" y="34887"/>
                  </a:cubicBezTo>
                  <a:cubicBezTo>
                    <a:pt x="14605" y="34887"/>
                    <a:pt x="14953" y="34819"/>
                    <a:pt x="15278" y="34692"/>
                  </a:cubicBezTo>
                  <a:cubicBezTo>
                    <a:pt x="15478" y="35259"/>
                    <a:pt x="15878" y="35793"/>
                    <a:pt x="16445" y="36127"/>
                  </a:cubicBezTo>
                  <a:cubicBezTo>
                    <a:pt x="16812" y="36327"/>
                    <a:pt x="17212" y="36460"/>
                    <a:pt x="17613" y="36494"/>
                  </a:cubicBezTo>
                  <a:cubicBezTo>
                    <a:pt x="16879" y="39496"/>
                    <a:pt x="18146" y="42765"/>
                    <a:pt x="20915" y="44433"/>
                  </a:cubicBezTo>
                  <a:cubicBezTo>
                    <a:pt x="22091" y="45134"/>
                    <a:pt x="23379" y="45467"/>
                    <a:pt x="24646" y="45467"/>
                  </a:cubicBezTo>
                  <a:cubicBezTo>
                    <a:pt x="27117" y="45467"/>
                    <a:pt x="29511" y="44202"/>
                    <a:pt x="30856" y="41931"/>
                  </a:cubicBezTo>
                  <a:cubicBezTo>
                    <a:pt x="31856" y="40263"/>
                    <a:pt x="32090" y="38395"/>
                    <a:pt x="31723" y="36627"/>
                  </a:cubicBezTo>
                  <a:lnTo>
                    <a:pt x="31723" y="36627"/>
                  </a:lnTo>
                  <a:cubicBezTo>
                    <a:pt x="32116" y="36739"/>
                    <a:pt x="32517" y="36794"/>
                    <a:pt x="32916" y="36794"/>
                  </a:cubicBezTo>
                  <a:cubicBezTo>
                    <a:pt x="34416" y="36794"/>
                    <a:pt x="35883" y="36022"/>
                    <a:pt x="36726" y="34626"/>
                  </a:cubicBezTo>
                  <a:cubicBezTo>
                    <a:pt x="37760" y="32891"/>
                    <a:pt x="37494" y="30723"/>
                    <a:pt x="36193" y="29288"/>
                  </a:cubicBezTo>
                  <a:cubicBezTo>
                    <a:pt x="37093" y="29255"/>
                    <a:pt x="37927" y="28788"/>
                    <a:pt x="38428" y="27954"/>
                  </a:cubicBezTo>
                  <a:cubicBezTo>
                    <a:pt x="39061" y="26920"/>
                    <a:pt x="38895" y="25619"/>
                    <a:pt x="38127" y="24718"/>
                  </a:cubicBezTo>
                  <a:cubicBezTo>
                    <a:pt x="40562" y="24685"/>
                    <a:pt x="42897" y="23451"/>
                    <a:pt x="44232" y="21216"/>
                  </a:cubicBezTo>
                  <a:cubicBezTo>
                    <a:pt x="46267" y="17780"/>
                    <a:pt x="45166" y="13310"/>
                    <a:pt x="41730" y="11275"/>
                  </a:cubicBezTo>
                  <a:cubicBezTo>
                    <a:pt x="40562" y="10584"/>
                    <a:pt x="39274" y="10250"/>
                    <a:pt x="38001" y="10250"/>
                  </a:cubicBezTo>
                  <a:cubicBezTo>
                    <a:pt x="37493" y="10250"/>
                    <a:pt x="36988" y="10304"/>
                    <a:pt x="36493" y="10408"/>
                  </a:cubicBezTo>
                  <a:cubicBezTo>
                    <a:pt x="36460" y="9508"/>
                    <a:pt x="35993" y="8607"/>
                    <a:pt x="35159" y="8107"/>
                  </a:cubicBezTo>
                  <a:cubicBezTo>
                    <a:pt x="34702" y="7842"/>
                    <a:pt x="34194" y="7717"/>
                    <a:pt x="33696" y="7717"/>
                  </a:cubicBezTo>
                  <a:cubicBezTo>
                    <a:pt x="33503" y="7717"/>
                    <a:pt x="33311" y="7736"/>
                    <a:pt x="33124" y="7773"/>
                  </a:cubicBezTo>
                  <a:cubicBezTo>
                    <a:pt x="33324" y="5138"/>
                    <a:pt x="32056" y="2469"/>
                    <a:pt x="29621" y="1035"/>
                  </a:cubicBezTo>
                  <a:cubicBezTo>
                    <a:pt x="28456" y="334"/>
                    <a:pt x="27172" y="0"/>
                    <a:pt x="25905" y="0"/>
                  </a:cubicBezTo>
                  <a:close/>
                </a:path>
              </a:pathLst>
            </a:custGeom>
            <a:solidFill>
              <a:srgbClr val="9FC5E8">
                <a:alpha val="3411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468" name="Google Shape;2468;p73"/>
            <p:cNvGrpSpPr/>
            <p:nvPr/>
          </p:nvGrpSpPr>
          <p:grpSpPr>
            <a:xfrm>
              <a:off x="3753856" y="4"/>
              <a:ext cx="4211154" cy="4799044"/>
              <a:chOff x="4228201" y="2970830"/>
              <a:chExt cx="1270065" cy="1447370"/>
            </a:xfrm>
          </p:grpSpPr>
          <p:sp>
            <p:nvSpPr>
              <p:cNvPr id="2469" name="Google Shape;2469;p73"/>
              <p:cNvSpPr/>
              <p:nvPr/>
            </p:nvSpPr>
            <p:spPr>
              <a:xfrm>
                <a:off x="4228201" y="4225550"/>
                <a:ext cx="133475" cy="192650"/>
              </a:xfrm>
              <a:custGeom>
                <a:avLst/>
                <a:gdLst/>
                <a:ahLst/>
                <a:cxnLst/>
                <a:rect l="l" t="t" r="r" b="b"/>
                <a:pathLst>
                  <a:path w="5339" h="7706" extrusionOk="0">
                    <a:moveTo>
                      <a:pt x="5338" y="0"/>
                    </a:moveTo>
                    <a:lnTo>
                      <a:pt x="1" y="6638"/>
                    </a:lnTo>
                    <a:lnTo>
                      <a:pt x="1502" y="7706"/>
                    </a:lnTo>
                    <a:lnTo>
                      <a:pt x="5338" y="0"/>
                    </a:lnTo>
                    <a:close/>
                  </a:path>
                </a:pathLst>
              </a:custGeom>
              <a:solidFill>
                <a:srgbClr val="9FC5E8">
                  <a:alpha val="3411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70" name="Google Shape;2470;p73"/>
              <p:cNvSpPr/>
              <p:nvPr/>
            </p:nvSpPr>
            <p:spPr>
              <a:xfrm rot="-1467804">
                <a:off x="5333134" y="3992081"/>
                <a:ext cx="130946" cy="193494"/>
              </a:xfrm>
              <a:custGeom>
                <a:avLst/>
                <a:gdLst/>
                <a:ahLst/>
                <a:cxnLst/>
                <a:rect l="l" t="t" r="r" b="b"/>
                <a:pathLst>
                  <a:path w="5238" h="7740" extrusionOk="0">
                    <a:moveTo>
                      <a:pt x="0" y="1"/>
                    </a:moveTo>
                    <a:lnTo>
                      <a:pt x="3636" y="7740"/>
                    </a:lnTo>
                    <a:lnTo>
                      <a:pt x="5237" y="6873"/>
                    </a:lnTo>
                    <a:lnTo>
                      <a:pt x="0" y="1"/>
                    </a:lnTo>
                    <a:close/>
                  </a:path>
                </a:pathLst>
              </a:custGeom>
              <a:solidFill>
                <a:srgbClr val="9FC5E8">
                  <a:alpha val="3411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71" name="Google Shape;2471;p73"/>
              <p:cNvSpPr/>
              <p:nvPr/>
            </p:nvSpPr>
            <p:spPr>
              <a:xfrm>
                <a:off x="4269925" y="2970830"/>
                <a:ext cx="91750" cy="144300"/>
              </a:xfrm>
              <a:custGeom>
                <a:avLst/>
                <a:gdLst/>
                <a:ahLst/>
                <a:cxnLst/>
                <a:rect l="l" t="t" r="r" b="b"/>
                <a:pathLst>
                  <a:path w="3670" h="5772" extrusionOk="0">
                    <a:moveTo>
                      <a:pt x="1935" y="1"/>
                    </a:moveTo>
                    <a:lnTo>
                      <a:pt x="0" y="1302"/>
                    </a:lnTo>
                    <a:lnTo>
                      <a:pt x="3669" y="5772"/>
                    </a:lnTo>
                    <a:lnTo>
                      <a:pt x="1935" y="1"/>
                    </a:lnTo>
                    <a:close/>
                  </a:path>
                </a:pathLst>
              </a:custGeom>
              <a:solidFill>
                <a:srgbClr val="9FC5E8">
                  <a:alpha val="3411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2472" name="Google Shape;2472;p73"/>
          <p:cNvSpPr/>
          <p:nvPr/>
        </p:nvSpPr>
        <p:spPr>
          <a:xfrm>
            <a:off x="7888075" y="817350"/>
            <a:ext cx="709700" cy="307725"/>
          </a:xfrm>
          <a:custGeom>
            <a:avLst/>
            <a:gdLst/>
            <a:ahLst/>
            <a:cxnLst/>
            <a:rect l="l" t="t" r="r" b="b"/>
            <a:pathLst>
              <a:path w="28388" h="12309" extrusionOk="0">
                <a:moveTo>
                  <a:pt x="18247" y="0"/>
                </a:moveTo>
                <a:cubicBezTo>
                  <a:pt x="13877" y="0"/>
                  <a:pt x="10141" y="2802"/>
                  <a:pt x="8740" y="6738"/>
                </a:cubicBezTo>
                <a:lnTo>
                  <a:pt x="2769" y="6738"/>
                </a:lnTo>
                <a:cubicBezTo>
                  <a:pt x="1234" y="6738"/>
                  <a:pt x="0" y="7973"/>
                  <a:pt x="0" y="9507"/>
                </a:cubicBezTo>
                <a:cubicBezTo>
                  <a:pt x="0" y="11041"/>
                  <a:pt x="1234" y="12309"/>
                  <a:pt x="2769" y="12309"/>
                </a:cubicBezTo>
                <a:lnTo>
                  <a:pt x="25585" y="12309"/>
                </a:lnTo>
                <a:cubicBezTo>
                  <a:pt x="27153" y="12309"/>
                  <a:pt x="28387" y="11041"/>
                  <a:pt x="28387" y="9507"/>
                </a:cubicBezTo>
                <a:cubicBezTo>
                  <a:pt x="28387" y="9407"/>
                  <a:pt x="28387" y="9273"/>
                  <a:pt x="28354" y="9173"/>
                </a:cubicBezTo>
                <a:cubicBezTo>
                  <a:pt x="28087" y="3836"/>
                  <a:pt x="23684" y="0"/>
                  <a:pt x="18247" y="0"/>
                </a:cubicBezTo>
                <a:close/>
              </a:path>
            </a:pathLst>
          </a:custGeom>
          <a:solidFill>
            <a:srgbClr val="F0EF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73" name="Google Shape;2473;p73"/>
          <p:cNvSpPr/>
          <p:nvPr/>
        </p:nvSpPr>
        <p:spPr>
          <a:xfrm flipH="1">
            <a:off x="524125" y="3114713"/>
            <a:ext cx="709700" cy="307725"/>
          </a:xfrm>
          <a:custGeom>
            <a:avLst/>
            <a:gdLst/>
            <a:ahLst/>
            <a:cxnLst/>
            <a:rect l="l" t="t" r="r" b="b"/>
            <a:pathLst>
              <a:path w="28388" h="12309" extrusionOk="0">
                <a:moveTo>
                  <a:pt x="18247" y="0"/>
                </a:moveTo>
                <a:cubicBezTo>
                  <a:pt x="13877" y="0"/>
                  <a:pt x="10141" y="2802"/>
                  <a:pt x="8740" y="6738"/>
                </a:cubicBezTo>
                <a:lnTo>
                  <a:pt x="2769" y="6738"/>
                </a:lnTo>
                <a:cubicBezTo>
                  <a:pt x="1234" y="6738"/>
                  <a:pt x="0" y="7973"/>
                  <a:pt x="0" y="9507"/>
                </a:cubicBezTo>
                <a:cubicBezTo>
                  <a:pt x="0" y="11041"/>
                  <a:pt x="1234" y="12309"/>
                  <a:pt x="2769" y="12309"/>
                </a:cubicBezTo>
                <a:lnTo>
                  <a:pt x="25585" y="12309"/>
                </a:lnTo>
                <a:cubicBezTo>
                  <a:pt x="27153" y="12309"/>
                  <a:pt x="28387" y="11041"/>
                  <a:pt x="28387" y="9507"/>
                </a:cubicBezTo>
                <a:cubicBezTo>
                  <a:pt x="28387" y="9407"/>
                  <a:pt x="28387" y="9273"/>
                  <a:pt x="28354" y="9173"/>
                </a:cubicBezTo>
                <a:cubicBezTo>
                  <a:pt x="28087" y="3836"/>
                  <a:pt x="23684" y="0"/>
                  <a:pt x="18247" y="0"/>
                </a:cubicBezTo>
                <a:close/>
              </a:path>
            </a:pathLst>
          </a:custGeom>
          <a:solidFill>
            <a:srgbClr val="F0EF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474" name="Google Shape;2474;p73"/>
          <p:cNvGrpSpPr/>
          <p:nvPr/>
        </p:nvGrpSpPr>
        <p:grpSpPr>
          <a:xfrm>
            <a:off x="1740604" y="4367825"/>
            <a:ext cx="253593" cy="322744"/>
            <a:chOff x="3828325" y="875775"/>
            <a:chExt cx="330501" cy="420623"/>
          </a:xfrm>
        </p:grpSpPr>
        <p:sp>
          <p:nvSpPr>
            <p:cNvPr id="2475" name="Google Shape;2475;p73"/>
            <p:cNvSpPr/>
            <p:nvPr/>
          </p:nvSpPr>
          <p:spPr>
            <a:xfrm>
              <a:off x="3884094" y="1119247"/>
              <a:ext cx="53711" cy="53776"/>
            </a:xfrm>
            <a:custGeom>
              <a:avLst/>
              <a:gdLst/>
              <a:ahLst/>
              <a:cxnLst/>
              <a:rect l="l" t="t" r="r" b="b"/>
              <a:pathLst>
                <a:path w="835" h="836" extrusionOk="0">
                  <a:moveTo>
                    <a:pt x="474" y="1"/>
                  </a:moveTo>
                  <a:cubicBezTo>
                    <a:pt x="323" y="1"/>
                    <a:pt x="155" y="120"/>
                    <a:pt x="100" y="285"/>
                  </a:cubicBezTo>
                  <a:cubicBezTo>
                    <a:pt x="0" y="485"/>
                    <a:pt x="67" y="719"/>
                    <a:pt x="234" y="819"/>
                  </a:cubicBezTo>
                  <a:cubicBezTo>
                    <a:pt x="269" y="830"/>
                    <a:pt x="305" y="836"/>
                    <a:pt x="340" y="836"/>
                  </a:cubicBezTo>
                  <a:cubicBezTo>
                    <a:pt x="502" y="836"/>
                    <a:pt x="652" y="716"/>
                    <a:pt x="734" y="552"/>
                  </a:cubicBezTo>
                  <a:cubicBezTo>
                    <a:pt x="834" y="352"/>
                    <a:pt x="734" y="118"/>
                    <a:pt x="567" y="18"/>
                  </a:cubicBezTo>
                  <a:cubicBezTo>
                    <a:pt x="538" y="6"/>
                    <a:pt x="506" y="1"/>
                    <a:pt x="474"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76" name="Google Shape;2476;p73"/>
            <p:cNvSpPr/>
            <p:nvPr/>
          </p:nvSpPr>
          <p:spPr>
            <a:xfrm>
              <a:off x="3918444" y="1068109"/>
              <a:ext cx="126656" cy="79699"/>
            </a:xfrm>
            <a:custGeom>
              <a:avLst/>
              <a:gdLst/>
              <a:ahLst/>
              <a:cxnLst/>
              <a:rect l="l" t="t" r="r" b="b"/>
              <a:pathLst>
                <a:path w="1969" h="1239" extrusionOk="0">
                  <a:moveTo>
                    <a:pt x="1114" y="1"/>
                  </a:moveTo>
                  <a:cubicBezTo>
                    <a:pt x="642" y="1"/>
                    <a:pt x="123" y="511"/>
                    <a:pt x="0" y="880"/>
                  </a:cubicBezTo>
                  <a:lnTo>
                    <a:pt x="0" y="1180"/>
                  </a:lnTo>
                  <a:cubicBezTo>
                    <a:pt x="43" y="1223"/>
                    <a:pt x="86" y="1238"/>
                    <a:pt x="130" y="1238"/>
                  </a:cubicBezTo>
                  <a:cubicBezTo>
                    <a:pt x="223" y="1238"/>
                    <a:pt x="320" y="1169"/>
                    <a:pt x="434" y="1147"/>
                  </a:cubicBezTo>
                  <a:cubicBezTo>
                    <a:pt x="551" y="1108"/>
                    <a:pt x="668" y="1091"/>
                    <a:pt x="785" y="1091"/>
                  </a:cubicBezTo>
                  <a:cubicBezTo>
                    <a:pt x="868" y="1091"/>
                    <a:pt x="951" y="1099"/>
                    <a:pt x="1034" y="1113"/>
                  </a:cubicBezTo>
                  <a:cubicBezTo>
                    <a:pt x="1188" y="1113"/>
                    <a:pt x="1349" y="1156"/>
                    <a:pt x="1488" y="1156"/>
                  </a:cubicBezTo>
                  <a:cubicBezTo>
                    <a:pt x="1650" y="1156"/>
                    <a:pt x="1781" y="1098"/>
                    <a:pt x="1835" y="846"/>
                  </a:cubicBezTo>
                  <a:cubicBezTo>
                    <a:pt x="1968" y="446"/>
                    <a:pt x="1601" y="113"/>
                    <a:pt x="1234" y="12"/>
                  </a:cubicBezTo>
                  <a:cubicBezTo>
                    <a:pt x="1195" y="5"/>
                    <a:pt x="1155" y="1"/>
                    <a:pt x="1114"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77" name="Google Shape;2477;p73"/>
            <p:cNvSpPr/>
            <p:nvPr/>
          </p:nvSpPr>
          <p:spPr>
            <a:xfrm>
              <a:off x="3828325" y="1159001"/>
              <a:ext cx="81564" cy="135211"/>
            </a:xfrm>
            <a:custGeom>
              <a:avLst/>
              <a:gdLst/>
              <a:ahLst/>
              <a:cxnLst/>
              <a:rect l="l" t="t" r="r" b="b"/>
              <a:pathLst>
                <a:path w="1268" h="2102" extrusionOk="0">
                  <a:moveTo>
                    <a:pt x="1234" y="0"/>
                  </a:moveTo>
                  <a:cubicBezTo>
                    <a:pt x="1168" y="0"/>
                    <a:pt x="1101" y="134"/>
                    <a:pt x="1068" y="167"/>
                  </a:cubicBezTo>
                  <a:cubicBezTo>
                    <a:pt x="1001" y="267"/>
                    <a:pt x="934" y="334"/>
                    <a:pt x="867" y="434"/>
                  </a:cubicBezTo>
                  <a:cubicBezTo>
                    <a:pt x="734" y="601"/>
                    <a:pt x="634" y="768"/>
                    <a:pt x="534" y="968"/>
                  </a:cubicBezTo>
                  <a:cubicBezTo>
                    <a:pt x="400" y="1135"/>
                    <a:pt x="300" y="1335"/>
                    <a:pt x="234" y="1535"/>
                  </a:cubicBezTo>
                  <a:cubicBezTo>
                    <a:pt x="134" y="1702"/>
                    <a:pt x="33" y="1902"/>
                    <a:pt x="0" y="2102"/>
                  </a:cubicBezTo>
                  <a:cubicBezTo>
                    <a:pt x="67" y="1935"/>
                    <a:pt x="134" y="1735"/>
                    <a:pt x="234" y="1568"/>
                  </a:cubicBezTo>
                  <a:cubicBezTo>
                    <a:pt x="334" y="1401"/>
                    <a:pt x="400" y="1201"/>
                    <a:pt x="500" y="1035"/>
                  </a:cubicBezTo>
                  <a:cubicBezTo>
                    <a:pt x="634" y="868"/>
                    <a:pt x="734" y="701"/>
                    <a:pt x="834" y="534"/>
                  </a:cubicBezTo>
                  <a:cubicBezTo>
                    <a:pt x="901" y="467"/>
                    <a:pt x="967" y="367"/>
                    <a:pt x="1034" y="301"/>
                  </a:cubicBezTo>
                  <a:cubicBezTo>
                    <a:pt x="1068" y="234"/>
                    <a:pt x="1101" y="201"/>
                    <a:pt x="1134" y="167"/>
                  </a:cubicBezTo>
                  <a:cubicBezTo>
                    <a:pt x="1168" y="134"/>
                    <a:pt x="1201" y="101"/>
                    <a:pt x="1234" y="67"/>
                  </a:cubicBezTo>
                  <a:cubicBezTo>
                    <a:pt x="1268" y="67"/>
                    <a:pt x="1268" y="67"/>
                    <a:pt x="1268" y="34"/>
                  </a:cubicBezTo>
                  <a:cubicBezTo>
                    <a:pt x="1268" y="34"/>
                    <a:pt x="1234" y="0"/>
                    <a:pt x="1234"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78" name="Google Shape;2478;p73"/>
            <p:cNvSpPr/>
            <p:nvPr/>
          </p:nvSpPr>
          <p:spPr>
            <a:xfrm>
              <a:off x="3839003" y="1079623"/>
              <a:ext cx="77319" cy="60144"/>
            </a:xfrm>
            <a:custGeom>
              <a:avLst/>
              <a:gdLst/>
              <a:ahLst/>
              <a:cxnLst/>
              <a:rect l="l" t="t" r="r" b="b"/>
              <a:pathLst>
                <a:path w="1202" h="935" extrusionOk="0">
                  <a:moveTo>
                    <a:pt x="1" y="0"/>
                  </a:moveTo>
                  <a:cubicBezTo>
                    <a:pt x="1" y="0"/>
                    <a:pt x="1" y="34"/>
                    <a:pt x="1" y="34"/>
                  </a:cubicBezTo>
                  <a:cubicBezTo>
                    <a:pt x="501" y="200"/>
                    <a:pt x="902" y="534"/>
                    <a:pt x="1202" y="934"/>
                  </a:cubicBezTo>
                  <a:cubicBezTo>
                    <a:pt x="935" y="501"/>
                    <a:pt x="501" y="200"/>
                    <a:pt x="1"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79" name="Google Shape;2479;p73"/>
            <p:cNvSpPr/>
            <p:nvPr/>
          </p:nvSpPr>
          <p:spPr>
            <a:xfrm>
              <a:off x="3845435" y="1103230"/>
              <a:ext cx="58021" cy="37501"/>
            </a:xfrm>
            <a:custGeom>
              <a:avLst/>
              <a:gdLst/>
              <a:ahLst/>
              <a:cxnLst/>
              <a:rect l="l" t="t" r="r" b="b"/>
              <a:pathLst>
                <a:path w="902" h="583" extrusionOk="0">
                  <a:moveTo>
                    <a:pt x="1" y="0"/>
                  </a:moveTo>
                  <a:lnTo>
                    <a:pt x="1" y="0"/>
                  </a:lnTo>
                  <a:cubicBezTo>
                    <a:pt x="301" y="167"/>
                    <a:pt x="601" y="334"/>
                    <a:pt x="868" y="567"/>
                  </a:cubicBezTo>
                  <a:cubicBezTo>
                    <a:pt x="868" y="578"/>
                    <a:pt x="872" y="582"/>
                    <a:pt x="877" y="582"/>
                  </a:cubicBezTo>
                  <a:cubicBezTo>
                    <a:pt x="887" y="582"/>
                    <a:pt x="902" y="567"/>
                    <a:pt x="902" y="567"/>
                  </a:cubicBezTo>
                  <a:cubicBezTo>
                    <a:pt x="601" y="334"/>
                    <a:pt x="335" y="134"/>
                    <a:pt x="1"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80" name="Google Shape;2480;p73"/>
            <p:cNvSpPr/>
            <p:nvPr/>
          </p:nvSpPr>
          <p:spPr>
            <a:xfrm>
              <a:off x="3939864" y="1116610"/>
              <a:ext cx="68763" cy="179788"/>
            </a:xfrm>
            <a:custGeom>
              <a:avLst/>
              <a:gdLst/>
              <a:ahLst/>
              <a:cxnLst/>
              <a:rect l="l" t="t" r="r" b="b"/>
              <a:pathLst>
                <a:path w="1069" h="2795" extrusionOk="0">
                  <a:moveTo>
                    <a:pt x="413" y="1"/>
                  </a:moveTo>
                  <a:cubicBezTo>
                    <a:pt x="401" y="1"/>
                    <a:pt x="384" y="9"/>
                    <a:pt x="368" y="26"/>
                  </a:cubicBezTo>
                  <a:cubicBezTo>
                    <a:pt x="268" y="259"/>
                    <a:pt x="201" y="526"/>
                    <a:pt x="101" y="793"/>
                  </a:cubicBezTo>
                  <a:cubicBezTo>
                    <a:pt x="67" y="893"/>
                    <a:pt x="1" y="993"/>
                    <a:pt x="34" y="1126"/>
                  </a:cubicBezTo>
                  <a:cubicBezTo>
                    <a:pt x="67" y="1260"/>
                    <a:pt x="101" y="1393"/>
                    <a:pt x="134" y="1527"/>
                  </a:cubicBezTo>
                  <a:cubicBezTo>
                    <a:pt x="167" y="1660"/>
                    <a:pt x="201" y="1827"/>
                    <a:pt x="234" y="1960"/>
                  </a:cubicBezTo>
                  <a:cubicBezTo>
                    <a:pt x="268" y="2027"/>
                    <a:pt x="368" y="2127"/>
                    <a:pt x="434" y="2194"/>
                  </a:cubicBezTo>
                  <a:cubicBezTo>
                    <a:pt x="634" y="2394"/>
                    <a:pt x="835" y="2594"/>
                    <a:pt x="1068" y="2794"/>
                  </a:cubicBezTo>
                  <a:cubicBezTo>
                    <a:pt x="1068" y="2794"/>
                    <a:pt x="1068" y="2761"/>
                    <a:pt x="1068" y="2761"/>
                  </a:cubicBezTo>
                  <a:cubicBezTo>
                    <a:pt x="901" y="2594"/>
                    <a:pt x="735" y="2427"/>
                    <a:pt x="568" y="2261"/>
                  </a:cubicBezTo>
                  <a:cubicBezTo>
                    <a:pt x="468" y="2194"/>
                    <a:pt x="368" y="2094"/>
                    <a:pt x="301" y="1960"/>
                  </a:cubicBezTo>
                  <a:cubicBezTo>
                    <a:pt x="234" y="1860"/>
                    <a:pt x="234" y="1694"/>
                    <a:pt x="201" y="1560"/>
                  </a:cubicBezTo>
                  <a:cubicBezTo>
                    <a:pt x="167" y="1460"/>
                    <a:pt x="134" y="1327"/>
                    <a:pt x="101" y="1193"/>
                  </a:cubicBezTo>
                  <a:cubicBezTo>
                    <a:pt x="67" y="1026"/>
                    <a:pt x="101" y="893"/>
                    <a:pt x="167" y="760"/>
                  </a:cubicBezTo>
                  <a:cubicBezTo>
                    <a:pt x="268" y="526"/>
                    <a:pt x="334" y="259"/>
                    <a:pt x="434" y="26"/>
                  </a:cubicBezTo>
                  <a:cubicBezTo>
                    <a:pt x="434" y="9"/>
                    <a:pt x="426" y="1"/>
                    <a:pt x="413"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81" name="Google Shape;2481;p73"/>
            <p:cNvSpPr/>
            <p:nvPr/>
          </p:nvSpPr>
          <p:spPr>
            <a:xfrm>
              <a:off x="3957039" y="1118733"/>
              <a:ext cx="85874" cy="169046"/>
            </a:xfrm>
            <a:custGeom>
              <a:avLst/>
              <a:gdLst/>
              <a:ahLst/>
              <a:cxnLst/>
              <a:rect l="l" t="t" r="r" b="b"/>
              <a:pathLst>
                <a:path w="1335" h="2628" extrusionOk="0">
                  <a:moveTo>
                    <a:pt x="217" y="1"/>
                  </a:moveTo>
                  <a:cubicBezTo>
                    <a:pt x="209" y="1"/>
                    <a:pt x="201" y="9"/>
                    <a:pt x="201" y="26"/>
                  </a:cubicBezTo>
                  <a:cubicBezTo>
                    <a:pt x="134" y="293"/>
                    <a:pt x="101" y="560"/>
                    <a:pt x="34" y="827"/>
                  </a:cubicBezTo>
                  <a:cubicBezTo>
                    <a:pt x="34" y="960"/>
                    <a:pt x="1" y="1060"/>
                    <a:pt x="34" y="1160"/>
                  </a:cubicBezTo>
                  <a:cubicBezTo>
                    <a:pt x="101" y="1294"/>
                    <a:pt x="134" y="1427"/>
                    <a:pt x="201" y="1560"/>
                  </a:cubicBezTo>
                  <a:cubicBezTo>
                    <a:pt x="267" y="1694"/>
                    <a:pt x="301" y="1827"/>
                    <a:pt x="367" y="1961"/>
                  </a:cubicBezTo>
                  <a:cubicBezTo>
                    <a:pt x="434" y="2061"/>
                    <a:pt x="534" y="2094"/>
                    <a:pt x="601" y="2161"/>
                  </a:cubicBezTo>
                  <a:cubicBezTo>
                    <a:pt x="868" y="2328"/>
                    <a:pt x="1101" y="2494"/>
                    <a:pt x="1335" y="2628"/>
                  </a:cubicBezTo>
                  <a:cubicBezTo>
                    <a:pt x="1168" y="2494"/>
                    <a:pt x="968" y="2361"/>
                    <a:pt x="768" y="2228"/>
                  </a:cubicBezTo>
                  <a:cubicBezTo>
                    <a:pt x="668" y="2161"/>
                    <a:pt x="534" y="2061"/>
                    <a:pt x="434" y="1961"/>
                  </a:cubicBezTo>
                  <a:cubicBezTo>
                    <a:pt x="367" y="1861"/>
                    <a:pt x="334" y="1727"/>
                    <a:pt x="267" y="1594"/>
                  </a:cubicBezTo>
                  <a:cubicBezTo>
                    <a:pt x="234" y="1460"/>
                    <a:pt x="167" y="1360"/>
                    <a:pt x="134" y="1227"/>
                  </a:cubicBezTo>
                  <a:cubicBezTo>
                    <a:pt x="67" y="1093"/>
                    <a:pt x="67" y="960"/>
                    <a:pt x="101" y="793"/>
                  </a:cubicBezTo>
                  <a:cubicBezTo>
                    <a:pt x="167" y="526"/>
                    <a:pt x="201" y="293"/>
                    <a:pt x="234" y="26"/>
                  </a:cubicBezTo>
                  <a:cubicBezTo>
                    <a:pt x="234" y="9"/>
                    <a:pt x="226" y="1"/>
                    <a:pt x="217"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82" name="Google Shape;2482;p73"/>
            <p:cNvSpPr/>
            <p:nvPr/>
          </p:nvSpPr>
          <p:spPr>
            <a:xfrm>
              <a:off x="3974213" y="1103745"/>
              <a:ext cx="105171" cy="153994"/>
            </a:xfrm>
            <a:custGeom>
              <a:avLst/>
              <a:gdLst/>
              <a:ahLst/>
              <a:cxnLst/>
              <a:rect l="l" t="t" r="r" b="b"/>
              <a:pathLst>
                <a:path w="1635" h="2394" extrusionOk="0">
                  <a:moveTo>
                    <a:pt x="50" y="0"/>
                  </a:moveTo>
                  <a:cubicBezTo>
                    <a:pt x="42" y="0"/>
                    <a:pt x="34" y="9"/>
                    <a:pt x="34" y="26"/>
                  </a:cubicBezTo>
                  <a:cubicBezTo>
                    <a:pt x="34" y="292"/>
                    <a:pt x="34" y="559"/>
                    <a:pt x="34" y="859"/>
                  </a:cubicBezTo>
                  <a:cubicBezTo>
                    <a:pt x="34" y="960"/>
                    <a:pt x="0" y="1060"/>
                    <a:pt x="67" y="1160"/>
                  </a:cubicBezTo>
                  <a:cubicBezTo>
                    <a:pt x="134" y="1293"/>
                    <a:pt x="234" y="1427"/>
                    <a:pt x="301" y="1527"/>
                  </a:cubicBezTo>
                  <a:cubicBezTo>
                    <a:pt x="401" y="1660"/>
                    <a:pt x="467" y="1760"/>
                    <a:pt x="567" y="1894"/>
                  </a:cubicBezTo>
                  <a:cubicBezTo>
                    <a:pt x="634" y="1960"/>
                    <a:pt x="734" y="1994"/>
                    <a:pt x="834" y="2027"/>
                  </a:cubicBezTo>
                  <a:cubicBezTo>
                    <a:pt x="1101" y="2160"/>
                    <a:pt x="1335" y="2260"/>
                    <a:pt x="1635" y="2394"/>
                  </a:cubicBezTo>
                  <a:cubicBezTo>
                    <a:pt x="1635" y="2394"/>
                    <a:pt x="1635" y="2394"/>
                    <a:pt x="1635" y="2361"/>
                  </a:cubicBezTo>
                  <a:cubicBezTo>
                    <a:pt x="1401" y="2260"/>
                    <a:pt x="1201" y="2160"/>
                    <a:pt x="968" y="2060"/>
                  </a:cubicBezTo>
                  <a:cubicBezTo>
                    <a:pt x="868" y="2027"/>
                    <a:pt x="734" y="1960"/>
                    <a:pt x="634" y="1894"/>
                  </a:cubicBezTo>
                  <a:cubicBezTo>
                    <a:pt x="534" y="1793"/>
                    <a:pt x="467" y="1660"/>
                    <a:pt x="401" y="1560"/>
                  </a:cubicBezTo>
                  <a:cubicBezTo>
                    <a:pt x="301" y="1427"/>
                    <a:pt x="234" y="1326"/>
                    <a:pt x="167" y="1226"/>
                  </a:cubicBezTo>
                  <a:cubicBezTo>
                    <a:pt x="67" y="1093"/>
                    <a:pt x="67" y="960"/>
                    <a:pt x="67" y="793"/>
                  </a:cubicBezTo>
                  <a:cubicBezTo>
                    <a:pt x="67" y="526"/>
                    <a:pt x="67" y="259"/>
                    <a:pt x="67" y="26"/>
                  </a:cubicBezTo>
                  <a:cubicBezTo>
                    <a:pt x="67" y="9"/>
                    <a:pt x="59" y="0"/>
                    <a:pt x="50"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83" name="Google Shape;2483;p73"/>
            <p:cNvSpPr/>
            <p:nvPr/>
          </p:nvSpPr>
          <p:spPr>
            <a:xfrm>
              <a:off x="3982768" y="1104388"/>
              <a:ext cx="126656" cy="134053"/>
            </a:xfrm>
            <a:custGeom>
              <a:avLst/>
              <a:gdLst/>
              <a:ahLst/>
              <a:cxnLst/>
              <a:rect l="l" t="t" r="r" b="b"/>
              <a:pathLst>
                <a:path w="1969" h="2084" extrusionOk="0">
                  <a:moveTo>
                    <a:pt x="26" y="1"/>
                  </a:moveTo>
                  <a:cubicBezTo>
                    <a:pt x="16" y="1"/>
                    <a:pt x="1" y="16"/>
                    <a:pt x="1" y="16"/>
                  </a:cubicBezTo>
                  <a:cubicBezTo>
                    <a:pt x="34" y="282"/>
                    <a:pt x="68" y="583"/>
                    <a:pt x="134" y="849"/>
                  </a:cubicBezTo>
                  <a:cubicBezTo>
                    <a:pt x="134" y="950"/>
                    <a:pt x="168" y="1050"/>
                    <a:pt x="234" y="1150"/>
                  </a:cubicBezTo>
                  <a:cubicBezTo>
                    <a:pt x="334" y="1250"/>
                    <a:pt x="434" y="1350"/>
                    <a:pt x="535" y="1483"/>
                  </a:cubicBezTo>
                  <a:cubicBezTo>
                    <a:pt x="635" y="1583"/>
                    <a:pt x="735" y="1683"/>
                    <a:pt x="835" y="1783"/>
                  </a:cubicBezTo>
                  <a:cubicBezTo>
                    <a:pt x="901" y="1850"/>
                    <a:pt x="1002" y="1850"/>
                    <a:pt x="1102" y="1884"/>
                  </a:cubicBezTo>
                  <a:cubicBezTo>
                    <a:pt x="1402" y="1950"/>
                    <a:pt x="1669" y="2017"/>
                    <a:pt x="1969" y="2084"/>
                  </a:cubicBezTo>
                  <a:cubicBezTo>
                    <a:pt x="1735" y="2017"/>
                    <a:pt x="1502" y="1950"/>
                    <a:pt x="1268" y="1884"/>
                  </a:cubicBezTo>
                  <a:cubicBezTo>
                    <a:pt x="1135" y="1850"/>
                    <a:pt x="1002" y="1817"/>
                    <a:pt x="901" y="1750"/>
                  </a:cubicBezTo>
                  <a:cubicBezTo>
                    <a:pt x="768" y="1683"/>
                    <a:pt x="701" y="1550"/>
                    <a:pt x="601" y="1483"/>
                  </a:cubicBezTo>
                  <a:cubicBezTo>
                    <a:pt x="501" y="1383"/>
                    <a:pt x="434" y="1283"/>
                    <a:pt x="334" y="1183"/>
                  </a:cubicBezTo>
                  <a:cubicBezTo>
                    <a:pt x="201" y="1050"/>
                    <a:pt x="201" y="916"/>
                    <a:pt x="168" y="783"/>
                  </a:cubicBezTo>
                  <a:cubicBezTo>
                    <a:pt x="134" y="516"/>
                    <a:pt x="68" y="282"/>
                    <a:pt x="34" y="16"/>
                  </a:cubicBezTo>
                  <a:cubicBezTo>
                    <a:pt x="34" y="4"/>
                    <a:pt x="30" y="1"/>
                    <a:pt x="26"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84" name="Google Shape;2484;p73"/>
            <p:cNvSpPr/>
            <p:nvPr/>
          </p:nvSpPr>
          <p:spPr>
            <a:xfrm>
              <a:off x="3948483" y="875775"/>
              <a:ext cx="109481" cy="223208"/>
            </a:xfrm>
            <a:custGeom>
              <a:avLst/>
              <a:gdLst/>
              <a:ahLst/>
              <a:cxnLst/>
              <a:rect l="l" t="t" r="r" b="b"/>
              <a:pathLst>
                <a:path w="1702" h="3470" extrusionOk="0">
                  <a:moveTo>
                    <a:pt x="0" y="3469"/>
                  </a:moveTo>
                  <a:cubicBezTo>
                    <a:pt x="0" y="2836"/>
                    <a:pt x="267" y="2102"/>
                    <a:pt x="467" y="1535"/>
                  </a:cubicBezTo>
                  <a:cubicBezTo>
                    <a:pt x="634" y="1101"/>
                    <a:pt x="834" y="534"/>
                    <a:pt x="1168" y="234"/>
                  </a:cubicBezTo>
                  <a:cubicBezTo>
                    <a:pt x="1401" y="0"/>
                    <a:pt x="1668" y="34"/>
                    <a:pt x="1668" y="367"/>
                  </a:cubicBezTo>
                  <a:cubicBezTo>
                    <a:pt x="1701" y="968"/>
                    <a:pt x="1334" y="1601"/>
                    <a:pt x="1068" y="2135"/>
                  </a:cubicBezTo>
                  <a:cubicBezTo>
                    <a:pt x="901" y="2402"/>
                    <a:pt x="734" y="2702"/>
                    <a:pt x="534" y="2969"/>
                  </a:cubicBezTo>
                  <a:cubicBezTo>
                    <a:pt x="434" y="3103"/>
                    <a:pt x="300" y="3236"/>
                    <a:pt x="200" y="3369"/>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85" name="Google Shape;2485;p73"/>
            <p:cNvSpPr/>
            <p:nvPr/>
          </p:nvSpPr>
          <p:spPr>
            <a:xfrm>
              <a:off x="3866920" y="903628"/>
              <a:ext cx="83751" cy="216840"/>
            </a:xfrm>
            <a:custGeom>
              <a:avLst/>
              <a:gdLst/>
              <a:ahLst/>
              <a:cxnLst/>
              <a:rect l="l" t="t" r="r" b="b"/>
              <a:pathLst>
                <a:path w="1302" h="3371" extrusionOk="0">
                  <a:moveTo>
                    <a:pt x="1235" y="3370"/>
                  </a:moveTo>
                  <a:cubicBezTo>
                    <a:pt x="834" y="2936"/>
                    <a:pt x="601" y="2269"/>
                    <a:pt x="367" y="1736"/>
                  </a:cubicBezTo>
                  <a:cubicBezTo>
                    <a:pt x="201" y="1369"/>
                    <a:pt x="1" y="835"/>
                    <a:pt x="34" y="435"/>
                  </a:cubicBezTo>
                  <a:cubicBezTo>
                    <a:pt x="67" y="134"/>
                    <a:pt x="267" y="1"/>
                    <a:pt x="468" y="234"/>
                  </a:cubicBezTo>
                  <a:cubicBezTo>
                    <a:pt x="868" y="635"/>
                    <a:pt x="1001" y="1302"/>
                    <a:pt x="1135" y="1802"/>
                  </a:cubicBezTo>
                  <a:cubicBezTo>
                    <a:pt x="1201" y="2102"/>
                    <a:pt x="1268" y="2403"/>
                    <a:pt x="1301" y="2703"/>
                  </a:cubicBezTo>
                  <a:cubicBezTo>
                    <a:pt x="1301" y="2870"/>
                    <a:pt x="1268" y="3036"/>
                    <a:pt x="1301" y="3203"/>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86" name="Google Shape;2486;p73"/>
            <p:cNvSpPr/>
            <p:nvPr/>
          </p:nvSpPr>
          <p:spPr>
            <a:xfrm>
              <a:off x="4019241" y="1098663"/>
              <a:ext cx="139585" cy="73009"/>
            </a:xfrm>
            <a:custGeom>
              <a:avLst/>
              <a:gdLst/>
              <a:ahLst/>
              <a:cxnLst/>
              <a:rect l="l" t="t" r="r" b="b"/>
              <a:pathLst>
                <a:path w="2170" h="1135" extrusionOk="0">
                  <a:moveTo>
                    <a:pt x="175" y="0"/>
                  </a:moveTo>
                  <a:cubicBezTo>
                    <a:pt x="127" y="0"/>
                    <a:pt x="80" y="2"/>
                    <a:pt x="34" y="4"/>
                  </a:cubicBezTo>
                  <a:lnTo>
                    <a:pt x="1" y="271"/>
                  </a:lnTo>
                  <a:cubicBezTo>
                    <a:pt x="5" y="271"/>
                    <a:pt x="9" y="271"/>
                    <a:pt x="13" y="271"/>
                  </a:cubicBezTo>
                  <a:cubicBezTo>
                    <a:pt x="302" y="271"/>
                    <a:pt x="1437" y="1135"/>
                    <a:pt x="1919" y="1135"/>
                  </a:cubicBezTo>
                  <a:cubicBezTo>
                    <a:pt x="2042" y="1135"/>
                    <a:pt x="2122" y="1079"/>
                    <a:pt x="2136" y="938"/>
                  </a:cubicBezTo>
                  <a:cubicBezTo>
                    <a:pt x="2169" y="638"/>
                    <a:pt x="1902" y="438"/>
                    <a:pt x="1702" y="338"/>
                  </a:cubicBezTo>
                  <a:cubicBezTo>
                    <a:pt x="1245" y="155"/>
                    <a:pt x="677" y="0"/>
                    <a:pt x="175" y="0"/>
                  </a:cubicBez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487" name="Google Shape;2487;p73"/>
          <p:cNvGrpSpPr/>
          <p:nvPr/>
        </p:nvGrpSpPr>
        <p:grpSpPr>
          <a:xfrm flipH="1">
            <a:off x="6596279" y="753025"/>
            <a:ext cx="253593" cy="322744"/>
            <a:chOff x="3828325" y="875775"/>
            <a:chExt cx="330501" cy="420623"/>
          </a:xfrm>
        </p:grpSpPr>
        <p:sp>
          <p:nvSpPr>
            <p:cNvPr id="2488" name="Google Shape;2488;p73"/>
            <p:cNvSpPr/>
            <p:nvPr/>
          </p:nvSpPr>
          <p:spPr>
            <a:xfrm>
              <a:off x="3884094" y="1119247"/>
              <a:ext cx="53711" cy="53776"/>
            </a:xfrm>
            <a:custGeom>
              <a:avLst/>
              <a:gdLst/>
              <a:ahLst/>
              <a:cxnLst/>
              <a:rect l="l" t="t" r="r" b="b"/>
              <a:pathLst>
                <a:path w="835" h="836" extrusionOk="0">
                  <a:moveTo>
                    <a:pt x="474" y="1"/>
                  </a:moveTo>
                  <a:cubicBezTo>
                    <a:pt x="323" y="1"/>
                    <a:pt x="155" y="120"/>
                    <a:pt x="100" y="285"/>
                  </a:cubicBezTo>
                  <a:cubicBezTo>
                    <a:pt x="0" y="485"/>
                    <a:pt x="67" y="719"/>
                    <a:pt x="234" y="819"/>
                  </a:cubicBezTo>
                  <a:cubicBezTo>
                    <a:pt x="269" y="830"/>
                    <a:pt x="305" y="836"/>
                    <a:pt x="340" y="836"/>
                  </a:cubicBezTo>
                  <a:cubicBezTo>
                    <a:pt x="502" y="836"/>
                    <a:pt x="652" y="716"/>
                    <a:pt x="734" y="552"/>
                  </a:cubicBezTo>
                  <a:cubicBezTo>
                    <a:pt x="834" y="352"/>
                    <a:pt x="734" y="118"/>
                    <a:pt x="567" y="18"/>
                  </a:cubicBezTo>
                  <a:cubicBezTo>
                    <a:pt x="538" y="6"/>
                    <a:pt x="506" y="1"/>
                    <a:pt x="474"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89" name="Google Shape;2489;p73"/>
            <p:cNvSpPr/>
            <p:nvPr/>
          </p:nvSpPr>
          <p:spPr>
            <a:xfrm>
              <a:off x="3918444" y="1068109"/>
              <a:ext cx="126656" cy="79699"/>
            </a:xfrm>
            <a:custGeom>
              <a:avLst/>
              <a:gdLst/>
              <a:ahLst/>
              <a:cxnLst/>
              <a:rect l="l" t="t" r="r" b="b"/>
              <a:pathLst>
                <a:path w="1969" h="1239" extrusionOk="0">
                  <a:moveTo>
                    <a:pt x="1114" y="1"/>
                  </a:moveTo>
                  <a:cubicBezTo>
                    <a:pt x="642" y="1"/>
                    <a:pt x="123" y="511"/>
                    <a:pt x="0" y="880"/>
                  </a:cubicBezTo>
                  <a:lnTo>
                    <a:pt x="0" y="1180"/>
                  </a:lnTo>
                  <a:cubicBezTo>
                    <a:pt x="43" y="1223"/>
                    <a:pt x="86" y="1238"/>
                    <a:pt x="130" y="1238"/>
                  </a:cubicBezTo>
                  <a:cubicBezTo>
                    <a:pt x="223" y="1238"/>
                    <a:pt x="320" y="1169"/>
                    <a:pt x="434" y="1147"/>
                  </a:cubicBezTo>
                  <a:cubicBezTo>
                    <a:pt x="551" y="1108"/>
                    <a:pt x="668" y="1091"/>
                    <a:pt x="785" y="1091"/>
                  </a:cubicBezTo>
                  <a:cubicBezTo>
                    <a:pt x="868" y="1091"/>
                    <a:pt x="951" y="1099"/>
                    <a:pt x="1034" y="1113"/>
                  </a:cubicBezTo>
                  <a:cubicBezTo>
                    <a:pt x="1188" y="1113"/>
                    <a:pt x="1349" y="1156"/>
                    <a:pt x="1488" y="1156"/>
                  </a:cubicBezTo>
                  <a:cubicBezTo>
                    <a:pt x="1650" y="1156"/>
                    <a:pt x="1781" y="1098"/>
                    <a:pt x="1835" y="846"/>
                  </a:cubicBezTo>
                  <a:cubicBezTo>
                    <a:pt x="1968" y="446"/>
                    <a:pt x="1601" y="113"/>
                    <a:pt x="1234" y="12"/>
                  </a:cubicBezTo>
                  <a:cubicBezTo>
                    <a:pt x="1195" y="5"/>
                    <a:pt x="1155" y="1"/>
                    <a:pt x="1114"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90" name="Google Shape;2490;p73"/>
            <p:cNvSpPr/>
            <p:nvPr/>
          </p:nvSpPr>
          <p:spPr>
            <a:xfrm>
              <a:off x="3828325" y="1159001"/>
              <a:ext cx="81564" cy="135211"/>
            </a:xfrm>
            <a:custGeom>
              <a:avLst/>
              <a:gdLst/>
              <a:ahLst/>
              <a:cxnLst/>
              <a:rect l="l" t="t" r="r" b="b"/>
              <a:pathLst>
                <a:path w="1268" h="2102" extrusionOk="0">
                  <a:moveTo>
                    <a:pt x="1234" y="0"/>
                  </a:moveTo>
                  <a:cubicBezTo>
                    <a:pt x="1168" y="0"/>
                    <a:pt x="1101" y="134"/>
                    <a:pt x="1068" y="167"/>
                  </a:cubicBezTo>
                  <a:cubicBezTo>
                    <a:pt x="1001" y="267"/>
                    <a:pt x="934" y="334"/>
                    <a:pt x="867" y="434"/>
                  </a:cubicBezTo>
                  <a:cubicBezTo>
                    <a:pt x="734" y="601"/>
                    <a:pt x="634" y="768"/>
                    <a:pt x="534" y="968"/>
                  </a:cubicBezTo>
                  <a:cubicBezTo>
                    <a:pt x="400" y="1135"/>
                    <a:pt x="300" y="1335"/>
                    <a:pt x="234" y="1535"/>
                  </a:cubicBezTo>
                  <a:cubicBezTo>
                    <a:pt x="134" y="1702"/>
                    <a:pt x="33" y="1902"/>
                    <a:pt x="0" y="2102"/>
                  </a:cubicBezTo>
                  <a:cubicBezTo>
                    <a:pt x="67" y="1935"/>
                    <a:pt x="134" y="1735"/>
                    <a:pt x="234" y="1568"/>
                  </a:cubicBezTo>
                  <a:cubicBezTo>
                    <a:pt x="334" y="1401"/>
                    <a:pt x="400" y="1201"/>
                    <a:pt x="500" y="1035"/>
                  </a:cubicBezTo>
                  <a:cubicBezTo>
                    <a:pt x="634" y="868"/>
                    <a:pt x="734" y="701"/>
                    <a:pt x="834" y="534"/>
                  </a:cubicBezTo>
                  <a:cubicBezTo>
                    <a:pt x="901" y="467"/>
                    <a:pt x="967" y="367"/>
                    <a:pt x="1034" y="301"/>
                  </a:cubicBezTo>
                  <a:cubicBezTo>
                    <a:pt x="1068" y="234"/>
                    <a:pt x="1101" y="201"/>
                    <a:pt x="1134" y="167"/>
                  </a:cubicBezTo>
                  <a:cubicBezTo>
                    <a:pt x="1168" y="134"/>
                    <a:pt x="1201" y="101"/>
                    <a:pt x="1234" y="67"/>
                  </a:cubicBezTo>
                  <a:cubicBezTo>
                    <a:pt x="1268" y="67"/>
                    <a:pt x="1268" y="67"/>
                    <a:pt x="1268" y="34"/>
                  </a:cubicBezTo>
                  <a:cubicBezTo>
                    <a:pt x="1268" y="34"/>
                    <a:pt x="1234" y="0"/>
                    <a:pt x="1234"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91" name="Google Shape;2491;p73"/>
            <p:cNvSpPr/>
            <p:nvPr/>
          </p:nvSpPr>
          <p:spPr>
            <a:xfrm>
              <a:off x="3839003" y="1079623"/>
              <a:ext cx="77319" cy="60144"/>
            </a:xfrm>
            <a:custGeom>
              <a:avLst/>
              <a:gdLst/>
              <a:ahLst/>
              <a:cxnLst/>
              <a:rect l="l" t="t" r="r" b="b"/>
              <a:pathLst>
                <a:path w="1202" h="935" extrusionOk="0">
                  <a:moveTo>
                    <a:pt x="1" y="0"/>
                  </a:moveTo>
                  <a:cubicBezTo>
                    <a:pt x="1" y="0"/>
                    <a:pt x="1" y="34"/>
                    <a:pt x="1" y="34"/>
                  </a:cubicBezTo>
                  <a:cubicBezTo>
                    <a:pt x="501" y="200"/>
                    <a:pt x="902" y="534"/>
                    <a:pt x="1202" y="934"/>
                  </a:cubicBezTo>
                  <a:cubicBezTo>
                    <a:pt x="935" y="501"/>
                    <a:pt x="501" y="200"/>
                    <a:pt x="1"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92" name="Google Shape;2492;p73"/>
            <p:cNvSpPr/>
            <p:nvPr/>
          </p:nvSpPr>
          <p:spPr>
            <a:xfrm>
              <a:off x="3845435" y="1103230"/>
              <a:ext cx="58021" cy="37501"/>
            </a:xfrm>
            <a:custGeom>
              <a:avLst/>
              <a:gdLst/>
              <a:ahLst/>
              <a:cxnLst/>
              <a:rect l="l" t="t" r="r" b="b"/>
              <a:pathLst>
                <a:path w="902" h="583" extrusionOk="0">
                  <a:moveTo>
                    <a:pt x="1" y="0"/>
                  </a:moveTo>
                  <a:lnTo>
                    <a:pt x="1" y="0"/>
                  </a:lnTo>
                  <a:cubicBezTo>
                    <a:pt x="301" y="167"/>
                    <a:pt x="601" y="334"/>
                    <a:pt x="868" y="567"/>
                  </a:cubicBezTo>
                  <a:cubicBezTo>
                    <a:pt x="868" y="578"/>
                    <a:pt x="872" y="582"/>
                    <a:pt x="877" y="582"/>
                  </a:cubicBezTo>
                  <a:cubicBezTo>
                    <a:pt x="887" y="582"/>
                    <a:pt x="902" y="567"/>
                    <a:pt x="902" y="567"/>
                  </a:cubicBezTo>
                  <a:cubicBezTo>
                    <a:pt x="601" y="334"/>
                    <a:pt x="335" y="134"/>
                    <a:pt x="1"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93" name="Google Shape;2493;p73"/>
            <p:cNvSpPr/>
            <p:nvPr/>
          </p:nvSpPr>
          <p:spPr>
            <a:xfrm>
              <a:off x="3939864" y="1116610"/>
              <a:ext cx="68763" cy="179788"/>
            </a:xfrm>
            <a:custGeom>
              <a:avLst/>
              <a:gdLst/>
              <a:ahLst/>
              <a:cxnLst/>
              <a:rect l="l" t="t" r="r" b="b"/>
              <a:pathLst>
                <a:path w="1069" h="2795" extrusionOk="0">
                  <a:moveTo>
                    <a:pt x="413" y="1"/>
                  </a:moveTo>
                  <a:cubicBezTo>
                    <a:pt x="401" y="1"/>
                    <a:pt x="384" y="9"/>
                    <a:pt x="368" y="26"/>
                  </a:cubicBezTo>
                  <a:cubicBezTo>
                    <a:pt x="268" y="259"/>
                    <a:pt x="201" y="526"/>
                    <a:pt x="101" y="793"/>
                  </a:cubicBezTo>
                  <a:cubicBezTo>
                    <a:pt x="67" y="893"/>
                    <a:pt x="1" y="993"/>
                    <a:pt x="34" y="1126"/>
                  </a:cubicBezTo>
                  <a:cubicBezTo>
                    <a:pt x="67" y="1260"/>
                    <a:pt x="101" y="1393"/>
                    <a:pt x="134" y="1527"/>
                  </a:cubicBezTo>
                  <a:cubicBezTo>
                    <a:pt x="167" y="1660"/>
                    <a:pt x="201" y="1827"/>
                    <a:pt x="234" y="1960"/>
                  </a:cubicBezTo>
                  <a:cubicBezTo>
                    <a:pt x="268" y="2027"/>
                    <a:pt x="368" y="2127"/>
                    <a:pt x="434" y="2194"/>
                  </a:cubicBezTo>
                  <a:cubicBezTo>
                    <a:pt x="634" y="2394"/>
                    <a:pt x="835" y="2594"/>
                    <a:pt x="1068" y="2794"/>
                  </a:cubicBezTo>
                  <a:cubicBezTo>
                    <a:pt x="1068" y="2794"/>
                    <a:pt x="1068" y="2761"/>
                    <a:pt x="1068" y="2761"/>
                  </a:cubicBezTo>
                  <a:cubicBezTo>
                    <a:pt x="901" y="2594"/>
                    <a:pt x="735" y="2427"/>
                    <a:pt x="568" y="2261"/>
                  </a:cubicBezTo>
                  <a:cubicBezTo>
                    <a:pt x="468" y="2194"/>
                    <a:pt x="368" y="2094"/>
                    <a:pt x="301" y="1960"/>
                  </a:cubicBezTo>
                  <a:cubicBezTo>
                    <a:pt x="234" y="1860"/>
                    <a:pt x="234" y="1694"/>
                    <a:pt x="201" y="1560"/>
                  </a:cubicBezTo>
                  <a:cubicBezTo>
                    <a:pt x="167" y="1460"/>
                    <a:pt x="134" y="1327"/>
                    <a:pt x="101" y="1193"/>
                  </a:cubicBezTo>
                  <a:cubicBezTo>
                    <a:pt x="67" y="1026"/>
                    <a:pt x="101" y="893"/>
                    <a:pt x="167" y="760"/>
                  </a:cubicBezTo>
                  <a:cubicBezTo>
                    <a:pt x="268" y="526"/>
                    <a:pt x="334" y="259"/>
                    <a:pt x="434" y="26"/>
                  </a:cubicBezTo>
                  <a:cubicBezTo>
                    <a:pt x="434" y="9"/>
                    <a:pt x="426" y="1"/>
                    <a:pt x="413"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94" name="Google Shape;2494;p73"/>
            <p:cNvSpPr/>
            <p:nvPr/>
          </p:nvSpPr>
          <p:spPr>
            <a:xfrm>
              <a:off x="3957039" y="1118733"/>
              <a:ext cx="85874" cy="169046"/>
            </a:xfrm>
            <a:custGeom>
              <a:avLst/>
              <a:gdLst/>
              <a:ahLst/>
              <a:cxnLst/>
              <a:rect l="l" t="t" r="r" b="b"/>
              <a:pathLst>
                <a:path w="1335" h="2628" extrusionOk="0">
                  <a:moveTo>
                    <a:pt x="217" y="1"/>
                  </a:moveTo>
                  <a:cubicBezTo>
                    <a:pt x="209" y="1"/>
                    <a:pt x="201" y="9"/>
                    <a:pt x="201" y="26"/>
                  </a:cubicBezTo>
                  <a:cubicBezTo>
                    <a:pt x="134" y="293"/>
                    <a:pt x="101" y="560"/>
                    <a:pt x="34" y="827"/>
                  </a:cubicBezTo>
                  <a:cubicBezTo>
                    <a:pt x="34" y="960"/>
                    <a:pt x="1" y="1060"/>
                    <a:pt x="34" y="1160"/>
                  </a:cubicBezTo>
                  <a:cubicBezTo>
                    <a:pt x="101" y="1294"/>
                    <a:pt x="134" y="1427"/>
                    <a:pt x="201" y="1560"/>
                  </a:cubicBezTo>
                  <a:cubicBezTo>
                    <a:pt x="267" y="1694"/>
                    <a:pt x="301" y="1827"/>
                    <a:pt x="367" y="1961"/>
                  </a:cubicBezTo>
                  <a:cubicBezTo>
                    <a:pt x="434" y="2061"/>
                    <a:pt x="534" y="2094"/>
                    <a:pt x="601" y="2161"/>
                  </a:cubicBezTo>
                  <a:cubicBezTo>
                    <a:pt x="868" y="2328"/>
                    <a:pt x="1101" y="2494"/>
                    <a:pt x="1335" y="2628"/>
                  </a:cubicBezTo>
                  <a:cubicBezTo>
                    <a:pt x="1168" y="2494"/>
                    <a:pt x="968" y="2361"/>
                    <a:pt x="768" y="2228"/>
                  </a:cubicBezTo>
                  <a:cubicBezTo>
                    <a:pt x="668" y="2161"/>
                    <a:pt x="534" y="2061"/>
                    <a:pt x="434" y="1961"/>
                  </a:cubicBezTo>
                  <a:cubicBezTo>
                    <a:pt x="367" y="1861"/>
                    <a:pt x="334" y="1727"/>
                    <a:pt x="267" y="1594"/>
                  </a:cubicBezTo>
                  <a:cubicBezTo>
                    <a:pt x="234" y="1460"/>
                    <a:pt x="167" y="1360"/>
                    <a:pt x="134" y="1227"/>
                  </a:cubicBezTo>
                  <a:cubicBezTo>
                    <a:pt x="67" y="1093"/>
                    <a:pt x="67" y="960"/>
                    <a:pt x="101" y="793"/>
                  </a:cubicBezTo>
                  <a:cubicBezTo>
                    <a:pt x="167" y="526"/>
                    <a:pt x="201" y="293"/>
                    <a:pt x="234" y="26"/>
                  </a:cubicBezTo>
                  <a:cubicBezTo>
                    <a:pt x="234" y="9"/>
                    <a:pt x="226" y="1"/>
                    <a:pt x="217"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95" name="Google Shape;2495;p73"/>
            <p:cNvSpPr/>
            <p:nvPr/>
          </p:nvSpPr>
          <p:spPr>
            <a:xfrm>
              <a:off x="3974213" y="1103745"/>
              <a:ext cx="105171" cy="153994"/>
            </a:xfrm>
            <a:custGeom>
              <a:avLst/>
              <a:gdLst/>
              <a:ahLst/>
              <a:cxnLst/>
              <a:rect l="l" t="t" r="r" b="b"/>
              <a:pathLst>
                <a:path w="1635" h="2394" extrusionOk="0">
                  <a:moveTo>
                    <a:pt x="50" y="0"/>
                  </a:moveTo>
                  <a:cubicBezTo>
                    <a:pt x="42" y="0"/>
                    <a:pt x="34" y="9"/>
                    <a:pt x="34" y="26"/>
                  </a:cubicBezTo>
                  <a:cubicBezTo>
                    <a:pt x="34" y="292"/>
                    <a:pt x="34" y="559"/>
                    <a:pt x="34" y="859"/>
                  </a:cubicBezTo>
                  <a:cubicBezTo>
                    <a:pt x="34" y="960"/>
                    <a:pt x="0" y="1060"/>
                    <a:pt x="67" y="1160"/>
                  </a:cubicBezTo>
                  <a:cubicBezTo>
                    <a:pt x="134" y="1293"/>
                    <a:pt x="234" y="1427"/>
                    <a:pt x="301" y="1527"/>
                  </a:cubicBezTo>
                  <a:cubicBezTo>
                    <a:pt x="401" y="1660"/>
                    <a:pt x="467" y="1760"/>
                    <a:pt x="567" y="1894"/>
                  </a:cubicBezTo>
                  <a:cubicBezTo>
                    <a:pt x="634" y="1960"/>
                    <a:pt x="734" y="1994"/>
                    <a:pt x="834" y="2027"/>
                  </a:cubicBezTo>
                  <a:cubicBezTo>
                    <a:pt x="1101" y="2160"/>
                    <a:pt x="1335" y="2260"/>
                    <a:pt x="1635" y="2394"/>
                  </a:cubicBezTo>
                  <a:cubicBezTo>
                    <a:pt x="1635" y="2394"/>
                    <a:pt x="1635" y="2394"/>
                    <a:pt x="1635" y="2361"/>
                  </a:cubicBezTo>
                  <a:cubicBezTo>
                    <a:pt x="1401" y="2260"/>
                    <a:pt x="1201" y="2160"/>
                    <a:pt x="968" y="2060"/>
                  </a:cubicBezTo>
                  <a:cubicBezTo>
                    <a:pt x="868" y="2027"/>
                    <a:pt x="734" y="1960"/>
                    <a:pt x="634" y="1894"/>
                  </a:cubicBezTo>
                  <a:cubicBezTo>
                    <a:pt x="534" y="1793"/>
                    <a:pt x="467" y="1660"/>
                    <a:pt x="401" y="1560"/>
                  </a:cubicBezTo>
                  <a:cubicBezTo>
                    <a:pt x="301" y="1427"/>
                    <a:pt x="234" y="1326"/>
                    <a:pt x="167" y="1226"/>
                  </a:cubicBezTo>
                  <a:cubicBezTo>
                    <a:pt x="67" y="1093"/>
                    <a:pt x="67" y="960"/>
                    <a:pt x="67" y="793"/>
                  </a:cubicBezTo>
                  <a:cubicBezTo>
                    <a:pt x="67" y="526"/>
                    <a:pt x="67" y="259"/>
                    <a:pt x="67" y="26"/>
                  </a:cubicBezTo>
                  <a:cubicBezTo>
                    <a:pt x="67" y="9"/>
                    <a:pt x="59" y="0"/>
                    <a:pt x="50"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96" name="Google Shape;2496;p73"/>
            <p:cNvSpPr/>
            <p:nvPr/>
          </p:nvSpPr>
          <p:spPr>
            <a:xfrm>
              <a:off x="3982768" y="1104388"/>
              <a:ext cx="126656" cy="134053"/>
            </a:xfrm>
            <a:custGeom>
              <a:avLst/>
              <a:gdLst/>
              <a:ahLst/>
              <a:cxnLst/>
              <a:rect l="l" t="t" r="r" b="b"/>
              <a:pathLst>
                <a:path w="1969" h="2084" extrusionOk="0">
                  <a:moveTo>
                    <a:pt x="26" y="1"/>
                  </a:moveTo>
                  <a:cubicBezTo>
                    <a:pt x="16" y="1"/>
                    <a:pt x="1" y="16"/>
                    <a:pt x="1" y="16"/>
                  </a:cubicBezTo>
                  <a:cubicBezTo>
                    <a:pt x="34" y="282"/>
                    <a:pt x="68" y="583"/>
                    <a:pt x="134" y="849"/>
                  </a:cubicBezTo>
                  <a:cubicBezTo>
                    <a:pt x="134" y="950"/>
                    <a:pt x="168" y="1050"/>
                    <a:pt x="234" y="1150"/>
                  </a:cubicBezTo>
                  <a:cubicBezTo>
                    <a:pt x="334" y="1250"/>
                    <a:pt x="434" y="1350"/>
                    <a:pt x="535" y="1483"/>
                  </a:cubicBezTo>
                  <a:cubicBezTo>
                    <a:pt x="635" y="1583"/>
                    <a:pt x="735" y="1683"/>
                    <a:pt x="835" y="1783"/>
                  </a:cubicBezTo>
                  <a:cubicBezTo>
                    <a:pt x="901" y="1850"/>
                    <a:pt x="1002" y="1850"/>
                    <a:pt x="1102" y="1884"/>
                  </a:cubicBezTo>
                  <a:cubicBezTo>
                    <a:pt x="1402" y="1950"/>
                    <a:pt x="1669" y="2017"/>
                    <a:pt x="1969" y="2084"/>
                  </a:cubicBezTo>
                  <a:cubicBezTo>
                    <a:pt x="1735" y="2017"/>
                    <a:pt x="1502" y="1950"/>
                    <a:pt x="1268" y="1884"/>
                  </a:cubicBezTo>
                  <a:cubicBezTo>
                    <a:pt x="1135" y="1850"/>
                    <a:pt x="1002" y="1817"/>
                    <a:pt x="901" y="1750"/>
                  </a:cubicBezTo>
                  <a:cubicBezTo>
                    <a:pt x="768" y="1683"/>
                    <a:pt x="701" y="1550"/>
                    <a:pt x="601" y="1483"/>
                  </a:cubicBezTo>
                  <a:cubicBezTo>
                    <a:pt x="501" y="1383"/>
                    <a:pt x="434" y="1283"/>
                    <a:pt x="334" y="1183"/>
                  </a:cubicBezTo>
                  <a:cubicBezTo>
                    <a:pt x="201" y="1050"/>
                    <a:pt x="201" y="916"/>
                    <a:pt x="168" y="783"/>
                  </a:cubicBezTo>
                  <a:cubicBezTo>
                    <a:pt x="134" y="516"/>
                    <a:pt x="68" y="282"/>
                    <a:pt x="34" y="16"/>
                  </a:cubicBezTo>
                  <a:cubicBezTo>
                    <a:pt x="34" y="4"/>
                    <a:pt x="30" y="1"/>
                    <a:pt x="26"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97" name="Google Shape;2497;p73"/>
            <p:cNvSpPr/>
            <p:nvPr/>
          </p:nvSpPr>
          <p:spPr>
            <a:xfrm>
              <a:off x="3948483" y="875775"/>
              <a:ext cx="109481" cy="223208"/>
            </a:xfrm>
            <a:custGeom>
              <a:avLst/>
              <a:gdLst/>
              <a:ahLst/>
              <a:cxnLst/>
              <a:rect l="l" t="t" r="r" b="b"/>
              <a:pathLst>
                <a:path w="1702" h="3470" extrusionOk="0">
                  <a:moveTo>
                    <a:pt x="0" y="3469"/>
                  </a:moveTo>
                  <a:cubicBezTo>
                    <a:pt x="0" y="2836"/>
                    <a:pt x="267" y="2102"/>
                    <a:pt x="467" y="1535"/>
                  </a:cubicBezTo>
                  <a:cubicBezTo>
                    <a:pt x="634" y="1101"/>
                    <a:pt x="834" y="534"/>
                    <a:pt x="1168" y="234"/>
                  </a:cubicBezTo>
                  <a:cubicBezTo>
                    <a:pt x="1401" y="0"/>
                    <a:pt x="1668" y="34"/>
                    <a:pt x="1668" y="367"/>
                  </a:cubicBezTo>
                  <a:cubicBezTo>
                    <a:pt x="1701" y="968"/>
                    <a:pt x="1334" y="1601"/>
                    <a:pt x="1068" y="2135"/>
                  </a:cubicBezTo>
                  <a:cubicBezTo>
                    <a:pt x="901" y="2402"/>
                    <a:pt x="734" y="2702"/>
                    <a:pt x="534" y="2969"/>
                  </a:cubicBezTo>
                  <a:cubicBezTo>
                    <a:pt x="434" y="3103"/>
                    <a:pt x="300" y="3236"/>
                    <a:pt x="200" y="3369"/>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98" name="Google Shape;2498;p73"/>
            <p:cNvSpPr/>
            <p:nvPr/>
          </p:nvSpPr>
          <p:spPr>
            <a:xfrm>
              <a:off x="3866920" y="903628"/>
              <a:ext cx="83751" cy="216840"/>
            </a:xfrm>
            <a:custGeom>
              <a:avLst/>
              <a:gdLst/>
              <a:ahLst/>
              <a:cxnLst/>
              <a:rect l="l" t="t" r="r" b="b"/>
              <a:pathLst>
                <a:path w="1302" h="3371" extrusionOk="0">
                  <a:moveTo>
                    <a:pt x="1235" y="3370"/>
                  </a:moveTo>
                  <a:cubicBezTo>
                    <a:pt x="834" y="2936"/>
                    <a:pt x="601" y="2269"/>
                    <a:pt x="367" y="1736"/>
                  </a:cubicBezTo>
                  <a:cubicBezTo>
                    <a:pt x="201" y="1369"/>
                    <a:pt x="1" y="835"/>
                    <a:pt x="34" y="435"/>
                  </a:cubicBezTo>
                  <a:cubicBezTo>
                    <a:pt x="67" y="134"/>
                    <a:pt x="267" y="1"/>
                    <a:pt x="468" y="234"/>
                  </a:cubicBezTo>
                  <a:cubicBezTo>
                    <a:pt x="868" y="635"/>
                    <a:pt x="1001" y="1302"/>
                    <a:pt x="1135" y="1802"/>
                  </a:cubicBezTo>
                  <a:cubicBezTo>
                    <a:pt x="1201" y="2102"/>
                    <a:pt x="1268" y="2403"/>
                    <a:pt x="1301" y="2703"/>
                  </a:cubicBezTo>
                  <a:cubicBezTo>
                    <a:pt x="1301" y="2870"/>
                    <a:pt x="1268" y="3036"/>
                    <a:pt x="1301" y="3203"/>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99" name="Google Shape;2499;p73"/>
            <p:cNvSpPr/>
            <p:nvPr/>
          </p:nvSpPr>
          <p:spPr>
            <a:xfrm>
              <a:off x="4019241" y="1098663"/>
              <a:ext cx="139585" cy="73009"/>
            </a:xfrm>
            <a:custGeom>
              <a:avLst/>
              <a:gdLst/>
              <a:ahLst/>
              <a:cxnLst/>
              <a:rect l="l" t="t" r="r" b="b"/>
              <a:pathLst>
                <a:path w="2170" h="1135" extrusionOk="0">
                  <a:moveTo>
                    <a:pt x="175" y="0"/>
                  </a:moveTo>
                  <a:cubicBezTo>
                    <a:pt x="127" y="0"/>
                    <a:pt x="80" y="2"/>
                    <a:pt x="34" y="4"/>
                  </a:cubicBezTo>
                  <a:lnTo>
                    <a:pt x="1" y="271"/>
                  </a:lnTo>
                  <a:cubicBezTo>
                    <a:pt x="5" y="271"/>
                    <a:pt x="9" y="271"/>
                    <a:pt x="13" y="271"/>
                  </a:cubicBezTo>
                  <a:cubicBezTo>
                    <a:pt x="302" y="271"/>
                    <a:pt x="1437" y="1135"/>
                    <a:pt x="1919" y="1135"/>
                  </a:cubicBezTo>
                  <a:cubicBezTo>
                    <a:pt x="2042" y="1135"/>
                    <a:pt x="2122" y="1079"/>
                    <a:pt x="2136" y="938"/>
                  </a:cubicBezTo>
                  <a:cubicBezTo>
                    <a:pt x="2169" y="638"/>
                    <a:pt x="1902" y="438"/>
                    <a:pt x="1702" y="338"/>
                  </a:cubicBezTo>
                  <a:cubicBezTo>
                    <a:pt x="1245" y="155"/>
                    <a:pt x="677" y="0"/>
                    <a:pt x="175" y="0"/>
                  </a:cubicBez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500" name="Google Shape;2500;p73"/>
          <p:cNvSpPr/>
          <p:nvPr/>
        </p:nvSpPr>
        <p:spPr>
          <a:xfrm>
            <a:off x="2415575" y="4342763"/>
            <a:ext cx="208500" cy="208500"/>
          </a:xfrm>
          <a:custGeom>
            <a:avLst/>
            <a:gdLst/>
            <a:ahLst/>
            <a:cxnLst/>
            <a:rect l="l" t="t" r="r" b="b"/>
            <a:pathLst>
              <a:path w="8340" h="8340" extrusionOk="0">
                <a:moveTo>
                  <a:pt x="4170" y="0"/>
                </a:moveTo>
                <a:cubicBezTo>
                  <a:pt x="1868" y="0"/>
                  <a:pt x="0" y="1868"/>
                  <a:pt x="0" y="4170"/>
                </a:cubicBezTo>
                <a:cubicBezTo>
                  <a:pt x="0" y="6471"/>
                  <a:pt x="1868" y="8339"/>
                  <a:pt x="4170" y="8339"/>
                </a:cubicBezTo>
                <a:cubicBezTo>
                  <a:pt x="6472" y="8339"/>
                  <a:pt x="8340" y="6471"/>
                  <a:pt x="8340" y="4170"/>
                </a:cubicBezTo>
                <a:cubicBezTo>
                  <a:pt x="8340" y="1868"/>
                  <a:pt x="6472" y="0"/>
                  <a:pt x="4170" y="0"/>
                </a:cubicBezTo>
                <a:close/>
              </a:path>
            </a:pathLst>
          </a:cu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01" name="Google Shape;2501;p73"/>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000"/>
              <a:buNone/>
              <a:defRPr/>
            </a:lvl1pPr>
            <a:lvl2pPr lvl="1" algn="ctr">
              <a:lnSpc>
                <a:spcPct val="100000"/>
              </a:lnSpc>
              <a:spcBef>
                <a:spcPts val="0"/>
              </a:spcBef>
              <a:spcAft>
                <a:spcPts val="0"/>
              </a:spcAft>
              <a:buSzPts val="3000"/>
              <a:buNone/>
              <a:defRPr/>
            </a:lvl2pPr>
            <a:lvl3pPr lvl="2" algn="ctr">
              <a:lnSpc>
                <a:spcPct val="100000"/>
              </a:lnSpc>
              <a:spcBef>
                <a:spcPts val="0"/>
              </a:spcBef>
              <a:spcAft>
                <a:spcPts val="0"/>
              </a:spcAft>
              <a:buSzPts val="3000"/>
              <a:buNone/>
              <a:defRPr/>
            </a:lvl3pPr>
            <a:lvl4pPr lvl="3" algn="ctr">
              <a:lnSpc>
                <a:spcPct val="100000"/>
              </a:lnSpc>
              <a:spcBef>
                <a:spcPts val="0"/>
              </a:spcBef>
              <a:spcAft>
                <a:spcPts val="0"/>
              </a:spcAft>
              <a:buSzPts val="3000"/>
              <a:buNone/>
              <a:defRPr/>
            </a:lvl4pPr>
            <a:lvl5pPr lvl="4" algn="ctr">
              <a:lnSpc>
                <a:spcPct val="100000"/>
              </a:lnSpc>
              <a:spcBef>
                <a:spcPts val="0"/>
              </a:spcBef>
              <a:spcAft>
                <a:spcPts val="0"/>
              </a:spcAft>
              <a:buSzPts val="3000"/>
              <a:buNone/>
              <a:defRPr/>
            </a:lvl5pPr>
            <a:lvl6pPr lvl="5" algn="ctr">
              <a:lnSpc>
                <a:spcPct val="100000"/>
              </a:lnSpc>
              <a:spcBef>
                <a:spcPts val="0"/>
              </a:spcBef>
              <a:spcAft>
                <a:spcPts val="0"/>
              </a:spcAft>
              <a:buSzPts val="3000"/>
              <a:buNone/>
              <a:defRPr/>
            </a:lvl6pPr>
            <a:lvl7pPr lvl="6" algn="ctr">
              <a:lnSpc>
                <a:spcPct val="100000"/>
              </a:lnSpc>
              <a:spcBef>
                <a:spcPts val="0"/>
              </a:spcBef>
              <a:spcAft>
                <a:spcPts val="0"/>
              </a:spcAft>
              <a:buSzPts val="3000"/>
              <a:buNone/>
              <a:defRPr/>
            </a:lvl7pPr>
            <a:lvl8pPr lvl="7" algn="ctr">
              <a:lnSpc>
                <a:spcPct val="100000"/>
              </a:lnSpc>
              <a:spcBef>
                <a:spcPts val="0"/>
              </a:spcBef>
              <a:spcAft>
                <a:spcPts val="0"/>
              </a:spcAft>
              <a:buSzPts val="3000"/>
              <a:buNone/>
              <a:defRPr/>
            </a:lvl8pPr>
            <a:lvl9pPr lvl="8" algn="ctr">
              <a:lnSpc>
                <a:spcPct val="100000"/>
              </a:lnSpc>
              <a:spcBef>
                <a:spcPts val="0"/>
              </a:spcBef>
              <a:spcAft>
                <a:spcPts val="0"/>
              </a:spcAft>
              <a:buSzPts val="3000"/>
              <a:buNone/>
              <a:defRPr/>
            </a:lvl9pPr>
          </a:lstStyle>
          <a:p>
            <a:endParaRPr/>
          </a:p>
        </p:txBody>
      </p:sp>
      <p:sp>
        <p:nvSpPr>
          <p:cNvPr id="2502" name="Google Shape;2502;p73"/>
          <p:cNvSpPr txBox="1">
            <a:spLocks noGrp="1"/>
          </p:cNvSpPr>
          <p:nvPr>
            <p:ph type="subTitle" idx="1"/>
          </p:nvPr>
        </p:nvSpPr>
        <p:spPr>
          <a:xfrm>
            <a:off x="713225" y="1125075"/>
            <a:ext cx="3858900" cy="34743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4"/>
              </a:buClr>
              <a:buSzPts val="1400"/>
              <a:buChar char="●"/>
              <a:defRPr/>
            </a:lvl1pPr>
            <a:lvl2pPr lvl="1" algn="l">
              <a:lnSpc>
                <a:spcPct val="100000"/>
              </a:lnSpc>
              <a:spcBef>
                <a:spcPts val="0"/>
              </a:spcBef>
              <a:spcAft>
                <a:spcPts val="0"/>
              </a:spcAft>
              <a:buSzPts val="1200"/>
              <a:buChar char="○"/>
              <a:defRPr/>
            </a:lvl2pPr>
            <a:lvl3pPr lvl="2" algn="l">
              <a:lnSpc>
                <a:spcPct val="100000"/>
              </a:lnSpc>
              <a:spcBef>
                <a:spcPts val="0"/>
              </a:spcBef>
              <a:spcAft>
                <a:spcPts val="0"/>
              </a:spcAft>
              <a:buSzPts val="1200"/>
              <a:buChar char="■"/>
              <a:defRPr/>
            </a:lvl3pPr>
            <a:lvl4pPr lvl="3" algn="l">
              <a:lnSpc>
                <a:spcPct val="100000"/>
              </a:lnSpc>
              <a:spcBef>
                <a:spcPts val="0"/>
              </a:spcBef>
              <a:spcAft>
                <a:spcPts val="0"/>
              </a:spcAft>
              <a:buSzPts val="1200"/>
              <a:buChar char="●"/>
              <a:defRPr/>
            </a:lvl4pPr>
            <a:lvl5pPr lvl="4" algn="l">
              <a:lnSpc>
                <a:spcPct val="100000"/>
              </a:lnSpc>
              <a:spcBef>
                <a:spcPts val="0"/>
              </a:spcBef>
              <a:spcAft>
                <a:spcPts val="0"/>
              </a:spcAft>
              <a:buSzPts val="1200"/>
              <a:buChar char="○"/>
              <a:defRPr/>
            </a:lvl5pPr>
            <a:lvl6pPr lvl="5" algn="l">
              <a:lnSpc>
                <a:spcPct val="100000"/>
              </a:lnSpc>
              <a:spcBef>
                <a:spcPts val="0"/>
              </a:spcBef>
              <a:spcAft>
                <a:spcPts val="0"/>
              </a:spcAft>
              <a:buSzPts val="1200"/>
              <a:buChar char="■"/>
              <a:defRPr/>
            </a:lvl6pPr>
            <a:lvl7pPr lvl="6" algn="l">
              <a:lnSpc>
                <a:spcPct val="100000"/>
              </a:lnSpc>
              <a:spcBef>
                <a:spcPts val="0"/>
              </a:spcBef>
              <a:spcAft>
                <a:spcPts val="0"/>
              </a:spcAft>
              <a:buSzPts val="1200"/>
              <a:buChar char="●"/>
              <a:defRPr/>
            </a:lvl7pPr>
            <a:lvl8pPr lvl="7" algn="l">
              <a:lnSpc>
                <a:spcPct val="100000"/>
              </a:lnSpc>
              <a:spcBef>
                <a:spcPts val="0"/>
              </a:spcBef>
              <a:spcAft>
                <a:spcPts val="0"/>
              </a:spcAft>
              <a:buSzPts val="1200"/>
              <a:buChar char="○"/>
              <a:defRPr/>
            </a:lvl8pPr>
            <a:lvl9pPr lvl="8" algn="l">
              <a:lnSpc>
                <a:spcPct val="100000"/>
              </a:lnSpc>
              <a:spcBef>
                <a:spcPts val="0"/>
              </a:spcBef>
              <a:spcAft>
                <a:spcPts val="0"/>
              </a:spcAft>
              <a:buSzPts val="1200"/>
              <a:buChar char="■"/>
              <a:defRPr/>
            </a:lvl9pPr>
          </a:lstStyle>
          <a:p>
            <a:endParaRPr/>
          </a:p>
        </p:txBody>
      </p:sp>
      <p:sp>
        <p:nvSpPr>
          <p:cNvPr id="2503" name="Google Shape;2503;p73"/>
          <p:cNvSpPr txBox="1">
            <a:spLocks noGrp="1"/>
          </p:cNvSpPr>
          <p:nvPr>
            <p:ph type="subTitle" idx="2"/>
          </p:nvPr>
        </p:nvSpPr>
        <p:spPr>
          <a:xfrm>
            <a:off x="4572000" y="1125075"/>
            <a:ext cx="3858900" cy="34743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4"/>
              </a:buClr>
              <a:buSzPts val="1400"/>
              <a:buChar char="●"/>
              <a:defRPr/>
            </a:lvl1pPr>
            <a:lvl2pPr lvl="1" algn="l">
              <a:lnSpc>
                <a:spcPct val="100000"/>
              </a:lnSpc>
              <a:spcBef>
                <a:spcPts val="0"/>
              </a:spcBef>
              <a:spcAft>
                <a:spcPts val="0"/>
              </a:spcAft>
              <a:buSzPts val="1200"/>
              <a:buChar char="○"/>
              <a:defRPr/>
            </a:lvl2pPr>
            <a:lvl3pPr lvl="2" algn="l">
              <a:lnSpc>
                <a:spcPct val="100000"/>
              </a:lnSpc>
              <a:spcBef>
                <a:spcPts val="0"/>
              </a:spcBef>
              <a:spcAft>
                <a:spcPts val="0"/>
              </a:spcAft>
              <a:buSzPts val="1200"/>
              <a:buChar char="■"/>
              <a:defRPr/>
            </a:lvl3pPr>
            <a:lvl4pPr lvl="3" algn="l">
              <a:lnSpc>
                <a:spcPct val="100000"/>
              </a:lnSpc>
              <a:spcBef>
                <a:spcPts val="0"/>
              </a:spcBef>
              <a:spcAft>
                <a:spcPts val="0"/>
              </a:spcAft>
              <a:buSzPts val="1200"/>
              <a:buChar char="●"/>
              <a:defRPr/>
            </a:lvl4pPr>
            <a:lvl5pPr lvl="4" algn="l">
              <a:lnSpc>
                <a:spcPct val="100000"/>
              </a:lnSpc>
              <a:spcBef>
                <a:spcPts val="0"/>
              </a:spcBef>
              <a:spcAft>
                <a:spcPts val="0"/>
              </a:spcAft>
              <a:buSzPts val="1200"/>
              <a:buChar char="○"/>
              <a:defRPr/>
            </a:lvl5pPr>
            <a:lvl6pPr lvl="5" algn="l">
              <a:lnSpc>
                <a:spcPct val="100000"/>
              </a:lnSpc>
              <a:spcBef>
                <a:spcPts val="0"/>
              </a:spcBef>
              <a:spcAft>
                <a:spcPts val="0"/>
              </a:spcAft>
              <a:buSzPts val="1200"/>
              <a:buChar char="■"/>
              <a:defRPr/>
            </a:lvl6pPr>
            <a:lvl7pPr lvl="6" algn="l">
              <a:lnSpc>
                <a:spcPct val="100000"/>
              </a:lnSpc>
              <a:spcBef>
                <a:spcPts val="0"/>
              </a:spcBef>
              <a:spcAft>
                <a:spcPts val="0"/>
              </a:spcAft>
              <a:buSzPts val="1200"/>
              <a:buChar char="●"/>
              <a:defRPr/>
            </a:lvl7pPr>
            <a:lvl8pPr lvl="7" algn="l">
              <a:lnSpc>
                <a:spcPct val="100000"/>
              </a:lnSpc>
              <a:spcBef>
                <a:spcPts val="0"/>
              </a:spcBef>
              <a:spcAft>
                <a:spcPts val="0"/>
              </a:spcAft>
              <a:buSzPts val="1200"/>
              <a:buChar char="○"/>
              <a:defRPr/>
            </a:lvl8pPr>
            <a:lvl9pPr lvl="8" algn="l">
              <a:lnSpc>
                <a:spcPct val="100000"/>
              </a:lnSpc>
              <a:spcBef>
                <a:spcPts val="0"/>
              </a:spcBef>
              <a:spcAft>
                <a:spcPts val="0"/>
              </a:spcAft>
              <a:buSzPts val="1200"/>
              <a:buChar char="■"/>
              <a:defRPr/>
            </a:lvl9pPr>
          </a:lstStyle>
          <a:p>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504"/>
        <p:cNvGrpSpPr/>
        <p:nvPr/>
      </p:nvGrpSpPr>
      <p:grpSpPr>
        <a:xfrm>
          <a:off x="0" y="0"/>
          <a:ext cx="0" cy="0"/>
          <a:chOff x="0" y="0"/>
          <a:chExt cx="0" cy="0"/>
        </a:xfrm>
      </p:grpSpPr>
      <p:grpSp>
        <p:nvGrpSpPr>
          <p:cNvPr id="2505" name="Google Shape;2505;p74"/>
          <p:cNvGrpSpPr/>
          <p:nvPr/>
        </p:nvGrpSpPr>
        <p:grpSpPr>
          <a:xfrm rot="-9029400">
            <a:off x="2884019" y="623393"/>
            <a:ext cx="4966975" cy="4149183"/>
            <a:chOff x="3016500" y="2277900"/>
            <a:chExt cx="1387675" cy="1159200"/>
          </a:xfrm>
        </p:grpSpPr>
        <p:sp>
          <p:nvSpPr>
            <p:cNvPr id="2506" name="Google Shape;2506;p74"/>
            <p:cNvSpPr/>
            <p:nvPr/>
          </p:nvSpPr>
          <p:spPr>
            <a:xfrm>
              <a:off x="3016500" y="2277900"/>
              <a:ext cx="1156675" cy="1136675"/>
            </a:xfrm>
            <a:custGeom>
              <a:avLst/>
              <a:gdLst/>
              <a:ahLst/>
              <a:cxnLst/>
              <a:rect l="l" t="t" r="r" b="b"/>
              <a:pathLst>
                <a:path w="46267" h="45467" extrusionOk="0">
                  <a:moveTo>
                    <a:pt x="25905" y="0"/>
                  </a:moveTo>
                  <a:cubicBezTo>
                    <a:pt x="23434" y="0"/>
                    <a:pt x="21026" y="1266"/>
                    <a:pt x="19681" y="3537"/>
                  </a:cubicBezTo>
                  <a:cubicBezTo>
                    <a:pt x="19447" y="3904"/>
                    <a:pt x="19247" y="4304"/>
                    <a:pt x="19114" y="4704"/>
                  </a:cubicBezTo>
                  <a:cubicBezTo>
                    <a:pt x="19080" y="4704"/>
                    <a:pt x="19047" y="4671"/>
                    <a:pt x="19014" y="4637"/>
                  </a:cubicBezTo>
                  <a:cubicBezTo>
                    <a:pt x="18571" y="4376"/>
                    <a:pt x="18082" y="4251"/>
                    <a:pt x="17599" y="4251"/>
                  </a:cubicBezTo>
                  <a:cubicBezTo>
                    <a:pt x="16660" y="4251"/>
                    <a:pt x="15739" y="4724"/>
                    <a:pt x="15211" y="5605"/>
                  </a:cubicBezTo>
                  <a:cubicBezTo>
                    <a:pt x="15078" y="5838"/>
                    <a:pt x="14978" y="6105"/>
                    <a:pt x="14911" y="6372"/>
                  </a:cubicBezTo>
                  <a:cubicBezTo>
                    <a:pt x="14431" y="6209"/>
                    <a:pt x="13936" y="6130"/>
                    <a:pt x="13444" y="6130"/>
                  </a:cubicBezTo>
                  <a:cubicBezTo>
                    <a:pt x="11919" y="6130"/>
                    <a:pt x="10431" y="6894"/>
                    <a:pt x="9574" y="8307"/>
                  </a:cubicBezTo>
                  <a:cubicBezTo>
                    <a:pt x="8640" y="9908"/>
                    <a:pt x="8806" y="11876"/>
                    <a:pt x="9841" y="13277"/>
                  </a:cubicBezTo>
                  <a:cubicBezTo>
                    <a:pt x="9336" y="13169"/>
                    <a:pt x="8826" y="13116"/>
                    <a:pt x="8318" y="13116"/>
                  </a:cubicBezTo>
                  <a:cubicBezTo>
                    <a:pt x="5839" y="13116"/>
                    <a:pt x="3425" y="14376"/>
                    <a:pt x="2068" y="16646"/>
                  </a:cubicBezTo>
                  <a:cubicBezTo>
                    <a:pt x="0" y="20082"/>
                    <a:pt x="1134" y="24552"/>
                    <a:pt x="4570" y="26586"/>
                  </a:cubicBezTo>
                  <a:cubicBezTo>
                    <a:pt x="5237" y="26987"/>
                    <a:pt x="5938" y="27254"/>
                    <a:pt x="6672" y="27420"/>
                  </a:cubicBezTo>
                  <a:cubicBezTo>
                    <a:pt x="6405" y="29188"/>
                    <a:pt x="7172" y="30990"/>
                    <a:pt x="8806" y="31957"/>
                  </a:cubicBezTo>
                  <a:cubicBezTo>
                    <a:pt x="9529" y="32374"/>
                    <a:pt x="10321" y="32582"/>
                    <a:pt x="11087" y="32582"/>
                  </a:cubicBezTo>
                  <a:cubicBezTo>
                    <a:pt x="11240" y="32582"/>
                    <a:pt x="11392" y="32574"/>
                    <a:pt x="11542" y="32557"/>
                  </a:cubicBezTo>
                  <a:cubicBezTo>
                    <a:pt x="11675" y="33325"/>
                    <a:pt x="12142" y="34058"/>
                    <a:pt x="12843" y="34492"/>
                  </a:cubicBezTo>
                  <a:cubicBezTo>
                    <a:pt x="13285" y="34761"/>
                    <a:pt x="13772" y="34887"/>
                    <a:pt x="14252" y="34887"/>
                  </a:cubicBezTo>
                  <a:cubicBezTo>
                    <a:pt x="14605" y="34887"/>
                    <a:pt x="14953" y="34819"/>
                    <a:pt x="15278" y="34692"/>
                  </a:cubicBezTo>
                  <a:cubicBezTo>
                    <a:pt x="15478" y="35259"/>
                    <a:pt x="15878" y="35793"/>
                    <a:pt x="16445" y="36127"/>
                  </a:cubicBezTo>
                  <a:cubicBezTo>
                    <a:pt x="16812" y="36327"/>
                    <a:pt x="17212" y="36460"/>
                    <a:pt x="17613" y="36494"/>
                  </a:cubicBezTo>
                  <a:cubicBezTo>
                    <a:pt x="16879" y="39496"/>
                    <a:pt x="18146" y="42765"/>
                    <a:pt x="20915" y="44433"/>
                  </a:cubicBezTo>
                  <a:cubicBezTo>
                    <a:pt x="22091" y="45134"/>
                    <a:pt x="23379" y="45467"/>
                    <a:pt x="24646" y="45467"/>
                  </a:cubicBezTo>
                  <a:cubicBezTo>
                    <a:pt x="27117" y="45467"/>
                    <a:pt x="29511" y="44202"/>
                    <a:pt x="30856" y="41931"/>
                  </a:cubicBezTo>
                  <a:cubicBezTo>
                    <a:pt x="31856" y="40263"/>
                    <a:pt x="32090" y="38395"/>
                    <a:pt x="31723" y="36627"/>
                  </a:cubicBezTo>
                  <a:lnTo>
                    <a:pt x="31723" y="36627"/>
                  </a:lnTo>
                  <a:cubicBezTo>
                    <a:pt x="32116" y="36739"/>
                    <a:pt x="32517" y="36794"/>
                    <a:pt x="32916" y="36794"/>
                  </a:cubicBezTo>
                  <a:cubicBezTo>
                    <a:pt x="34416" y="36794"/>
                    <a:pt x="35883" y="36022"/>
                    <a:pt x="36726" y="34626"/>
                  </a:cubicBezTo>
                  <a:cubicBezTo>
                    <a:pt x="37760" y="32891"/>
                    <a:pt x="37494" y="30723"/>
                    <a:pt x="36193" y="29288"/>
                  </a:cubicBezTo>
                  <a:cubicBezTo>
                    <a:pt x="37093" y="29255"/>
                    <a:pt x="37927" y="28788"/>
                    <a:pt x="38428" y="27954"/>
                  </a:cubicBezTo>
                  <a:cubicBezTo>
                    <a:pt x="39061" y="26920"/>
                    <a:pt x="38895" y="25619"/>
                    <a:pt x="38127" y="24718"/>
                  </a:cubicBezTo>
                  <a:cubicBezTo>
                    <a:pt x="40562" y="24685"/>
                    <a:pt x="42897" y="23451"/>
                    <a:pt x="44232" y="21216"/>
                  </a:cubicBezTo>
                  <a:cubicBezTo>
                    <a:pt x="46267" y="17780"/>
                    <a:pt x="45166" y="13310"/>
                    <a:pt x="41730" y="11275"/>
                  </a:cubicBezTo>
                  <a:cubicBezTo>
                    <a:pt x="40562" y="10584"/>
                    <a:pt x="39274" y="10250"/>
                    <a:pt x="38001" y="10250"/>
                  </a:cubicBezTo>
                  <a:cubicBezTo>
                    <a:pt x="37493" y="10250"/>
                    <a:pt x="36988" y="10304"/>
                    <a:pt x="36493" y="10408"/>
                  </a:cubicBezTo>
                  <a:cubicBezTo>
                    <a:pt x="36460" y="9508"/>
                    <a:pt x="35993" y="8607"/>
                    <a:pt x="35159" y="8107"/>
                  </a:cubicBezTo>
                  <a:cubicBezTo>
                    <a:pt x="34702" y="7842"/>
                    <a:pt x="34194" y="7717"/>
                    <a:pt x="33696" y="7717"/>
                  </a:cubicBezTo>
                  <a:cubicBezTo>
                    <a:pt x="33503" y="7717"/>
                    <a:pt x="33311" y="7736"/>
                    <a:pt x="33124" y="7773"/>
                  </a:cubicBezTo>
                  <a:cubicBezTo>
                    <a:pt x="33324" y="5138"/>
                    <a:pt x="32056" y="2469"/>
                    <a:pt x="29621" y="1035"/>
                  </a:cubicBezTo>
                  <a:cubicBezTo>
                    <a:pt x="28456" y="334"/>
                    <a:pt x="27172" y="0"/>
                    <a:pt x="25905" y="0"/>
                  </a:cubicBezTo>
                  <a:close/>
                </a:path>
              </a:pathLst>
            </a:custGeom>
            <a:solidFill>
              <a:srgbClr val="9FC5E8">
                <a:alpha val="3411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07" name="Google Shape;2507;p74"/>
            <p:cNvSpPr/>
            <p:nvPr/>
          </p:nvSpPr>
          <p:spPr>
            <a:xfrm>
              <a:off x="4026375" y="3103500"/>
              <a:ext cx="193500" cy="333600"/>
            </a:xfrm>
            <a:custGeom>
              <a:avLst/>
              <a:gdLst/>
              <a:ahLst/>
              <a:cxnLst/>
              <a:rect l="l" t="t" r="r" b="b"/>
              <a:pathLst>
                <a:path w="7740" h="13344" extrusionOk="0">
                  <a:moveTo>
                    <a:pt x="1" y="0"/>
                  </a:moveTo>
                  <a:lnTo>
                    <a:pt x="4938" y="13343"/>
                  </a:lnTo>
                  <a:lnTo>
                    <a:pt x="7740" y="12109"/>
                  </a:lnTo>
                  <a:lnTo>
                    <a:pt x="1" y="0"/>
                  </a:lnTo>
                  <a:close/>
                </a:path>
              </a:pathLst>
            </a:custGeom>
            <a:solidFill>
              <a:srgbClr val="9FC5E8">
                <a:alpha val="3411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08" name="Google Shape;2508;p74"/>
            <p:cNvSpPr/>
            <p:nvPr/>
          </p:nvSpPr>
          <p:spPr>
            <a:xfrm>
              <a:off x="4047225" y="2869175"/>
              <a:ext cx="356950" cy="76725"/>
            </a:xfrm>
            <a:custGeom>
              <a:avLst/>
              <a:gdLst/>
              <a:ahLst/>
              <a:cxnLst/>
              <a:rect l="l" t="t" r="r" b="b"/>
              <a:pathLst>
                <a:path w="14278" h="3069" extrusionOk="0">
                  <a:moveTo>
                    <a:pt x="14277" y="0"/>
                  </a:moveTo>
                  <a:lnTo>
                    <a:pt x="1" y="1635"/>
                  </a:lnTo>
                  <a:lnTo>
                    <a:pt x="14144" y="3069"/>
                  </a:lnTo>
                  <a:lnTo>
                    <a:pt x="14277" y="0"/>
                  </a:lnTo>
                  <a:close/>
                </a:path>
              </a:pathLst>
            </a:custGeom>
            <a:solidFill>
              <a:srgbClr val="9FC5E8">
                <a:alpha val="3411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509" name="Google Shape;2509;p74"/>
          <p:cNvSpPr/>
          <p:nvPr/>
        </p:nvSpPr>
        <p:spPr>
          <a:xfrm>
            <a:off x="7939425" y="685800"/>
            <a:ext cx="709700" cy="307725"/>
          </a:xfrm>
          <a:custGeom>
            <a:avLst/>
            <a:gdLst/>
            <a:ahLst/>
            <a:cxnLst/>
            <a:rect l="l" t="t" r="r" b="b"/>
            <a:pathLst>
              <a:path w="28388" h="12309" extrusionOk="0">
                <a:moveTo>
                  <a:pt x="18247" y="0"/>
                </a:moveTo>
                <a:cubicBezTo>
                  <a:pt x="13877" y="0"/>
                  <a:pt x="10141" y="2802"/>
                  <a:pt x="8740" y="6738"/>
                </a:cubicBezTo>
                <a:lnTo>
                  <a:pt x="2769" y="6738"/>
                </a:lnTo>
                <a:cubicBezTo>
                  <a:pt x="1234" y="6738"/>
                  <a:pt x="0" y="7973"/>
                  <a:pt x="0" y="9507"/>
                </a:cubicBezTo>
                <a:cubicBezTo>
                  <a:pt x="0" y="11041"/>
                  <a:pt x="1234" y="12309"/>
                  <a:pt x="2769" y="12309"/>
                </a:cubicBezTo>
                <a:lnTo>
                  <a:pt x="25585" y="12309"/>
                </a:lnTo>
                <a:cubicBezTo>
                  <a:pt x="27153" y="12309"/>
                  <a:pt x="28387" y="11041"/>
                  <a:pt x="28387" y="9507"/>
                </a:cubicBezTo>
                <a:cubicBezTo>
                  <a:pt x="28387" y="9407"/>
                  <a:pt x="28387" y="9273"/>
                  <a:pt x="28354" y="9173"/>
                </a:cubicBezTo>
                <a:cubicBezTo>
                  <a:pt x="28087" y="3836"/>
                  <a:pt x="23684" y="0"/>
                  <a:pt x="18247" y="0"/>
                </a:cubicBezTo>
                <a:close/>
              </a:path>
            </a:pathLst>
          </a:custGeom>
          <a:solidFill>
            <a:srgbClr val="F0EF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10" name="Google Shape;2510;p74"/>
          <p:cNvSpPr/>
          <p:nvPr/>
        </p:nvSpPr>
        <p:spPr>
          <a:xfrm flipH="1">
            <a:off x="277700" y="4445550"/>
            <a:ext cx="709700" cy="307725"/>
          </a:xfrm>
          <a:custGeom>
            <a:avLst/>
            <a:gdLst/>
            <a:ahLst/>
            <a:cxnLst/>
            <a:rect l="l" t="t" r="r" b="b"/>
            <a:pathLst>
              <a:path w="28388" h="12309" extrusionOk="0">
                <a:moveTo>
                  <a:pt x="18247" y="0"/>
                </a:moveTo>
                <a:cubicBezTo>
                  <a:pt x="13877" y="0"/>
                  <a:pt x="10141" y="2802"/>
                  <a:pt x="8740" y="6738"/>
                </a:cubicBezTo>
                <a:lnTo>
                  <a:pt x="2769" y="6738"/>
                </a:lnTo>
                <a:cubicBezTo>
                  <a:pt x="1234" y="6738"/>
                  <a:pt x="0" y="7973"/>
                  <a:pt x="0" y="9507"/>
                </a:cubicBezTo>
                <a:cubicBezTo>
                  <a:pt x="0" y="11041"/>
                  <a:pt x="1234" y="12309"/>
                  <a:pt x="2769" y="12309"/>
                </a:cubicBezTo>
                <a:lnTo>
                  <a:pt x="25585" y="12309"/>
                </a:lnTo>
                <a:cubicBezTo>
                  <a:pt x="27153" y="12309"/>
                  <a:pt x="28387" y="11041"/>
                  <a:pt x="28387" y="9507"/>
                </a:cubicBezTo>
                <a:cubicBezTo>
                  <a:pt x="28387" y="9407"/>
                  <a:pt x="28387" y="9273"/>
                  <a:pt x="28354" y="9173"/>
                </a:cubicBezTo>
                <a:cubicBezTo>
                  <a:pt x="28087" y="3836"/>
                  <a:pt x="23684" y="0"/>
                  <a:pt x="18247" y="0"/>
                </a:cubicBezTo>
                <a:close/>
              </a:path>
            </a:pathLst>
          </a:custGeom>
          <a:solidFill>
            <a:srgbClr val="F0EF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511" name="Google Shape;2511;p74"/>
          <p:cNvGrpSpPr/>
          <p:nvPr/>
        </p:nvGrpSpPr>
        <p:grpSpPr>
          <a:xfrm flipH="1">
            <a:off x="8238904" y="1800200"/>
            <a:ext cx="253593" cy="322744"/>
            <a:chOff x="3828325" y="875775"/>
            <a:chExt cx="330501" cy="420623"/>
          </a:xfrm>
        </p:grpSpPr>
        <p:sp>
          <p:nvSpPr>
            <p:cNvPr id="2512" name="Google Shape;2512;p74"/>
            <p:cNvSpPr/>
            <p:nvPr/>
          </p:nvSpPr>
          <p:spPr>
            <a:xfrm>
              <a:off x="3884094" y="1119247"/>
              <a:ext cx="53711" cy="53776"/>
            </a:xfrm>
            <a:custGeom>
              <a:avLst/>
              <a:gdLst/>
              <a:ahLst/>
              <a:cxnLst/>
              <a:rect l="l" t="t" r="r" b="b"/>
              <a:pathLst>
                <a:path w="835" h="836" extrusionOk="0">
                  <a:moveTo>
                    <a:pt x="474" y="1"/>
                  </a:moveTo>
                  <a:cubicBezTo>
                    <a:pt x="323" y="1"/>
                    <a:pt x="155" y="120"/>
                    <a:pt x="100" y="285"/>
                  </a:cubicBezTo>
                  <a:cubicBezTo>
                    <a:pt x="0" y="485"/>
                    <a:pt x="67" y="719"/>
                    <a:pt x="234" y="819"/>
                  </a:cubicBezTo>
                  <a:cubicBezTo>
                    <a:pt x="269" y="830"/>
                    <a:pt x="305" y="836"/>
                    <a:pt x="340" y="836"/>
                  </a:cubicBezTo>
                  <a:cubicBezTo>
                    <a:pt x="502" y="836"/>
                    <a:pt x="652" y="716"/>
                    <a:pt x="734" y="552"/>
                  </a:cubicBezTo>
                  <a:cubicBezTo>
                    <a:pt x="834" y="352"/>
                    <a:pt x="734" y="118"/>
                    <a:pt x="567" y="18"/>
                  </a:cubicBezTo>
                  <a:cubicBezTo>
                    <a:pt x="538" y="6"/>
                    <a:pt x="506" y="1"/>
                    <a:pt x="474"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13" name="Google Shape;2513;p74"/>
            <p:cNvSpPr/>
            <p:nvPr/>
          </p:nvSpPr>
          <p:spPr>
            <a:xfrm>
              <a:off x="3918444" y="1068109"/>
              <a:ext cx="126656" cy="79699"/>
            </a:xfrm>
            <a:custGeom>
              <a:avLst/>
              <a:gdLst/>
              <a:ahLst/>
              <a:cxnLst/>
              <a:rect l="l" t="t" r="r" b="b"/>
              <a:pathLst>
                <a:path w="1969" h="1239" extrusionOk="0">
                  <a:moveTo>
                    <a:pt x="1114" y="1"/>
                  </a:moveTo>
                  <a:cubicBezTo>
                    <a:pt x="642" y="1"/>
                    <a:pt x="123" y="511"/>
                    <a:pt x="0" y="880"/>
                  </a:cubicBezTo>
                  <a:lnTo>
                    <a:pt x="0" y="1180"/>
                  </a:lnTo>
                  <a:cubicBezTo>
                    <a:pt x="43" y="1223"/>
                    <a:pt x="86" y="1238"/>
                    <a:pt x="130" y="1238"/>
                  </a:cubicBezTo>
                  <a:cubicBezTo>
                    <a:pt x="223" y="1238"/>
                    <a:pt x="320" y="1169"/>
                    <a:pt x="434" y="1147"/>
                  </a:cubicBezTo>
                  <a:cubicBezTo>
                    <a:pt x="551" y="1108"/>
                    <a:pt x="668" y="1091"/>
                    <a:pt x="785" y="1091"/>
                  </a:cubicBezTo>
                  <a:cubicBezTo>
                    <a:pt x="868" y="1091"/>
                    <a:pt x="951" y="1099"/>
                    <a:pt x="1034" y="1113"/>
                  </a:cubicBezTo>
                  <a:cubicBezTo>
                    <a:pt x="1188" y="1113"/>
                    <a:pt x="1349" y="1156"/>
                    <a:pt x="1488" y="1156"/>
                  </a:cubicBezTo>
                  <a:cubicBezTo>
                    <a:pt x="1650" y="1156"/>
                    <a:pt x="1781" y="1098"/>
                    <a:pt x="1835" y="846"/>
                  </a:cubicBezTo>
                  <a:cubicBezTo>
                    <a:pt x="1968" y="446"/>
                    <a:pt x="1601" y="113"/>
                    <a:pt x="1234" y="12"/>
                  </a:cubicBezTo>
                  <a:cubicBezTo>
                    <a:pt x="1195" y="5"/>
                    <a:pt x="1155" y="1"/>
                    <a:pt x="1114"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14" name="Google Shape;2514;p74"/>
            <p:cNvSpPr/>
            <p:nvPr/>
          </p:nvSpPr>
          <p:spPr>
            <a:xfrm>
              <a:off x="3828325" y="1159001"/>
              <a:ext cx="81564" cy="135211"/>
            </a:xfrm>
            <a:custGeom>
              <a:avLst/>
              <a:gdLst/>
              <a:ahLst/>
              <a:cxnLst/>
              <a:rect l="l" t="t" r="r" b="b"/>
              <a:pathLst>
                <a:path w="1268" h="2102" extrusionOk="0">
                  <a:moveTo>
                    <a:pt x="1234" y="0"/>
                  </a:moveTo>
                  <a:cubicBezTo>
                    <a:pt x="1168" y="0"/>
                    <a:pt x="1101" y="134"/>
                    <a:pt x="1068" y="167"/>
                  </a:cubicBezTo>
                  <a:cubicBezTo>
                    <a:pt x="1001" y="267"/>
                    <a:pt x="934" y="334"/>
                    <a:pt x="867" y="434"/>
                  </a:cubicBezTo>
                  <a:cubicBezTo>
                    <a:pt x="734" y="601"/>
                    <a:pt x="634" y="768"/>
                    <a:pt x="534" y="968"/>
                  </a:cubicBezTo>
                  <a:cubicBezTo>
                    <a:pt x="400" y="1135"/>
                    <a:pt x="300" y="1335"/>
                    <a:pt x="234" y="1535"/>
                  </a:cubicBezTo>
                  <a:cubicBezTo>
                    <a:pt x="134" y="1702"/>
                    <a:pt x="33" y="1902"/>
                    <a:pt x="0" y="2102"/>
                  </a:cubicBezTo>
                  <a:cubicBezTo>
                    <a:pt x="67" y="1935"/>
                    <a:pt x="134" y="1735"/>
                    <a:pt x="234" y="1568"/>
                  </a:cubicBezTo>
                  <a:cubicBezTo>
                    <a:pt x="334" y="1401"/>
                    <a:pt x="400" y="1201"/>
                    <a:pt x="500" y="1035"/>
                  </a:cubicBezTo>
                  <a:cubicBezTo>
                    <a:pt x="634" y="868"/>
                    <a:pt x="734" y="701"/>
                    <a:pt x="834" y="534"/>
                  </a:cubicBezTo>
                  <a:cubicBezTo>
                    <a:pt x="901" y="467"/>
                    <a:pt x="967" y="367"/>
                    <a:pt x="1034" y="301"/>
                  </a:cubicBezTo>
                  <a:cubicBezTo>
                    <a:pt x="1068" y="234"/>
                    <a:pt x="1101" y="201"/>
                    <a:pt x="1134" y="167"/>
                  </a:cubicBezTo>
                  <a:cubicBezTo>
                    <a:pt x="1168" y="134"/>
                    <a:pt x="1201" y="101"/>
                    <a:pt x="1234" y="67"/>
                  </a:cubicBezTo>
                  <a:cubicBezTo>
                    <a:pt x="1268" y="67"/>
                    <a:pt x="1268" y="67"/>
                    <a:pt x="1268" y="34"/>
                  </a:cubicBezTo>
                  <a:cubicBezTo>
                    <a:pt x="1268" y="34"/>
                    <a:pt x="1234" y="0"/>
                    <a:pt x="1234"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15" name="Google Shape;2515;p74"/>
            <p:cNvSpPr/>
            <p:nvPr/>
          </p:nvSpPr>
          <p:spPr>
            <a:xfrm>
              <a:off x="3839003" y="1079623"/>
              <a:ext cx="77319" cy="60144"/>
            </a:xfrm>
            <a:custGeom>
              <a:avLst/>
              <a:gdLst/>
              <a:ahLst/>
              <a:cxnLst/>
              <a:rect l="l" t="t" r="r" b="b"/>
              <a:pathLst>
                <a:path w="1202" h="935" extrusionOk="0">
                  <a:moveTo>
                    <a:pt x="1" y="0"/>
                  </a:moveTo>
                  <a:cubicBezTo>
                    <a:pt x="1" y="0"/>
                    <a:pt x="1" y="34"/>
                    <a:pt x="1" y="34"/>
                  </a:cubicBezTo>
                  <a:cubicBezTo>
                    <a:pt x="501" y="200"/>
                    <a:pt x="902" y="534"/>
                    <a:pt x="1202" y="934"/>
                  </a:cubicBezTo>
                  <a:cubicBezTo>
                    <a:pt x="935" y="501"/>
                    <a:pt x="501" y="200"/>
                    <a:pt x="1"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16" name="Google Shape;2516;p74"/>
            <p:cNvSpPr/>
            <p:nvPr/>
          </p:nvSpPr>
          <p:spPr>
            <a:xfrm>
              <a:off x="3845435" y="1103230"/>
              <a:ext cx="58021" cy="37501"/>
            </a:xfrm>
            <a:custGeom>
              <a:avLst/>
              <a:gdLst/>
              <a:ahLst/>
              <a:cxnLst/>
              <a:rect l="l" t="t" r="r" b="b"/>
              <a:pathLst>
                <a:path w="902" h="583" extrusionOk="0">
                  <a:moveTo>
                    <a:pt x="1" y="0"/>
                  </a:moveTo>
                  <a:lnTo>
                    <a:pt x="1" y="0"/>
                  </a:lnTo>
                  <a:cubicBezTo>
                    <a:pt x="301" y="167"/>
                    <a:pt x="601" y="334"/>
                    <a:pt x="868" y="567"/>
                  </a:cubicBezTo>
                  <a:cubicBezTo>
                    <a:pt x="868" y="578"/>
                    <a:pt x="872" y="582"/>
                    <a:pt x="877" y="582"/>
                  </a:cubicBezTo>
                  <a:cubicBezTo>
                    <a:pt x="887" y="582"/>
                    <a:pt x="902" y="567"/>
                    <a:pt x="902" y="567"/>
                  </a:cubicBezTo>
                  <a:cubicBezTo>
                    <a:pt x="601" y="334"/>
                    <a:pt x="335" y="134"/>
                    <a:pt x="1"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17" name="Google Shape;2517;p74"/>
            <p:cNvSpPr/>
            <p:nvPr/>
          </p:nvSpPr>
          <p:spPr>
            <a:xfrm>
              <a:off x="3939864" y="1116610"/>
              <a:ext cx="68763" cy="179788"/>
            </a:xfrm>
            <a:custGeom>
              <a:avLst/>
              <a:gdLst/>
              <a:ahLst/>
              <a:cxnLst/>
              <a:rect l="l" t="t" r="r" b="b"/>
              <a:pathLst>
                <a:path w="1069" h="2795" extrusionOk="0">
                  <a:moveTo>
                    <a:pt x="413" y="1"/>
                  </a:moveTo>
                  <a:cubicBezTo>
                    <a:pt x="401" y="1"/>
                    <a:pt x="384" y="9"/>
                    <a:pt x="368" y="26"/>
                  </a:cubicBezTo>
                  <a:cubicBezTo>
                    <a:pt x="268" y="259"/>
                    <a:pt x="201" y="526"/>
                    <a:pt x="101" y="793"/>
                  </a:cubicBezTo>
                  <a:cubicBezTo>
                    <a:pt x="67" y="893"/>
                    <a:pt x="1" y="993"/>
                    <a:pt x="34" y="1126"/>
                  </a:cubicBezTo>
                  <a:cubicBezTo>
                    <a:pt x="67" y="1260"/>
                    <a:pt x="101" y="1393"/>
                    <a:pt x="134" y="1527"/>
                  </a:cubicBezTo>
                  <a:cubicBezTo>
                    <a:pt x="167" y="1660"/>
                    <a:pt x="201" y="1827"/>
                    <a:pt x="234" y="1960"/>
                  </a:cubicBezTo>
                  <a:cubicBezTo>
                    <a:pt x="268" y="2027"/>
                    <a:pt x="368" y="2127"/>
                    <a:pt x="434" y="2194"/>
                  </a:cubicBezTo>
                  <a:cubicBezTo>
                    <a:pt x="634" y="2394"/>
                    <a:pt x="835" y="2594"/>
                    <a:pt x="1068" y="2794"/>
                  </a:cubicBezTo>
                  <a:cubicBezTo>
                    <a:pt x="1068" y="2794"/>
                    <a:pt x="1068" y="2761"/>
                    <a:pt x="1068" y="2761"/>
                  </a:cubicBezTo>
                  <a:cubicBezTo>
                    <a:pt x="901" y="2594"/>
                    <a:pt x="735" y="2427"/>
                    <a:pt x="568" y="2261"/>
                  </a:cubicBezTo>
                  <a:cubicBezTo>
                    <a:pt x="468" y="2194"/>
                    <a:pt x="368" y="2094"/>
                    <a:pt x="301" y="1960"/>
                  </a:cubicBezTo>
                  <a:cubicBezTo>
                    <a:pt x="234" y="1860"/>
                    <a:pt x="234" y="1694"/>
                    <a:pt x="201" y="1560"/>
                  </a:cubicBezTo>
                  <a:cubicBezTo>
                    <a:pt x="167" y="1460"/>
                    <a:pt x="134" y="1327"/>
                    <a:pt x="101" y="1193"/>
                  </a:cubicBezTo>
                  <a:cubicBezTo>
                    <a:pt x="67" y="1026"/>
                    <a:pt x="101" y="893"/>
                    <a:pt x="167" y="760"/>
                  </a:cubicBezTo>
                  <a:cubicBezTo>
                    <a:pt x="268" y="526"/>
                    <a:pt x="334" y="259"/>
                    <a:pt x="434" y="26"/>
                  </a:cubicBezTo>
                  <a:cubicBezTo>
                    <a:pt x="434" y="9"/>
                    <a:pt x="426" y="1"/>
                    <a:pt x="413"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18" name="Google Shape;2518;p74"/>
            <p:cNvSpPr/>
            <p:nvPr/>
          </p:nvSpPr>
          <p:spPr>
            <a:xfrm>
              <a:off x="3957039" y="1118733"/>
              <a:ext cx="85874" cy="169046"/>
            </a:xfrm>
            <a:custGeom>
              <a:avLst/>
              <a:gdLst/>
              <a:ahLst/>
              <a:cxnLst/>
              <a:rect l="l" t="t" r="r" b="b"/>
              <a:pathLst>
                <a:path w="1335" h="2628" extrusionOk="0">
                  <a:moveTo>
                    <a:pt x="217" y="1"/>
                  </a:moveTo>
                  <a:cubicBezTo>
                    <a:pt x="209" y="1"/>
                    <a:pt x="201" y="9"/>
                    <a:pt x="201" y="26"/>
                  </a:cubicBezTo>
                  <a:cubicBezTo>
                    <a:pt x="134" y="293"/>
                    <a:pt x="101" y="560"/>
                    <a:pt x="34" y="827"/>
                  </a:cubicBezTo>
                  <a:cubicBezTo>
                    <a:pt x="34" y="960"/>
                    <a:pt x="1" y="1060"/>
                    <a:pt x="34" y="1160"/>
                  </a:cubicBezTo>
                  <a:cubicBezTo>
                    <a:pt x="101" y="1294"/>
                    <a:pt x="134" y="1427"/>
                    <a:pt x="201" y="1560"/>
                  </a:cubicBezTo>
                  <a:cubicBezTo>
                    <a:pt x="267" y="1694"/>
                    <a:pt x="301" y="1827"/>
                    <a:pt x="367" y="1961"/>
                  </a:cubicBezTo>
                  <a:cubicBezTo>
                    <a:pt x="434" y="2061"/>
                    <a:pt x="534" y="2094"/>
                    <a:pt x="601" y="2161"/>
                  </a:cubicBezTo>
                  <a:cubicBezTo>
                    <a:pt x="868" y="2328"/>
                    <a:pt x="1101" y="2494"/>
                    <a:pt x="1335" y="2628"/>
                  </a:cubicBezTo>
                  <a:cubicBezTo>
                    <a:pt x="1168" y="2494"/>
                    <a:pt x="968" y="2361"/>
                    <a:pt x="768" y="2228"/>
                  </a:cubicBezTo>
                  <a:cubicBezTo>
                    <a:pt x="668" y="2161"/>
                    <a:pt x="534" y="2061"/>
                    <a:pt x="434" y="1961"/>
                  </a:cubicBezTo>
                  <a:cubicBezTo>
                    <a:pt x="367" y="1861"/>
                    <a:pt x="334" y="1727"/>
                    <a:pt x="267" y="1594"/>
                  </a:cubicBezTo>
                  <a:cubicBezTo>
                    <a:pt x="234" y="1460"/>
                    <a:pt x="167" y="1360"/>
                    <a:pt x="134" y="1227"/>
                  </a:cubicBezTo>
                  <a:cubicBezTo>
                    <a:pt x="67" y="1093"/>
                    <a:pt x="67" y="960"/>
                    <a:pt x="101" y="793"/>
                  </a:cubicBezTo>
                  <a:cubicBezTo>
                    <a:pt x="167" y="526"/>
                    <a:pt x="201" y="293"/>
                    <a:pt x="234" y="26"/>
                  </a:cubicBezTo>
                  <a:cubicBezTo>
                    <a:pt x="234" y="9"/>
                    <a:pt x="226" y="1"/>
                    <a:pt x="217"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19" name="Google Shape;2519;p74"/>
            <p:cNvSpPr/>
            <p:nvPr/>
          </p:nvSpPr>
          <p:spPr>
            <a:xfrm>
              <a:off x="3974213" y="1103745"/>
              <a:ext cx="105171" cy="153994"/>
            </a:xfrm>
            <a:custGeom>
              <a:avLst/>
              <a:gdLst/>
              <a:ahLst/>
              <a:cxnLst/>
              <a:rect l="l" t="t" r="r" b="b"/>
              <a:pathLst>
                <a:path w="1635" h="2394" extrusionOk="0">
                  <a:moveTo>
                    <a:pt x="50" y="0"/>
                  </a:moveTo>
                  <a:cubicBezTo>
                    <a:pt x="42" y="0"/>
                    <a:pt x="34" y="9"/>
                    <a:pt x="34" y="26"/>
                  </a:cubicBezTo>
                  <a:cubicBezTo>
                    <a:pt x="34" y="292"/>
                    <a:pt x="34" y="559"/>
                    <a:pt x="34" y="859"/>
                  </a:cubicBezTo>
                  <a:cubicBezTo>
                    <a:pt x="34" y="960"/>
                    <a:pt x="0" y="1060"/>
                    <a:pt x="67" y="1160"/>
                  </a:cubicBezTo>
                  <a:cubicBezTo>
                    <a:pt x="134" y="1293"/>
                    <a:pt x="234" y="1427"/>
                    <a:pt x="301" y="1527"/>
                  </a:cubicBezTo>
                  <a:cubicBezTo>
                    <a:pt x="401" y="1660"/>
                    <a:pt x="467" y="1760"/>
                    <a:pt x="567" y="1894"/>
                  </a:cubicBezTo>
                  <a:cubicBezTo>
                    <a:pt x="634" y="1960"/>
                    <a:pt x="734" y="1994"/>
                    <a:pt x="834" y="2027"/>
                  </a:cubicBezTo>
                  <a:cubicBezTo>
                    <a:pt x="1101" y="2160"/>
                    <a:pt x="1335" y="2260"/>
                    <a:pt x="1635" y="2394"/>
                  </a:cubicBezTo>
                  <a:cubicBezTo>
                    <a:pt x="1635" y="2394"/>
                    <a:pt x="1635" y="2394"/>
                    <a:pt x="1635" y="2361"/>
                  </a:cubicBezTo>
                  <a:cubicBezTo>
                    <a:pt x="1401" y="2260"/>
                    <a:pt x="1201" y="2160"/>
                    <a:pt x="968" y="2060"/>
                  </a:cubicBezTo>
                  <a:cubicBezTo>
                    <a:pt x="868" y="2027"/>
                    <a:pt x="734" y="1960"/>
                    <a:pt x="634" y="1894"/>
                  </a:cubicBezTo>
                  <a:cubicBezTo>
                    <a:pt x="534" y="1793"/>
                    <a:pt x="467" y="1660"/>
                    <a:pt x="401" y="1560"/>
                  </a:cubicBezTo>
                  <a:cubicBezTo>
                    <a:pt x="301" y="1427"/>
                    <a:pt x="234" y="1326"/>
                    <a:pt x="167" y="1226"/>
                  </a:cubicBezTo>
                  <a:cubicBezTo>
                    <a:pt x="67" y="1093"/>
                    <a:pt x="67" y="960"/>
                    <a:pt x="67" y="793"/>
                  </a:cubicBezTo>
                  <a:cubicBezTo>
                    <a:pt x="67" y="526"/>
                    <a:pt x="67" y="259"/>
                    <a:pt x="67" y="26"/>
                  </a:cubicBezTo>
                  <a:cubicBezTo>
                    <a:pt x="67" y="9"/>
                    <a:pt x="59" y="0"/>
                    <a:pt x="50"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20" name="Google Shape;2520;p74"/>
            <p:cNvSpPr/>
            <p:nvPr/>
          </p:nvSpPr>
          <p:spPr>
            <a:xfrm>
              <a:off x="3982768" y="1104388"/>
              <a:ext cx="126656" cy="134053"/>
            </a:xfrm>
            <a:custGeom>
              <a:avLst/>
              <a:gdLst/>
              <a:ahLst/>
              <a:cxnLst/>
              <a:rect l="l" t="t" r="r" b="b"/>
              <a:pathLst>
                <a:path w="1969" h="2084" extrusionOk="0">
                  <a:moveTo>
                    <a:pt x="26" y="1"/>
                  </a:moveTo>
                  <a:cubicBezTo>
                    <a:pt x="16" y="1"/>
                    <a:pt x="1" y="16"/>
                    <a:pt x="1" y="16"/>
                  </a:cubicBezTo>
                  <a:cubicBezTo>
                    <a:pt x="34" y="282"/>
                    <a:pt x="68" y="583"/>
                    <a:pt x="134" y="849"/>
                  </a:cubicBezTo>
                  <a:cubicBezTo>
                    <a:pt x="134" y="950"/>
                    <a:pt x="168" y="1050"/>
                    <a:pt x="234" y="1150"/>
                  </a:cubicBezTo>
                  <a:cubicBezTo>
                    <a:pt x="334" y="1250"/>
                    <a:pt x="434" y="1350"/>
                    <a:pt x="535" y="1483"/>
                  </a:cubicBezTo>
                  <a:cubicBezTo>
                    <a:pt x="635" y="1583"/>
                    <a:pt x="735" y="1683"/>
                    <a:pt x="835" y="1783"/>
                  </a:cubicBezTo>
                  <a:cubicBezTo>
                    <a:pt x="901" y="1850"/>
                    <a:pt x="1002" y="1850"/>
                    <a:pt x="1102" y="1884"/>
                  </a:cubicBezTo>
                  <a:cubicBezTo>
                    <a:pt x="1402" y="1950"/>
                    <a:pt x="1669" y="2017"/>
                    <a:pt x="1969" y="2084"/>
                  </a:cubicBezTo>
                  <a:cubicBezTo>
                    <a:pt x="1735" y="2017"/>
                    <a:pt x="1502" y="1950"/>
                    <a:pt x="1268" y="1884"/>
                  </a:cubicBezTo>
                  <a:cubicBezTo>
                    <a:pt x="1135" y="1850"/>
                    <a:pt x="1002" y="1817"/>
                    <a:pt x="901" y="1750"/>
                  </a:cubicBezTo>
                  <a:cubicBezTo>
                    <a:pt x="768" y="1683"/>
                    <a:pt x="701" y="1550"/>
                    <a:pt x="601" y="1483"/>
                  </a:cubicBezTo>
                  <a:cubicBezTo>
                    <a:pt x="501" y="1383"/>
                    <a:pt x="434" y="1283"/>
                    <a:pt x="334" y="1183"/>
                  </a:cubicBezTo>
                  <a:cubicBezTo>
                    <a:pt x="201" y="1050"/>
                    <a:pt x="201" y="916"/>
                    <a:pt x="168" y="783"/>
                  </a:cubicBezTo>
                  <a:cubicBezTo>
                    <a:pt x="134" y="516"/>
                    <a:pt x="68" y="282"/>
                    <a:pt x="34" y="16"/>
                  </a:cubicBezTo>
                  <a:cubicBezTo>
                    <a:pt x="34" y="4"/>
                    <a:pt x="30" y="1"/>
                    <a:pt x="26"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21" name="Google Shape;2521;p74"/>
            <p:cNvSpPr/>
            <p:nvPr/>
          </p:nvSpPr>
          <p:spPr>
            <a:xfrm>
              <a:off x="3948483" y="875775"/>
              <a:ext cx="109481" cy="223208"/>
            </a:xfrm>
            <a:custGeom>
              <a:avLst/>
              <a:gdLst/>
              <a:ahLst/>
              <a:cxnLst/>
              <a:rect l="l" t="t" r="r" b="b"/>
              <a:pathLst>
                <a:path w="1702" h="3470" extrusionOk="0">
                  <a:moveTo>
                    <a:pt x="0" y="3469"/>
                  </a:moveTo>
                  <a:cubicBezTo>
                    <a:pt x="0" y="2836"/>
                    <a:pt x="267" y="2102"/>
                    <a:pt x="467" y="1535"/>
                  </a:cubicBezTo>
                  <a:cubicBezTo>
                    <a:pt x="634" y="1101"/>
                    <a:pt x="834" y="534"/>
                    <a:pt x="1168" y="234"/>
                  </a:cubicBezTo>
                  <a:cubicBezTo>
                    <a:pt x="1401" y="0"/>
                    <a:pt x="1668" y="34"/>
                    <a:pt x="1668" y="367"/>
                  </a:cubicBezTo>
                  <a:cubicBezTo>
                    <a:pt x="1701" y="968"/>
                    <a:pt x="1334" y="1601"/>
                    <a:pt x="1068" y="2135"/>
                  </a:cubicBezTo>
                  <a:cubicBezTo>
                    <a:pt x="901" y="2402"/>
                    <a:pt x="734" y="2702"/>
                    <a:pt x="534" y="2969"/>
                  </a:cubicBezTo>
                  <a:cubicBezTo>
                    <a:pt x="434" y="3103"/>
                    <a:pt x="300" y="3236"/>
                    <a:pt x="200" y="3369"/>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22" name="Google Shape;2522;p74"/>
            <p:cNvSpPr/>
            <p:nvPr/>
          </p:nvSpPr>
          <p:spPr>
            <a:xfrm>
              <a:off x="3866920" y="903628"/>
              <a:ext cx="83751" cy="216840"/>
            </a:xfrm>
            <a:custGeom>
              <a:avLst/>
              <a:gdLst/>
              <a:ahLst/>
              <a:cxnLst/>
              <a:rect l="l" t="t" r="r" b="b"/>
              <a:pathLst>
                <a:path w="1302" h="3371" extrusionOk="0">
                  <a:moveTo>
                    <a:pt x="1235" y="3370"/>
                  </a:moveTo>
                  <a:cubicBezTo>
                    <a:pt x="834" y="2936"/>
                    <a:pt x="601" y="2269"/>
                    <a:pt x="367" y="1736"/>
                  </a:cubicBezTo>
                  <a:cubicBezTo>
                    <a:pt x="201" y="1369"/>
                    <a:pt x="1" y="835"/>
                    <a:pt x="34" y="435"/>
                  </a:cubicBezTo>
                  <a:cubicBezTo>
                    <a:pt x="67" y="134"/>
                    <a:pt x="267" y="1"/>
                    <a:pt x="468" y="234"/>
                  </a:cubicBezTo>
                  <a:cubicBezTo>
                    <a:pt x="868" y="635"/>
                    <a:pt x="1001" y="1302"/>
                    <a:pt x="1135" y="1802"/>
                  </a:cubicBezTo>
                  <a:cubicBezTo>
                    <a:pt x="1201" y="2102"/>
                    <a:pt x="1268" y="2403"/>
                    <a:pt x="1301" y="2703"/>
                  </a:cubicBezTo>
                  <a:cubicBezTo>
                    <a:pt x="1301" y="2870"/>
                    <a:pt x="1268" y="3036"/>
                    <a:pt x="1301" y="3203"/>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23" name="Google Shape;2523;p74"/>
            <p:cNvSpPr/>
            <p:nvPr/>
          </p:nvSpPr>
          <p:spPr>
            <a:xfrm>
              <a:off x="4019241" y="1098663"/>
              <a:ext cx="139585" cy="73009"/>
            </a:xfrm>
            <a:custGeom>
              <a:avLst/>
              <a:gdLst/>
              <a:ahLst/>
              <a:cxnLst/>
              <a:rect l="l" t="t" r="r" b="b"/>
              <a:pathLst>
                <a:path w="2170" h="1135" extrusionOk="0">
                  <a:moveTo>
                    <a:pt x="175" y="0"/>
                  </a:moveTo>
                  <a:cubicBezTo>
                    <a:pt x="127" y="0"/>
                    <a:pt x="80" y="2"/>
                    <a:pt x="34" y="4"/>
                  </a:cubicBezTo>
                  <a:lnTo>
                    <a:pt x="1" y="271"/>
                  </a:lnTo>
                  <a:cubicBezTo>
                    <a:pt x="5" y="271"/>
                    <a:pt x="9" y="271"/>
                    <a:pt x="13" y="271"/>
                  </a:cubicBezTo>
                  <a:cubicBezTo>
                    <a:pt x="302" y="271"/>
                    <a:pt x="1437" y="1135"/>
                    <a:pt x="1919" y="1135"/>
                  </a:cubicBezTo>
                  <a:cubicBezTo>
                    <a:pt x="2042" y="1135"/>
                    <a:pt x="2122" y="1079"/>
                    <a:pt x="2136" y="938"/>
                  </a:cubicBezTo>
                  <a:cubicBezTo>
                    <a:pt x="2169" y="638"/>
                    <a:pt x="1902" y="438"/>
                    <a:pt x="1702" y="338"/>
                  </a:cubicBezTo>
                  <a:cubicBezTo>
                    <a:pt x="1245" y="155"/>
                    <a:pt x="677" y="0"/>
                    <a:pt x="175" y="0"/>
                  </a:cubicBez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524" name="Google Shape;2524;p74"/>
          <p:cNvSpPr/>
          <p:nvPr/>
        </p:nvSpPr>
        <p:spPr>
          <a:xfrm>
            <a:off x="7538550" y="4390913"/>
            <a:ext cx="208500" cy="208500"/>
          </a:xfrm>
          <a:custGeom>
            <a:avLst/>
            <a:gdLst/>
            <a:ahLst/>
            <a:cxnLst/>
            <a:rect l="l" t="t" r="r" b="b"/>
            <a:pathLst>
              <a:path w="8340" h="8340" extrusionOk="0">
                <a:moveTo>
                  <a:pt x="4170" y="0"/>
                </a:moveTo>
                <a:cubicBezTo>
                  <a:pt x="1868" y="0"/>
                  <a:pt x="0" y="1868"/>
                  <a:pt x="0" y="4170"/>
                </a:cubicBezTo>
                <a:cubicBezTo>
                  <a:pt x="0" y="6471"/>
                  <a:pt x="1868" y="8339"/>
                  <a:pt x="4170" y="8339"/>
                </a:cubicBezTo>
                <a:cubicBezTo>
                  <a:pt x="6472" y="8339"/>
                  <a:pt x="8340" y="6471"/>
                  <a:pt x="8340" y="4170"/>
                </a:cubicBezTo>
                <a:cubicBezTo>
                  <a:pt x="8340" y="1868"/>
                  <a:pt x="6472" y="0"/>
                  <a:pt x="4170" y="0"/>
                </a:cubicBezTo>
                <a:close/>
              </a:path>
            </a:pathLst>
          </a:cu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25" name="Google Shape;2525;p74"/>
          <p:cNvSpPr txBox="1">
            <a:spLocks noGrp="1"/>
          </p:cNvSpPr>
          <p:nvPr>
            <p:ph type="body" idx="1"/>
          </p:nvPr>
        </p:nvSpPr>
        <p:spPr>
          <a:xfrm>
            <a:off x="713225" y="1152475"/>
            <a:ext cx="3858900" cy="3447000"/>
          </a:xfrm>
          <a:prstGeom prst="rect">
            <a:avLst/>
          </a:prstGeom>
          <a:noFill/>
          <a:ln>
            <a:noFill/>
          </a:ln>
        </p:spPr>
        <p:txBody>
          <a:bodyPr spcFirstLastPara="1" wrap="square" lIns="91425" tIns="91425" rIns="91425" bIns="91425" anchor="t" anchorCtr="0">
            <a:noAutofit/>
          </a:bodyPr>
          <a:lstStyle>
            <a:lvl1pPr marL="457200" lvl="0" indent="-317500" algn="l">
              <a:lnSpc>
                <a:spcPct val="100000"/>
              </a:lnSpc>
              <a:spcBef>
                <a:spcPts val="0"/>
              </a:spcBef>
              <a:spcAft>
                <a:spcPts val="0"/>
              </a:spcAft>
              <a:buClr>
                <a:schemeClr val="accent4"/>
              </a:buClr>
              <a:buSzPts val="1400"/>
              <a:buChar char="●"/>
              <a:defRPr sz="1400"/>
            </a:lvl1pPr>
            <a:lvl2pPr marL="914400" lvl="1" indent="-304800" algn="l">
              <a:lnSpc>
                <a:spcPct val="100000"/>
              </a:lnSpc>
              <a:spcBef>
                <a:spcPts val="0"/>
              </a:spcBef>
              <a:spcAft>
                <a:spcPts val="0"/>
              </a:spcAft>
              <a:buSzPts val="1200"/>
              <a:buChar char="○"/>
              <a:defRPr sz="1200"/>
            </a:lvl2pPr>
            <a:lvl3pPr marL="1371600" lvl="2" indent="-304800" algn="l">
              <a:lnSpc>
                <a:spcPct val="100000"/>
              </a:lnSpc>
              <a:spcBef>
                <a:spcPts val="0"/>
              </a:spcBef>
              <a:spcAft>
                <a:spcPts val="0"/>
              </a:spcAft>
              <a:buSzPts val="1200"/>
              <a:buChar char="■"/>
              <a:defRPr sz="1200"/>
            </a:lvl3pPr>
            <a:lvl4pPr marL="1828800" lvl="3" indent="-304800" algn="l">
              <a:lnSpc>
                <a:spcPct val="100000"/>
              </a:lnSpc>
              <a:spcBef>
                <a:spcPts val="0"/>
              </a:spcBef>
              <a:spcAft>
                <a:spcPts val="0"/>
              </a:spcAft>
              <a:buSzPts val="1200"/>
              <a:buChar char="●"/>
              <a:defRPr sz="1200"/>
            </a:lvl4pPr>
            <a:lvl5pPr marL="2286000" lvl="4" indent="-304800" algn="l">
              <a:lnSpc>
                <a:spcPct val="100000"/>
              </a:lnSpc>
              <a:spcBef>
                <a:spcPts val="0"/>
              </a:spcBef>
              <a:spcAft>
                <a:spcPts val="0"/>
              </a:spcAft>
              <a:buSzPts val="1200"/>
              <a:buChar char="○"/>
              <a:defRPr sz="1200"/>
            </a:lvl5pPr>
            <a:lvl6pPr marL="2743200" lvl="5" indent="-304800" algn="l">
              <a:lnSpc>
                <a:spcPct val="100000"/>
              </a:lnSpc>
              <a:spcBef>
                <a:spcPts val="0"/>
              </a:spcBef>
              <a:spcAft>
                <a:spcPts val="0"/>
              </a:spcAft>
              <a:buSzPts val="1200"/>
              <a:buChar char="■"/>
              <a:defRPr sz="1200"/>
            </a:lvl6pPr>
            <a:lvl7pPr marL="3200400" lvl="6" indent="-304800" algn="l">
              <a:lnSpc>
                <a:spcPct val="100000"/>
              </a:lnSpc>
              <a:spcBef>
                <a:spcPts val="0"/>
              </a:spcBef>
              <a:spcAft>
                <a:spcPts val="0"/>
              </a:spcAft>
              <a:buSzPts val="1200"/>
              <a:buChar char="●"/>
              <a:defRPr sz="1200"/>
            </a:lvl7pPr>
            <a:lvl8pPr marL="3657600" lvl="7" indent="-304800" algn="l">
              <a:lnSpc>
                <a:spcPct val="100000"/>
              </a:lnSpc>
              <a:spcBef>
                <a:spcPts val="0"/>
              </a:spcBef>
              <a:spcAft>
                <a:spcPts val="0"/>
              </a:spcAft>
              <a:buSzPts val="1200"/>
              <a:buChar char="○"/>
              <a:defRPr sz="1200"/>
            </a:lvl8pPr>
            <a:lvl9pPr marL="4114800" lvl="8" indent="-304800" algn="l">
              <a:lnSpc>
                <a:spcPct val="100000"/>
              </a:lnSpc>
              <a:spcBef>
                <a:spcPts val="0"/>
              </a:spcBef>
              <a:spcAft>
                <a:spcPts val="0"/>
              </a:spcAft>
              <a:buSzPts val="1200"/>
              <a:buChar char="■"/>
              <a:defRPr sz="1200"/>
            </a:lvl9pPr>
          </a:lstStyle>
          <a:p>
            <a:endParaRPr/>
          </a:p>
        </p:txBody>
      </p:sp>
      <p:sp>
        <p:nvSpPr>
          <p:cNvPr id="2526" name="Google Shape;2526;p74"/>
          <p:cNvSpPr txBox="1">
            <a:spLocks noGrp="1"/>
          </p:cNvSpPr>
          <p:nvPr>
            <p:ph type="body" idx="2"/>
          </p:nvPr>
        </p:nvSpPr>
        <p:spPr>
          <a:xfrm>
            <a:off x="4572125" y="1152475"/>
            <a:ext cx="3858900" cy="3447000"/>
          </a:xfrm>
          <a:prstGeom prst="rect">
            <a:avLst/>
          </a:prstGeom>
          <a:noFill/>
          <a:ln>
            <a:noFill/>
          </a:ln>
        </p:spPr>
        <p:txBody>
          <a:bodyPr spcFirstLastPara="1" wrap="square" lIns="91425" tIns="91425" rIns="91425" bIns="91425" anchor="t" anchorCtr="0">
            <a:noAutofit/>
          </a:bodyPr>
          <a:lstStyle>
            <a:lvl1pPr marL="457200" lvl="0" indent="-317500" algn="l">
              <a:lnSpc>
                <a:spcPct val="100000"/>
              </a:lnSpc>
              <a:spcBef>
                <a:spcPts val="0"/>
              </a:spcBef>
              <a:spcAft>
                <a:spcPts val="0"/>
              </a:spcAft>
              <a:buClr>
                <a:schemeClr val="accent4"/>
              </a:buClr>
              <a:buSzPts val="1400"/>
              <a:buChar char="●"/>
              <a:defRPr sz="1600"/>
            </a:lvl1pPr>
            <a:lvl2pPr marL="914400" lvl="1" indent="-304800" algn="l">
              <a:lnSpc>
                <a:spcPct val="100000"/>
              </a:lnSpc>
              <a:spcBef>
                <a:spcPts val="0"/>
              </a:spcBef>
              <a:spcAft>
                <a:spcPts val="0"/>
              </a:spcAft>
              <a:buSzPts val="1200"/>
              <a:buChar char="○"/>
              <a:defRPr sz="1200"/>
            </a:lvl2pPr>
            <a:lvl3pPr marL="1371600" lvl="2" indent="-304800" algn="l">
              <a:lnSpc>
                <a:spcPct val="100000"/>
              </a:lnSpc>
              <a:spcBef>
                <a:spcPts val="0"/>
              </a:spcBef>
              <a:spcAft>
                <a:spcPts val="0"/>
              </a:spcAft>
              <a:buSzPts val="1200"/>
              <a:buChar char="■"/>
              <a:defRPr sz="1200"/>
            </a:lvl3pPr>
            <a:lvl4pPr marL="1828800" lvl="3" indent="-304800" algn="l">
              <a:lnSpc>
                <a:spcPct val="100000"/>
              </a:lnSpc>
              <a:spcBef>
                <a:spcPts val="0"/>
              </a:spcBef>
              <a:spcAft>
                <a:spcPts val="0"/>
              </a:spcAft>
              <a:buSzPts val="1200"/>
              <a:buChar char="●"/>
              <a:defRPr sz="1200"/>
            </a:lvl4pPr>
            <a:lvl5pPr marL="2286000" lvl="4" indent="-304800" algn="l">
              <a:lnSpc>
                <a:spcPct val="100000"/>
              </a:lnSpc>
              <a:spcBef>
                <a:spcPts val="0"/>
              </a:spcBef>
              <a:spcAft>
                <a:spcPts val="0"/>
              </a:spcAft>
              <a:buSzPts val="1200"/>
              <a:buChar char="○"/>
              <a:defRPr sz="1200"/>
            </a:lvl5pPr>
            <a:lvl6pPr marL="2743200" lvl="5" indent="-304800" algn="l">
              <a:lnSpc>
                <a:spcPct val="100000"/>
              </a:lnSpc>
              <a:spcBef>
                <a:spcPts val="0"/>
              </a:spcBef>
              <a:spcAft>
                <a:spcPts val="0"/>
              </a:spcAft>
              <a:buSzPts val="1200"/>
              <a:buChar char="■"/>
              <a:defRPr sz="1200"/>
            </a:lvl6pPr>
            <a:lvl7pPr marL="3200400" lvl="6" indent="-304800" algn="l">
              <a:lnSpc>
                <a:spcPct val="100000"/>
              </a:lnSpc>
              <a:spcBef>
                <a:spcPts val="0"/>
              </a:spcBef>
              <a:spcAft>
                <a:spcPts val="0"/>
              </a:spcAft>
              <a:buSzPts val="1200"/>
              <a:buChar char="●"/>
              <a:defRPr sz="1200"/>
            </a:lvl7pPr>
            <a:lvl8pPr marL="3657600" lvl="7" indent="-304800" algn="l">
              <a:lnSpc>
                <a:spcPct val="100000"/>
              </a:lnSpc>
              <a:spcBef>
                <a:spcPts val="0"/>
              </a:spcBef>
              <a:spcAft>
                <a:spcPts val="0"/>
              </a:spcAft>
              <a:buSzPts val="1200"/>
              <a:buChar char="○"/>
              <a:defRPr sz="1200"/>
            </a:lvl8pPr>
            <a:lvl9pPr marL="4114800" lvl="8" indent="-304800" algn="l">
              <a:lnSpc>
                <a:spcPct val="100000"/>
              </a:lnSpc>
              <a:spcBef>
                <a:spcPts val="0"/>
              </a:spcBef>
              <a:spcAft>
                <a:spcPts val="0"/>
              </a:spcAft>
              <a:buSzPts val="1200"/>
              <a:buChar char="■"/>
              <a:defRPr sz="1200"/>
            </a:lvl9pPr>
          </a:lstStyle>
          <a:p>
            <a:endParaRPr/>
          </a:p>
        </p:txBody>
      </p:sp>
      <p:sp>
        <p:nvSpPr>
          <p:cNvPr id="2527" name="Google Shape;2527;p74"/>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Title and text">
  <p:cSld name="CUSTOM_19">
    <p:spTree>
      <p:nvGrpSpPr>
        <p:cNvPr id="1" name="Shape 2528"/>
        <p:cNvGrpSpPr/>
        <p:nvPr/>
      </p:nvGrpSpPr>
      <p:grpSpPr>
        <a:xfrm>
          <a:off x="0" y="0"/>
          <a:ext cx="0" cy="0"/>
          <a:chOff x="0" y="0"/>
          <a:chExt cx="0" cy="0"/>
        </a:xfrm>
      </p:grpSpPr>
      <p:grpSp>
        <p:nvGrpSpPr>
          <p:cNvPr id="2529" name="Google Shape;2529;p75"/>
          <p:cNvGrpSpPr/>
          <p:nvPr/>
        </p:nvGrpSpPr>
        <p:grpSpPr>
          <a:xfrm rot="1346752">
            <a:off x="2341623" y="665471"/>
            <a:ext cx="3956735" cy="3869179"/>
            <a:chOff x="2615425" y="-43849"/>
            <a:chExt cx="5349585" cy="5231206"/>
          </a:xfrm>
        </p:grpSpPr>
        <p:sp>
          <p:nvSpPr>
            <p:cNvPr id="2530" name="Google Shape;2530;p75"/>
            <p:cNvSpPr/>
            <p:nvPr/>
          </p:nvSpPr>
          <p:spPr>
            <a:xfrm>
              <a:off x="2615425" y="-43849"/>
              <a:ext cx="5323250" cy="5231206"/>
            </a:xfrm>
            <a:custGeom>
              <a:avLst/>
              <a:gdLst/>
              <a:ahLst/>
              <a:cxnLst/>
              <a:rect l="l" t="t" r="r" b="b"/>
              <a:pathLst>
                <a:path w="46267" h="45467" extrusionOk="0">
                  <a:moveTo>
                    <a:pt x="25905" y="0"/>
                  </a:moveTo>
                  <a:cubicBezTo>
                    <a:pt x="23434" y="0"/>
                    <a:pt x="21026" y="1266"/>
                    <a:pt x="19681" y="3537"/>
                  </a:cubicBezTo>
                  <a:cubicBezTo>
                    <a:pt x="19447" y="3904"/>
                    <a:pt x="19247" y="4304"/>
                    <a:pt x="19114" y="4704"/>
                  </a:cubicBezTo>
                  <a:cubicBezTo>
                    <a:pt x="19080" y="4704"/>
                    <a:pt x="19047" y="4671"/>
                    <a:pt x="19014" y="4637"/>
                  </a:cubicBezTo>
                  <a:cubicBezTo>
                    <a:pt x="18571" y="4376"/>
                    <a:pt x="18082" y="4251"/>
                    <a:pt x="17599" y="4251"/>
                  </a:cubicBezTo>
                  <a:cubicBezTo>
                    <a:pt x="16660" y="4251"/>
                    <a:pt x="15739" y="4724"/>
                    <a:pt x="15211" y="5605"/>
                  </a:cubicBezTo>
                  <a:cubicBezTo>
                    <a:pt x="15078" y="5838"/>
                    <a:pt x="14978" y="6105"/>
                    <a:pt x="14911" y="6372"/>
                  </a:cubicBezTo>
                  <a:cubicBezTo>
                    <a:pt x="14431" y="6209"/>
                    <a:pt x="13936" y="6130"/>
                    <a:pt x="13444" y="6130"/>
                  </a:cubicBezTo>
                  <a:cubicBezTo>
                    <a:pt x="11919" y="6130"/>
                    <a:pt x="10431" y="6894"/>
                    <a:pt x="9574" y="8307"/>
                  </a:cubicBezTo>
                  <a:cubicBezTo>
                    <a:pt x="8640" y="9908"/>
                    <a:pt x="8806" y="11876"/>
                    <a:pt x="9841" y="13277"/>
                  </a:cubicBezTo>
                  <a:cubicBezTo>
                    <a:pt x="9336" y="13169"/>
                    <a:pt x="8826" y="13116"/>
                    <a:pt x="8318" y="13116"/>
                  </a:cubicBezTo>
                  <a:cubicBezTo>
                    <a:pt x="5839" y="13116"/>
                    <a:pt x="3425" y="14376"/>
                    <a:pt x="2068" y="16646"/>
                  </a:cubicBezTo>
                  <a:cubicBezTo>
                    <a:pt x="0" y="20082"/>
                    <a:pt x="1134" y="24552"/>
                    <a:pt x="4570" y="26586"/>
                  </a:cubicBezTo>
                  <a:cubicBezTo>
                    <a:pt x="5237" y="26987"/>
                    <a:pt x="5938" y="27254"/>
                    <a:pt x="6672" y="27420"/>
                  </a:cubicBezTo>
                  <a:cubicBezTo>
                    <a:pt x="6405" y="29188"/>
                    <a:pt x="7172" y="30990"/>
                    <a:pt x="8806" y="31957"/>
                  </a:cubicBezTo>
                  <a:cubicBezTo>
                    <a:pt x="9529" y="32374"/>
                    <a:pt x="10321" y="32582"/>
                    <a:pt x="11087" y="32582"/>
                  </a:cubicBezTo>
                  <a:cubicBezTo>
                    <a:pt x="11240" y="32582"/>
                    <a:pt x="11392" y="32574"/>
                    <a:pt x="11542" y="32557"/>
                  </a:cubicBezTo>
                  <a:cubicBezTo>
                    <a:pt x="11675" y="33325"/>
                    <a:pt x="12142" y="34058"/>
                    <a:pt x="12843" y="34492"/>
                  </a:cubicBezTo>
                  <a:cubicBezTo>
                    <a:pt x="13285" y="34761"/>
                    <a:pt x="13772" y="34887"/>
                    <a:pt x="14252" y="34887"/>
                  </a:cubicBezTo>
                  <a:cubicBezTo>
                    <a:pt x="14605" y="34887"/>
                    <a:pt x="14953" y="34819"/>
                    <a:pt x="15278" y="34692"/>
                  </a:cubicBezTo>
                  <a:cubicBezTo>
                    <a:pt x="15478" y="35259"/>
                    <a:pt x="15878" y="35793"/>
                    <a:pt x="16445" y="36127"/>
                  </a:cubicBezTo>
                  <a:cubicBezTo>
                    <a:pt x="16812" y="36327"/>
                    <a:pt x="17212" y="36460"/>
                    <a:pt x="17613" y="36494"/>
                  </a:cubicBezTo>
                  <a:cubicBezTo>
                    <a:pt x="16879" y="39496"/>
                    <a:pt x="18146" y="42765"/>
                    <a:pt x="20915" y="44433"/>
                  </a:cubicBezTo>
                  <a:cubicBezTo>
                    <a:pt x="22091" y="45134"/>
                    <a:pt x="23379" y="45467"/>
                    <a:pt x="24646" y="45467"/>
                  </a:cubicBezTo>
                  <a:cubicBezTo>
                    <a:pt x="27117" y="45467"/>
                    <a:pt x="29511" y="44202"/>
                    <a:pt x="30856" y="41931"/>
                  </a:cubicBezTo>
                  <a:cubicBezTo>
                    <a:pt x="31856" y="40263"/>
                    <a:pt x="32090" y="38395"/>
                    <a:pt x="31723" y="36627"/>
                  </a:cubicBezTo>
                  <a:lnTo>
                    <a:pt x="31723" y="36627"/>
                  </a:lnTo>
                  <a:cubicBezTo>
                    <a:pt x="32116" y="36739"/>
                    <a:pt x="32517" y="36794"/>
                    <a:pt x="32916" y="36794"/>
                  </a:cubicBezTo>
                  <a:cubicBezTo>
                    <a:pt x="34416" y="36794"/>
                    <a:pt x="35883" y="36022"/>
                    <a:pt x="36726" y="34626"/>
                  </a:cubicBezTo>
                  <a:cubicBezTo>
                    <a:pt x="37760" y="32891"/>
                    <a:pt x="37494" y="30723"/>
                    <a:pt x="36193" y="29288"/>
                  </a:cubicBezTo>
                  <a:cubicBezTo>
                    <a:pt x="37093" y="29255"/>
                    <a:pt x="37927" y="28788"/>
                    <a:pt x="38428" y="27954"/>
                  </a:cubicBezTo>
                  <a:cubicBezTo>
                    <a:pt x="39061" y="26920"/>
                    <a:pt x="38895" y="25619"/>
                    <a:pt x="38127" y="24718"/>
                  </a:cubicBezTo>
                  <a:cubicBezTo>
                    <a:pt x="40562" y="24685"/>
                    <a:pt x="42897" y="23451"/>
                    <a:pt x="44232" y="21216"/>
                  </a:cubicBezTo>
                  <a:cubicBezTo>
                    <a:pt x="46267" y="17780"/>
                    <a:pt x="45166" y="13310"/>
                    <a:pt x="41730" y="11275"/>
                  </a:cubicBezTo>
                  <a:cubicBezTo>
                    <a:pt x="40562" y="10584"/>
                    <a:pt x="39274" y="10250"/>
                    <a:pt x="38001" y="10250"/>
                  </a:cubicBezTo>
                  <a:cubicBezTo>
                    <a:pt x="37493" y="10250"/>
                    <a:pt x="36988" y="10304"/>
                    <a:pt x="36493" y="10408"/>
                  </a:cubicBezTo>
                  <a:cubicBezTo>
                    <a:pt x="36460" y="9508"/>
                    <a:pt x="35993" y="8607"/>
                    <a:pt x="35159" y="8107"/>
                  </a:cubicBezTo>
                  <a:cubicBezTo>
                    <a:pt x="34702" y="7842"/>
                    <a:pt x="34194" y="7717"/>
                    <a:pt x="33696" y="7717"/>
                  </a:cubicBezTo>
                  <a:cubicBezTo>
                    <a:pt x="33503" y="7717"/>
                    <a:pt x="33311" y="7736"/>
                    <a:pt x="33124" y="7773"/>
                  </a:cubicBezTo>
                  <a:cubicBezTo>
                    <a:pt x="33324" y="5138"/>
                    <a:pt x="32056" y="2469"/>
                    <a:pt x="29621" y="1035"/>
                  </a:cubicBezTo>
                  <a:cubicBezTo>
                    <a:pt x="28456" y="334"/>
                    <a:pt x="27172" y="0"/>
                    <a:pt x="25905" y="0"/>
                  </a:cubicBezTo>
                  <a:close/>
                </a:path>
              </a:pathLst>
            </a:custGeom>
            <a:solidFill>
              <a:srgbClr val="9FC5E8">
                <a:alpha val="3411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531" name="Google Shape;2531;p75"/>
            <p:cNvGrpSpPr/>
            <p:nvPr/>
          </p:nvGrpSpPr>
          <p:grpSpPr>
            <a:xfrm>
              <a:off x="3753856" y="4"/>
              <a:ext cx="4211154" cy="4799044"/>
              <a:chOff x="4228201" y="2970830"/>
              <a:chExt cx="1270065" cy="1447370"/>
            </a:xfrm>
          </p:grpSpPr>
          <p:sp>
            <p:nvSpPr>
              <p:cNvPr id="2532" name="Google Shape;2532;p75"/>
              <p:cNvSpPr/>
              <p:nvPr/>
            </p:nvSpPr>
            <p:spPr>
              <a:xfrm>
                <a:off x="4228201" y="4225550"/>
                <a:ext cx="133475" cy="192650"/>
              </a:xfrm>
              <a:custGeom>
                <a:avLst/>
                <a:gdLst/>
                <a:ahLst/>
                <a:cxnLst/>
                <a:rect l="l" t="t" r="r" b="b"/>
                <a:pathLst>
                  <a:path w="5339" h="7706" extrusionOk="0">
                    <a:moveTo>
                      <a:pt x="5338" y="0"/>
                    </a:moveTo>
                    <a:lnTo>
                      <a:pt x="1" y="6638"/>
                    </a:lnTo>
                    <a:lnTo>
                      <a:pt x="1502" y="7706"/>
                    </a:lnTo>
                    <a:lnTo>
                      <a:pt x="5338" y="0"/>
                    </a:lnTo>
                    <a:close/>
                  </a:path>
                </a:pathLst>
              </a:custGeom>
              <a:solidFill>
                <a:srgbClr val="9FC5E8">
                  <a:alpha val="3411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33" name="Google Shape;2533;p75"/>
              <p:cNvSpPr/>
              <p:nvPr/>
            </p:nvSpPr>
            <p:spPr>
              <a:xfrm rot="-1467804">
                <a:off x="5333134" y="3992081"/>
                <a:ext cx="130946" cy="193494"/>
              </a:xfrm>
              <a:custGeom>
                <a:avLst/>
                <a:gdLst/>
                <a:ahLst/>
                <a:cxnLst/>
                <a:rect l="l" t="t" r="r" b="b"/>
                <a:pathLst>
                  <a:path w="5238" h="7740" extrusionOk="0">
                    <a:moveTo>
                      <a:pt x="0" y="1"/>
                    </a:moveTo>
                    <a:lnTo>
                      <a:pt x="3636" y="7740"/>
                    </a:lnTo>
                    <a:lnTo>
                      <a:pt x="5237" y="6873"/>
                    </a:lnTo>
                    <a:lnTo>
                      <a:pt x="0" y="1"/>
                    </a:lnTo>
                    <a:close/>
                  </a:path>
                </a:pathLst>
              </a:custGeom>
              <a:solidFill>
                <a:srgbClr val="9FC5E8">
                  <a:alpha val="3411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34" name="Google Shape;2534;p75"/>
              <p:cNvSpPr/>
              <p:nvPr/>
            </p:nvSpPr>
            <p:spPr>
              <a:xfrm>
                <a:off x="4269925" y="2970830"/>
                <a:ext cx="91750" cy="144300"/>
              </a:xfrm>
              <a:custGeom>
                <a:avLst/>
                <a:gdLst/>
                <a:ahLst/>
                <a:cxnLst/>
                <a:rect l="l" t="t" r="r" b="b"/>
                <a:pathLst>
                  <a:path w="3670" h="5772" extrusionOk="0">
                    <a:moveTo>
                      <a:pt x="1935" y="1"/>
                    </a:moveTo>
                    <a:lnTo>
                      <a:pt x="0" y="1302"/>
                    </a:lnTo>
                    <a:lnTo>
                      <a:pt x="3669" y="5772"/>
                    </a:lnTo>
                    <a:lnTo>
                      <a:pt x="1935" y="1"/>
                    </a:lnTo>
                    <a:close/>
                  </a:path>
                </a:pathLst>
              </a:custGeom>
              <a:solidFill>
                <a:srgbClr val="9FC5E8">
                  <a:alpha val="3411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2535" name="Google Shape;2535;p75"/>
          <p:cNvSpPr/>
          <p:nvPr/>
        </p:nvSpPr>
        <p:spPr>
          <a:xfrm>
            <a:off x="7990750" y="1250450"/>
            <a:ext cx="709700" cy="307725"/>
          </a:xfrm>
          <a:custGeom>
            <a:avLst/>
            <a:gdLst/>
            <a:ahLst/>
            <a:cxnLst/>
            <a:rect l="l" t="t" r="r" b="b"/>
            <a:pathLst>
              <a:path w="28388" h="12309" extrusionOk="0">
                <a:moveTo>
                  <a:pt x="18247" y="0"/>
                </a:moveTo>
                <a:cubicBezTo>
                  <a:pt x="13877" y="0"/>
                  <a:pt x="10141" y="2802"/>
                  <a:pt x="8740" y="6738"/>
                </a:cubicBezTo>
                <a:lnTo>
                  <a:pt x="2769" y="6738"/>
                </a:lnTo>
                <a:cubicBezTo>
                  <a:pt x="1234" y="6738"/>
                  <a:pt x="0" y="7973"/>
                  <a:pt x="0" y="9507"/>
                </a:cubicBezTo>
                <a:cubicBezTo>
                  <a:pt x="0" y="11041"/>
                  <a:pt x="1234" y="12309"/>
                  <a:pt x="2769" y="12309"/>
                </a:cubicBezTo>
                <a:lnTo>
                  <a:pt x="25585" y="12309"/>
                </a:lnTo>
                <a:cubicBezTo>
                  <a:pt x="27153" y="12309"/>
                  <a:pt x="28387" y="11041"/>
                  <a:pt x="28387" y="9507"/>
                </a:cubicBezTo>
                <a:cubicBezTo>
                  <a:pt x="28387" y="9407"/>
                  <a:pt x="28387" y="9273"/>
                  <a:pt x="28354" y="9173"/>
                </a:cubicBezTo>
                <a:cubicBezTo>
                  <a:pt x="28087" y="3836"/>
                  <a:pt x="23684" y="0"/>
                  <a:pt x="18247" y="0"/>
                </a:cubicBezTo>
                <a:close/>
              </a:path>
            </a:pathLst>
          </a:custGeom>
          <a:solidFill>
            <a:srgbClr val="F0EF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36" name="Google Shape;2536;p75"/>
          <p:cNvSpPr/>
          <p:nvPr/>
        </p:nvSpPr>
        <p:spPr>
          <a:xfrm flipH="1">
            <a:off x="400900" y="3049300"/>
            <a:ext cx="709700" cy="307725"/>
          </a:xfrm>
          <a:custGeom>
            <a:avLst/>
            <a:gdLst/>
            <a:ahLst/>
            <a:cxnLst/>
            <a:rect l="l" t="t" r="r" b="b"/>
            <a:pathLst>
              <a:path w="28388" h="12309" extrusionOk="0">
                <a:moveTo>
                  <a:pt x="18247" y="0"/>
                </a:moveTo>
                <a:cubicBezTo>
                  <a:pt x="13877" y="0"/>
                  <a:pt x="10141" y="2802"/>
                  <a:pt x="8740" y="6738"/>
                </a:cubicBezTo>
                <a:lnTo>
                  <a:pt x="2769" y="6738"/>
                </a:lnTo>
                <a:cubicBezTo>
                  <a:pt x="1234" y="6738"/>
                  <a:pt x="0" y="7973"/>
                  <a:pt x="0" y="9507"/>
                </a:cubicBezTo>
                <a:cubicBezTo>
                  <a:pt x="0" y="11041"/>
                  <a:pt x="1234" y="12309"/>
                  <a:pt x="2769" y="12309"/>
                </a:cubicBezTo>
                <a:lnTo>
                  <a:pt x="25585" y="12309"/>
                </a:lnTo>
                <a:cubicBezTo>
                  <a:pt x="27153" y="12309"/>
                  <a:pt x="28387" y="11041"/>
                  <a:pt x="28387" y="9507"/>
                </a:cubicBezTo>
                <a:cubicBezTo>
                  <a:pt x="28387" y="9407"/>
                  <a:pt x="28387" y="9273"/>
                  <a:pt x="28354" y="9173"/>
                </a:cubicBezTo>
                <a:cubicBezTo>
                  <a:pt x="28087" y="3836"/>
                  <a:pt x="23684" y="0"/>
                  <a:pt x="18247" y="0"/>
                </a:cubicBezTo>
                <a:close/>
              </a:path>
            </a:pathLst>
          </a:custGeom>
          <a:solidFill>
            <a:srgbClr val="F0EF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537" name="Google Shape;2537;p75"/>
          <p:cNvGrpSpPr/>
          <p:nvPr/>
        </p:nvGrpSpPr>
        <p:grpSpPr>
          <a:xfrm flipH="1">
            <a:off x="8218804" y="2249000"/>
            <a:ext cx="253593" cy="322744"/>
            <a:chOff x="3828325" y="875775"/>
            <a:chExt cx="330501" cy="420623"/>
          </a:xfrm>
        </p:grpSpPr>
        <p:sp>
          <p:nvSpPr>
            <p:cNvPr id="2538" name="Google Shape;2538;p75"/>
            <p:cNvSpPr/>
            <p:nvPr/>
          </p:nvSpPr>
          <p:spPr>
            <a:xfrm>
              <a:off x="3884094" y="1119247"/>
              <a:ext cx="53711" cy="53776"/>
            </a:xfrm>
            <a:custGeom>
              <a:avLst/>
              <a:gdLst/>
              <a:ahLst/>
              <a:cxnLst/>
              <a:rect l="l" t="t" r="r" b="b"/>
              <a:pathLst>
                <a:path w="835" h="836" extrusionOk="0">
                  <a:moveTo>
                    <a:pt x="474" y="1"/>
                  </a:moveTo>
                  <a:cubicBezTo>
                    <a:pt x="323" y="1"/>
                    <a:pt x="155" y="120"/>
                    <a:pt x="100" y="285"/>
                  </a:cubicBezTo>
                  <a:cubicBezTo>
                    <a:pt x="0" y="485"/>
                    <a:pt x="67" y="719"/>
                    <a:pt x="234" y="819"/>
                  </a:cubicBezTo>
                  <a:cubicBezTo>
                    <a:pt x="269" y="830"/>
                    <a:pt x="305" y="836"/>
                    <a:pt x="340" y="836"/>
                  </a:cubicBezTo>
                  <a:cubicBezTo>
                    <a:pt x="502" y="836"/>
                    <a:pt x="652" y="716"/>
                    <a:pt x="734" y="552"/>
                  </a:cubicBezTo>
                  <a:cubicBezTo>
                    <a:pt x="834" y="352"/>
                    <a:pt x="734" y="118"/>
                    <a:pt x="567" y="18"/>
                  </a:cubicBezTo>
                  <a:cubicBezTo>
                    <a:pt x="538" y="6"/>
                    <a:pt x="506" y="1"/>
                    <a:pt x="474"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39" name="Google Shape;2539;p75"/>
            <p:cNvSpPr/>
            <p:nvPr/>
          </p:nvSpPr>
          <p:spPr>
            <a:xfrm>
              <a:off x="3918444" y="1068109"/>
              <a:ext cx="126656" cy="79699"/>
            </a:xfrm>
            <a:custGeom>
              <a:avLst/>
              <a:gdLst/>
              <a:ahLst/>
              <a:cxnLst/>
              <a:rect l="l" t="t" r="r" b="b"/>
              <a:pathLst>
                <a:path w="1969" h="1239" extrusionOk="0">
                  <a:moveTo>
                    <a:pt x="1114" y="1"/>
                  </a:moveTo>
                  <a:cubicBezTo>
                    <a:pt x="642" y="1"/>
                    <a:pt x="123" y="511"/>
                    <a:pt x="0" y="880"/>
                  </a:cubicBezTo>
                  <a:lnTo>
                    <a:pt x="0" y="1180"/>
                  </a:lnTo>
                  <a:cubicBezTo>
                    <a:pt x="43" y="1223"/>
                    <a:pt x="86" y="1238"/>
                    <a:pt x="130" y="1238"/>
                  </a:cubicBezTo>
                  <a:cubicBezTo>
                    <a:pt x="223" y="1238"/>
                    <a:pt x="320" y="1169"/>
                    <a:pt x="434" y="1147"/>
                  </a:cubicBezTo>
                  <a:cubicBezTo>
                    <a:pt x="551" y="1108"/>
                    <a:pt x="668" y="1091"/>
                    <a:pt x="785" y="1091"/>
                  </a:cubicBezTo>
                  <a:cubicBezTo>
                    <a:pt x="868" y="1091"/>
                    <a:pt x="951" y="1099"/>
                    <a:pt x="1034" y="1113"/>
                  </a:cubicBezTo>
                  <a:cubicBezTo>
                    <a:pt x="1188" y="1113"/>
                    <a:pt x="1349" y="1156"/>
                    <a:pt x="1488" y="1156"/>
                  </a:cubicBezTo>
                  <a:cubicBezTo>
                    <a:pt x="1650" y="1156"/>
                    <a:pt x="1781" y="1098"/>
                    <a:pt x="1835" y="846"/>
                  </a:cubicBezTo>
                  <a:cubicBezTo>
                    <a:pt x="1968" y="446"/>
                    <a:pt x="1601" y="113"/>
                    <a:pt x="1234" y="12"/>
                  </a:cubicBezTo>
                  <a:cubicBezTo>
                    <a:pt x="1195" y="5"/>
                    <a:pt x="1155" y="1"/>
                    <a:pt x="1114"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40" name="Google Shape;2540;p75"/>
            <p:cNvSpPr/>
            <p:nvPr/>
          </p:nvSpPr>
          <p:spPr>
            <a:xfrm>
              <a:off x="3828325" y="1159001"/>
              <a:ext cx="81564" cy="135211"/>
            </a:xfrm>
            <a:custGeom>
              <a:avLst/>
              <a:gdLst/>
              <a:ahLst/>
              <a:cxnLst/>
              <a:rect l="l" t="t" r="r" b="b"/>
              <a:pathLst>
                <a:path w="1268" h="2102" extrusionOk="0">
                  <a:moveTo>
                    <a:pt x="1234" y="0"/>
                  </a:moveTo>
                  <a:cubicBezTo>
                    <a:pt x="1168" y="0"/>
                    <a:pt x="1101" y="134"/>
                    <a:pt x="1068" y="167"/>
                  </a:cubicBezTo>
                  <a:cubicBezTo>
                    <a:pt x="1001" y="267"/>
                    <a:pt x="934" y="334"/>
                    <a:pt x="867" y="434"/>
                  </a:cubicBezTo>
                  <a:cubicBezTo>
                    <a:pt x="734" y="601"/>
                    <a:pt x="634" y="768"/>
                    <a:pt x="534" y="968"/>
                  </a:cubicBezTo>
                  <a:cubicBezTo>
                    <a:pt x="400" y="1135"/>
                    <a:pt x="300" y="1335"/>
                    <a:pt x="234" y="1535"/>
                  </a:cubicBezTo>
                  <a:cubicBezTo>
                    <a:pt x="134" y="1702"/>
                    <a:pt x="33" y="1902"/>
                    <a:pt x="0" y="2102"/>
                  </a:cubicBezTo>
                  <a:cubicBezTo>
                    <a:pt x="67" y="1935"/>
                    <a:pt x="134" y="1735"/>
                    <a:pt x="234" y="1568"/>
                  </a:cubicBezTo>
                  <a:cubicBezTo>
                    <a:pt x="334" y="1401"/>
                    <a:pt x="400" y="1201"/>
                    <a:pt x="500" y="1035"/>
                  </a:cubicBezTo>
                  <a:cubicBezTo>
                    <a:pt x="634" y="868"/>
                    <a:pt x="734" y="701"/>
                    <a:pt x="834" y="534"/>
                  </a:cubicBezTo>
                  <a:cubicBezTo>
                    <a:pt x="901" y="467"/>
                    <a:pt x="967" y="367"/>
                    <a:pt x="1034" y="301"/>
                  </a:cubicBezTo>
                  <a:cubicBezTo>
                    <a:pt x="1068" y="234"/>
                    <a:pt x="1101" y="201"/>
                    <a:pt x="1134" y="167"/>
                  </a:cubicBezTo>
                  <a:cubicBezTo>
                    <a:pt x="1168" y="134"/>
                    <a:pt x="1201" y="101"/>
                    <a:pt x="1234" y="67"/>
                  </a:cubicBezTo>
                  <a:cubicBezTo>
                    <a:pt x="1268" y="67"/>
                    <a:pt x="1268" y="67"/>
                    <a:pt x="1268" y="34"/>
                  </a:cubicBezTo>
                  <a:cubicBezTo>
                    <a:pt x="1268" y="34"/>
                    <a:pt x="1234" y="0"/>
                    <a:pt x="1234"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41" name="Google Shape;2541;p75"/>
            <p:cNvSpPr/>
            <p:nvPr/>
          </p:nvSpPr>
          <p:spPr>
            <a:xfrm>
              <a:off x="3839003" y="1079623"/>
              <a:ext cx="77319" cy="60144"/>
            </a:xfrm>
            <a:custGeom>
              <a:avLst/>
              <a:gdLst/>
              <a:ahLst/>
              <a:cxnLst/>
              <a:rect l="l" t="t" r="r" b="b"/>
              <a:pathLst>
                <a:path w="1202" h="935" extrusionOk="0">
                  <a:moveTo>
                    <a:pt x="1" y="0"/>
                  </a:moveTo>
                  <a:cubicBezTo>
                    <a:pt x="1" y="0"/>
                    <a:pt x="1" y="34"/>
                    <a:pt x="1" y="34"/>
                  </a:cubicBezTo>
                  <a:cubicBezTo>
                    <a:pt x="501" y="200"/>
                    <a:pt x="902" y="534"/>
                    <a:pt x="1202" y="934"/>
                  </a:cubicBezTo>
                  <a:cubicBezTo>
                    <a:pt x="935" y="501"/>
                    <a:pt x="501" y="200"/>
                    <a:pt x="1"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42" name="Google Shape;2542;p75"/>
            <p:cNvSpPr/>
            <p:nvPr/>
          </p:nvSpPr>
          <p:spPr>
            <a:xfrm>
              <a:off x="3845435" y="1103230"/>
              <a:ext cx="58021" cy="37501"/>
            </a:xfrm>
            <a:custGeom>
              <a:avLst/>
              <a:gdLst/>
              <a:ahLst/>
              <a:cxnLst/>
              <a:rect l="l" t="t" r="r" b="b"/>
              <a:pathLst>
                <a:path w="902" h="583" extrusionOk="0">
                  <a:moveTo>
                    <a:pt x="1" y="0"/>
                  </a:moveTo>
                  <a:lnTo>
                    <a:pt x="1" y="0"/>
                  </a:lnTo>
                  <a:cubicBezTo>
                    <a:pt x="301" y="167"/>
                    <a:pt x="601" y="334"/>
                    <a:pt x="868" y="567"/>
                  </a:cubicBezTo>
                  <a:cubicBezTo>
                    <a:pt x="868" y="578"/>
                    <a:pt x="872" y="582"/>
                    <a:pt x="877" y="582"/>
                  </a:cubicBezTo>
                  <a:cubicBezTo>
                    <a:pt x="887" y="582"/>
                    <a:pt x="902" y="567"/>
                    <a:pt x="902" y="567"/>
                  </a:cubicBezTo>
                  <a:cubicBezTo>
                    <a:pt x="601" y="334"/>
                    <a:pt x="335" y="134"/>
                    <a:pt x="1"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43" name="Google Shape;2543;p75"/>
            <p:cNvSpPr/>
            <p:nvPr/>
          </p:nvSpPr>
          <p:spPr>
            <a:xfrm>
              <a:off x="3939864" y="1116610"/>
              <a:ext cx="68763" cy="179788"/>
            </a:xfrm>
            <a:custGeom>
              <a:avLst/>
              <a:gdLst/>
              <a:ahLst/>
              <a:cxnLst/>
              <a:rect l="l" t="t" r="r" b="b"/>
              <a:pathLst>
                <a:path w="1069" h="2795" extrusionOk="0">
                  <a:moveTo>
                    <a:pt x="413" y="1"/>
                  </a:moveTo>
                  <a:cubicBezTo>
                    <a:pt x="401" y="1"/>
                    <a:pt x="384" y="9"/>
                    <a:pt x="368" y="26"/>
                  </a:cubicBezTo>
                  <a:cubicBezTo>
                    <a:pt x="268" y="259"/>
                    <a:pt x="201" y="526"/>
                    <a:pt x="101" y="793"/>
                  </a:cubicBezTo>
                  <a:cubicBezTo>
                    <a:pt x="67" y="893"/>
                    <a:pt x="1" y="993"/>
                    <a:pt x="34" y="1126"/>
                  </a:cubicBezTo>
                  <a:cubicBezTo>
                    <a:pt x="67" y="1260"/>
                    <a:pt x="101" y="1393"/>
                    <a:pt x="134" y="1527"/>
                  </a:cubicBezTo>
                  <a:cubicBezTo>
                    <a:pt x="167" y="1660"/>
                    <a:pt x="201" y="1827"/>
                    <a:pt x="234" y="1960"/>
                  </a:cubicBezTo>
                  <a:cubicBezTo>
                    <a:pt x="268" y="2027"/>
                    <a:pt x="368" y="2127"/>
                    <a:pt x="434" y="2194"/>
                  </a:cubicBezTo>
                  <a:cubicBezTo>
                    <a:pt x="634" y="2394"/>
                    <a:pt x="835" y="2594"/>
                    <a:pt x="1068" y="2794"/>
                  </a:cubicBezTo>
                  <a:cubicBezTo>
                    <a:pt x="1068" y="2794"/>
                    <a:pt x="1068" y="2761"/>
                    <a:pt x="1068" y="2761"/>
                  </a:cubicBezTo>
                  <a:cubicBezTo>
                    <a:pt x="901" y="2594"/>
                    <a:pt x="735" y="2427"/>
                    <a:pt x="568" y="2261"/>
                  </a:cubicBezTo>
                  <a:cubicBezTo>
                    <a:pt x="468" y="2194"/>
                    <a:pt x="368" y="2094"/>
                    <a:pt x="301" y="1960"/>
                  </a:cubicBezTo>
                  <a:cubicBezTo>
                    <a:pt x="234" y="1860"/>
                    <a:pt x="234" y="1694"/>
                    <a:pt x="201" y="1560"/>
                  </a:cubicBezTo>
                  <a:cubicBezTo>
                    <a:pt x="167" y="1460"/>
                    <a:pt x="134" y="1327"/>
                    <a:pt x="101" y="1193"/>
                  </a:cubicBezTo>
                  <a:cubicBezTo>
                    <a:pt x="67" y="1026"/>
                    <a:pt x="101" y="893"/>
                    <a:pt x="167" y="760"/>
                  </a:cubicBezTo>
                  <a:cubicBezTo>
                    <a:pt x="268" y="526"/>
                    <a:pt x="334" y="259"/>
                    <a:pt x="434" y="26"/>
                  </a:cubicBezTo>
                  <a:cubicBezTo>
                    <a:pt x="434" y="9"/>
                    <a:pt x="426" y="1"/>
                    <a:pt x="413"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44" name="Google Shape;2544;p75"/>
            <p:cNvSpPr/>
            <p:nvPr/>
          </p:nvSpPr>
          <p:spPr>
            <a:xfrm>
              <a:off x="3957039" y="1118733"/>
              <a:ext cx="85874" cy="169046"/>
            </a:xfrm>
            <a:custGeom>
              <a:avLst/>
              <a:gdLst/>
              <a:ahLst/>
              <a:cxnLst/>
              <a:rect l="l" t="t" r="r" b="b"/>
              <a:pathLst>
                <a:path w="1335" h="2628" extrusionOk="0">
                  <a:moveTo>
                    <a:pt x="217" y="1"/>
                  </a:moveTo>
                  <a:cubicBezTo>
                    <a:pt x="209" y="1"/>
                    <a:pt x="201" y="9"/>
                    <a:pt x="201" y="26"/>
                  </a:cubicBezTo>
                  <a:cubicBezTo>
                    <a:pt x="134" y="293"/>
                    <a:pt x="101" y="560"/>
                    <a:pt x="34" y="827"/>
                  </a:cubicBezTo>
                  <a:cubicBezTo>
                    <a:pt x="34" y="960"/>
                    <a:pt x="1" y="1060"/>
                    <a:pt x="34" y="1160"/>
                  </a:cubicBezTo>
                  <a:cubicBezTo>
                    <a:pt x="101" y="1294"/>
                    <a:pt x="134" y="1427"/>
                    <a:pt x="201" y="1560"/>
                  </a:cubicBezTo>
                  <a:cubicBezTo>
                    <a:pt x="267" y="1694"/>
                    <a:pt x="301" y="1827"/>
                    <a:pt x="367" y="1961"/>
                  </a:cubicBezTo>
                  <a:cubicBezTo>
                    <a:pt x="434" y="2061"/>
                    <a:pt x="534" y="2094"/>
                    <a:pt x="601" y="2161"/>
                  </a:cubicBezTo>
                  <a:cubicBezTo>
                    <a:pt x="868" y="2328"/>
                    <a:pt x="1101" y="2494"/>
                    <a:pt x="1335" y="2628"/>
                  </a:cubicBezTo>
                  <a:cubicBezTo>
                    <a:pt x="1168" y="2494"/>
                    <a:pt x="968" y="2361"/>
                    <a:pt x="768" y="2228"/>
                  </a:cubicBezTo>
                  <a:cubicBezTo>
                    <a:pt x="668" y="2161"/>
                    <a:pt x="534" y="2061"/>
                    <a:pt x="434" y="1961"/>
                  </a:cubicBezTo>
                  <a:cubicBezTo>
                    <a:pt x="367" y="1861"/>
                    <a:pt x="334" y="1727"/>
                    <a:pt x="267" y="1594"/>
                  </a:cubicBezTo>
                  <a:cubicBezTo>
                    <a:pt x="234" y="1460"/>
                    <a:pt x="167" y="1360"/>
                    <a:pt x="134" y="1227"/>
                  </a:cubicBezTo>
                  <a:cubicBezTo>
                    <a:pt x="67" y="1093"/>
                    <a:pt x="67" y="960"/>
                    <a:pt x="101" y="793"/>
                  </a:cubicBezTo>
                  <a:cubicBezTo>
                    <a:pt x="167" y="526"/>
                    <a:pt x="201" y="293"/>
                    <a:pt x="234" y="26"/>
                  </a:cubicBezTo>
                  <a:cubicBezTo>
                    <a:pt x="234" y="9"/>
                    <a:pt x="226" y="1"/>
                    <a:pt x="217"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45" name="Google Shape;2545;p75"/>
            <p:cNvSpPr/>
            <p:nvPr/>
          </p:nvSpPr>
          <p:spPr>
            <a:xfrm>
              <a:off x="3974213" y="1103745"/>
              <a:ext cx="105171" cy="153994"/>
            </a:xfrm>
            <a:custGeom>
              <a:avLst/>
              <a:gdLst/>
              <a:ahLst/>
              <a:cxnLst/>
              <a:rect l="l" t="t" r="r" b="b"/>
              <a:pathLst>
                <a:path w="1635" h="2394" extrusionOk="0">
                  <a:moveTo>
                    <a:pt x="50" y="0"/>
                  </a:moveTo>
                  <a:cubicBezTo>
                    <a:pt x="42" y="0"/>
                    <a:pt x="34" y="9"/>
                    <a:pt x="34" y="26"/>
                  </a:cubicBezTo>
                  <a:cubicBezTo>
                    <a:pt x="34" y="292"/>
                    <a:pt x="34" y="559"/>
                    <a:pt x="34" y="859"/>
                  </a:cubicBezTo>
                  <a:cubicBezTo>
                    <a:pt x="34" y="960"/>
                    <a:pt x="0" y="1060"/>
                    <a:pt x="67" y="1160"/>
                  </a:cubicBezTo>
                  <a:cubicBezTo>
                    <a:pt x="134" y="1293"/>
                    <a:pt x="234" y="1427"/>
                    <a:pt x="301" y="1527"/>
                  </a:cubicBezTo>
                  <a:cubicBezTo>
                    <a:pt x="401" y="1660"/>
                    <a:pt x="467" y="1760"/>
                    <a:pt x="567" y="1894"/>
                  </a:cubicBezTo>
                  <a:cubicBezTo>
                    <a:pt x="634" y="1960"/>
                    <a:pt x="734" y="1994"/>
                    <a:pt x="834" y="2027"/>
                  </a:cubicBezTo>
                  <a:cubicBezTo>
                    <a:pt x="1101" y="2160"/>
                    <a:pt x="1335" y="2260"/>
                    <a:pt x="1635" y="2394"/>
                  </a:cubicBezTo>
                  <a:cubicBezTo>
                    <a:pt x="1635" y="2394"/>
                    <a:pt x="1635" y="2394"/>
                    <a:pt x="1635" y="2361"/>
                  </a:cubicBezTo>
                  <a:cubicBezTo>
                    <a:pt x="1401" y="2260"/>
                    <a:pt x="1201" y="2160"/>
                    <a:pt x="968" y="2060"/>
                  </a:cubicBezTo>
                  <a:cubicBezTo>
                    <a:pt x="868" y="2027"/>
                    <a:pt x="734" y="1960"/>
                    <a:pt x="634" y="1894"/>
                  </a:cubicBezTo>
                  <a:cubicBezTo>
                    <a:pt x="534" y="1793"/>
                    <a:pt x="467" y="1660"/>
                    <a:pt x="401" y="1560"/>
                  </a:cubicBezTo>
                  <a:cubicBezTo>
                    <a:pt x="301" y="1427"/>
                    <a:pt x="234" y="1326"/>
                    <a:pt x="167" y="1226"/>
                  </a:cubicBezTo>
                  <a:cubicBezTo>
                    <a:pt x="67" y="1093"/>
                    <a:pt x="67" y="960"/>
                    <a:pt x="67" y="793"/>
                  </a:cubicBezTo>
                  <a:cubicBezTo>
                    <a:pt x="67" y="526"/>
                    <a:pt x="67" y="259"/>
                    <a:pt x="67" y="26"/>
                  </a:cubicBezTo>
                  <a:cubicBezTo>
                    <a:pt x="67" y="9"/>
                    <a:pt x="59" y="0"/>
                    <a:pt x="50"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46" name="Google Shape;2546;p75"/>
            <p:cNvSpPr/>
            <p:nvPr/>
          </p:nvSpPr>
          <p:spPr>
            <a:xfrm>
              <a:off x="3982768" y="1104388"/>
              <a:ext cx="126656" cy="134053"/>
            </a:xfrm>
            <a:custGeom>
              <a:avLst/>
              <a:gdLst/>
              <a:ahLst/>
              <a:cxnLst/>
              <a:rect l="l" t="t" r="r" b="b"/>
              <a:pathLst>
                <a:path w="1969" h="2084" extrusionOk="0">
                  <a:moveTo>
                    <a:pt x="26" y="1"/>
                  </a:moveTo>
                  <a:cubicBezTo>
                    <a:pt x="16" y="1"/>
                    <a:pt x="1" y="16"/>
                    <a:pt x="1" y="16"/>
                  </a:cubicBezTo>
                  <a:cubicBezTo>
                    <a:pt x="34" y="282"/>
                    <a:pt x="68" y="583"/>
                    <a:pt x="134" y="849"/>
                  </a:cubicBezTo>
                  <a:cubicBezTo>
                    <a:pt x="134" y="950"/>
                    <a:pt x="168" y="1050"/>
                    <a:pt x="234" y="1150"/>
                  </a:cubicBezTo>
                  <a:cubicBezTo>
                    <a:pt x="334" y="1250"/>
                    <a:pt x="434" y="1350"/>
                    <a:pt x="535" y="1483"/>
                  </a:cubicBezTo>
                  <a:cubicBezTo>
                    <a:pt x="635" y="1583"/>
                    <a:pt x="735" y="1683"/>
                    <a:pt x="835" y="1783"/>
                  </a:cubicBezTo>
                  <a:cubicBezTo>
                    <a:pt x="901" y="1850"/>
                    <a:pt x="1002" y="1850"/>
                    <a:pt x="1102" y="1884"/>
                  </a:cubicBezTo>
                  <a:cubicBezTo>
                    <a:pt x="1402" y="1950"/>
                    <a:pt x="1669" y="2017"/>
                    <a:pt x="1969" y="2084"/>
                  </a:cubicBezTo>
                  <a:cubicBezTo>
                    <a:pt x="1735" y="2017"/>
                    <a:pt x="1502" y="1950"/>
                    <a:pt x="1268" y="1884"/>
                  </a:cubicBezTo>
                  <a:cubicBezTo>
                    <a:pt x="1135" y="1850"/>
                    <a:pt x="1002" y="1817"/>
                    <a:pt x="901" y="1750"/>
                  </a:cubicBezTo>
                  <a:cubicBezTo>
                    <a:pt x="768" y="1683"/>
                    <a:pt x="701" y="1550"/>
                    <a:pt x="601" y="1483"/>
                  </a:cubicBezTo>
                  <a:cubicBezTo>
                    <a:pt x="501" y="1383"/>
                    <a:pt x="434" y="1283"/>
                    <a:pt x="334" y="1183"/>
                  </a:cubicBezTo>
                  <a:cubicBezTo>
                    <a:pt x="201" y="1050"/>
                    <a:pt x="201" y="916"/>
                    <a:pt x="168" y="783"/>
                  </a:cubicBezTo>
                  <a:cubicBezTo>
                    <a:pt x="134" y="516"/>
                    <a:pt x="68" y="282"/>
                    <a:pt x="34" y="16"/>
                  </a:cubicBezTo>
                  <a:cubicBezTo>
                    <a:pt x="34" y="4"/>
                    <a:pt x="30" y="1"/>
                    <a:pt x="26"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47" name="Google Shape;2547;p75"/>
            <p:cNvSpPr/>
            <p:nvPr/>
          </p:nvSpPr>
          <p:spPr>
            <a:xfrm>
              <a:off x="3948483" y="875775"/>
              <a:ext cx="109481" cy="223208"/>
            </a:xfrm>
            <a:custGeom>
              <a:avLst/>
              <a:gdLst/>
              <a:ahLst/>
              <a:cxnLst/>
              <a:rect l="l" t="t" r="r" b="b"/>
              <a:pathLst>
                <a:path w="1702" h="3470" extrusionOk="0">
                  <a:moveTo>
                    <a:pt x="0" y="3469"/>
                  </a:moveTo>
                  <a:cubicBezTo>
                    <a:pt x="0" y="2836"/>
                    <a:pt x="267" y="2102"/>
                    <a:pt x="467" y="1535"/>
                  </a:cubicBezTo>
                  <a:cubicBezTo>
                    <a:pt x="634" y="1101"/>
                    <a:pt x="834" y="534"/>
                    <a:pt x="1168" y="234"/>
                  </a:cubicBezTo>
                  <a:cubicBezTo>
                    <a:pt x="1401" y="0"/>
                    <a:pt x="1668" y="34"/>
                    <a:pt x="1668" y="367"/>
                  </a:cubicBezTo>
                  <a:cubicBezTo>
                    <a:pt x="1701" y="968"/>
                    <a:pt x="1334" y="1601"/>
                    <a:pt x="1068" y="2135"/>
                  </a:cubicBezTo>
                  <a:cubicBezTo>
                    <a:pt x="901" y="2402"/>
                    <a:pt x="734" y="2702"/>
                    <a:pt x="534" y="2969"/>
                  </a:cubicBezTo>
                  <a:cubicBezTo>
                    <a:pt x="434" y="3103"/>
                    <a:pt x="300" y="3236"/>
                    <a:pt x="200" y="3369"/>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48" name="Google Shape;2548;p75"/>
            <p:cNvSpPr/>
            <p:nvPr/>
          </p:nvSpPr>
          <p:spPr>
            <a:xfrm>
              <a:off x="3866920" y="903628"/>
              <a:ext cx="83751" cy="216840"/>
            </a:xfrm>
            <a:custGeom>
              <a:avLst/>
              <a:gdLst/>
              <a:ahLst/>
              <a:cxnLst/>
              <a:rect l="l" t="t" r="r" b="b"/>
              <a:pathLst>
                <a:path w="1302" h="3371" extrusionOk="0">
                  <a:moveTo>
                    <a:pt x="1235" y="3370"/>
                  </a:moveTo>
                  <a:cubicBezTo>
                    <a:pt x="834" y="2936"/>
                    <a:pt x="601" y="2269"/>
                    <a:pt x="367" y="1736"/>
                  </a:cubicBezTo>
                  <a:cubicBezTo>
                    <a:pt x="201" y="1369"/>
                    <a:pt x="1" y="835"/>
                    <a:pt x="34" y="435"/>
                  </a:cubicBezTo>
                  <a:cubicBezTo>
                    <a:pt x="67" y="134"/>
                    <a:pt x="267" y="1"/>
                    <a:pt x="468" y="234"/>
                  </a:cubicBezTo>
                  <a:cubicBezTo>
                    <a:pt x="868" y="635"/>
                    <a:pt x="1001" y="1302"/>
                    <a:pt x="1135" y="1802"/>
                  </a:cubicBezTo>
                  <a:cubicBezTo>
                    <a:pt x="1201" y="2102"/>
                    <a:pt x="1268" y="2403"/>
                    <a:pt x="1301" y="2703"/>
                  </a:cubicBezTo>
                  <a:cubicBezTo>
                    <a:pt x="1301" y="2870"/>
                    <a:pt x="1268" y="3036"/>
                    <a:pt x="1301" y="3203"/>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49" name="Google Shape;2549;p75"/>
            <p:cNvSpPr/>
            <p:nvPr/>
          </p:nvSpPr>
          <p:spPr>
            <a:xfrm>
              <a:off x="4019241" y="1098663"/>
              <a:ext cx="139585" cy="73009"/>
            </a:xfrm>
            <a:custGeom>
              <a:avLst/>
              <a:gdLst/>
              <a:ahLst/>
              <a:cxnLst/>
              <a:rect l="l" t="t" r="r" b="b"/>
              <a:pathLst>
                <a:path w="2170" h="1135" extrusionOk="0">
                  <a:moveTo>
                    <a:pt x="175" y="0"/>
                  </a:moveTo>
                  <a:cubicBezTo>
                    <a:pt x="127" y="0"/>
                    <a:pt x="80" y="2"/>
                    <a:pt x="34" y="4"/>
                  </a:cubicBezTo>
                  <a:lnTo>
                    <a:pt x="1" y="271"/>
                  </a:lnTo>
                  <a:cubicBezTo>
                    <a:pt x="5" y="271"/>
                    <a:pt x="9" y="271"/>
                    <a:pt x="13" y="271"/>
                  </a:cubicBezTo>
                  <a:cubicBezTo>
                    <a:pt x="302" y="271"/>
                    <a:pt x="1437" y="1135"/>
                    <a:pt x="1919" y="1135"/>
                  </a:cubicBezTo>
                  <a:cubicBezTo>
                    <a:pt x="2042" y="1135"/>
                    <a:pt x="2122" y="1079"/>
                    <a:pt x="2136" y="938"/>
                  </a:cubicBezTo>
                  <a:cubicBezTo>
                    <a:pt x="2169" y="638"/>
                    <a:pt x="1902" y="438"/>
                    <a:pt x="1702" y="338"/>
                  </a:cubicBezTo>
                  <a:cubicBezTo>
                    <a:pt x="1245" y="155"/>
                    <a:pt x="677" y="0"/>
                    <a:pt x="175" y="0"/>
                  </a:cubicBez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550" name="Google Shape;2550;p75"/>
          <p:cNvGrpSpPr/>
          <p:nvPr/>
        </p:nvGrpSpPr>
        <p:grpSpPr>
          <a:xfrm>
            <a:off x="2252404" y="4276725"/>
            <a:ext cx="253593" cy="322744"/>
            <a:chOff x="3828325" y="875775"/>
            <a:chExt cx="330501" cy="420623"/>
          </a:xfrm>
        </p:grpSpPr>
        <p:sp>
          <p:nvSpPr>
            <p:cNvPr id="2551" name="Google Shape;2551;p75"/>
            <p:cNvSpPr/>
            <p:nvPr/>
          </p:nvSpPr>
          <p:spPr>
            <a:xfrm>
              <a:off x="3884094" y="1119247"/>
              <a:ext cx="53711" cy="53776"/>
            </a:xfrm>
            <a:custGeom>
              <a:avLst/>
              <a:gdLst/>
              <a:ahLst/>
              <a:cxnLst/>
              <a:rect l="l" t="t" r="r" b="b"/>
              <a:pathLst>
                <a:path w="835" h="836" extrusionOk="0">
                  <a:moveTo>
                    <a:pt x="474" y="1"/>
                  </a:moveTo>
                  <a:cubicBezTo>
                    <a:pt x="323" y="1"/>
                    <a:pt x="155" y="120"/>
                    <a:pt x="100" y="285"/>
                  </a:cubicBezTo>
                  <a:cubicBezTo>
                    <a:pt x="0" y="485"/>
                    <a:pt x="67" y="719"/>
                    <a:pt x="234" y="819"/>
                  </a:cubicBezTo>
                  <a:cubicBezTo>
                    <a:pt x="269" y="830"/>
                    <a:pt x="305" y="836"/>
                    <a:pt x="340" y="836"/>
                  </a:cubicBezTo>
                  <a:cubicBezTo>
                    <a:pt x="502" y="836"/>
                    <a:pt x="652" y="716"/>
                    <a:pt x="734" y="552"/>
                  </a:cubicBezTo>
                  <a:cubicBezTo>
                    <a:pt x="834" y="352"/>
                    <a:pt x="734" y="118"/>
                    <a:pt x="567" y="18"/>
                  </a:cubicBezTo>
                  <a:cubicBezTo>
                    <a:pt x="538" y="6"/>
                    <a:pt x="506" y="1"/>
                    <a:pt x="474"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52" name="Google Shape;2552;p75"/>
            <p:cNvSpPr/>
            <p:nvPr/>
          </p:nvSpPr>
          <p:spPr>
            <a:xfrm>
              <a:off x="3918444" y="1068109"/>
              <a:ext cx="126656" cy="79699"/>
            </a:xfrm>
            <a:custGeom>
              <a:avLst/>
              <a:gdLst/>
              <a:ahLst/>
              <a:cxnLst/>
              <a:rect l="l" t="t" r="r" b="b"/>
              <a:pathLst>
                <a:path w="1969" h="1239" extrusionOk="0">
                  <a:moveTo>
                    <a:pt x="1114" y="1"/>
                  </a:moveTo>
                  <a:cubicBezTo>
                    <a:pt x="642" y="1"/>
                    <a:pt x="123" y="511"/>
                    <a:pt x="0" y="880"/>
                  </a:cubicBezTo>
                  <a:lnTo>
                    <a:pt x="0" y="1180"/>
                  </a:lnTo>
                  <a:cubicBezTo>
                    <a:pt x="43" y="1223"/>
                    <a:pt x="86" y="1238"/>
                    <a:pt x="130" y="1238"/>
                  </a:cubicBezTo>
                  <a:cubicBezTo>
                    <a:pt x="223" y="1238"/>
                    <a:pt x="320" y="1169"/>
                    <a:pt x="434" y="1147"/>
                  </a:cubicBezTo>
                  <a:cubicBezTo>
                    <a:pt x="551" y="1108"/>
                    <a:pt x="668" y="1091"/>
                    <a:pt x="785" y="1091"/>
                  </a:cubicBezTo>
                  <a:cubicBezTo>
                    <a:pt x="868" y="1091"/>
                    <a:pt x="951" y="1099"/>
                    <a:pt x="1034" y="1113"/>
                  </a:cubicBezTo>
                  <a:cubicBezTo>
                    <a:pt x="1188" y="1113"/>
                    <a:pt x="1349" y="1156"/>
                    <a:pt x="1488" y="1156"/>
                  </a:cubicBezTo>
                  <a:cubicBezTo>
                    <a:pt x="1650" y="1156"/>
                    <a:pt x="1781" y="1098"/>
                    <a:pt x="1835" y="846"/>
                  </a:cubicBezTo>
                  <a:cubicBezTo>
                    <a:pt x="1968" y="446"/>
                    <a:pt x="1601" y="113"/>
                    <a:pt x="1234" y="12"/>
                  </a:cubicBezTo>
                  <a:cubicBezTo>
                    <a:pt x="1195" y="5"/>
                    <a:pt x="1155" y="1"/>
                    <a:pt x="1114"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53" name="Google Shape;2553;p75"/>
            <p:cNvSpPr/>
            <p:nvPr/>
          </p:nvSpPr>
          <p:spPr>
            <a:xfrm>
              <a:off x="3828325" y="1159001"/>
              <a:ext cx="81564" cy="135211"/>
            </a:xfrm>
            <a:custGeom>
              <a:avLst/>
              <a:gdLst/>
              <a:ahLst/>
              <a:cxnLst/>
              <a:rect l="l" t="t" r="r" b="b"/>
              <a:pathLst>
                <a:path w="1268" h="2102" extrusionOk="0">
                  <a:moveTo>
                    <a:pt x="1234" y="0"/>
                  </a:moveTo>
                  <a:cubicBezTo>
                    <a:pt x="1168" y="0"/>
                    <a:pt x="1101" y="134"/>
                    <a:pt x="1068" y="167"/>
                  </a:cubicBezTo>
                  <a:cubicBezTo>
                    <a:pt x="1001" y="267"/>
                    <a:pt x="934" y="334"/>
                    <a:pt x="867" y="434"/>
                  </a:cubicBezTo>
                  <a:cubicBezTo>
                    <a:pt x="734" y="601"/>
                    <a:pt x="634" y="768"/>
                    <a:pt x="534" y="968"/>
                  </a:cubicBezTo>
                  <a:cubicBezTo>
                    <a:pt x="400" y="1135"/>
                    <a:pt x="300" y="1335"/>
                    <a:pt x="234" y="1535"/>
                  </a:cubicBezTo>
                  <a:cubicBezTo>
                    <a:pt x="134" y="1702"/>
                    <a:pt x="33" y="1902"/>
                    <a:pt x="0" y="2102"/>
                  </a:cubicBezTo>
                  <a:cubicBezTo>
                    <a:pt x="67" y="1935"/>
                    <a:pt x="134" y="1735"/>
                    <a:pt x="234" y="1568"/>
                  </a:cubicBezTo>
                  <a:cubicBezTo>
                    <a:pt x="334" y="1401"/>
                    <a:pt x="400" y="1201"/>
                    <a:pt x="500" y="1035"/>
                  </a:cubicBezTo>
                  <a:cubicBezTo>
                    <a:pt x="634" y="868"/>
                    <a:pt x="734" y="701"/>
                    <a:pt x="834" y="534"/>
                  </a:cubicBezTo>
                  <a:cubicBezTo>
                    <a:pt x="901" y="467"/>
                    <a:pt x="967" y="367"/>
                    <a:pt x="1034" y="301"/>
                  </a:cubicBezTo>
                  <a:cubicBezTo>
                    <a:pt x="1068" y="234"/>
                    <a:pt x="1101" y="201"/>
                    <a:pt x="1134" y="167"/>
                  </a:cubicBezTo>
                  <a:cubicBezTo>
                    <a:pt x="1168" y="134"/>
                    <a:pt x="1201" y="101"/>
                    <a:pt x="1234" y="67"/>
                  </a:cubicBezTo>
                  <a:cubicBezTo>
                    <a:pt x="1268" y="67"/>
                    <a:pt x="1268" y="67"/>
                    <a:pt x="1268" y="34"/>
                  </a:cubicBezTo>
                  <a:cubicBezTo>
                    <a:pt x="1268" y="34"/>
                    <a:pt x="1234" y="0"/>
                    <a:pt x="1234"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54" name="Google Shape;2554;p75"/>
            <p:cNvSpPr/>
            <p:nvPr/>
          </p:nvSpPr>
          <p:spPr>
            <a:xfrm>
              <a:off x="3839003" y="1079623"/>
              <a:ext cx="77319" cy="60144"/>
            </a:xfrm>
            <a:custGeom>
              <a:avLst/>
              <a:gdLst/>
              <a:ahLst/>
              <a:cxnLst/>
              <a:rect l="l" t="t" r="r" b="b"/>
              <a:pathLst>
                <a:path w="1202" h="935" extrusionOk="0">
                  <a:moveTo>
                    <a:pt x="1" y="0"/>
                  </a:moveTo>
                  <a:cubicBezTo>
                    <a:pt x="1" y="0"/>
                    <a:pt x="1" y="34"/>
                    <a:pt x="1" y="34"/>
                  </a:cubicBezTo>
                  <a:cubicBezTo>
                    <a:pt x="501" y="200"/>
                    <a:pt x="902" y="534"/>
                    <a:pt x="1202" y="934"/>
                  </a:cubicBezTo>
                  <a:cubicBezTo>
                    <a:pt x="935" y="501"/>
                    <a:pt x="501" y="200"/>
                    <a:pt x="1"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55" name="Google Shape;2555;p75"/>
            <p:cNvSpPr/>
            <p:nvPr/>
          </p:nvSpPr>
          <p:spPr>
            <a:xfrm>
              <a:off x="3845435" y="1103230"/>
              <a:ext cx="58021" cy="37501"/>
            </a:xfrm>
            <a:custGeom>
              <a:avLst/>
              <a:gdLst/>
              <a:ahLst/>
              <a:cxnLst/>
              <a:rect l="l" t="t" r="r" b="b"/>
              <a:pathLst>
                <a:path w="902" h="583" extrusionOk="0">
                  <a:moveTo>
                    <a:pt x="1" y="0"/>
                  </a:moveTo>
                  <a:lnTo>
                    <a:pt x="1" y="0"/>
                  </a:lnTo>
                  <a:cubicBezTo>
                    <a:pt x="301" y="167"/>
                    <a:pt x="601" y="334"/>
                    <a:pt x="868" y="567"/>
                  </a:cubicBezTo>
                  <a:cubicBezTo>
                    <a:pt x="868" y="578"/>
                    <a:pt x="872" y="582"/>
                    <a:pt x="877" y="582"/>
                  </a:cubicBezTo>
                  <a:cubicBezTo>
                    <a:pt x="887" y="582"/>
                    <a:pt x="902" y="567"/>
                    <a:pt x="902" y="567"/>
                  </a:cubicBezTo>
                  <a:cubicBezTo>
                    <a:pt x="601" y="334"/>
                    <a:pt x="335" y="134"/>
                    <a:pt x="1"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56" name="Google Shape;2556;p75"/>
            <p:cNvSpPr/>
            <p:nvPr/>
          </p:nvSpPr>
          <p:spPr>
            <a:xfrm>
              <a:off x="3939864" y="1116610"/>
              <a:ext cx="68763" cy="179788"/>
            </a:xfrm>
            <a:custGeom>
              <a:avLst/>
              <a:gdLst/>
              <a:ahLst/>
              <a:cxnLst/>
              <a:rect l="l" t="t" r="r" b="b"/>
              <a:pathLst>
                <a:path w="1069" h="2795" extrusionOk="0">
                  <a:moveTo>
                    <a:pt x="413" y="1"/>
                  </a:moveTo>
                  <a:cubicBezTo>
                    <a:pt x="401" y="1"/>
                    <a:pt x="384" y="9"/>
                    <a:pt x="368" y="26"/>
                  </a:cubicBezTo>
                  <a:cubicBezTo>
                    <a:pt x="268" y="259"/>
                    <a:pt x="201" y="526"/>
                    <a:pt x="101" y="793"/>
                  </a:cubicBezTo>
                  <a:cubicBezTo>
                    <a:pt x="67" y="893"/>
                    <a:pt x="1" y="993"/>
                    <a:pt x="34" y="1126"/>
                  </a:cubicBezTo>
                  <a:cubicBezTo>
                    <a:pt x="67" y="1260"/>
                    <a:pt x="101" y="1393"/>
                    <a:pt x="134" y="1527"/>
                  </a:cubicBezTo>
                  <a:cubicBezTo>
                    <a:pt x="167" y="1660"/>
                    <a:pt x="201" y="1827"/>
                    <a:pt x="234" y="1960"/>
                  </a:cubicBezTo>
                  <a:cubicBezTo>
                    <a:pt x="268" y="2027"/>
                    <a:pt x="368" y="2127"/>
                    <a:pt x="434" y="2194"/>
                  </a:cubicBezTo>
                  <a:cubicBezTo>
                    <a:pt x="634" y="2394"/>
                    <a:pt x="835" y="2594"/>
                    <a:pt x="1068" y="2794"/>
                  </a:cubicBezTo>
                  <a:cubicBezTo>
                    <a:pt x="1068" y="2794"/>
                    <a:pt x="1068" y="2761"/>
                    <a:pt x="1068" y="2761"/>
                  </a:cubicBezTo>
                  <a:cubicBezTo>
                    <a:pt x="901" y="2594"/>
                    <a:pt x="735" y="2427"/>
                    <a:pt x="568" y="2261"/>
                  </a:cubicBezTo>
                  <a:cubicBezTo>
                    <a:pt x="468" y="2194"/>
                    <a:pt x="368" y="2094"/>
                    <a:pt x="301" y="1960"/>
                  </a:cubicBezTo>
                  <a:cubicBezTo>
                    <a:pt x="234" y="1860"/>
                    <a:pt x="234" y="1694"/>
                    <a:pt x="201" y="1560"/>
                  </a:cubicBezTo>
                  <a:cubicBezTo>
                    <a:pt x="167" y="1460"/>
                    <a:pt x="134" y="1327"/>
                    <a:pt x="101" y="1193"/>
                  </a:cubicBezTo>
                  <a:cubicBezTo>
                    <a:pt x="67" y="1026"/>
                    <a:pt x="101" y="893"/>
                    <a:pt x="167" y="760"/>
                  </a:cubicBezTo>
                  <a:cubicBezTo>
                    <a:pt x="268" y="526"/>
                    <a:pt x="334" y="259"/>
                    <a:pt x="434" y="26"/>
                  </a:cubicBezTo>
                  <a:cubicBezTo>
                    <a:pt x="434" y="9"/>
                    <a:pt x="426" y="1"/>
                    <a:pt x="413"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57" name="Google Shape;2557;p75"/>
            <p:cNvSpPr/>
            <p:nvPr/>
          </p:nvSpPr>
          <p:spPr>
            <a:xfrm>
              <a:off x="3957039" y="1118733"/>
              <a:ext cx="85874" cy="169046"/>
            </a:xfrm>
            <a:custGeom>
              <a:avLst/>
              <a:gdLst/>
              <a:ahLst/>
              <a:cxnLst/>
              <a:rect l="l" t="t" r="r" b="b"/>
              <a:pathLst>
                <a:path w="1335" h="2628" extrusionOk="0">
                  <a:moveTo>
                    <a:pt x="217" y="1"/>
                  </a:moveTo>
                  <a:cubicBezTo>
                    <a:pt x="209" y="1"/>
                    <a:pt x="201" y="9"/>
                    <a:pt x="201" y="26"/>
                  </a:cubicBezTo>
                  <a:cubicBezTo>
                    <a:pt x="134" y="293"/>
                    <a:pt x="101" y="560"/>
                    <a:pt x="34" y="827"/>
                  </a:cubicBezTo>
                  <a:cubicBezTo>
                    <a:pt x="34" y="960"/>
                    <a:pt x="1" y="1060"/>
                    <a:pt x="34" y="1160"/>
                  </a:cubicBezTo>
                  <a:cubicBezTo>
                    <a:pt x="101" y="1294"/>
                    <a:pt x="134" y="1427"/>
                    <a:pt x="201" y="1560"/>
                  </a:cubicBezTo>
                  <a:cubicBezTo>
                    <a:pt x="267" y="1694"/>
                    <a:pt x="301" y="1827"/>
                    <a:pt x="367" y="1961"/>
                  </a:cubicBezTo>
                  <a:cubicBezTo>
                    <a:pt x="434" y="2061"/>
                    <a:pt x="534" y="2094"/>
                    <a:pt x="601" y="2161"/>
                  </a:cubicBezTo>
                  <a:cubicBezTo>
                    <a:pt x="868" y="2328"/>
                    <a:pt x="1101" y="2494"/>
                    <a:pt x="1335" y="2628"/>
                  </a:cubicBezTo>
                  <a:cubicBezTo>
                    <a:pt x="1168" y="2494"/>
                    <a:pt x="968" y="2361"/>
                    <a:pt x="768" y="2228"/>
                  </a:cubicBezTo>
                  <a:cubicBezTo>
                    <a:pt x="668" y="2161"/>
                    <a:pt x="534" y="2061"/>
                    <a:pt x="434" y="1961"/>
                  </a:cubicBezTo>
                  <a:cubicBezTo>
                    <a:pt x="367" y="1861"/>
                    <a:pt x="334" y="1727"/>
                    <a:pt x="267" y="1594"/>
                  </a:cubicBezTo>
                  <a:cubicBezTo>
                    <a:pt x="234" y="1460"/>
                    <a:pt x="167" y="1360"/>
                    <a:pt x="134" y="1227"/>
                  </a:cubicBezTo>
                  <a:cubicBezTo>
                    <a:pt x="67" y="1093"/>
                    <a:pt x="67" y="960"/>
                    <a:pt x="101" y="793"/>
                  </a:cubicBezTo>
                  <a:cubicBezTo>
                    <a:pt x="167" y="526"/>
                    <a:pt x="201" y="293"/>
                    <a:pt x="234" y="26"/>
                  </a:cubicBezTo>
                  <a:cubicBezTo>
                    <a:pt x="234" y="9"/>
                    <a:pt x="226" y="1"/>
                    <a:pt x="217"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58" name="Google Shape;2558;p75"/>
            <p:cNvSpPr/>
            <p:nvPr/>
          </p:nvSpPr>
          <p:spPr>
            <a:xfrm>
              <a:off x="3974213" y="1103745"/>
              <a:ext cx="105171" cy="153994"/>
            </a:xfrm>
            <a:custGeom>
              <a:avLst/>
              <a:gdLst/>
              <a:ahLst/>
              <a:cxnLst/>
              <a:rect l="l" t="t" r="r" b="b"/>
              <a:pathLst>
                <a:path w="1635" h="2394" extrusionOk="0">
                  <a:moveTo>
                    <a:pt x="50" y="0"/>
                  </a:moveTo>
                  <a:cubicBezTo>
                    <a:pt x="42" y="0"/>
                    <a:pt x="34" y="9"/>
                    <a:pt x="34" y="26"/>
                  </a:cubicBezTo>
                  <a:cubicBezTo>
                    <a:pt x="34" y="292"/>
                    <a:pt x="34" y="559"/>
                    <a:pt x="34" y="859"/>
                  </a:cubicBezTo>
                  <a:cubicBezTo>
                    <a:pt x="34" y="960"/>
                    <a:pt x="0" y="1060"/>
                    <a:pt x="67" y="1160"/>
                  </a:cubicBezTo>
                  <a:cubicBezTo>
                    <a:pt x="134" y="1293"/>
                    <a:pt x="234" y="1427"/>
                    <a:pt x="301" y="1527"/>
                  </a:cubicBezTo>
                  <a:cubicBezTo>
                    <a:pt x="401" y="1660"/>
                    <a:pt x="467" y="1760"/>
                    <a:pt x="567" y="1894"/>
                  </a:cubicBezTo>
                  <a:cubicBezTo>
                    <a:pt x="634" y="1960"/>
                    <a:pt x="734" y="1994"/>
                    <a:pt x="834" y="2027"/>
                  </a:cubicBezTo>
                  <a:cubicBezTo>
                    <a:pt x="1101" y="2160"/>
                    <a:pt x="1335" y="2260"/>
                    <a:pt x="1635" y="2394"/>
                  </a:cubicBezTo>
                  <a:cubicBezTo>
                    <a:pt x="1635" y="2394"/>
                    <a:pt x="1635" y="2394"/>
                    <a:pt x="1635" y="2361"/>
                  </a:cubicBezTo>
                  <a:cubicBezTo>
                    <a:pt x="1401" y="2260"/>
                    <a:pt x="1201" y="2160"/>
                    <a:pt x="968" y="2060"/>
                  </a:cubicBezTo>
                  <a:cubicBezTo>
                    <a:pt x="868" y="2027"/>
                    <a:pt x="734" y="1960"/>
                    <a:pt x="634" y="1894"/>
                  </a:cubicBezTo>
                  <a:cubicBezTo>
                    <a:pt x="534" y="1793"/>
                    <a:pt x="467" y="1660"/>
                    <a:pt x="401" y="1560"/>
                  </a:cubicBezTo>
                  <a:cubicBezTo>
                    <a:pt x="301" y="1427"/>
                    <a:pt x="234" y="1326"/>
                    <a:pt x="167" y="1226"/>
                  </a:cubicBezTo>
                  <a:cubicBezTo>
                    <a:pt x="67" y="1093"/>
                    <a:pt x="67" y="960"/>
                    <a:pt x="67" y="793"/>
                  </a:cubicBezTo>
                  <a:cubicBezTo>
                    <a:pt x="67" y="526"/>
                    <a:pt x="67" y="259"/>
                    <a:pt x="67" y="26"/>
                  </a:cubicBezTo>
                  <a:cubicBezTo>
                    <a:pt x="67" y="9"/>
                    <a:pt x="59" y="0"/>
                    <a:pt x="50"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59" name="Google Shape;2559;p75"/>
            <p:cNvSpPr/>
            <p:nvPr/>
          </p:nvSpPr>
          <p:spPr>
            <a:xfrm>
              <a:off x="3982768" y="1104388"/>
              <a:ext cx="126656" cy="134053"/>
            </a:xfrm>
            <a:custGeom>
              <a:avLst/>
              <a:gdLst/>
              <a:ahLst/>
              <a:cxnLst/>
              <a:rect l="l" t="t" r="r" b="b"/>
              <a:pathLst>
                <a:path w="1969" h="2084" extrusionOk="0">
                  <a:moveTo>
                    <a:pt x="26" y="1"/>
                  </a:moveTo>
                  <a:cubicBezTo>
                    <a:pt x="16" y="1"/>
                    <a:pt x="1" y="16"/>
                    <a:pt x="1" y="16"/>
                  </a:cubicBezTo>
                  <a:cubicBezTo>
                    <a:pt x="34" y="282"/>
                    <a:pt x="68" y="583"/>
                    <a:pt x="134" y="849"/>
                  </a:cubicBezTo>
                  <a:cubicBezTo>
                    <a:pt x="134" y="950"/>
                    <a:pt x="168" y="1050"/>
                    <a:pt x="234" y="1150"/>
                  </a:cubicBezTo>
                  <a:cubicBezTo>
                    <a:pt x="334" y="1250"/>
                    <a:pt x="434" y="1350"/>
                    <a:pt x="535" y="1483"/>
                  </a:cubicBezTo>
                  <a:cubicBezTo>
                    <a:pt x="635" y="1583"/>
                    <a:pt x="735" y="1683"/>
                    <a:pt x="835" y="1783"/>
                  </a:cubicBezTo>
                  <a:cubicBezTo>
                    <a:pt x="901" y="1850"/>
                    <a:pt x="1002" y="1850"/>
                    <a:pt x="1102" y="1884"/>
                  </a:cubicBezTo>
                  <a:cubicBezTo>
                    <a:pt x="1402" y="1950"/>
                    <a:pt x="1669" y="2017"/>
                    <a:pt x="1969" y="2084"/>
                  </a:cubicBezTo>
                  <a:cubicBezTo>
                    <a:pt x="1735" y="2017"/>
                    <a:pt x="1502" y="1950"/>
                    <a:pt x="1268" y="1884"/>
                  </a:cubicBezTo>
                  <a:cubicBezTo>
                    <a:pt x="1135" y="1850"/>
                    <a:pt x="1002" y="1817"/>
                    <a:pt x="901" y="1750"/>
                  </a:cubicBezTo>
                  <a:cubicBezTo>
                    <a:pt x="768" y="1683"/>
                    <a:pt x="701" y="1550"/>
                    <a:pt x="601" y="1483"/>
                  </a:cubicBezTo>
                  <a:cubicBezTo>
                    <a:pt x="501" y="1383"/>
                    <a:pt x="434" y="1283"/>
                    <a:pt x="334" y="1183"/>
                  </a:cubicBezTo>
                  <a:cubicBezTo>
                    <a:pt x="201" y="1050"/>
                    <a:pt x="201" y="916"/>
                    <a:pt x="168" y="783"/>
                  </a:cubicBezTo>
                  <a:cubicBezTo>
                    <a:pt x="134" y="516"/>
                    <a:pt x="68" y="282"/>
                    <a:pt x="34" y="16"/>
                  </a:cubicBezTo>
                  <a:cubicBezTo>
                    <a:pt x="34" y="4"/>
                    <a:pt x="30" y="1"/>
                    <a:pt x="26"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60" name="Google Shape;2560;p75"/>
            <p:cNvSpPr/>
            <p:nvPr/>
          </p:nvSpPr>
          <p:spPr>
            <a:xfrm>
              <a:off x="3948483" y="875775"/>
              <a:ext cx="109481" cy="223208"/>
            </a:xfrm>
            <a:custGeom>
              <a:avLst/>
              <a:gdLst/>
              <a:ahLst/>
              <a:cxnLst/>
              <a:rect l="l" t="t" r="r" b="b"/>
              <a:pathLst>
                <a:path w="1702" h="3470" extrusionOk="0">
                  <a:moveTo>
                    <a:pt x="0" y="3469"/>
                  </a:moveTo>
                  <a:cubicBezTo>
                    <a:pt x="0" y="2836"/>
                    <a:pt x="267" y="2102"/>
                    <a:pt x="467" y="1535"/>
                  </a:cubicBezTo>
                  <a:cubicBezTo>
                    <a:pt x="634" y="1101"/>
                    <a:pt x="834" y="534"/>
                    <a:pt x="1168" y="234"/>
                  </a:cubicBezTo>
                  <a:cubicBezTo>
                    <a:pt x="1401" y="0"/>
                    <a:pt x="1668" y="34"/>
                    <a:pt x="1668" y="367"/>
                  </a:cubicBezTo>
                  <a:cubicBezTo>
                    <a:pt x="1701" y="968"/>
                    <a:pt x="1334" y="1601"/>
                    <a:pt x="1068" y="2135"/>
                  </a:cubicBezTo>
                  <a:cubicBezTo>
                    <a:pt x="901" y="2402"/>
                    <a:pt x="734" y="2702"/>
                    <a:pt x="534" y="2969"/>
                  </a:cubicBezTo>
                  <a:cubicBezTo>
                    <a:pt x="434" y="3103"/>
                    <a:pt x="300" y="3236"/>
                    <a:pt x="200" y="3369"/>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61" name="Google Shape;2561;p75"/>
            <p:cNvSpPr/>
            <p:nvPr/>
          </p:nvSpPr>
          <p:spPr>
            <a:xfrm>
              <a:off x="3866920" y="903628"/>
              <a:ext cx="83751" cy="216840"/>
            </a:xfrm>
            <a:custGeom>
              <a:avLst/>
              <a:gdLst/>
              <a:ahLst/>
              <a:cxnLst/>
              <a:rect l="l" t="t" r="r" b="b"/>
              <a:pathLst>
                <a:path w="1302" h="3371" extrusionOk="0">
                  <a:moveTo>
                    <a:pt x="1235" y="3370"/>
                  </a:moveTo>
                  <a:cubicBezTo>
                    <a:pt x="834" y="2936"/>
                    <a:pt x="601" y="2269"/>
                    <a:pt x="367" y="1736"/>
                  </a:cubicBezTo>
                  <a:cubicBezTo>
                    <a:pt x="201" y="1369"/>
                    <a:pt x="1" y="835"/>
                    <a:pt x="34" y="435"/>
                  </a:cubicBezTo>
                  <a:cubicBezTo>
                    <a:pt x="67" y="134"/>
                    <a:pt x="267" y="1"/>
                    <a:pt x="468" y="234"/>
                  </a:cubicBezTo>
                  <a:cubicBezTo>
                    <a:pt x="868" y="635"/>
                    <a:pt x="1001" y="1302"/>
                    <a:pt x="1135" y="1802"/>
                  </a:cubicBezTo>
                  <a:cubicBezTo>
                    <a:pt x="1201" y="2102"/>
                    <a:pt x="1268" y="2403"/>
                    <a:pt x="1301" y="2703"/>
                  </a:cubicBezTo>
                  <a:cubicBezTo>
                    <a:pt x="1301" y="2870"/>
                    <a:pt x="1268" y="3036"/>
                    <a:pt x="1301" y="3203"/>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62" name="Google Shape;2562;p75"/>
            <p:cNvSpPr/>
            <p:nvPr/>
          </p:nvSpPr>
          <p:spPr>
            <a:xfrm>
              <a:off x="4019241" y="1098663"/>
              <a:ext cx="139585" cy="73009"/>
            </a:xfrm>
            <a:custGeom>
              <a:avLst/>
              <a:gdLst/>
              <a:ahLst/>
              <a:cxnLst/>
              <a:rect l="l" t="t" r="r" b="b"/>
              <a:pathLst>
                <a:path w="2170" h="1135" extrusionOk="0">
                  <a:moveTo>
                    <a:pt x="175" y="0"/>
                  </a:moveTo>
                  <a:cubicBezTo>
                    <a:pt x="127" y="0"/>
                    <a:pt x="80" y="2"/>
                    <a:pt x="34" y="4"/>
                  </a:cubicBezTo>
                  <a:lnTo>
                    <a:pt x="1" y="271"/>
                  </a:lnTo>
                  <a:cubicBezTo>
                    <a:pt x="5" y="271"/>
                    <a:pt x="9" y="271"/>
                    <a:pt x="13" y="271"/>
                  </a:cubicBezTo>
                  <a:cubicBezTo>
                    <a:pt x="302" y="271"/>
                    <a:pt x="1437" y="1135"/>
                    <a:pt x="1919" y="1135"/>
                  </a:cubicBezTo>
                  <a:cubicBezTo>
                    <a:pt x="2042" y="1135"/>
                    <a:pt x="2122" y="1079"/>
                    <a:pt x="2136" y="938"/>
                  </a:cubicBezTo>
                  <a:cubicBezTo>
                    <a:pt x="2169" y="638"/>
                    <a:pt x="1902" y="438"/>
                    <a:pt x="1702" y="338"/>
                  </a:cubicBezTo>
                  <a:cubicBezTo>
                    <a:pt x="1245" y="155"/>
                    <a:pt x="677" y="0"/>
                    <a:pt x="175" y="0"/>
                  </a:cubicBez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563" name="Google Shape;2563;p75"/>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2564" name="Google Shape;2564;p75"/>
          <p:cNvSpPr txBox="1">
            <a:spLocks noGrp="1"/>
          </p:cNvSpPr>
          <p:nvPr>
            <p:ph type="subTitle" idx="1"/>
          </p:nvPr>
        </p:nvSpPr>
        <p:spPr>
          <a:xfrm>
            <a:off x="713225" y="1152475"/>
            <a:ext cx="3858900" cy="3447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4"/>
              </a:buClr>
              <a:buSzPts val="1400"/>
              <a:buChar char="●"/>
              <a:defRPr/>
            </a:lvl1pPr>
            <a:lvl2pPr lvl="1" algn="l">
              <a:lnSpc>
                <a:spcPct val="100000"/>
              </a:lnSpc>
              <a:spcBef>
                <a:spcPts val="0"/>
              </a:spcBef>
              <a:spcAft>
                <a:spcPts val="0"/>
              </a:spcAft>
              <a:buSzPts val="1200"/>
              <a:buChar char="○"/>
              <a:defRPr/>
            </a:lvl2pPr>
            <a:lvl3pPr lvl="2" algn="l">
              <a:lnSpc>
                <a:spcPct val="100000"/>
              </a:lnSpc>
              <a:spcBef>
                <a:spcPts val="0"/>
              </a:spcBef>
              <a:spcAft>
                <a:spcPts val="0"/>
              </a:spcAft>
              <a:buSzPts val="1200"/>
              <a:buChar char="■"/>
              <a:defRPr/>
            </a:lvl3pPr>
            <a:lvl4pPr lvl="3" algn="l">
              <a:lnSpc>
                <a:spcPct val="100000"/>
              </a:lnSpc>
              <a:spcBef>
                <a:spcPts val="0"/>
              </a:spcBef>
              <a:spcAft>
                <a:spcPts val="0"/>
              </a:spcAft>
              <a:buSzPts val="1200"/>
              <a:buChar char="●"/>
              <a:defRPr/>
            </a:lvl4pPr>
            <a:lvl5pPr lvl="4" algn="l">
              <a:lnSpc>
                <a:spcPct val="100000"/>
              </a:lnSpc>
              <a:spcBef>
                <a:spcPts val="0"/>
              </a:spcBef>
              <a:spcAft>
                <a:spcPts val="0"/>
              </a:spcAft>
              <a:buSzPts val="1200"/>
              <a:buChar char="○"/>
              <a:defRPr/>
            </a:lvl5pPr>
            <a:lvl6pPr lvl="5" algn="l">
              <a:lnSpc>
                <a:spcPct val="100000"/>
              </a:lnSpc>
              <a:spcBef>
                <a:spcPts val="0"/>
              </a:spcBef>
              <a:spcAft>
                <a:spcPts val="0"/>
              </a:spcAft>
              <a:buSzPts val="1200"/>
              <a:buChar char="■"/>
              <a:defRPr/>
            </a:lvl6pPr>
            <a:lvl7pPr lvl="6" algn="l">
              <a:lnSpc>
                <a:spcPct val="100000"/>
              </a:lnSpc>
              <a:spcBef>
                <a:spcPts val="0"/>
              </a:spcBef>
              <a:spcAft>
                <a:spcPts val="0"/>
              </a:spcAft>
              <a:buSzPts val="1200"/>
              <a:buChar char="●"/>
              <a:defRPr/>
            </a:lvl7pPr>
            <a:lvl8pPr lvl="7" algn="l">
              <a:lnSpc>
                <a:spcPct val="100000"/>
              </a:lnSpc>
              <a:spcBef>
                <a:spcPts val="0"/>
              </a:spcBef>
              <a:spcAft>
                <a:spcPts val="0"/>
              </a:spcAft>
              <a:buSzPts val="1200"/>
              <a:buChar char="○"/>
              <a:defRPr/>
            </a:lvl8pPr>
            <a:lvl9pPr lvl="8" algn="l">
              <a:lnSpc>
                <a:spcPct val="100000"/>
              </a:lnSpc>
              <a:spcBef>
                <a:spcPts val="0"/>
              </a:spcBef>
              <a:spcAft>
                <a:spcPts val="0"/>
              </a:spcAft>
              <a:buSzPts val="1200"/>
              <a:buChar char="■"/>
              <a:defRPr/>
            </a:lvl9pPr>
          </a:lstStyle>
          <a:p>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Title and three columns 1">
  <p:cSld name="CUSTOM_20">
    <p:spTree>
      <p:nvGrpSpPr>
        <p:cNvPr id="1" name="Shape 2565"/>
        <p:cNvGrpSpPr/>
        <p:nvPr/>
      </p:nvGrpSpPr>
      <p:grpSpPr>
        <a:xfrm>
          <a:off x="0" y="0"/>
          <a:ext cx="0" cy="0"/>
          <a:chOff x="0" y="0"/>
          <a:chExt cx="0" cy="0"/>
        </a:xfrm>
      </p:grpSpPr>
      <p:grpSp>
        <p:nvGrpSpPr>
          <p:cNvPr id="2566" name="Google Shape;2566;p76"/>
          <p:cNvGrpSpPr/>
          <p:nvPr/>
        </p:nvGrpSpPr>
        <p:grpSpPr>
          <a:xfrm rot="-10143216">
            <a:off x="846474" y="603027"/>
            <a:ext cx="4967081" cy="4149272"/>
            <a:chOff x="3016500" y="2277900"/>
            <a:chExt cx="1387675" cy="1159200"/>
          </a:xfrm>
        </p:grpSpPr>
        <p:sp>
          <p:nvSpPr>
            <p:cNvPr id="2567" name="Google Shape;2567;p76"/>
            <p:cNvSpPr/>
            <p:nvPr/>
          </p:nvSpPr>
          <p:spPr>
            <a:xfrm>
              <a:off x="3016500" y="2277900"/>
              <a:ext cx="1156675" cy="1136675"/>
            </a:xfrm>
            <a:custGeom>
              <a:avLst/>
              <a:gdLst/>
              <a:ahLst/>
              <a:cxnLst/>
              <a:rect l="l" t="t" r="r" b="b"/>
              <a:pathLst>
                <a:path w="46267" h="45467" extrusionOk="0">
                  <a:moveTo>
                    <a:pt x="25905" y="0"/>
                  </a:moveTo>
                  <a:cubicBezTo>
                    <a:pt x="23434" y="0"/>
                    <a:pt x="21026" y="1266"/>
                    <a:pt x="19681" y="3537"/>
                  </a:cubicBezTo>
                  <a:cubicBezTo>
                    <a:pt x="19447" y="3904"/>
                    <a:pt x="19247" y="4304"/>
                    <a:pt x="19114" y="4704"/>
                  </a:cubicBezTo>
                  <a:cubicBezTo>
                    <a:pt x="19080" y="4704"/>
                    <a:pt x="19047" y="4671"/>
                    <a:pt x="19014" y="4637"/>
                  </a:cubicBezTo>
                  <a:cubicBezTo>
                    <a:pt x="18571" y="4376"/>
                    <a:pt x="18082" y="4251"/>
                    <a:pt x="17599" y="4251"/>
                  </a:cubicBezTo>
                  <a:cubicBezTo>
                    <a:pt x="16660" y="4251"/>
                    <a:pt x="15739" y="4724"/>
                    <a:pt x="15211" y="5605"/>
                  </a:cubicBezTo>
                  <a:cubicBezTo>
                    <a:pt x="15078" y="5838"/>
                    <a:pt x="14978" y="6105"/>
                    <a:pt x="14911" y="6372"/>
                  </a:cubicBezTo>
                  <a:cubicBezTo>
                    <a:pt x="14431" y="6209"/>
                    <a:pt x="13936" y="6130"/>
                    <a:pt x="13444" y="6130"/>
                  </a:cubicBezTo>
                  <a:cubicBezTo>
                    <a:pt x="11919" y="6130"/>
                    <a:pt x="10431" y="6894"/>
                    <a:pt x="9574" y="8307"/>
                  </a:cubicBezTo>
                  <a:cubicBezTo>
                    <a:pt x="8640" y="9908"/>
                    <a:pt x="8806" y="11876"/>
                    <a:pt x="9841" y="13277"/>
                  </a:cubicBezTo>
                  <a:cubicBezTo>
                    <a:pt x="9336" y="13169"/>
                    <a:pt x="8826" y="13116"/>
                    <a:pt x="8318" y="13116"/>
                  </a:cubicBezTo>
                  <a:cubicBezTo>
                    <a:pt x="5839" y="13116"/>
                    <a:pt x="3425" y="14376"/>
                    <a:pt x="2068" y="16646"/>
                  </a:cubicBezTo>
                  <a:cubicBezTo>
                    <a:pt x="0" y="20082"/>
                    <a:pt x="1134" y="24552"/>
                    <a:pt x="4570" y="26586"/>
                  </a:cubicBezTo>
                  <a:cubicBezTo>
                    <a:pt x="5237" y="26987"/>
                    <a:pt x="5938" y="27254"/>
                    <a:pt x="6672" y="27420"/>
                  </a:cubicBezTo>
                  <a:cubicBezTo>
                    <a:pt x="6405" y="29188"/>
                    <a:pt x="7172" y="30990"/>
                    <a:pt x="8806" y="31957"/>
                  </a:cubicBezTo>
                  <a:cubicBezTo>
                    <a:pt x="9529" y="32374"/>
                    <a:pt x="10321" y="32582"/>
                    <a:pt x="11087" y="32582"/>
                  </a:cubicBezTo>
                  <a:cubicBezTo>
                    <a:pt x="11240" y="32582"/>
                    <a:pt x="11392" y="32574"/>
                    <a:pt x="11542" y="32557"/>
                  </a:cubicBezTo>
                  <a:cubicBezTo>
                    <a:pt x="11675" y="33325"/>
                    <a:pt x="12142" y="34058"/>
                    <a:pt x="12843" y="34492"/>
                  </a:cubicBezTo>
                  <a:cubicBezTo>
                    <a:pt x="13285" y="34761"/>
                    <a:pt x="13772" y="34887"/>
                    <a:pt x="14252" y="34887"/>
                  </a:cubicBezTo>
                  <a:cubicBezTo>
                    <a:pt x="14605" y="34887"/>
                    <a:pt x="14953" y="34819"/>
                    <a:pt x="15278" y="34692"/>
                  </a:cubicBezTo>
                  <a:cubicBezTo>
                    <a:pt x="15478" y="35259"/>
                    <a:pt x="15878" y="35793"/>
                    <a:pt x="16445" y="36127"/>
                  </a:cubicBezTo>
                  <a:cubicBezTo>
                    <a:pt x="16812" y="36327"/>
                    <a:pt x="17212" y="36460"/>
                    <a:pt x="17613" y="36494"/>
                  </a:cubicBezTo>
                  <a:cubicBezTo>
                    <a:pt x="16879" y="39496"/>
                    <a:pt x="18146" y="42765"/>
                    <a:pt x="20915" y="44433"/>
                  </a:cubicBezTo>
                  <a:cubicBezTo>
                    <a:pt x="22091" y="45134"/>
                    <a:pt x="23379" y="45467"/>
                    <a:pt x="24646" y="45467"/>
                  </a:cubicBezTo>
                  <a:cubicBezTo>
                    <a:pt x="27117" y="45467"/>
                    <a:pt x="29511" y="44202"/>
                    <a:pt x="30856" y="41931"/>
                  </a:cubicBezTo>
                  <a:cubicBezTo>
                    <a:pt x="31856" y="40263"/>
                    <a:pt x="32090" y="38395"/>
                    <a:pt x="31723" y="36627"/>
                  </a:cubicBezTo>
                  <a:lnTo>
                    <a:pt x="31723" y="36627"/>
                  </a:lnTo>
                  <a:cubicBezTo>
                    <a:pt x="32116" y="36739"/>
                    <a:pt x="32517" y="36794"/>
                    <a:pt x="32916" y="36794"/>
                  </a:cubicBezTo>
                  <a:cubicBezTo>
                    <a:pt x="34416" y="36794"/>
                    <a:pt x="35883" y="36022"/>
                    <a:pt x="36726" y="34626"/>
                  </a:cubicBezTo>
                  <a:cubicBezTo>
                    <a:pt x="37760" y="32891"/>
                    <a:pt x="37494" y="30723"/>
                    <a:pt x="36193" y="29288"/>
                  </a:cubicBezTo>
                  <a:cubicBezTo>
                    <a:pt x="37093" y="29255"/>
                    <a:pt x="37927" y="28788"/>
                    <a:pt x="38428" y="27954"/>
                  </a:cubicBezTo>
                  <a:cubicBezTo>
                    <a:pt x="39061" y="26920"/>
                    <a:pt x="38895" y="25619"/>
                    <a:pt x="38127" y="24718"/>
                  </a:cubicBezTo>
                  <a:cubicBezTo>
                    <a:pt x="40562" y="24685"/>
                    <a:pt x="42897" y="23451"/>
                    <a:pt x="44232" y="21216"/>
                  </a:cubicBezTo>
                  <a:cubicBezTo>
                    <a:pt x="46267" y="17780"/>
                    <a:pt x="45166" y="13310"/>
                    <a:pt x="41730" y="11275"/>
                  </a:cubicBezTo>
                  <a:cubicBezTo>
                    <a:pt x="40562" y="10584"/>
                    <a:pt x="39274" y="10250"/>
                    <a:pt x="38001" y="10250"/>
                  </a:cubicBezTo>
                  <a:cubicBezTo>
                    <a:pt x="37493" y="10250"/>
                    <a:pt x="36988" y="10304"/>
                    <a:pt x="36493" y="10408"/>
                  </a:cubicBezTo>
                  <a:cubicBezTo>
                    <a:pt x="36460" y="9508"/>
                    <a:pt x="35993" y="8607"/>
                    <a:pt x="35159" y="8107"/>
                  </a:cubicBezTo>
                  <a:cubicBezTo>
                    <a:pt x="34702" y="7842"/>
                    <a:pt x="34194" y="7717"/>
                    <a:pt x="33696" y="7717"/>
                  </a:cubicBezTo>
                  <a:cubicBezTo>
                    <a:pt x="33503" y="7717"/>
                    <a:pt x="33311" y="7736"/>
                    <a:pt x="33124" y="7773"/>
                  </a:cubicBezTo>
                  <a:cubicBezTo>
                    <a:pt x="33324" y="5138"/>
                    <a:pt x="32056" y="2469"/>
                    <a:pt x="29621" y="1035"/>
                  </a:cubicBezTo>
                  <a:cubicBezTo>
                    <a:pt x="28456" y="334"/>
                    <a:pt x="27172" y="0"/>
                    <a:pt x="25905" y="0"/>
                  </a:cubicBezTo>
                  <a:close/>
                </a:path>
              </a:pathLst>
            </a:custGeom>
            <a:solidFill>
              <a:srgbClr val="9FC5E8">
                <a:alpha val="3411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68" name="Google Shape;2568;p76"/>
            <p:cNvSpPr/>
            <p:nvPr/>
          </p:nvSpPr>
          <p:spPr>
            <a:xfrm>
              <a:off x="4026375" y="3103500"/>
              <a:ext cx="193500" cy="333600"/>
            </a:xfrm>
            <a:custGeom>
              <a:avLst/>
              <a:gdLst/>
              <a:ahLst/>
              <a:cxnLst/>
              <a:rect l="l" t="t" r="r" b="b"/>
              <a:pathLst>
                <a:path w="7740" h="13344" extrusionOk="0">
                  <a:moveTo>
                    <a:pt x="1" y="0"/>
                  </a:moveTo>
                  <a:lnTo>
                    <a:pt x="4938" y="13343"/>
                  </a:lnTo>
                  <a:lnTo>
                    <a:pt x="7740" y="12109"/>
                  </a:lnTo>
                  <a:lnTo>
                    <a:pt x="1" y="0"/>
                  </a:lnTo>
                  <a:close/>
                </a:path>
              </a:pathLst>
            </a:custGeom>
            <a:solidFill>
              <a:srgbClr val="9FC5E8">
                <a:alpha val="3411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69" name="Google Shape;2569;p76"/>
            <p:cNvSpPr/>
            <p:nvPr/>
          </p:nvSpPr>
          <p:spPr>
            <a:xfrm>
              <a:off x="4047225" y="2869175"/>
              <a:ext cx="356950" cy="76725"/>
            </a:xfrm>
            <a:custGeom>
              <a:avLst/>
              <a:gdLst/>
              <a:ahLst/>
              <a:cxnLst/>
              <a:rect l="l" t="t" r="r" b="b"/>
              <a:pathLst>
                <a:path w="14278" h="3069" extrusionOk="0">
                  <a:moveTo>
                    <a:pt x="14277" y="0"/>
                  </a:moveTo>
                  <a:lnTo>
                    <a:pt x="1" y="1635"/>
                  </a:lnTo>
                  <a:lnTo>
                    <a:pt x="14144" y="3069"/>
                  </a:lnTo>
                  <a:lnTo>
                    <a:pt x="14277" y="0"/>
                  </a:lnTo>
                  <a:close/>
                </a:path>
              </a:pathLst>
            </a:custGeom>
            <a:solidFill>
              <a:srgbClr val="9FC5E8">
                <a:alpha val="3411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570" name="Google Shape;2570;p76"/>
          <p:cNvSpPr/>
          <p:nvPr/>
        </p:nvSpPr>
        <p:spPr>
          <a:xfrm>
            <a:off x="7942050" y="2105700"/>
            <a:ext cx="709700" cy="307725"/>
          </a:xfrm>
          <a:custGeom>
            <a:avLst/>
            <a:gdLst/>
            <a:ahLst/>
            <a:cxnLst/>
            <a:rect l="l" t="t" r="r" b="b"/>
            <a:pathLst>
              <a:path w="28388" h="12309" extrusionOk="0">
                <a:moveTo>
                  <a:pt x="18247" y="0"/>
                </a:moveTo>
                <a:cubicBezTo>
                  <a:pt x="13877" y="0"/>
                  <a:pt x="10141" y="2802"/>
                  <a:pt x="8740" y="6738"/>
                </a:cubicBezTo>
                <a:lnTo>
                  <a:pt x="2769" y="6738"/>
                </a:lnTo>
                <a:cubicBezTo>
                  <a:pt x="1234" y="6738"/>
                  <a:pt x="0" y="7973"/>
                  <a:pt x="0" y="9507"/>
                </a:cubicBezTo>
                <a:cubicBezTo>
                  <a:pt x="0" y="11041"/>
                  <a:pt x="1234" y="12309"/>
                  <a:pt x="2769" y="12309"/>
                </a:cubicBezTo>
                <a:lnTo>
                  <a:pt x="25585" y="12309"/>
                </a:lnTo>
                <a:cubicBezTo>
                  <a:pt x="27153" y="12309"/>
                  <a:pt x="28387" y="11041"/>
                  <a:pt x="28387" y="9507"/>
                </a:cubicBezTo>
                <a:cubicBezTo>
                  <a:pt x="28387" y="9407"/>
                  <a:pt x="28387" y="9273"/>
                  <a:pt x="28354" y="9173"/>
                </a:cubicBezTo>
                <a:cubicBezTo>
                  <a:pt x="28087" y="3836"/>
                  <a:pt x="23684" y="0"/>
                  <a:pt x="18247" y="0"/>
                </a:cubicBezTo>
                <a:close/>
              </a:path>
            </a:pathLst>
          </a:custGeom>
          <a:solidFill>
            <a:srgbClr val="F0EF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71" name="Google Shape;2571;p76"/>
          <p:cNvSpPr/>
          <p:nvPr/>
        </p:nvSpPr>
        <p:spPr>
          <a:xfrm flipH="1">
            <a:off x="573950" y="1273863"/>
            <a:ext cx="709700" cy="307725"/>
          </a:xfrm>
          <a:custGeom>
            <a:avLst/>
            <a:gdLst/>
            <a:ahLst/>
            <a:cxnLst/>
            <a:rect l="l" t="t" r="r" b="b"/>
            <a:pathLst>
              <a:path w="28388" h="12309" extrusionOk="0">
                <a:moveTo>
                  <a:pt x="18247" y="0"/>
                </a:moveTo>
                <a:cubicBezTo>
                  <a:pt x="13877" y="0"/>
                  <a:pt x="10141" y="2802"/>
                  <a:pt x="8740" y="6738"/>
                </a:cubicBezTo>
                <a:lnTo>
                  <a:pt x="2769" y="6738"/>
                </a:lnTo>
                <a:cubicBezTo>
                  <a:pt x="1234" y="6738"/>
                  <a:pt x="0" y="7973"/>
                  <a:pt x="0" y="9507"/>
                </a:cubicBezTo>
                <a:cubicBezTo>
                  <a:pt x="0" y="11041"/>
                  <a:pt x="1234" y="12309"/>
                  <a:pt x="2769" y="12309"/>
                </a:cubicBezTo>
                <a:lnTo>
                  <a:pt x="25585" y="12309"/>
                </a:lnTo>
                <a:cubicBezTo>
                  <a:pt x="27153" y="12309"/>
                  <a:pt x="28387" y="11041"/>
                  <a:pt x="28387" y="9507"/>
                </a:cubicBezTo>
                <a:cubicBezTo>
                  <a:pt x="28387" y="9407"/>
                  <a:pt x="28387" y="9273"/>
                  <a:pt x="28354" y="9173"/>
                </a:cubicBezTo>
                <a:cubicBezTo>
                  <a:pt x="28087" y="3836"/>
                  <a:pt x="23684" y="0"/>
                  <a:pt x="18247" y="0"/>
                </a:cubicBezTo>
                <a:close/>
              </a:path>
            </a:pathLst>
          </a:custGeom>
          <a:solidFill>
            <a:srgbClr val="F0EF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572" name="Google Shape;2572;p76"/>
          <p:cNvGrpSpPr/>
          <p:nvPr/>
        </p:nvGrpSpPr>
        <p:grpSpPr>
          <a:xfrm>
            <a:off x="586429" y="4192975"/>
            <a:ext cx="253593" cy="322744"/>
            <a:chOff x="3828325" y="875775"/>
            <a:chExt cx="330501" cy="420623"/>
          </a:xfrm>
        </p:grpSpPr>
        <p:sp>
          <p:nvSpPr>
            <p:cNvPr id="2573" name="Google Shape;2573;p76"/>
            <p:cNvSpPr/>
            <p:nvPr/>
          </p:nvSpPr>
          <p:spPr>
            <a:xfrm>
              <a:off x="3884094" y="1119247"/>
              <a:ext cx="53711" cy="53776"/>
            </a:xfrm>
            <a:custGeom>
              <a:avLst/>
              <a:gdLst/>
              <a:ahLst/>
              <a:cxnLst/>
              <a:rect l="l" t="t" r="r" b="b"/>
              <a:pathLst>
                <a:path w="835" h="836" extrusionOk="0">
                  <a:moveTo>
                    <a:pt x="474" y="1"/>
                  </a:moveTo>
                  <a:cubicBezTo>
                    <a:pt x="323" y="1"/>
                    <a:pt x="155" y="120"/>
                    <a:pt x="100" y="285"/>
                  </a:cubicBezTo>
                  <a:cubicBezTo>
                    <a:pt x="0" y="485"/>
                    <a:pt x="67" y="719"/>
                    <a:pt x="234" y="819"/>
                  </a:cubicBezTo>
                  <a:cubicBezTo>
                    <a:pt x="269" y="830"/>
                    <a:pt x="305" y="836"/>
                    <a:pt x="340" y="836"/>
                  </a:cubicBezTo>
                  <a:cubicBezTo>
                    <a:pt x="502" y="836"/>
                    <a:pt x="652" y="716"/>
                    <a:pt x="734" y="552"/>
                  </a:cubicBezTo>
                  <a:cubicBezTo>
                    <a:pt x="834" y="352"/>
                    <a:pt x="734" y="118"/>
                    <a:pt x="567" y="18"/>
                  </a:cubicBezTo>
                  <a:cubicBezTo>
                    <a:pt x="538" y="6"/>
                    <a:pt x="506" y="1"/>
                    <a:pt x="474"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74" name="Google Shape;2574;p76"/>
            <p:cNvSpPr/>
            <p:nvPr/>
          </p:nvSpPr>
          <p:spPr>
            <a:xfrm>
              <a:off x="3918444" y="1068109"/>
              <a:ext cx="126656" cy="79699"/>
            </a:xfrm>
            <a:custGeom>
              <a:avLst/>
              <a:gdLst/>
              <a:ahLst/>
              <a:cxnLst/>
              <a:rect l="l" t="t" r="r" b="b"/>
              <a:pathLst>
                <a:path w="1969" h="1239" extrusionOk="0">
                  <a:moveTo>
                    <a:pt x="1114" y="1"/>
                  </a:moveTo>
                  <a:cubicBezTo>
                    <a:pt x="642" y="1"/>
                    <a:pt x="123" y="511"/>
                    <a:pt x="0" y="880"/>
                  </a:cubicBezTo>
                  <a:lnTo>
                    <a:pt x="0" y="1180"/>
                  </a:lnTo>
                  <a:cubicBezTo>
                    <a:pt x="43" y="1223"/>
                    <a:pt x="86" y="1238"/>
                    <a:pt x="130" y="1238"/>
                  </a:cubicBezTo>
                  <a:cubicBezTo>
                    <a:pt x="223" y="1238"/>
                    <a:pt x="320" y="1169"/>
                    <a:pt x="434" y="1147"/>
                  </a:cubicBezTo>
                  <a:cubicBezTo>
                    <a:pt x="551" y="1108"/>
                    <a:pt x="668" y="1091"/>
                    <a:pt x="785" y="1091"/>
                  </a:cubicBezTo>
                  <a:cubicBezTo>
                    <a:pt x="868" y="1091"/>
                    <a:pt x="951" y="1099"/>
                    <a:pt x="1034" y="1113"/>
                  </a:cubicBezTo>
                  <a:cubicBezTo>
                    <a:pt x="1188" y="1113"/>
                    <a:pt x="1349" y="1156"/>
                    <a:pt x="1488" y="1156"/>
                  </a:cubicBezTo>
                  <a:cubicBezTo>
                    <a:pt x="1650" y="1156"/>
                    <a:pt x="1781" y="1098"/>
                    <a:pt x="1835" y="846"/>
                  </a:cubicBezTo>
                  <a:cubicBezTo>
                    <a:pt x="1968" y="446"/>
                    <a:pt x="1601" y="113"/>
                    <a:pt x="1234" y="12"/>
                  </a:cubicBezTo>
                  <a:cubicBezTo>
                    <a:pt x="1195" y="5"/>
                    <a:pt x="1155" y="1"/>
                    <a:pt x="1114"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75" name="Google Shape;2575;p76"/>
            <p:cNvSpPr/>
            <p:nvPr/>
          </p:nvSpPr>
          <p:spPr>
            <a:xfrm>
              <a:off x="3828325" y="1159001"/>
              <a:ext cx="81564" cy="135211"/>
            </a:xfrm>
            <a:custGeom>
              <a:avLst/>
              <a:gdLst/>
              <a:ahLst/>
              <a:cxnLst/>
              <a:rect l="l" t="t" r="r" b="b"/>
              <a:pathLst>
                <a:path w="1268" h="2102" extrusionOk="0">
                  <a:moveTo>
                    <a:pt x="1234" y="0"/>
                  </a:moveTo>
                  <a:cubicBezTo>
                    <a:pt x="1168" y="0"/>
                    <a:pt x="1101" y="134"/>
                    <a:pt x="1068" y="167"/>
                  </a:cubicBezTo>
                  <a:cubicBezTo>
                    <a:pt x="1001" y="267"/>
                    <a:pt x="934" y="334"/>
                    <a:pt x="867" y="434"/>
                  </a:cubicBezTo>
                  <a:cubicBezTo>
                    <a:pt x="734" y="601"/>
                    <a:pt x="634" y="768"/>
                    <a:pt x="534" y="968"/>
                  </a:cubicBezTo>
                  <a:cubicBezTo>
                    <a:pt x="400" y="1135"/>
                    <a:pt x="300" y="1335"/>
                    <a:pt x="234" y="1535"/>
                  </a:cubicBezTo>
                  <a:cubicBezTo>
                    <a:pt x="134" y="1702"/>
                    <a:pt x="33" y="1902"/>
                    <a:pt x="0" y="2102"/>
                  </a:cubicBezTo>
                  <a:cubicBezTo>
                    <a:pt x="67" y="1935"/>
                    <a:pt x="134" y="1735"/>
                    <a:pt x="234" y="1568"/>
                  </a:cubicBezTo>
                  <a:cubicBezTo>
                    <a:pt x="334" y="1401"/>
                    <a:pt x="400" y="1201"/>
                    <a:pt x="500" y="1035"/>
                  </a:cubicBezTo>
                  <a:cubicBezTo>
                    <a:pt x="634" y="868"/>
                    <a:pt x="734" y="701"/>
                    <a:pt x="834" y="534"/>
                  </a:cubicBezTo>
                  <a:cubicBezTo>
                    <a:pt x="901" y="467"/>
                    <a:pt x="967" y="367"/>
                    <a:pt x="1034" y="301"/>
                  </a:cubicBezTo>
                  <a:cubicBezTo>
                    <a:pt x="1068" y="234"/>
                    <a:pt x="1101" y="201"/>
                    <a:pt x="1134" y="167"/>
                  </a:cubicBezTo>
                  <a:cubicBezTo>
                    <a:pt x="1168" y="134"/>
                    <a:pt x="1201" y="101"/>
                    <a:pt x="1234" y="67"/>
                  </a:cubicBezTo>
                  <a:cubicBezTo>
                    <a:pt x="1268" y="67"/>
                    <a:pt x="1268" y="67"/>
                    <a:pt x="1268" y="34"/>
                  </a:cubicBezTo>
                  <a:cubicBezTo>
                    <a:pt x="1268" y="34"/>
                    <a:pt x="1234" y="0"/>
                    <a:pt x="1234"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76" name="Google Shape;2576;p76"/>
            <p:cNvSpPr/>
            <p:nvPr/>
          </p:nvSpPr>
          <p:spPr>
            <a:xfrm>
              <a:off x="3839003" y="1079623"/>
              <a:ext cx="77319" cy="60144"/>
            </a:xfrm>
            <a:custGeom>
              <a:avLst/>
              <a:gdLst/>
              <a:ahLst/>
              <a:cxnLst/>
              <a:rect l="l" t="t" r="r" b="b"/>
              <a:pathLst>
                <a:path w="1202" h="935" extrusionOk="0">
                  <a:moveTo>
                    <a:pt x="1" y="0"/>
                  </a:moveTo>
                  <a:cubicBezTo>
                    <a:pt x="1" y="0"/>
                    <a:pt x="1" y="34"/>
                    <a:pt x="1" y="34"/>
                  </a:cubicBezTo>
                  <a:cubicBezTo>
                    <a:pt x="501" y="200"/>
                    <a:pt x="902" y="534"/>
                    <a:pt x="1202" y="934"/>
                  </a:cubicBezTo>
                  <a:cubicBezTo>
                    <a:pt x="935" y="501"/>
                    <a:pt x="501" y="200"/>
                    <a:pt x="1"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77" name="Google Shape;2577;p76"/>
            <p:cNvSpPr/>
            <p:nvPr/>
          </p:nvSpPr>
          <p:spPr>
            <a:xfrm>
              <a:off x="3845435" y="1103230"/>
              <a:ext cx="58021" cy="37501"/>
            </a:xfrm>
            <a:custGeom>
              <a:avLst/>
              <a:gdLst/>
              <a:ahLst/>
              <a:cxnLst/>
              <a:rect l="l" t="t" r="r" b="b"/>
              <a:pathLst>
                <a:path w="902" h="583" extrusionOk="0">
                  <a:moveTo>
                    <a:pt x="1" y="0"/>
                  </a:moveTo>
                  <a:lnTo>
                    <a:pt x="1" y="0"/>
                  </a:lnTo>
                  <a:cubicBezTo>
                    <a:pt x="301" y="167"/>
                    <a:pt x="601" y="334"/>
                    <a:pt x="868" y="567"/>
                  </a:cubicBezTo>
                  <a:cubicBezTo>
                    <a:pt x="868" y="578"/>
                    <a:pt x="872" y="582"/>
                    <a:pt x="877" y="582"/>
                  </a:cubicBezTo>
                  <a:cubicBezTo>
                    <a:pt x="887" y="582"/>
                    <a:pt x="902" y="567"/>
                    <a:pt x="902" y="567"/>
                  </a:cubicBezTo>
                  <a:cubicBezTo>
                    <a:pt x="601" y="334"/>
                    <a:pt x="335" y="134"/>
                    <a:pt x="1"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78" name="Google Shape;2578;p76"/>
            <p:cNvSpPr/>
            <p:nvPr/>
          </p:nvSpPr>
          <p:spPr>
            <a:xfrm>
              <a:off x="3939864" y="1116610"/>
              <a:ext cx="68763" cy="179788"/>
            </a:xfrm>
            <a:custGeom>
              <a:avLst/>
              <a:gdLst/>
              <a:ahLst/>
              <a:cxnLst/>
              <a:rect l="l" t="t" r="r" b="b"/>
              <a:pathLst>
                <a:path w="1069" h="2795" extrusionOk="0">
                  <a:moveTo>
                    <a:pt x="413" y="1"/>
                  </a:moveTo>
                  <a:cubicBezTo>
                    <a:pt x="401" y="1"/>
                    <a:pt x="384" y="9"/>
                    <a:pt x="368" y="26"/>
                  </a:cubicBezTo>
                  <a:cubicBezTo>
                    <a:pt x="268" y="259"/>
                    <a:pt x="201" y="526"/>
                    <a:pt x="101" y="793"/>
                  </a:cubicBezTo>
                  <a:cubicBezTo>
                    <a:pt x="67" y="893"/>
                    <a:pt x="1" y="993"/>
                    <a:pt x="34" y="1126"/>
                  </a:cubicBezTo>
                  <a:cubicBezTo>
                    <a:pt x="67" y="1260"/>
                    <a:pt x="101" y="1393"/>
                    <a:pt x="134" y="1527"/>
                  </a:cubicBezTo>
                  <a:cubicBezTo>
                    <a:pt x="167" y="1660"/>
                    <a:pt x="201" y="1827"/>
                    <a:pt x="234" y="1960"/>
                  </a:cubicBezTo>
                  <a:cubicBezTo>
                    <a:pt x="268" y="2027"/>
                    <a:pt x="368" y="2127"/>
                    <a:pt x="434" y="2194"/>
                  </a:cubicBezTo>
                  <a:cubicBezTo>
                    <a:pt x="634" y="2394"/>
                    <a:pt x="835" y="2594"/>
                    <a:pt x="1068" y="2794"/>
                  </a:cubicBezTo>
                  <a:cubicBezTo>
                    <a:pt x="1068" y="2794"/>
                    <a:pt x="1068" y="2761"/>
                    <a:pt x="1068" y="2761"/>
                  </a:cubicBezTo>
                  <a:cubicBezTo>
                    <a:pt x="901" y="2594"/>
                    <a:pt x="735" y="2427"/>
                    <a:pt x="568" y="2261"/>
                  </a:cubicBezTo>
                  <a:cubicBezTo>
                    <a:pt x="468" y="2194"/>
                    <a:pt x="368" y="2094"/>
                    <a:pt x="301" y="1960"/>
                  </a:cubicBezTo>
                  <a:cubicBezTo>
                    <a:pt x="234" y="1860"/>
                    <a:pt x="234" y="1694"/>
                    <a:pt x="201" y="1560"/>
                  </a:cubicBezTo>
                  <a:cubicBezTo>
                    <a:pt x="167" y="1460"/>
                    <a:pt x="134" y="1327"/>
                    <a:pt x="101" y="1193"/>
                  </a:cubicBezTo>
                  <a:cubicBezTo>
                    <a:pt x="67" y="1026"/>
                    <a:pt x="101" y="893"/>
                    <a:pt x="167" y="760"/>
                  </a:cubicBezTo>
                  <a:cubicBezTo>
                    <a:pt x="268" y="526"/>
                    <a:pt x="334" y="259"/>
                    <a:pt x="434" y="26"/>
                  </a:cubicBezTo>
                  <a:cubicBezTo>
                    <a:pt x="434" y="9"/>
                    <a:pt x="426" y="1"/>
                    <a:pt x="413"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79" name="Google Shape;2579;p76"/>
            <p:cNvSpPr/>
            <p:nvPr/>
          </p:nvSpPr>
          <p:spPr>
            <a:xfrm>
              <a:off x="3957039" y="1118733"/>
              <a:ext cx="85874" cy="169046"/>
            </a:xfrm>
            <a:custGeom>
              <a:avLst/>
              <a:gdLst/>
              <a:ahLst/>
              <a:cxnLst/>
              <a:rect l="l" t="t" r="r" b="b"/>
              <a:pathLst>
                <a:path w="1335" h="2628" extrusionOk="0">
                  <a:moveTo>
                    <a:pt x="217" y="1"/>
                  </a:moveTo>
                  <a:cubicBezTo>
                    <a:pt x="209" y="1"/>
                    <a:pt x="201" y="9"/>
                    <a:pt x="201" y="26"/>
                  </a:cubicBezTo>
                  <a:cubicBezTo>
                    <a:pt x="134" y="293"/>
                    <a:pt x="101" y="560"/>
                    <a:pt x="34" y="827"/>
                  </a:cubicBezTo>
                  <a:cubicBezTo>
                    <a:pt x="34" y="960"/>
                    <a:pt x="1" y="1060"/>
                    <a:pt x="34" y="1160"/>
                  </a:cubicBezTo>
                  <a:cubicBezTo>
                    <a:pt x="101" y="1294"/>
                    <a:pt x="134" y="1427"/>
                    <a:pt x="201" y="1560"/>
                  </a:cubicBezTo>
                  <a:cubicBezTo>
                    <a:pt x="267" y="1694"/>
                    <a:pt x="301" y="1827"/>
                    <a:pt x="367" y="1961"/>
                  </a:cubicBezTo>
                  <a:cubicBezTo>
                    <a:pt x="434" y="2061"/>
                    <a:pt x="534" y="2094"/>
                    <a:pt x="601" y="2161"/>
                  </a:cubicBezTo>
                  <a:cubicBezTo>
                    <a:pt x="868" y="2328"/>
                    <a:pt x="1101" y="2494"/>
                    <a:pt x="1335" y="2628"/>
                  </a:cubicBezTo>
                  <a:cubicBezTo>
                    <a:pt x="1168" y="2494"/>
                    <a:pt x="968" y="2361"/>
                    <a:pt x="768" y="2228"/>
                  </a:cubicBezTo>
                  <a:cubicBezTo>
                    <a:pt x="668" y="2161"/>
                    <a:pt x="534" y="2061"/>
                    <a:pt x="434" y="1961"/>
                  </a:cubicBezTo>
                  <a:cubicBezTo>
                    <a:pt x="367" y="1861"/>
                    <a:pt x="334" y="1727"/>
                    <a:pt x="267" y="1594"/>
                  </a:cubicBezTo>
                  <a:cubicBezTo>
                    <a:pt x="234" y="1460"/>
                    <a:pt x="167" y="1360"/>
                    <a:pt x="134" y="1227"/>
                  </a:cubicBezTo>
                  <a:cubicBezTo>
                    <a:pt x="67" y="1093"/>
                    <a:pt x="67" y="960"/>
                    <a:pt x="101" y="793"/>
                  </a:cubicBezTo>
                  <a:cubicBezTo>
                    <a:pt x="167" y="526"/>
                    <a:pt x="201" y="293"/>
                    <a:pt x="234" y="26"/>
                  </a:cubicBezTo>
                  <a:cubicBezTo>
                    <a:pt x="234" y="9"/>
                    <a:pt x="226" y="1"/>
                    <a:pt x="217"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80" name="Google Shape;2580;p76"/>
            <p:cNvSpPr/>
            <p:nvPr/>
          </p:nvSpPr>
          <p:spPr>
            <a:xfrm>
              <a:off x="3974213" y="1103745"/>
              <a:ext cx="105171" cy="153994"/>
            </a:xfrm>
            <a:custGeom>
              <a:avLst/>
              <a:gdLst/>
              <a:ahLst/>
              <a:cxnLst/>
              <a:rect l="l" t="t" r="r" b="b"/>
              <a:pathLst>
                <a:path w="1635" h="2394" extrusionOk="0">
                  <a:moveTo>
                    <a:pt x="50" y="0"/>
                  </a:moveTo>
                  <a:cubicBezTo>
                    <a:pt x="42" y="0"/>
                    <a:pt x="34" y="9"/>
                    <a:pt x="34" y="26"/>
                  </a:cubicBezTo>
                  <a:cubicBezTo>
                    <a:pt x="34" y="292"/>
                    <a:pt x="34" y="559"/>
                    <a:pt x="34" y="859"/>
                  </a:cubicBezTo>
                  <a:cubicBezTo>
                    <a:pt x="34" y="960"/>
                    <a:pt x="0" y="1060"/>
                    <a:pt x="67" y="1160"/>
                  </a:cubicBezTo>
                  <a:cubicBezTo>
                    <a:pt x="134" y="1293"/>
                    <a:pt x="234" y="1427"/>
                    <a:pt x="301" y="1527"/>
                  </a:cubicBezTo>
                  <a:cubicBezTo>
                    <a:pt x="401" y="1660"/>
                    <a:pt x="467" y="1760"/>
                    <a:pt x="567" y="1894"/>
                  </a:cubicBezTo>
                  <a:cubicBezTo>
                    <a:pt x="634" y="1960"/>
                    <a:pt x="734" y="1994"/>
                    <a:pt x="834" y="2027"/>
                  </a:cubicBezTo>
                  <a:cubicBezTo>
                    <a:pt x="1101" y="2160"/>
                    <a:pt x="1335" y="2260"/>
                    <a:pt x="1635" y="2394"/>
                  </a:cubicBezTo>
                  <a:cubicBezTo>
                    <a:pt x="1635" y="2394"/>
                    <a:pt x="1635" y="2394"/>
                    <a:pt x="1635" y="2361"/>
                  </a:cubicBezTo>
                  <a:cubicBezTo>
                    <a:pt x="1401" y="2260"/>
                    <a:pt x="1201" y="2160"/>
                    <a:pt x="968" y="2060"/>
                  </a:cubicBezTo>
                  <a:cubicBezTo>
                    <a:pt x="868" y="2027"/>
                    <a:pt x="734" y="1960"/>
                    <a:pt x="634" y="1894"/>
                  </a:cubicBezTo>
                  <a:cubicBezTo>
                    <a:pt x="534" y="1793"/>
                    <a:pt x="467" y="1660"/>
                    <a:pt x="401" y="1560"/>
                  </a:cubicBezTo>
                  <a:cubicBezTo>
                    <a:pt x="301" y="1427"/>
                    <a:pt x="234" y="1326"/>
                    <a:pt x="167" y="1226"/>
                  </a:cubicBezTo>
                  <a:cubicBezTo>
                    <a:pt x="67" y="1093"/>
                    <a:pt x="67" y="960"/>
                    <a:pt x="67" y="793"/>
                  </a:cubicBezTo>
                  <a:cubicBezTo>
                    <a:pt x="67" y="526"/>
                    <a:pt x="67" y="259"/>
                    <a:pt x="67" y="26"/>
                  </a:cubicBezTo>
                  <a:cubicBezTo>
                    <a:pt x="67" y="9"/>
                    <a:pt x="59" y="0"/>
                    <a:pt x="50"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81" name="Google Shape;2581;p76"/>
            <p:cNvSpPr/>
            <p:nvPr/>
          </p:nvSpPr>
          <p:spPr>
            <a:xfrm>
              <a:off x="3982768" y="1104388"/>
              <a:ext cx="126656" cy="134053"/>
            </a:xfrm>
            <a:custGeom>
              <a:avLst/>
              <a:gdLst/>
              <a:ahLst/>
              <a:cxnLst/>
              <a:rect l="l" t="t" r="r" b="b"/>
              <a:pathLst>
                <a:path w="1969" h="2084" extrusionOk="0">
                  <a:moveTo>
                    <a:pt x="26" y="1"/>
                  </a:moveTo>
                  <a:cubicBezTo>
                    <a:pt x="16" y="1"/>
                    <a:pt x="1" y="16"/>
                    <a:pt x="1" y="16"/>
                  </a:cubicBezTo>
                  <a:cubicBezTo>
                    <a:pt x="34" y="282"/>
                    <a:pt x="68" y="583"/>
                    <a:pt x="134" y="849"/>
                  </a:cubicBezTo>
                  <a:cubicBezTo>
                    <a:pt x="134" y="950"/>
                    <a:pt x="168" y="1050"/>
                    <a:pt x="234" y="1150"/>
                  </a:cubicBezTo>
                  <a:cubicBezTo>
                    <a:pt x="334" y="1250"/>
                    <a:pt x="434" y="1350"/>
                    <a:pt x="535" y="1483"/>
                  </a:cubicBezTo>
                  <a:cubicBezTo>
                    <a:pt x="635" y="1583"/>
                    <a:pt x="735" y="1683"/>
                    <a:pt x="835" y="1783"/>
                  </a:cubicBezTo>
                  <a:cubicBezTo>
                    <a:pt x="901" y="1850"/>
                    <a:pt x="1002" y="1850"/>
                    <a:pt x="1102" y="1884"/>
                  </a:cubicBezTo>
                  <a:cubicBezTo>
                    <a:pt x="1402" y="1950"/>
                    <a:pt x="1669" y="2017"/>
                    <a:pt x="1969" y="2084"/>
                  </a:cubicBezTo>
                  <a:cubicBezTo>
                    <a:pt x="1735" y="2017"/>
                    <a:pt x="1502" y="1950"/>
                    <a:pt x="1268" y="1884"/>
                  </a:cubicBezTo>
                  <a:cubicBezTo>
                    <a:pt x="1135" y="1850"/>
                    <a:pt x="1002" y="1817"/>
                    <a:pt x="901" y="1750"/>
                  </a:cubicBezTo>
                  <a:cubicBezTo>
                    <a:pt x="768" y="1683"/>
                    <a:pt x="701" y="1550"/>
                    <a:pt x="601" y="1483"/>
                  </a:cubicBezTo>
                  <a:cubicBezTo>
                    <a:pt x="501" y="1383"/>
                    <a:pt x="434" y="1283"/>
                    <a:pt x="334" y="1183"/>
                  </a:cubicBezTo>
                  <a:cubicBezTo>
                    <a:pt x="201" y="1050"/>
                    <a:pt x="201" y="916"/>
                    <a:pt x="168" y="783"/>
                  </a:cubicBezTo>
                  <a:cubicBezTo>
                    <a:pt x="134" y="516"/>
                    <a:pt x="68" y="282"/>
                    <a:pt x="34" y="16"/>
                  </a:cubicBezTo>
                  <a:cubicBezTo>
                    <a:pt x="34" y="4"/>
                    <a:pt x="30" y="1"/>
                    <a:pt x="26"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82" name="Google Shape;2582;p76"/>
            <p:cNvSpPr/>
            <p:nvPr/>
          </p:nvSpPr>
          <p:spPr>
            <a:xfrm>
              <a:off x="3948483" y="875775"/>
              <a:ext cx="109481" cy="223208"/>
            </a:xfrm>
            <a:custGeom>
              <a:avLst/>
              <a:gdLst/>
              <a:ahLst/>
              <a:cxnLst/>
              <a:rect l="l" t="t" r="r" b="b"/>
              <a:pathLst>
                <a:path w="1702" h="3470" extrusionOk="0">
                  <a:moveTo>
                    <a:pt x="0" y="3469"/>
                  </a:moveTo>
                  <a:cubicBezTo>
                    <a:pt x="0" y="2836"/>
                    <a:pt x="267" y="2102"/>
                    <a:pt x="467" y="1535"/>
                  </a:cubicBezTo>
                  <a:cubicBezTo>
                    <a:pt x="634" y="1101"/>
                    <a:pt x="834" y="534"/>
                    <a:pt x="1168" y="234"/>
                  </a:cubicBezTo>
                  <a:cubicBezTo>
                    <a:pt x="1401" y="0"/>
                    <a:pt x="1668" y="34"/>
                    <a:pt x="1668" y="367"/>
                  </a:cubicBezTo>
                  <a:cubicBezTo>
                    <a:pt x="1701" y="968"/>
                    <a:pt x="1334" y="1601"/>
                    <a:pt x="1068" y="2135"/>
                  </a:cubicBezTo>
                  <a:cubicBezTo>
                    <a:pt x="901" y="2402"/>
                    <a:pt x="734" y="2702"/>
                    <a:pt x="534" y="2969"/>
                  </a:cubicBezTo>
                  <a:cubicBezTo>
                    <a:pt x="434" y="3103"/>
                    <a:pt x="300" y="3236"/>
                    <a:pt x="200" y="3369"/>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83" name="Google Shape;2583;p76"/>
            <p:cNvSpPr/>
            <p:nvPr/>
          </p:nvSpPr>
          <p:spPr>
            <a:xfrm>
              <a:off x="3866920" y="903628"/>
              <a:ext cx="83751" cy="216840"/>
            </a:xfrm>
            <a:custGeom>
              <a:avLst/>
              <a:gdLst/>
              <a:ahLst/>
              <a:cxnLst/>
              <a:rect l="l" t="t" r="r" b="b"/>
              <a:pathLst>
                <a:path w="1302" h="3371" extrusionOk="0">
                  <a:moveTo>
                    <a:pt x="1235" y="3370"/>
                  </a:moveTo>
                  <a:cubicBezTo>
                    <a:pt x="834" y="2936"/>
                    <a:pt x="601" y="2269"/>
                    <a:pt x="367" y="1736"/>
                  </a:cubicBezTo>
                  <a:cubicBezTo>
                    <a:pt x="201" y="1369"/>
                    <a:pt x="1" y="835"/>
                    <a:pt x="34" y="435"/>
                  </a:cubicBezTo>
                  <a:cubicBezTo>
                    <a:pt x="67" y="134"/>
                    <a:pt x="267" y="1"/>
                    <a:pt x="468" y="234"/>
                  </a:cubicBezTo>
                  <a:cubicBezTo>
                    <a:pt x="868" y="635"/>
                    <a:pt x="1001" y="1302"/>
                    <a:pt x="1135" y="1802"/>
                  </a:cubicBezTo>
                  <a:cubicBezTo>
                    <a:pt x="1201" y="2102"/>
                    <a:pt x="1268" y="2403"/>
                    <a:pt x="1301" y="2703"/>
                  </a:cubicBezTo>
                  <a:cubicBezTo>
                    <a:pt x="1301" y="2870"/>
                    <a:pt x="1268" y="3036"/>
                    <a:pt x="1301" y="3203"/>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84" name="Google Shape;2584;p76"/>
            <p:cNvSpPr/>
            <p:nvPr/>
          </p:nvSpPr>
          <p:spPr>
            <a:xfrm>
              <a:off x="4019241" y="1098663"/>
              <a:ext cx="139585" cy="73009"/>
            </a:xfrm>
            <a:custGeom>
              <a:avLst/>
              <a:gdLst/>
              <a:ahLst/>
              <a:cxnLst/>
              <a:rect l="l" t="t" r="r" b="b"/>
              <a:pathLst>
                <a:path w="2170" h="1135" extrusionOk="0">
                  <a:moveTo>
                    <a:pt x="175" y="0"/>
                  </a:moveTo>
                  <a:cubicBezTo>
                    <a:pt x="127" y="0"/>
                    <a:pt x="80" y="2"/>
                    <a:pt x="34" y="4"/>
                  </a:cubicBezTo>
                  <a:lnTo>
                    <a:pt x="1" y="271"/>
                  </a:lnTo>
                  <a:cubicBezTo>
                    <a:pt x="5" y="271"/>
                    <a:pt x="9" y="271"/>
                    <a:pt x="13" y="271"/>
                  </a:cubicBezTo>
                  <a:cubicBezTo>
                    <a:pt x="302" y="271"/>
                    <a:pt x="1437" y="1135"/>
                    <a:pt x="1919" y="1135"/>
                  </a:cubicBezTo>
                  <a:cubicBezTo>
                    <a:pt x="2042" y="1135"/>
                    <a:pt x="2122" y="1079"/>
                    <a:pt x="2136" y="938"/>
                  </a:cubicBezTo>
                  <a:cubicBezTo>
                    <a:pt x="2169" y="638"/>
                    <a:pt x="1902" y="438"/>
                    <a:pt x="1702" y="338"/>
                  </a:cubicBezTo>
                  <a:cubicBezTo>
                    <a:pt x="1245" y="155"/>
                    <a:pt x="677" y="0"/>
                    <a:pt x="175" y="0"/>
                  </a:cubicBez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585" name="Google Shape;2585;p76"/>
          <p:cNvGrpSpPr/>
          <p:nvPr/>
        </p:nvGrpSpPr>
        <p:grpSpPr>
          <a:xfrm rot="-1286283" flipH="1">
            <a:off x="8303997" y="1223768"/>
            <a:ext cx="253553" cy="322654"/>
            <a:chOff x="3828325" y="875775"/>
            <a:chExt cx="330501" cy="420623"/>
          </a:xfrm>
        </p:grpSpPr>
        <p:sp>
          <p:nvSpPr>
            <p:cNvPr id="2586" name="Google Shape;2586;p76"/>
            <p:cNvSpPr/>
            <p:nvPr/>
          </p:nvSpPr>
          <p:spPr>
            <a:xfrm>
              <a:off x="3884094" y="1119247"/>
              <a:ext cx="53711" cy="53776"/>
            </a:xfrm>
            <a:custGeom>
              <a:avLst/>
              <a:gdLst/>
              <a:ahLst/>
              <a:cxnLst/>
              <a:rect l="l" t="t" r="r" b="b"/>
              <a:pathLst>
                <a:path w="835" h="836" extrusionOk="0">
                  <a:moveTo>
                    <a:pt x="474" y="1"/>
                  </a:moveTo>
                  <a:cubicBezTo>
                    <a:pt x="323" y="1"/>
                    <a:pt x="155" y="120"/>
                    <a:pt x="100" y="285"/>
                  </a:cubicBezTo>
                  <a:cubicBezTo>
                    <a:pt x="0" y="485"/>
                    <a:pt x="67" y="719"/>
                    <a:pt x="234" y="819"/>
                  </a:cubicBezTo>
                  <a:cubicBezTo>
                    <a:pt x="269" y="830"/>
                    <a:pt x="305" y="836"/>
                    <a:pt x="340" y="836"/>
                  </a:cubicBezTo>
                  <a:cubicBezTo>
                    <a:pt x="502" y="836"/>
                    <a:pt x="652" y="716"/>
                    <a:pt x="734" y="552"/>
                  </a:cubicBezTo>
                  <a:cubicBezTo>
                    <a:pt x="834" y="352"/>
                    <a:pt x="734" y="118"/>
                    <a:pt x="567" y="18"/>
                  </a:cubicBezTo>
                  <a:cubicBezTo>
                    <a:pt x="538" y="6"/>
                    <a:pt x="506" y="1"/>
                    <a:pt x="474" y="1"/>
                  </a:cubicBez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87" name="Google Shape;2587;p76"/>
            <p:cNvSpPr/>
            <p:nvPr/>
          </p:nvSpPr>
          <p:spPr>
            <a:xfrm>
              <a:off x="3918444" y="1068109"/>
              <a:ext cx="126656" cy="79699"/>
            </a:xfrm>
            <a:custGeom>
              <a:avLst/>
              <a:gdLst/>
              <a:ahLst/>
              <a:cxnLst/>
              <a:rect l="l" t="t" r="r" b="b"/>
              <a:pathLst>
                <a:path w="1969" h="1239" extrusionOk="0">
                  <a:moveTo>
                    <a:pt x="1114" y="1"/>
                  </a:moveTo>
                  <a:cubicBezTo>
                    <a:pt x="642" y="1"/>
                    <a:pt x="123" y="511"/>
                    <a:pt x="0" y="880"/>
                  </a:cubicBezTo>
                  <a:lnTo>
                    <a:pt x="0" y="1180"/>
                  </a:lnTo>
                  <a:cubicBezTo>
                    <a:pt x="43" y="1223"/>
                    <a:pt x="86" y="1238"/>
                    <a:pt x="130" y="1238"/>
                  </a:cubicBezTo>
                  <a:cubicBezTo>
                    <a:pt x="223" y="1238"/>
                    <a:pt x="320" y="1169"/>
                    <a:pt x="434" y="1147"/>
                  </a:cubicBezTo>
                  <a:cubicBezTo>
                    <a:pt x="551" y="1108"/>
                    <a:pt x="668" y="1091"/>
                    <a:pt x="785" y="1091"/>
                  </a:cubicBezTo>
                  <a:cubicBezTo>
                    <a:pt x="868" y="1091"/>
                    <a:pt x="951" y="1099"/>
                    <a:pt x="1034" y="1113"/>
                  </a:cubicBezTo>
                  <a:cubicBezTo>
                    <a:pt x="1188" y="1113"/>
                    <a:pt x="1349" y="1156"/>
                    <a:pt x="1488" y="1156"/>
                  </a:cubicBezTo>
                  <a:cubicBezTo>
                    <a:pt x="1650" y="1156"/>
                    <a:pt x="1781" y="1098"/>
                    <a:pt x="1835" y="846"/>
                  </a:cubicBezTo>
                  <a:cubicBezTo>
                    <a:pt x="1968" y="446"/>
                    <a:pt x="1601" y="113"/>
                    <a:pt x="1234" y="12"/>
                  </a:cubicBezTo>
                  <a:cubicBezTo>
                    <a:pt x="1195" y="5"/>
                    <a:pt x="1155" y="1"/>
                    <a:pt x="1114" y="1"/>
                  </a:cubicBez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88" name="Google Shape;2588;p76"/>
            <p:cNvSpPr/>
            <p:nvPr/>
          </p:nvSpPr>
          <p:spPr>
            <a:xfrm>
              <a:off x="3828325" y="1159001"/>
              <a:ext cx="81564" cy="135211"/>
            </a:xfrm>
            <a:custGeom>
              <a:avLst/>
              <a:gdLst/>
              <a:ahLst/>
              <a:cxnLst/>
              <a:rect l="l" t="t" r="r" b="b"/>
              <a:pathLst>
                <a:path w="1268" h="2102" extrusionOk="0">
                  <a:moveTo>
                    <a:pt x="1234" y="0"/>
                  </a:moveTo>
                  <a:cubicBezTo>
                    <a:pt x="1168" y="0"/>
                    <a:pt x="1101" y="134"/>
                    <a:pt x="1068" y="167"/>
                  </a:cubicBezTo>
                  <a:cubicBezTo>
                    <a:pt x="1001" y="267"/>
                    <a:pt x="934" y="334"/>
                    <a:pt x="867" y="434"/>
                  </a:cubicBezTo>
                  <a:cubicBezTo>
                    <a:pt x="734" y="601"/>
                    <a:pt x="634" y="768"/>
                    <a:pt x="534" y="968"/>
                  </a:cubicBezTo>
                  <a:cubicBezTo>
                    <a:pt x="400" y="1135"/>
                    <a:pt x="300" y="1335"/>
                    <a:pt x="234" y="1535"/>
                  </a:cubicBezTo>
                  <a:cubicBezTo>
                    <a:pt x="134" y="1702"/>
                    <a:pt x="33" y="1902"/>
                    <a:pt x="0" y="2102"/>
                  </a:cubicBezTo>
                  <a:cubicBezTo>
                    <a:pt x="67" y="1935"/>
                    <a:pt x="134" y="1735"/>
                    <a:pt x="234" y="1568"/>
                  </a:cubicBezTo>
                  <a:cubicBezTo>
                    <a:pt x="334" y="1401"/>
                    <a:pt x="400" y="1201"/>
                    <a:pt x="500" y="1035"/>
                  </a:cubicBezTo>
                  <a:cubicBezTo>
                    <a:pt x="634" y="868"/>
                    <a:pt x="734" y="701"/>
                    <a:pt x="834" y="534"/>
                  </a:cubicBezTo>
                  <a:cubicBezTo>
                    <a:pt x="901" y="467"/>
                    <a:pt x="967" y="367"/>
                    <a:pt x="1034" y="301"/>
                  </a:cubicBezTo>
                  <a:cubicBezTo>
                    <a:pt x="1068" y="234"/>
                    <a:pt x="1101" y="201"/>
                    <a:pt x="1134" y="167"/>
                  </a:cubicBezTo>
                  <a:cubicBezTo>
                    <a:pt x="1168" y="134"/>
                    <a:pt x="1201" y="101"/>
                    <a:pt x="1234" y="67"/>
                  </a:cubicBezTo>
                  <a:cubicBezTo>
                    <a:pt x="1268" y="67"/>
                    <a:pt x="1268" y="67"/>
                    <a:pt x="1268" y="34"/>
                  </a:cubicBezTo>
                  <a:cubicBezTo>
                    <a:pt x="1268" y="34"/>
                    <a:pt x="1234" y="0"/>
                    <a:pt x="1234"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89" name="Google Shape;2589;p76"/>
            <p:cNvSpPr/>
            <p:nvPr/>
          </p:nvSpPr>
          <p:spPr>
            <a:xfrm>
              <a:off x="3839003" y="1079623"/>
              <a:ext cx="77319" cy="60144"/>
            </a:xfrm>
            <a:custGeom>
              <a:avLst/>
              <a:gdLst/>
              <a:ahLst/>
              <a:cxnLst/>
              <a:rect l="l" t="t" r="r" b="b"/>
              <a:pathLst>
                <a:path w="1202" h="935" extrusionOk="0">
                  <a:moveTo>
                    <a:pt x="1" y="0"/>
                  </a:moveTo>
                  <a:cubicBezTo>
                    <a:pt x="1" y="0"/>
                    <a:pt x="1" y="34"/>
                    <a:pt x="1" y="34"/>
                  </a:cubicBezTo>
                  <a:cubicBezTo>
                    <a:pt x="501" y="200"/>
                    <a:pt x="902" y="534"/>
                    <a:pt x="1202" y="934"/>
                  </a:cubicBezTo>
                  <a:cubicBezTo>
                    <a:pt x="935" y="501"/>
                    <a:pt x="501" y="200"/>
                    <a:pt x="1"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90" name="Google Shape;2590;p76"/>
            <p:cNvSpPr/>
            <p:nvPr/>
          </p:nvSpPr>
          <p:spPr>
            <a:xfrm>
              <a:off x="3845435" y="1103230"/>
              <a:ext cx="58021" cy="37501"/>
            </a:xfrm>
            <a:custGeom>
              <a:avLst/>
              <a:gdLst/>
              <a:ahLst/>
              <a:cxnLst/>
              <a:rect l="l" t="t" r="r" b="b"/>
              <a:pathLst>
                <a:path w="902" h="583" extrusionOk="0">
                  <a:moveTo>
                    <a:pt x="1" y="0"/>
                  </a:moveTo>
                  <a:lnTo>
                    <a:pt x="1" y="0"/>
                  </a:lnTo>
                  <a:cubicBezTo>
                    <a:pt x="301" y="167"/>
                    <a:pt x="601" y="334"/>
                    <a:pt x="868" y="567"/>
                  </a:cubicBezTo>
                  <a:cubicBezTo>
                    <a:pt x="868" y="578"/>
                    <a:pt x="872" y="582"/>
                    <a:pt x="877" y="582"/>
                  </a:cubicBezTo>
                  <a:cubicBezTo>
                    <a:pt x="887" y="582"/>
                    <a:pt x="902" y="567"/>
                    <a:pt x="902" y="567"/>
                  </a:cubicBezTo>
                  <a:cubicBezTo>
                    <a:pt x="601" y="334"/>
                    <a:pt x="335" y="134"/>
                    <a:pt x="1"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91" name="Google Shape;2591;p76"/>
            <p:cNvSpPr/>
            <p:nvPr/>
          </p:nvSpPr>
          <p:spPr>
            <a:xfrm>
              <a:off x="3939864" y="1116610"/>
              <a:ext cx="68763" cy="179788"/>
            </a:xfrm>
            <a:custGeom>
              <a:avLst/>
              <a:gdLst/>
              <a:ahLst/>
              <a:cxnLst/>
              <a:rect l="l" t="t" r="r" b="b"/>
              <a:pathLst>
                <a:path w="1069" h="2795" extrusionOk="0">
                  <a:moveTo>
                    <a:pt x="413" y="1"/>
                  </a:moveTo>
                  <a:cubicBezTo>
                    <a:pt x="401" y="1"/>
                    <a:pt x="384" y="9"/>
                    <a:pt x="368" y="26"/>
                  </a:cubicBezTo>
                  <a:cubicBezTo>
                    <a:pt x="268" y="259"/>
                    <a:pt x="201" y="526"/>
                    <a:pt x="101" y="793"/>
                  </a:cubicBezTo>
                  <a:cubicBezTo>
                    <a:pt x="67" y="893"/>
                    <a:pt x="1" y="993"/>
                    <a:pt x="34" y="1126"/>
                  </a:cubicBezTo>
                  <a:cubicBezTo>
                    <a:pt x="67" y="1260"/>
                    <a:pt x="101" y="1393"/>
                    <a:pt x="134" y="1527"/>
                  </a:cubicBezTo>
                  <a:cubicBezTo>
                    <a:pt x="167" y="1660"/>
                    <a:pt x="201" y="1827"/>
                    <a:pt x="234" y="1960"/>
                  </a:cubicBezTo>
                  <a:cubicBezTo>
                    <a:pt x="268" y="2027"/>
                    <a:pt x="368" y="2127"/>
                    <a:pt x="434" y="2194"/>
                  </a:cubicBezTo>
                  <a:cubicBezTo>
                    <a:pt x="634" y="2394"/>
                    <a:pt x="835" y="2594"/>
                    <a:pt x="1068" y="2794"/>
                  </a:cubicBezTo>
                  <a:cubicBezTo>
                    <a:pt x="1068" y="2794"/>
                    <a:pt x="1068" y="2761"/>
                    <a:pt x="1068" y="2761"/>
                  </a:cubicBezTo>
                  <a:cubicBezTo>
                    <a:pt x="901" y="2594"/>
                    <a:pt x="735" y="2427"/>
                    <a:pt x="568" y="2261"/>
                  </a:cubicBezTo>
                  <a:cubicBezTo>
                    <a:pt x="468" y="2194"/>
                    <a:pt x="368" y="2094"/>
                    <a:pt x="301" y="1960"/>
                  </a:cubicBezTo>
                  <a:cubicBezTo>
                    <a:pt x="234" y="1860"/>
                    <a:pt x="234" y="1694"/>
                    <a:pt x="201" y="1560"/>
                  </a:cubicBezTo>
                  <a:cubicBezTo>
                    <a:pt x="167" y="1460"/>
                    <a:pt x="134" y="1327"/>
                    <a:pt x="101" y="1193"/>
                  </a:cubicBezTo>
                  <a:cubicBezTo>
                    <a:pt x="67" y="1026"/>
                    <a:pt x="101" y="893"/>
                    <a:pt x="167" y="760"/>
                  </a:cubicBezTo>
                  <a:cubicBezTo>
                    <a:pt x="268" y="526"/>
                    <a:pt x="334" y="259"/>
                    <a:pt x="434" y="26"/>
                  </a:cubicBezTo>
                  <a:cubicBezTo>
                    <a:pt x="434" y="9"/>
                    <a:pt x="426" y="1"/>
                    <a:pt x="413"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92" name="Google Shape;2592;p76"/>
            <p:cNvSpPr/>
            <p:nvPr/>
          </p:nvSpPr>
          <p:spPr>
            <a:xfrm>
              <a:off x="3957039" y="1118733"/>
              <a:ext cx="85874" cy="169046"/>
            </a:xfrm>
            <a:custGeom>
              <a:avLst/>
              <a:gdLst/>
              <a:ahLst/>
              <a:cxnLst/>
              <a:rect l="l" t="t" r="r" b="b"/>
              <a:pathLst>
                <a:path w="1335" h="2628" extrusionOk="0">
                  <a:moveTo>
                    <a:pt x="217" y="1"/>
                  </a:moveTo>
                  <a:cubicBezTo>
                    <a:pt x="209" y="1"/>
                    <a:pt x="201" y="9"/>
                    <a:pt x="201" y="26"/>
                  </a:cubicBezTo>
                  <a:cubicBezTo>
                    <a:pt x="134" y="293"/>
                    <a:pt x="101" y="560"/>
                    <a:pt x="34" y="827"/>
                  </a:cubicBezTo>
                  <a:cubicBezTo>
                    <a:pt x="34" y="960"/>
                    <a:pt x="1" y="1060"/>
                    <a:pt x="34" y="1160"/>
                  </a:cubicBezTo>
                  <a:cubicBezTo>
                    <a:pt x="101" y="1294"/>
                    <a:pt x="134" y="1427"/>
                    <a:pt x="201" y="1560"/>
                  </a:cubicBezTo>
                  <a:cubicBezTo>
                    <a:pt x="267" y="1694"/>
                    <a:pt x="301" y="1827"/>
                    <a:pt x="367" y="1961"/>
                  </a:cubicBezTo>
                  <a:cubicBezTo>
                    <a:pt x="434" y="2061"/>
                    <a:pt x="534" y="2094"/>
                    <a:pt x="601" y="2161"/>
                  </a:cubicBezTo>
                  <a:cubicBezTo>
                    <a:pt x="868" y="2328"/>
                    <a:pt x="1101" y="2494"/>
                    <a:pt x="1335" y="2628"/>
                  </a:cubicBezTo>
                  <a:cubicBezTo>
                    <a:pt x="1168" y="2494"/>
                    <a:pt x="968" y="2361"/>
                    <a:pt x="768" y="2228"/>
                  </a:cubicBezTo>
                  <a:cubicBezTo>
                    <a:pt x="668" y="2161"/>
                    <a:pt x="534" y="2061"/>
                    <a:pt x="434" y="1961"/>
                  </a:cubicBezTo>
                  <a:cubicBezTo>
                    <a:pt x="367" y="1861"/>
                    <a:pt x="334" y="1727"/>
                    <a:pt x="267" y="1594"/>
                  </a:cubicBezTo>
                  <a:cubicBezTo>
                    <a:pt x="234" y="1460"/>
                    <a:pt x="167" y="1360"/>
                    <a:pt x="134" y="1227"/>
                  </a:cubicBezTo>
                  <a:cubicBezTo>
                    <a:pt x="67" y="1093"/>
                    <a:pt x="67" y="960"/>
                    <a:pt x="101" y="793"/>
                  </a:cubicBezTo>
                  <a:cubicBezTo>
                    <a:pt x="167" y="526"/>
                    <a:pt x="201" y="293"/>
                    <a:pt x="234" y="26"/>
                  </a:cubicBezTo>
                  <a:cubicBezTo>
                    <a:pt x="234" y="9"/>
                    <a:pt x="226" y="1"/>
                    <a:pt x="217"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93" name="Google Shape;2593;p76"/>
            <p:cNvSpPr/>
            <p:nvPr/>
          </p:nvSpPr>
          <p:spPr>
            <a:xfrm>
              <a:off x="3974213" y="1103745"/>
              <a:ext cx="105171" cy="153994"/>
            </a:xfrm>
            <a:custGeom>
              <a:avLst/>
              <a:gdLst/>
              <a:ahLst/>
              <a:cxnLst/>
              <a:rect l="l" t="t" r="r" b="b"/>
              <a:pathLst>
                <a:path w="1635" h="2394" extrusionOk="0">
                  <a:moveTo>
                    <a:pt x="50" y="0"/>
                  </a:moveTo>
                  <a:cubicBezTo>
                    <a:pt x="42" y="0"/>
                    <a:pt x="34" y="9"/>
                    <a:pt x="34" y="26"/>
                  </a:cubicBezTo>
                  <a:cubicBezTo>
                    <a:pt x="34" y="292"/>
                    <a:pt x="34" y="559"/>
                    <a:pt x="34" y="859"/>
                  </a:cubicBezTo>
                  <a:cubicBezTo>
                    <a:pt x="34" y="960"/>
                    <a:pt x="0" y="1060"/>
                    <a:pt x="67" y="1160"/>
                  </a:cubicBezTo>
                  <a:cubicBezTo>
                    <a:pt x="134" y="1293"/>
                    <a:pt x="234" y="1427"/>
                    <a:pt x="301" y="1527"/>
                  </a:cubicBezTo>
                  <a:cubicBezTo>
                    <a:pt x="401" y="1660"/>
                    <a:pt x="467" y="1760"/>
                    <a:pt x="567" y="1894"/>
                  </a:cubicBezTo>
                  <a:cubicBezTo>
                    <a:pt x="634" y="1960"/>
                    <a:pt x="734" y="1994"/>
                    <a:pt x="834" y="2027"/>
                  </a:cubicBezTo>
                  <a:cubicBezTo>
                    <a:pt x="1101" y="2160"/>
                    <a:pt x="1335" y="2260"/>
                    <a:pt x="1635" y="2394"/>
                  </a:cubicBezTo>
                  <a:cubicBezTo>
                    <a:pt x="1635" y="2394"/>
                    <a:pt x="1635" y="2394"/>
                    <a:pt x="1635" y="2361"/>
                  </a:cubicBezTo>
                  <a:cubicBezTo>
                    <a:pt x="1401" y="2260"/>
                    <a:pt x="1201" y="2160"/>
                    <a:pt x="968" y="2060"/>
                  </a:cubicBezTo>
                  <a:cubicBezTo>
                    <a:pt x="868" y="2027"/>
                    <a:pt x="734" y="1960"/>
                    <a:pt x="634" y="1894"/>
                  </a:cubicBezTo>
                  <a:cubicBezTo>
                    <a:pt x="534" y="1793"/>
                    <a:pt x="467" y="1660"/>
                    <a:pt x="401" y="1560"/>
                  </a:cubicBezTo>
                  <a:cubicBezTo>
                    <a:pt x="301" y="1427"/>
                    <a:pt x="234" y="1326"/>
                    <a:pt x="167" y="1226"/>
                  </a:cubicBezTo>
                  <a:cubicBezTo>
                    <a:pt x="67" y="1093"/>
                    <a:pt x="67" y="960"/>
                    <a:pt x="67" y="793"/>
                  </a:cubicBezTo>
                  <a:cubicBezTo>
                    <a:pt x="67" y="526"/>
                    <a:pt x="67" y="259"/>
                    <a:pt x="67" y="26"/>
                  </a:cubicBezTo>
                  <a:cubicBezTo>
                    <a:pt x="67" y="9"/>
                    <a:pt x="59" y="0"/>
                    <a:pt x="50"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94" name="Google Shape;2594;p76"/>
            <p:cNvSpPr/>
            <p:nvPr/>
          </p:nvSpPr>
          <p:spPr>
            <a:xfrm>
              <a:off x="3982768" y="1104388"/>
              <a:ext cx="126656" cy="134053"/>
            </a:xfrm>
            <a:custGeom>
              <a:avLst/>
              <a:gdLst/>
              <a:ahLst/>
              <a:cxnLst/>
              <a:rect l="l" t="t" r="r" b="b"/>
              <a:pathLst>
                <a:path w="1969" h="2084" extrusionOk="0">
                  <a:moveTo>
                    <a:pt x="26" y="1"/>
                  </a:moveTo>
                  <a:cubicBezTo>
                    <a:pt x="16" y="1"/>
                    <a:pt x="1" y="16"/>
                    <a:pt x="1" y="16"/>
                  </a:cubicBezTo>
                  <a:cubicBezTo>
                    <a:pt x="34" y="282"/>
                    <a:pt x="68" y="583"/>
                    <a:pt x="134" y="849"/>
                  </a:cubicBezTo>
                  <a:cubicBezTo>
                    <a:pt x="134" y="950"/>
                    <a:pt x="168" y="1050"/>
                    <a:pt x="234" y="1150"/>
                  </a:cubicBezTo>
                  <a:cubicBezTo>
                    <a:pt x="334" y="1250"/>
                    <a:pt x="434" y="1350"/>
                    <a:pt x="535" y="1483"/>
                  </a:cubicBezTo>
                  <a:cubicBezTo>
                    <a:pt x="635" y="1583"/>
                    <a:pt x="735" y="1683"/>
                    <a:pt x="835" y="1783"/>
                  </a:cubicBezTo>
                  <a:cubicBezTo>
                    <a:pt x="901" y="1850"/>
                    <a:pt x="1002" y="1850"/>
                    <a:pt x="1102" y="1884"/>
                  </a:cubicBezTo>
                  <a:cubicBezTo>
                    <a:pt x="1402" y="1950"/>
                    <a:pt x="1669" y="2017"/>
                    <a:pt x="1969" y="2084"/>
                  </a:cubicBezTo>
                  <a:cubicBezTo>
                    <a:pt x="1735" y="2017"/>
                    <a:pt x="1502" y="1950"/>
                    <a:pt x="1268" y="1884"/>
                  </a:cubicBezTo>
                  <a:cubicBezTo>
                    <a:pt x="1135" y="1850"/>
                    <a:pt x="1002" y="1817"/>
                    <a:pt x="901" y="1750"/>
                  </a:cubicBezTo>
                  <a:cubicBezTo>
                    <a:pt x="768" y="1683"/>
                    <a:pt x="701" y="1550"/>
                    <a:pt x="601" y="1483"/>
                  </a:cubicBezTo>
                  <a:cubicBezTo>
                    <a:pt x="501" y="1383"/>
                    <a:pt x="434" y="1283"/>
                    <a:pt x="334" y="1183"/>
                  </a:cubicBezTo>
                  <a:cubicBezTo>
                    <a:pt x="201" y="1050"/>
                    <a:pt x="201" y="916"/>
                    <a:pt x="168" y="783"/>
                  </a:cubicBezTo>
                  <a:cubicBezTo>
                    <a:pt x="134" y="516"/>
                    <a:pt x="68" y="282"/>
                    <a:pt x="34" y="16"/>
                  </a:cubicBezTo>
                  <a:cubicBezTo>
                    <a:pt x="34" y="4"/>
                    <a:pt x="30" y="1"/>
                    <a:pt x="26"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95" name="Google Shape;2595;p76"/>
            <p:cNvSpPr/>
            <p:nvPr/>
          </p:nvSpPr>
          <p:spPr>
            <a:xfrm>
              <a:off x="3948483" y="875775"/>
              <a:ext cx="109481" cy="223208"/>
            </a:xfrm>
            <a:custGeom>
              <a:avLst/>
              <a:gdLst/>
              <a:ahLst/>
              <a:cxnLst/>
              <a:rect l="l" t="t" r="r" b="b"/>
              <a:pathLst>
                <a:path w="1702" h="3470" extrusionOk="0">
                  <a:moveTo>
                    <a:pt x="0" y="3469"/>
                  </a:moveTo>
                  <a:cubicBezTo>
                    <a:pt x="0" y="2836"/>
                    <a:pt x="267" y="2102"/>
                    <a:pt x="467" y="1535"/>
                  </a:cubicBezTo>
                  <a:cubicBezTo>
                    <a:pt x="634" y="1101"/>
                    <a:pt x="834" y="534"/>
                    <a:pt x="1168" y="234"/>
                  </a:cubicBezTo>
                  <a:cubicBezTo>
                    <a:pt x="1401" y="0"/>
                    <a:pt x="1668" y="34"/>
                    <a:pt x="1668" y="367"/>
                  </a:cubicBezTo>
                  <a:cubicBezTo>
                    <a:pt x="1701" y="968"/>
                    <a:pt x="1334" y="1601"/>
                    <a:pt x="1068" y="2135"/>
                  </a:cubicBezTo>
                  <a:cubicBezTo>
                    <a:pt x="901" y="2402"/>
                    <a:pt x="734" y="2702"/>
                    <a:pt x="534" y="2969"/>
                  </a:cubicBezTo>
                  <a:cubicBezTo>
                    <a:pt x="434" y="3103"/>
                    <a:pt x="300" y="3236"/>
                    <a:pt x="200" y="3369"/>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96" name="Google Shape;2596;p76"/>
            <p:cNvSpPr/>
            <p:nvPr/>
          </p:nvSpPr>
          <p:spPr>
            <a:xfrm>
              <a:off x="3866920" y="903628"/>
              <a:ext cx="83751" cy="216840"/>
            </a:xfrm>
            <a:custGeom>
              <a:avLst/>
              <a:gdLst/>
              <a:ahLst/>
              <a:cxnLst/>
              <a:rect l="l" t="t" r="r" b="b"/>
              <a:pathLst>
                <a:path w="1302" h="3371" extrusionOk="0">
                  <a:moveTo>
                    <a:pt x="1235" y="3370"/>
                  </a:moveTo>
                  <a:cubicBezTo>
                    <a:pt x="834" y="2936"/>
                    <a:pt x="601" y="2269"/>
                    <a:pt x="367" y="1736"/>
                  </a:cubicBezTo>
                  <a:cubicBezTo>
                    <a:pt x="201" y="1369"/>
                    <a:pt x="1" y="835"/>
                    <a:pt x="34" y="435"/>
                  </a:cubicBezTo>
                  <a:cubicBezTo>
                    <a:pt x="67" y="134"/>
                    <a:pt x="267" y="1"/>
                    <a:pt x="468" y="234"/>
                  </a:cubicBezTo>
                  <a:cubicBezTo>
                    <a:pt x="868" y="635"/>
                    <a:pt x="1001" y="1302"/>
                    <a:pt x="1135" y="1802"/>
                  </a:cubicBezTo>
                  <a:cubicBezTo>
                    <a:pt x="1201" y="2102"/>
                    <a:pt x="1268" y="2403"/>
                    <a:pt x="1301" y="2703"/>
                  </a:cubicBezTo>
                  <a:cubicBezTo>
                    <a:pt x="1301" y="2870"/>
                    <a:pt x="1268" y="3036"/>
                    <a:pt x="1301" y="3203"/>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97" name="Google Shape;2597;p76"/>
            <p:cNvSpPr/>
            <p:nvPr/>
          </p:nvSpPr>
          <p:spPr>
            <a:xfrm>
              <a:off x="4019241" y="1098663"/>
              <a:ext cx="139585" cy="73009"/>
            </a:xfrm>
            <a:custGeom>
              <a:avLst/>
              <a:gdLst/>
              <a:ahLst/>
              <a:cxnLst/>
              <a:rect l="l" t="t" r="r" b="b"/>
              <a:pathLst>
                <a:path w="2170" h="1135" extrusionOk="0">
                  <a:moveTo>
                    <a:pt x="175" y="0"/>
                  </a:moveTo>
                  <a:cubicBezTo>
                    <a:pt x="127" y="0"/>
                    <a:pt x="80" y="2"/>
                    <a:pt x="34" y="4"/>
                  </a:cubicBezTo>
                  <a:lnTo>
                    <a:pt x="1" y="271"/>
                  </a:lnTo>
                  <a:cubicBezTo>
                    <a:pt x="5" y="271"/>
                    <a:pt x="9" y="271"/>
                    <a:pt x="13" y="271"/>
                  </a:cubicBezTo>
                  <a:cubicBezTo>
                    <a:pt x="302" y="271"/>
                    <a:pt x="1437" y="1135"/>
                    <a:pt x="1919" y="1135"/>
                  </a:cubicBezTo>
                  <a:cubicBezTo>
                    <a:pt x="2042" y="1135"/>
                    <a:pt x="2122" y="1079"/>
                    <a:pt x="2136" y="938"/>
                  </a:cubicBezTo>
                  <a:cubicBezTo>
                    <a:pt x="2169" y="638"/>
                    <a:pt x="1902" y="438"/>
                    <a:pt x="1702" y="338"/>
                  </a:cubicBezTo>
                  <a:cubicBezTo>
                    <a:pt x="1245" y="155"/>
                    <a:pt x="677" y="0"/>
                    <a:pt x="175" y="0"/>
                  </a:cubicBez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598" name="Google Shape;2598;p76"/>
          <p:cNvSpPr/>
          <p:nvPr/>
        </p:nvSpPr>
        <p:spPr>
          <a:xfrm>
            <a:off x="6162325" y="4250088"/>
            <a:ext cx="208500" cy="208500"/>
          </a:xfrm>
          <a:custGeom>
            <a:avLst/>
            <a:gdLst/>
            <a:ahLst/>
            <a:cxnLst/>
            <a:rect l="l" t="t" r="r" b="b"/>
            <a:pathLst>
              <a:path w="8340" h="8340" extrusionOk="0">
                <a:moveTo>
                  <a:pt x="4170" y="0"/>
                </a:moveTo>
                <a:cubicBezTo>
                  <a:pt x="1868" y="0"/>
                  <a:pt x="0" y="1868"/>
                  <a:pt x="0" y="4170"/>
                </a:cubicBezTo>
                <a:cubicBezTo>
                  <a:pt x="0" y="6471"/>
                  <a:pt x="1868" y="8339"/>
                  <a:pt x="4170" y="8339"/>
                </a:cubicBezTo>
                <a:cubicBezTo>
                  <a:pt x="6472" y="8339"/>
                  <a:pt x="8340" y="6471"/>
                  <a:pt x="8340" y="4170"/>
                </a:cubicBezTo>
                <a:cubicBezTo>
                  <a:pt x="8340" y="1868"/>
                  <a:pt x="6472" y="0"/>
                  <a:pt x="4170" y="0"/>
                </a:cubicBezTo>
                <a:close/>
              </a:path>
            </a:pathLst>
          </a:cu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99" name="Google Shape;2599;p76"/>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000"/>
              <a:buNone/>
              <a:defRPr/>
            </a:lvl1pPr>
            <a:lvl2pPr lvl="1" algn="ctr">
              <a:lnSpc>
                <a:spcPct val="100000"/>
              </a:lnSpc>
              <a:spcBef>
                <a:spcPts val="0"/>
              </a:spcBef>
              <a:spcAft>
                <a:spcPts val="0"/>
              </a:spcAft>
              <a:buSzPts val="3000"/>
              <a:buNone/>
              <a:defRPr/>
            </a:lvl2pPr>
            <a:lvl3pPr lvl="2" algn="ctr">
              <a:lnSpc>
                <a:spcPct val="100000"/>
              </a:lnSpc>
              <a:spcBef>
                <a:spcPts val="0"/>
              </a:spcBef>
              <a:spcAft>
                <a:spcPts val="0"/>
              </a:spcAft>
              <a:buSzPts val="3000"/>
              <a:buNone/>
              <a:defRPr/>
            </a:lvl3pPr>
            <a:lvl4pPr lvl="3" algn="ctr">
              <a:lnSpc>
                <a:spcPct val="100000"/>
              </a:lnSpc>
              <a:spcBef>
                <a:spcPts val="0"/>
              </a:spcBef>
              <a:spcAft>
                <a:spcPts val="0"/>
              </a:spcAft>
              <a:buSzPts val="3000"/>
              <a:buNone/>
              <a:defRPr/>
            </a:lvl4pPr>
            <a:lvl5pPr lvl="4" algn="ctr">
              <a:lnSpc>
                <a:spcPct val="100000"/>
              </a:lnSpc>
              <a:spcBef>
                <a:spcPts val="0"/>
              </a:spcBef>
              <a:spcAft>
                <a:spcPts val="0"/>
              </a:spcAft>
              <a:buSzPts val="3000"/>
              <a:buNone/>
              <a:defRPr/>
            </a:lvl5pPr>
            <a:lvl6pPr lvl="5" algn="ctr">
              <a:lnSpc>
                <a:spcPct val="100000"/>
              </a:lnSpc>
              <a:spcBef>
                <a:spcPts val="0"/>
              </a:spcBef>
              <a:spcAft>
                <a:spcPts val="0"/>
              </a:spcAft>
              <a:buSzPts val="3000"/>
              <a:buNone/>
              <a:defRPr/>
            </a:lvl6pPr>
            <a:lvl7pPr lvl="6" algn="ctr">
              <a:lnSpc>
                <a:spcPct val="100000"/>
              </a:lnSpc>
              <a:spcBef>
                <a:spcPts val="0"/>
              </a:spcBef>
              <a:spcAft>
                <a:spcPts val="0"/>
              </a:spcAft>
              <a:buSzPts val="3000"/>
              <a:buNone/>
              <a:defRPr/>
            </a:lvl7pPr>
            <a:lvl8pPr lvl="7" algn="ctr">
              <a:lnSpc>
                <a:spcPct val="100000"/>
              </a:lnSpc>
              <a:spcBef>
                <a:spcPts val="0"/>
              </a:spcBef>
              <a:spcAft>
                <a:spcPts val="0"/>
              </a:spcAft>
              <a:buSzPts val="3000"/>
              <a:buNone/>
              <a:defRPr/>
            </a:lvl8pPr>
            <a:lvl9pPr lvl="8" algn="ctr">
              <a:lnSpc>
                <a:spcPct val="100000"/>
              </a:lnSpc>
              <a:spcBef>
                <a:spcPts val="0"/>
              </a:spcBef>
              <a:spcAft>
                <a:spcPts val="0"/>
              </a:spcAft>
              <a:buSzPts val="3000"/>
              <a:buNone/>
              <a:defRPr/>
            </a:lvl9pPr>
          </a:lstStyle>
          <a:p>
            <a:endParaRPr/>
          </a:p>
        </p:txBody>
      </p:sp>
      <p:sp>
        <p:nvSpPr>
          <p:cNvPr id="2600" name="Google Shape;2600;p76"/>
          <p:cNvSpPr txBox="1">
            <a:spLocks noGrp="1"/>
          </p:cNvSpPr>
          <p:nvPr>
            <p:ph type="subTitle" idx="1"/>
          </p:nvPr>
        </p:nvSpPr>
        <p:spPr>
          <a:xfrm>
            <a:off x="865625" y="2691075"/>
            <a:ext cx="2228700" cy="4545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lt2"/>
              </a:buClr>
              <a:buSzPts val="1800"/>
              <a:buNone/>
              <a:defRPr sz="2200">
                <a:solidFill>
                  <a:schemeClr val="accent3"/>
                </a:solidFill>
                <a:latin typeface="Chivo Black"/>
                <a:ea typeface="Chivo Black"/>
                <a:cs typeface="Chivo Black"/>
                <a:sym typeface="Chivo Black"/>
              </a:defRPr>
            </a:lvl1pPr>
            <a:lvl2pPr lvl="1" algn="l">
              <a:lnSpc>
                <a:spcPct val="100000"/>
              </a:lnSpc>
              <a:spcBef>
                <a:spcPts val="0"/>
              </a:spcBef>
              <a:spcAft>
                <a:spcPts val="0"/>
              </a:spcAft>
              <a:buClr>
                <a:schemeClr val="lt2"/>
              </a:buClr>
              <a:buSzPts val="1400"/>
              <a:buNone/>
              <a:defRPr>
                <a:solidFill>
                  <a:schemeClr val="lt2"/>
                </a:solidFill>
              </a:defRPr>
            </a:lvl2pPr>
            <a:lvl3pPr lvl="2" algn="l">
              <a:lnSpc>
                <a:spcPct val="100000"/>
              </a:lnSpc>
              <a:spcBef>
                <a:spcPts val="0"/>
              </a:spcBef>
              <a:spcAft>
                <a:spcPts val="0"/>
              </a:spcAft>
              <a:buClr>
                <a:schemeClr val="lt2"/>
              </a:buClr>
              <a:buSzPts val="1400"/>
              <a:buNone/>
              <a:defRPr>
                <a:solidFill>
                  <a:schemeClr val="lt2"/>
                </a:solidFill>
              </a:defRPr>
            </a:lvl3pPr>
            <a:lvl4pPr lvl="3" algn="l">
              <a:lnSpc>
                <a:spcPct val="100000"/>
              </a:lnSpc>
              <a:spcBef>
                <a:spcPts val="0"/>
              </a:spcBef>
              <a:spcAft>
                <a:spcPts val="0"/>
              </a:spcAft>
              <a:buClr>
                <a:schemeClr val="lt2"/>
              </a:buClr>
              <a:buSzPts val="1400"/>
              <a:buNone/>
              <a:defRPr>
                <a:solidFill>
                  <a:schemeClr val="lt2"/>
                </a:solidFill>
              </a:defRPr>
            </a:lvl4pPr>
            <a:lvl5pPr lvl="4" algn="l">
              <a:lnSpc>
                <a:spcPct val="100000"/>
              </a:lnSpc>
              <a:spcBef>
                <a:spcPts val="0"/>
              </a:spcBef>
              <a:spcAft>
                <a:spcPts val="0"/>
              </a:spcAft>
              <a:buClr>
                <a:schemeClr val="lt2"/>
              </a:buClr>
              <a:buSzPts val="1400"/>
              <a:buNone/>
              <a:defRPr>
                <a:solidFill>
                  <a:schemeClr val="lt2"/>
                </a:solidFill>
              </a:defRPr>
            </a:lvl5pPr>
            <a:lvl6pPr lvl="5" algn="l">
              <a:lnSpc>
                <a:spcPct val="100000"/>
              </a:lnSpc>
              <a:spcBef>
                <a:spcPts val="0"/>
              </a:spcBef>
              <a:spcAft>
                <a:spcPts val="0"/>
              </a:spcAft>
              <a:buClr>
                <a:schemeClr val="lt2"/>
              </a:buClr>
              <a:buSzPts val="1400"/>
              <a:buNone/>
              <a:defRPr>
                <a:solidFill>
                  <a:schemeClr val="lt2"/>
                </a:solidFill>
              </a:defRPr>
            </a:lvl6pPr>
            <a:lvl7pPr lvl="6" algn="l">
              <a:lnSpc>
                <a:spcPct val="100000"/>
              </a:lnSpc>
              <a:spcBef>
                <a:spcPts val="0"/>
              </a:spcBef>
              <a:spcAft>
                <a:spcPts val="0"/>
              </a:spcAft>
              <a:buClr>
                <a:schemeClr val="lt2"/>
              </a:buClr>
              <a:buSzPts val="1400"/>
              <a:buNone/>
              <a:defRPr>
                <a:solidFill>
                  <a:schemeClr val="lt2"/>
                </a:solidFill>
              </a:defRPr>
            </a:lvl7pPr>
            <a:lvl8pPr lvl="7" algn="l">
              <a:lnSpc>
                <a:spcPct val="100000"/>
              </a:lnSpc>
              <a:spcBef>
                <a:spcPts val="0"/>
              </a:spcBef>
              <a:spcAft>
                <a:spcPts val="0"/>
              </a:spcAft>
              <a:buClr>
                <a:schemeClr val="lt2"/>
              </a:buClr>
              <a:buSzPts val="1400"/>
              <a:buNone/>
              <a:defRPr>
                <a:solidFill>
                  <a:schemeClr val="lt2"/>
                </a:solidFill>
              </a:defRPr>
            </a:lvl8pPr>
            <a:lvl9pPr lvl="8" algn="l">
              <a:lnSpc>
                <a:spcPct val="100000"/>
              </a:lnSpc>
              <a:spcBef>
                <a:spcPts val="0"/>
              </a:spcBef>
              <a:spcAft>
                <a:spcPts val="0"/>
              </a:spcAft>
              <a:buClr>
                <a:schemeClr val="lt2"/>
              </a:buClr>
              <a:buSzPts val="1400"/>
              <a:buNone/>
              <a:defRPr>
                <a:solidFill>
                  <a:schemeClr val="lt2"/>
                </a:solidFill>
              </a:defRPr>
            </a:lvl9pPr>
          </a:lstStyle>
          <a:p>
            <a:endParaRPr/>
          </a:p>
        </p:txBody>
      </p:sp>
      <p:sp>
        <p:nvSpPr>
          <p:cNvPr id="2601" name="Google Shape;2601;p76"/>
          <p:cNvSpPr txBox="1">
            <a:spLocks noGrp="1"/>
          </p:cNvSpPr>
          <p:nvPr>
            <p:ph type="subTitle" idx="2"/>
          </p:nvPr>
        </p:nvSpPr>
        <p:spPr>
          <a:xfrm>
            <a:off x="3457650" y="1727400"/>
            <a:ext cx="2228700" cy="4545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lt2"/>
              </a:buClr>
              <a:buSzPts val="1800"/>
              <a:buNone/>
              <a:defRPr sz="2200">
                <a:solidFill>
                  <a:schemeClr val="accent3"/>
                </a:solidFill>
                <a:latin typeface="Chivo Black"/>
                <a:ea typeface="Chivo Black"/>
                <a:cs typeface="Chivo Black"/>
                <a:sym typeface="Chivo Black"/>
              </a:defRPr>
            </a:lvl1pPr>
            <a:lvl2pPr lvl="1" algn="l">
              <a:lnSpc>
                <a:spcPct val="100000"/>
              </a:lnSpc>
              <a:spcBef>
                <a:spcPts val="0"/>
              </a:spcBef>
              <a:spcAft>
                <a:spcPts val="0"/>
              </a:spcAft>
              <a:buClr>
                <a:schemeClr val="lt2"/>
              </a:buClr>
              <a:buSzPts val="1400"/>
              <a:buNone/>
              <a:defRPr>
                <a:solidFill>
                  <a:schemeClr val="lt2"/>
                </a:solidFill>
              </a:defRPr>
            </a:lvl2pPr>
            <a:lvl3pPr lvl="2" algn="l">
              <a:lnSpc>
                <a:spcPct val="100000"/>
              </a:lnSpc>
              <a:spcBef>
                <a:spcPts val="0"/>
              </a:spcBef>
              <a:spcAft>
                <a:spcPts val="0"/>
              </a:spcAft>
              <a:buClr>
                <a:schemeClr val="lt2"/>
              </a:buClr>
              <a:buSzPts val="1400"/>
              <a:buNone/>
              <a:defRPr>
                <a:solidFill>
                  <a:schemeClr val="lt2"/>
                </a:solidFill>
              </a:defRPr>
            </a:lvl3pPr>
            <a:lvl4pPr lvl="3" algn="l">
              <a:lnSpc>
                <a:spcPct val="100000"/>
              </a:lnSpc>
              <a:spcBef>
                <a:spcPts val="0"/>
              </a:spcBef>
              <a:spcAft>
                <a:spcPts val="0"/>
              </a:spcAft>
              <a:buClr>
                <a:schemeClr val="lt2"/>
              </a:buClr>
              <a:buSzPts val="1400"/>
              <a:buNone/>
              <a:defRPr>
                <a:solidFill>
                  <a:schemeClr val="lt2"/>
                </a:solidFill>
              </a:defRPr>
            </a:lvl4pPr>
            <a:lvl5pPr lvl="4" algn="l">
              <a:lnSpc>
                <a:spcPct val="100000"/>
              </a:lnSpc>
              <a:spcBef>
                <a:spcPts val="0"/>
              </a:spcBef>
              <a:spcAft>
                <a:spcPts val="0"/>
              </a:spcAft>
              <a:buClr>
                <a:schemeClr val="lt2"/>
              </a:buClr>
              <a:buSzPts val="1400"/>
              <a:buNone/>
              <a:defRPr>
                <a:solidFill>
                  <a:schemeClr val="lt2"/>
                </a:solidFill>
              </a:defRPr>
            </a:lvl5pPr>
            <a:lvl6pPr lvl="5" algn="l">
              <a:lnSpc>
                <a:spcPct val="100000"/>
              </a:lnSpc>
              <a:spcBef>
                <a:spcPts val="0"/>
              </a:spcBef>
              <a:spcAft>
                <a:spcPts val="0"/>
              </a:spcAft>
              <a:buClr>
                <a:schemeClr val="lt2"/>
              </a:buClr>
              <a:buSzPts val="1400"/>
              <a:buNone/>
              <a:defRPr>
                <a:solidFill>
                  <a:schemeClr val="lt2"/>
                </a:solidFill>
              </a:defRPr>
            </a:lvl6pPr>
            <a:lvl7pPr lvl="6" algn="l">
              <a:lnSpc>
                <a:spcPct val="100000"/>
              </a:lnSpc>
              <a:spcBef>
                <a:spcPts val="0"/>
              </a:spcBef>
              <a:spcAft>
                <a:spcPts val="0"/>
              </a:spcAft>
              <a:buClr>
                <a:schemeClr val="lt2"/>
              </a:buClr>
              <a:buSzPts val="1400"/>
              <a:buNone/>
              <a:defRPr>
                <a:solidFill>
                  <a:schemeClr val="lt2"/>
                </a:solidFill>
              </a:defRPr>
            </a:lvl7pPr>
            <a:lvl8pPr lvl="7" algn="l">
              <a:lnSpc>
                <a:spcPct val="100000"/>
              </a:lnSpc>
              <a:spcBef>
                <a:spcPts val="0"/>
              </a:spcBef>
              <a:spcAft>
                <a:spcPts val="0"/>
              </a:spcAft>
              <a:buClr>
                <a:schemeClr val="lt2"/>
              </a:buClr>
              <a:buSzPts val="1400"/>
              <a:buNone/>
              <a:defRPr>
                <a:solidFill>
                  <a:schemeClr val="lt2"/>
                </a:solidFill>
              </a:defRPr>
            </a:lvl8pPr>
            <a:lvl9pPr lvl="8" algn="l">
              <a:lnSpc>
                <a:spcPct val="100000"/>
              </a:lnSpc>
              <a:spcBef>
                <a:spcPts val="0"/>
              </a:spcBef>
              <a:spcAft>
                <a:spcPts val="0"/>
              </a:spcAft>
              <a:buClr>
                <a:schemeClr val="lt2"/>
              </a:buClr>
              <a:buSzPts val="1400"/>
              <a:buNone/>
              <a:defRPr>
                <a:solidFill>
                  <a:schemeClr val="lt2"/>
                </a:solidFill>
              </a:defRPr>
            </a:lvl9pPr>
          </a:lstStyle>
          <a:p>
            <a:endParaRPr/>
          </a:p>
        </p:txBody>
      </p:sp>
      <p:sp>
        <p:nvSpPr>
          <p:cNvPr id="2602" name="Google Shape;2602;p76"/>
          <p:cNvSpPr txBox="1">
            <a:spLocks noGrp="1"/>
          </p:cNvSpPr>
          <p:nvPr>
            <p:ph type="subTitle" idx="3"/>
          </p:nvPr>
        </p:nvSpPr>
        <p:spPr>
          <a:xfrm>
            <a:off x="865625" y="3145575"/>
            <a:ext cx="2228700" cy="6420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800"/>
              <a:buNone/>
              <a:defRPr sz="1600">
                <a:solidFill>
                  <a:schemeClr val="dk1"/>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2603" name="Google Shape;2603;p76"/>
          <p:cNvSpPr txBox="1">
            <a:spLocks noGrp="1"/>
          </p:cNvSpPr>
          <p:nvPr>
            <p:ph type="subTitle" idx="4"/>
          </p:nvPr>
        </p:nvSpPr>
        <p:spPr>
          <a:xfrm>
            <a:off x="3457650" y="2181904"/>
            <a:ext cx="2228700" cy="6420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800"/>
              <a:buNone/>
              <a:defRPr sz="1600">
                <a:solidFill>
                  <a:schemeClr val="dk1"/>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2604" name="Google Shape;2604;p76"/>
          <p:cNvSpPr txBox="1">
            <a:spLocks noGrp="1"/>
          </p:cNvSpPr>
          <p:nvPr>
            <p:ph type="subTitle" idx="5"/>
          </p:nvPr>
        </p:nvSpPr>
        <p:spPr>
          <a:xfrm>
            <a:off x="6049675" y="2691075"/>
            <a:ext cx="2228700" cy="4545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lt2"/>
              </a:buClr>
              <a:buSzPts val="1800"/>
              <a:buNone/>
              <a:defRPr sz="2200">
                <a:solidFill>
                  <a:schemeClr val="accent3"/>
                </a:solidFill>
                <a:latin typeface="Chivo Black"/>
                <a:ea typeface="Chivo Black"/>
                <a:cs typeface="Chivo Black"/>
                <a:sym typeface="Chivo Black"/>
              </a:defRPr>
            </a:lvl1pPr>
            <a:lvl2pPr lvl="1" algn="l">
              <a:lnSpc>
                <a:spcPct val="100000"/>
              </a:lnSpc>
              <a:spcBef>
                <a:spcPts val="0"/>
              </a:spcBef>
              <a:spcAft>
                <a:spcPts val="0"/>
              </a:spcAft>
              <a:buClr>
                <a:schemeClr val="lt2"/>
              </a:buClr>
              <a:buSzPts val="1400"/>
              <a:buNone/>
              <a:defRPr>
                <a:solidFill>
                  <a:schemeClr val="lt2"/>
                </a:solidFill>
              </a:defRPr>
            </a:lvl2pPr>
            <a:lvl3pPr lvl="2" algn="l">
              <a:lnSpc>
                <a:spcPct val="100000"/>
              </a:lnSpc>
              <a:spcBef>
                <a:spcPts val="0"/>
              </a:spcBef>
              <a:spcAft>
                <a:spcPts val="0"/>
              </a:spcAft>
              <a:buClr>
                <a:schemeClr val="lt2"/>
              </a:buClr>
              <a:buSzPts val="1400"/>
              <a:buNone/>
              <a:defRPr>
                <a:solidFill>
                  <a:schemeClr val="lt2"/>
                </a:solidFill>
              </a:defRPr>
            </a:lvl3pPr>
            <a:lvl4pPr lvl="3" algn="l">
              <a:lnSpc>
                <a:spcPct val="100000"/>
              </a:lnSpc>
              <a:spcBef>
                <a:spcPts val="0"/>
              </a:spcBef>
              <a:spcAft>
                <a:spcPts val="0"/>
              </a:spcAft>
              <a:buClr>
                <a:schemeClr val="lt2"/>
              </a:buClr>
              <a:buSzPts val="1400"/>
              <a:buNone/>
              <a:defRPr>
                <a:solidFill>
                  <a:schemeClr val="lt2"/>
                </a:solidFill>
              </a:defRPr>
            </a:lvl4pPr>
            <a:lvl5pPr lvl="4" algn="l">
              <a:lnSpc>
                <a:spcPct val="100000"/>
              </a:lnSpc>
              <a:spcBef>
                <a:spcPts val="0"/>
              </a:spcBef>
              <a:spcAft>
                <a:spcPts val="0"/>
              </a:spcAft>
              <a:buClr>
                <a:schemeClr val="lt2"/>
              </a:buClr>
              <a:buSzPts val="1400"/>
              <a:buNone/>
              <a:defRPr>
                <a:solidFill>
                  <a:schemeClr val="lt2"/>
                </a:solidFill>
              </a:defRPr>
            </a:lvl5pPr>
            <a:lvl6pPr lvl="5" algn="l">
              <a:lnSpc>
                <a:spcPct val="100000"/>
              </a:lnSpc>
              <a:spcBef>
                <a:spcPts val="0"/>
              </a:spcBef>
              <a:spcAft>
                <a:spcPts val="0"/>
              </a:spcAft>
              <a:buClr>
                <a:schemeClr val="lt2"/>
              </a:buClr>
              <a:buSzPts val="1400"/>
              <a:buNone/>
              <a:defRPr>
                <a:solidFill>
                  <a:schemeClr val="lt2"/>
                </a:solidFill>
              </a:defRPr>
            </a:lvl6pPr>
            <a:lvl7pPr lvl="6" algn="l">
              <a:lnSpc>
                <a:spcPct val="100000"/>
              </a:lnSpc>
              <a:spcBef>
                <a:spcPts val="0"/>
              </a:spcBef>
              <a:spcAft>
                <a:spcPts val="0"/>
              </a:spcAft>
              <a:buClr>
                <a:schemeClr val="lt2"/>
              </a:buClr>
              <a:buSzPts val="1400"/>
              <a:buNone/>
              <a:defRPr>
                <a:solidFill>
                  <a:schemeClr val="lt2"/>
                </a:solidFill>
              </a:defRPr>
            </a:lvl7pPr>
            <a:lvl8pPr lvl="7" algn="l">
              <a:lnSpc>
                <a:spcPct val="100000"/>
              </a:lnSpc>
              <a:spcBef>
                <a:spcPts val="0"/>
              </a:spcBef>
              <a:spcAft>
                <a:spcPts val="0"/>
              </a:spcAft>
              <a:buClr>
                <a:schemeClr val="lt2"/>
              </a:buClr>
              <a:buSzPts val="1400"/>
              <a:buNone/>
              <a:defRPr>
                <a:solidFill>
                  <a:schemeClr val="lt2"/>
                </a:solidFill>
              </a:defRPr>
            </a:lvl8pPr>
            <a:lvl9pPr lvl="8" algn="l">
              <a:lnSpc>
                <a:spcPct val="100000"/>
              </a:lnSpc>
              <a:spcBef>
                <a:spcPts val="0"/>
              </a:spcBef>
              <a:spcAft>
                <a:spcPts val="0"/>
              </a:spcAft>
              <a:buClr>
                <a:schemeClr val="lt2"/>
              </a:buClr>
              <a:buSzPts val="1400"/>
              <a:buNone/>
              <a:defRPr>
                <a:solidFill>
                  <a:schemeClr val="lt2"/>
                </a:solidFill>
              </a:defRPr>
            </a:lvl9pPr>
          </a:lstStyle>
          <a:p>
            <a:endParaRPr/>
          </a:p>
        </p:txBody>
      </p:sp>
      <p:sp>
        <p:nvSpPr>
          <p:cNvPr id="2605" name="Google Shape;2605;p76"/>
          <p:cNvSpPr txBox="1">
            <a:spLocks noGrp="1"/>
          </p:cNvSpPr>
          <p:nvPr>
            <p:ph type="subTitle" idx="6"/>
          </p:nvPr>
        </p:nvSpPr>
        <p:spPr>
          <a:xfrm>
            <a:off x="6049675" y="3145579"/>
            <a:ext cx="2228700" cy="6420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800"/>
              <a:buNone/>
              <a:defRPr sz="1600">
                <a:solidFill>
                  <a:schemeClr val="dk1"/>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Background">
  <p:cSld name="CUSTOM_21">
    <p:spTree>
      <p:nvGrpSpPr>
        <p:cNvPr id="1" name="Shape 2606"/>
        <p:cNvGrpSpPr/>
        <p:nvPr/>
      </p:nvGrpSpPr>
      <p:grpSpPr>
        <a:xfrm>
          <a:off x="0" y="0"/>
          <a:ext cx="0" cy="0"/>
          <a:chOff x="0" y="0"/>
          <a:chExt cx="0" cy="0"/>
        </a:xfrm>
      </p:grpSpPr>
      <p:grpSp>
        <p:nvGrpSpPr>
          <p:cNvPr id="2607" name="Google Shape;2607;p77"/>
          <p:cNvGrpSpPr/>
          <p:nvPr/>
        </p:nvGrpSpPr>
        <p:grpSpPr>
          <a:xfrm rot="-2882640">
            <a:off x="2073624" y="219683"/>
            <a:ext cx="5080133" cy="4411631"/>
            <a:chOff x="3016500" y="2066925"/>
            <a:chExt cx="1577800" cy="1370175"/>
          </a:xfrm>
        </p:grpSpPr>
        <p:sp>
          <p:nvSpPr>
            <p:cNvPr id="2608" name="Google Shape;2608;p77"/>
            <p:cNvSpPr/>
            <p:nvPr/>
          </p:nvSpPr>
          <p:spPr>
            <a:xfrm>
              <a:off x="3016500" y="2277900"/>
              <a:ext cx="1156675" cy="1136675"/>
            </a:xfrm>
            <a:custGeom>
              <a:avLst/>
              <a:gdLst/>
              <a:ahLst/>
              <a:cxnLst/>
              <a:rect l="l" t="t" r="r" b="b"/>
              <a:pathLst>
                <a:path w="46267" h="45467" extrusionOk="0">
                  <a:moveTo>
                    <a:pt x="25905" y="0"/>
                  </a:moveTo>
                  <a:cubicBezTo>
                    <a:pt x="23434" y="0"/>
                    <a:pt x="21026" y="1266"/>
                    <a:pt x="19681" y="3537"/>
                  </a:cubicBezTo>
                  <a:cubicBezTo>
                    <a:pt x="19447" y="3904"/>
                    <a:pt x="19247" y="4304"/>
                    <a:pt x="19114" y="4704"/>
                  </a:cubicBezTo>
                  <a:cubicBezTo>
                    <a:pt x="19080" y="4704"/>
                    <a:pt x="19047" y="4671"/>
                    <a:pt x="19014" y="4637"/>
                  </a:cubicBezTo>
                  <a:cubicBezTo>
                    <a:pt x="18571" y="4376"/>
                    <a:pt x="18082" y="4251"/>
                    <a:pt x="17599" y="4251"/>
                  </a:cubicBezTo>
                  <a:cubicBezTo>
                    <a:pt x="16660" y="4251"/>
                    <a:pt x="15739" y="4724"/>
                    <a:pt x="15211" y="5605"/>
                  </a:cubicBezTo>
                  <a:cubicBezTo>
                    <a:pt x="15078" y="5838"/>
                    <a:pt x="14978" y="6105"/>
                    <a:pt x="14911" y="6372"/>
                  </a:cubicBezTo>
                  <a:cubicBezTo>
                    <a:pt x="14431" y="6209"/>
                    <a:pt x="13936" y="6130"/>
                    <a:pt x="13444" y="6130"/>
                  </a:cubicBezTo>
                  <a:cubicBezTo>
                    <a:pt x="11919" y="6130"/>
                    <a:pt x="10431" y="6894"/>
                    <a:pt x="9574" y="8307"/>
                  </a:cubicBezTo>
                  <a:cubicBezTo>
                    <a:pt x="8640" y="9908"/>
                    <a:pt x="8806" y="11876"/>
                    <a:pt x="9841" y="13277"/>
                  </a:cubicBezTo>
                  <a:cubicBezTo>
                    <a:pt x="9336" y="13169"/>
                    <a:pt x="8826" y="13116"/>
                    <a:pt x="8318" y="13116"/>
                  </a:cubicBezTo>
                  <a:cubicBezTo>
                    <a:pt x="5839" y="13116"/>
                    <a:pt x="3425" y="14376"/>
                    <a:pt x="2068" y="16646"/>
                  </a:cubicBezTo>
                  <a:cubicBezTo>
                    <a:pt x="0" y="20082"/>
                    <a:pt x="1134" y="24552"/>
                    <a:pt x="4570" y="26586"/>
                  </a:cubicBezTo>
                  <a:cubicBezTo>
                    <a:pt x="5237" y="26987"/>
                    <a:pt x="5938" y="27254"/>
                    <a:pt x="6672" y="27420"/>
                  </a:cubicBezTo>
                  <a:cubicBezTo>
                    <a:pt x="6405" y="29188"/>
                    <a:pt x="7172" y="30990"/>
                    <a:pt x="8806" y="31957"/>
                  </a:cubicBezTo>
                  <a:cubicBezTo>
                    <a:pt x="9529" y="32374"/>
                    <a:pt x="10321" y="32582"/>
                    <a:pt x="11087" y="32582"/>
                  </a:cubicBezTo>
                  <a:cubicBezTo>
                    <a:pt x="11240" y="32582"/>
                    <a:pt x="11392" y="32574"/>
                    <a:pt x="11542" y="32557"/>
                  </a:cubicBezTo>
                  <a:cubicBezTo>
                    <a:pt x="11675" y="33325"/>
                    <a:pt x="12142" y="34058"/>
                    <a:pt x="12843" y="34492"/>
                  </a:cubicBezTo>
                  <a:cubicBezTo>
                    <a:pt x="13285" y="34761"/>
                    <a:pt x="13772" y="34887"/>
                    <a:pt x="14252" y="34887"/>
                  </a:cubicBezTo>
                  <a:cubicBezTo>
                    <a:pt x="14605" y="34887"/>
                    <a:pt x="14953" y="34819"/>
                    <a:pt x="15278" y="34692"/>
                  </a:cubicBezTo>
                  <a:cubicBezTo>
                    <a:pt x="15478" y="35259"/>
                    <a:pt x="15878" y="35793"/>
                    <a:pt x="16445" y="36127"/>
                  </a:cubicBezTo>
                  <a:cubicBezTo>
                    <a:pt x="16812" y="36327"/>
                    <a:pt x="17212" y="36460"/>
                    <a:pt x="17613" y="36494"/>
                  </a:cubicBezTo>
                  <a:cubicBezTo>
                    <a:pt x="16879" y="39496"/>
                    <a:pt x="18146" y="42765"/>
                    <a:pt x="20915" y="44433"/>
                  </a:cubicBezTo>
                  <a:cubicBezTo>
                    <a:pt x="22091" y="45134"/>
                    <a:pt x="23379" y="45467"/>
                    <a:pt x="24646" y="45467"/>
                  </a:cubicBezTo>
                  <a:cubicBezTo>
                    <a:pt x="27117" y="45467"/>
                    <a:pt x="29511" y="44202"/>
                    <a:pt x="30856" y="41931"/>
                  </a:cubicBezTo>
                  <a:cubicBezTo>
                    <a:pt x="31856" y="40263"/>
                    <a:pt x="32090" y="38395"/>
                    <a:pt x="31723" y="36627"/>
                  </a:cubicBezTo>
                  <a:lnTo>
                    <a:pt x="31723" y="36627"/>
                  </a:lnTo>
                  <a:cubicBezTo>
                    <a:pt x="32116" y="36739"/>
                    <a:pt x="32517" y="36794"/>
                    <a:pt x="32916" y="36794"/>
                  </a:cubicBezTo>
                  <a:cubicBezTo>
                    <a:pt x="34416" y="36794"/>
                    <a:pt x="35883" y="36022"/>
                    <a:pt x="36726" y="34626"/>
                  </a:cubicBezTo>
                  <a:cubicBezTo>
                    <a:pt x="37760" y="32891"/>
                    <a:pt x="37494" y="30723"/>
                    <a:pt x="36193" y="29288"/>
                  </a:cubicBezTo>
                  <a:cubicBezTo>
                    <a:pt x="37093" y="29255"/>
                    <a:pt x="37927" y="28788"/>
                    <a:pt x="38428" y="27954"/>
                  </a:cubicBezTo>
                  <a:cubicBezTo>
                    <a:pt x="39061" y="26920"/>
                    <a:pt x="38895" y="25619"/>
                    <a:pt x="38127" y="24718"/>
                  </a:cubicBezTo>
                  <a:cubicBezTo>
                    <a:pt x="40562" y="24685"/>
                    <a:pt x="42897" y="23451"/>
                    <a:pt x="44232" y="21216"/>
                  </a:cubicBezTo>
                  <a:cubicBezTo>
                    <a:pt x="46267" y="17780"/>
                    <a:pt x="45166" y="13310"/>
                    <a:pt x="41730" y="11275"/>
                  </a:cubicBezTo>
                  <a:cubicBezTo>
                    <a:pt x="40562" y="10584"/>
                    <a:pt x="39274" y="10250"/>
                    <a:pt x="38001" y="10250"/>
                  </a:cubicBezTo>
                  <a:cubicBezTo>
                    <a:pt x="37493" y="10250"/>
                    <a:pt x="36988" y="10304"/>
                    <a:pt x="36493" y="10408"/>
                  </a:cubicBezTo>
                  <a:cubicBezTo>
                    <a:pt x="36460" y="9508"/>
                    <a:pt x="35993" y="8607"/>
                    <a:pt x="35159" y="8107"/>
                  </a:cubicBezTo>
                  <a:cubicBezTo>
                    <a:pt x="34702" y="7842"/>
                    <a:pt x="34194" y="7717"/>
                    <a:pt x="33696" y="7717"/>
                  </a:cubicBezTo>
                  <a:cubicBezTo>
                    <a:pt x="33503" y="7717"/>
                    <a:pt x="33311" y="7736"/>
                    <a:pt x="33124" y="7773"/>
                  </a:cubicBezTo>
                  <a:cubicBezTo>
                    <a:pt x="33324" y="5138"/>
                    <a:pt x="32056" y="2469"/>
                    <a:pt x="29621" y="1035"/>
                  </a:cubicBezTo>
                  <a:cubicBezTo>
                    <a:pt x="28456" y="334"/>
                    <a:pt x="27172" y="0"/>
                    <a:pt x="25905" y="0"/>
                  </a:cubicBezTo>
                  <a:close/>
                </a:path>
              </a:pathLst>
            </a:custGeom>
            <a:solidFill>
              <a:srgbClr val="9FC5E8">
                <a:alpha val="3411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09" name="Google Shape;2609;p77"/>
            <p:cNvSpPr/>
            <p:nvPr/>
          </p:nvSpPr>
          <p:spPr>
            <a:xfrm>
              <a:off x="4081425" y="3011775"/>
              <a:ext cx="512875" cy="275200"/>
            </a:xfrm>
            <a:custGeom>
              <a:avLst/>
              <a:gdLst/>
              <a:ahLst/>
              <a:cxnLst/>
              <a:rect l="l" t="t" r="r" b="b"/>
              <a:pathLst>
                <a:path w="20515" h="11008" extrusionOk="0">
                  <a:moveTo>
                    <a:pt x="0" y="0"/>
                  </a:moveTo>
                  <a:lnTo>
                    <a:pt x="19181" y="11008"/>
                  </a:lnTo>
                  <a:lnTo>
                    <a:pt x="20515" y="8073"/>
                  </a:lnTo>
                  <a:lnTo>
                    <a:pt x="0" y="0"/>
                  </a:lnTo>
                  <a:close/>
                </a:path>
              </a:pathLst>
            </a:custGeom>
            <a:solidFill>
              <a:srgbClr val="9FC5E8">
                <a:alpha val="3411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10" name="Google Shape;2610;p77"/>
            <p:cNvSpPr/>
            <p:nvPr/>
          </p:nvSpPr>
          <p:spPr>
            <a:xfrm>
              <a:off x="4026375" y="3103500"/>
              <a:ext cx="193500" cy="333600"/>
            </a:xfrm>
            <a:custGeom>
              <a:avLst/>
              <a:gdLst/>
              <a:ahLst/>
              <a:cxnLst/>
              <a:rect l="l" t="t" r="r" b="b"/>
              <a:pathLst>
                <a:path w="7740" h="13344" extrusionOk="0">
                  <a:moveTo>
                    <a:pt x="1" y="0"/>
                  </a:moveTo>
                  <a:lnTo>
                    <a:pt x="4938" y="13343"/>
                  </a:lnTo>
                  <a:lnTo>
                    <a:pt x="7740" y="12109"/>
                  </a:lnTo>
                  <a:lnTo>
                    <a:pt x="1" y="0"/>
                  </a:lnTo>
                  <a:close/>
                </a:path>
              </a:pathLst>
            </a:custGeom>
            <a:solidFill>
              <a:srgbClr val="9FC5E8">
                <a:alpha val="3411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11" name="Google Shape;2611;p77"/>
            <p:cNvSpPr/>
            <p:nvPr/>
          </p:nvSpPr>
          <p:spPr>
            <a:xfrm>
              <a:off x="4047225" y="2869175"/>
              <a:ext cx="356950" cy="76725"/>
            </a:xfrm>
            <a:custGeom>
              <a:avLst/>
              <a:gdLst/>
              <a:ahLst/>
              <a:cxnLst/>
              <a:rect l="l" t="t" r="r" b="b"/>
              <a:pathLst>
                <a:path w="14278" h="3069" extrusionOk="0">
                  <a:moveTo>
                    <a:pt x="14277" y="0"/>
                  </a:moveTo>
                  <a:lnTo>
                    <a:pt x="1" y="1635"/>
                  </a:lnTo>
                  <a:lnTo>
                    <a:pt x="14144" y="3069"/>
                  </a:lnTo>
                  <a:lnTo>
                    <a:pt x="14277" y="0"/>
                  </a:lnTo>
                  <a:close/>
                </a:path>
              </a:pathLst>
            </a:custGeom>
            <a:solidFill>
              <a:srgbClr val="9FC5E8">
                <a:alpha val="3411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12" name="Google Shape;2612;p77"/>
            <p:cNvSpPr/>
            <p:nvPr/>
          </p:nvSpPr>
          <p:spPr>
            <a:xfrm>
              <a:off x="3857925" y="2066925"/>
              <a:ext cx="192675" cy="213500"/>
            </a:xfrm>
            <a:custGeom>
              <a:avLst/>
              <a:gdLst/>
              <a:ahLst/>
              <a:cxnLst/>
              <a:rect l="l" t="t" r="r" b="b"/>
              <a:pathLst>
                <a:path w="7707" h="8540" extrusionOk="0">
                  <a:moveTo>
                    <a:pt x="4470" y="0"/>
                  </a:moveTo>
                  <a:lnTo>
                    <a:pt x="1" y="8540"/>
                  </a:lnTo>
                  <a:lnTo>
                    <a:pt x="7706" y="2102"/>
                  </a:lnTo>
                  <a:lnTo>
                    <a:pt x="4470" y="0"/>
                  </a:lnTo>
                  <a:close/>
                </a:path>
              </a:pathLst>
            </a:custGeom>
            <a:solidFill>
              <a:srgbClr val="9FC5E8">
                <a:alpha val="3411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613" name="Google Shape;2613;p77"/>
          <p:cNvSpPr/>
          <p:nvPr/>
        </p:nvSpPr>
        <p:spPr>
          <a:xfrm>
            <a:off x="7525550" y="310788"/>
            <a:ext cx="709700" cy="307725"/>
          </a:xfrm>
          <a:custGeom>
            <a:avLst/>
            <a:gdLst/>
            <a:ahLst/>
            <a:cxnLst/>
            <a:rect l="l" t="t" r="r" b="b"/>
            <a:pathLst>
              <a:path w="28388" h="12309" extrusionOk="0">
                <a:moveTo>
                  <a:pt x="18247" y="0"/>
                </a:moveTo>
                <a:cubicBezTo>
                  <a:pt x="13877" y="0"/>
                  <a:pt x="10141" y="2802"/>
                  <a:pt x="8740" y="6738"/>
                </a:cubicBezTo>
                <a:lnTo>
                  <a:pt x="2769" y="6738"/>
                </a:lnTo>
                <a:cubicBezTo>
                  <a:pt x="1234" y="6738"/>
                  <a:pt x="0" y="7973"/>
                  <a:pt x="0" y="9507"/>
                </a:cubicBezTo>
                <a:cubicBezTo>
                  <a:pt x="0" y="11041"/>
                  <a:pt x="1234" y="12309"/>
                  <a:pt x="2769" y="12309"/>
                </a:cubicBezTo>
                <a:lnTo>
                  <a:pt x="25585" y="12309"/>
                </a:lnTo>
                <a:cubicBezTo>
                  <a:pt x="27153" y="12309"/>
                  <a:pt x="28387" y="11041"/>
                  <a:pt x="28387" y="9507"/>
                </a:cubicBezTo>
                <a:cubicBezTo>
                  <a:pt x="28387" y="9407"/>
                  <a:pt x="28387" y="9273"/>
                  <a:pt x="28354" y="9173"/>
                </a:cubicBezTo>
                <a:cubicBezTo>
                  <a:pt x="28087" y="3836"/>
                  <a:pt x="23684" y="0"/>
                  <a:pt x="18247" y="0"/>
                </a:cubicBezTo>
                <a:close/>
              </a:path>
            </a:pathLst>
          </a:custGeom>
          <a:solidFill>
            <a:srgbClr val="F0EF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614" name="Google Shape;2614;p77"/>
          <p:cNvGrpSpPr/>
          <p:nvPr/>
        </p:nvGrpSpPr>
        <p:grpSpPr>
          <a:xfrm flipH="1">
            <a:off x="1444287" y="4338475"/>
            <a:ext cx="330501" cy="420623"/>
            <a:chOff x="3828325" y="875775"/>
            <a:chExt cx="330501" cy="420623"/>
          </a:xfrm>
        </p:grpSpPr>
        <p:sp>
          <p:nvSpPr>
            <p:cNvPr id="2615" name="Google Shape;2615;p77"/>
            <p:cNvSpPr/>
            <p:nvPr/>
          </p:nvSpPr>
          <p:spPr>
            <a:xfrm>
              <a:off x="3884094" y="1119247"/>
              <a:ext cx="53711" cy="53776"/>
            </a:xfrm>
            <a:custGeom>
              <a:avLst/>
              <a:gdLst/>
              <a:ahLst/>
              <a:cxnLst/>
              <a:rect l="l" t="t" r="r" b="b"/>
              <a:pathLst>
                <a:path w="835" h="836" extrusionOk="0">
                  <a:moveTo>
                    <a:pt x="474" y="1"/>
                  </a:moveTo>
                  <a:cubicBezTo>
                    <a:pt x="323" y="1"/>
                    <a:pt x="155" y="120"/>
                    <a:pt x="100" y="285"/>
                  </a:cubicBezTo>
                  <a:cubicBezTo>
                    <a:pt x="0" y="485"/>
                    <a:pt x="67" y="719"/>
                    <a:pt x="234" y="819"/>
                  </a:cubicBezTo>
                  <a:cubicBezTo>
                    <a:pt x="269" y="830"/>
                    <a:pt x="305" y="836"/>
                    <a:pt x="340" y="836"/>
                  </a:cubicBezTo>
                  <a:cubicBezTo>
                    <a:pt x="502" y="836"/>
                    <a:pt x="652" y="716"/>
                    <a:pt x="734" y="552"/>
                  </a:cubicBezTo>
                  <a:cubicBezTo>
                    <a:pt x="834" y="352"/>
                    <a:pt x="734" y="118"/>
                    <a:pt x="567" y="18"/>
                  </a:cubicBezTo>
                  <a:cubicBezTo>
                    <a:pt x="538" y="6"/>
                    <a:pt x="506" y="1"/>
                    <a:pt x="474" y="1"/>
                  </a:cubicBezTo>
                  <a:close/>
                </a:path>
              </a:pathLst>
            </a:cu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16" name="Google Shape;2616;p77"/>
            <p:cNvSpPr/>
            <p:nvPr/>
          </p:nvSpPr>
          <p:spPr>
            <a:xfrm>
              <a:off x="3918444" y="1068109"/>
              <a:ext cx="126656" cy="79699"/>
            </a:xfrm>
            <a:custGeom>
              <a:avLst/>
              <a:gdLst/>
              <a:ahLst/>
              <a:cxnLst/>
              <a:rect l="l" t="t" r="r" b="b"/>
              <a:pathLst>
                <a:path w="1969" h="1239" extrusionOk="0">
                  <a:moveTo>
                    <a:pt x="1114" y="1"/>
                  </a:moveTo>
                  <a:cubicBezTo>
                    <a:pt x="642" y="1"/>
                    <a:pt x="123" y="511"/>
                    <a:pt x="0" y="880"/>
                  </a:cubicBezTo>
                  <a:lnTo>
                    <a:pt x="0" y="1180"/>
                  </a:lnTo>
                  <a:cubicBezTo>
                    <a:pt x="43" y="1223"/>
                    <a:pt x="86" y="1238"/>
                    <a:pt x="130" y="1238"/>
                  </a:cubicBezTo>
                  <a:cubicBezTo>
                    <a:pt x="223" y="1238"/>
                    <a:pt x="320" y="1169"/>
                    <a:pt x="434" y="1147"/>
                  </a:cubicBezTo>
                  <a:cubicBezTo>
                    <a:pt x="551" y="1108"/>
                    <a:pt x="668" y="1091"/>
                    <a:pt x="785" y="1091"/>
                  </a:cubicBezTo>
                  <a:cubicBezTo>
                    <a:pt x="868" y="1091"/>
                    <a:pt x="951" y="1099"/>
                    <a:pt x="1034" y="1113"/>
                  </a:cubicBezTo>
                  <a:cubicBezTo>
                    <a:pt x="1188" y="1113"/>
                    <a:pt x="1349" y="1156"/>
                    <a:pt x="1488" y="1156"/>
                  </a:cubicBezTo>
                  <a:cubicBezTo>
                    <a:pt x="1650" y="1156"/>
                    <a:pt x="1781" y="1098"/>
                    <a:pt x="1835" y="846"/>
                  </a:cubicBezTo>
                  <a:cubicBezTo>
                    <a:pt x="1968" y="446"/>
                    <a:pt x="1601" y="113"/>
                    <a:pt x="1234" y="12"/>
                  </a:cubicBezTo>
                  <a:cubicBezTo>
                    <a:pt x="1195" y="5"/>
                    <a:pt x="1155" y="1"/>
                    <a:pt x="1114"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17" name="Google Shape;2617;p77"/>
            <p:cNvSpPr/>
            <p:nvPr/>
          </p:nvSpPr>
          <p:spPr>
            <a:xfrm>
              <a:off x="3828325" y="1159001"/>
              <a:ext cx="81564" cy="135211"/>
            </a:xfrm>
            <a:custGeom>
              <a:avLst/>
              <a:gdLst/>
              <a:ahLst/>
              <a:cxnLst/>
              <a:rect l="l" t="t" r="r" b="b"/>
              <a:pathLst>
                <a:path w="1268" h="2102" extrusionOk="0">
                  <a:moveTo>
                    <a:pt x="1234" y="0"/>
                  </a:moveTo>
                  <a:cubicBezTo>
                    <a:pt x="1168" y="0"/>
                    <a:pt x="1101" y="134"/>
                    <a:pt x="1068" y="167"/>
                  </a:cubicBezTo>
                  <a:cubicBezTo>
                    <a:pt x="1001" y="267"/>
                    <a:pt x="934" y="334"/>
                    <a:pt x="867" y="434"/>
                  </a:cubicBezTo>
                  <a:cubicBezTo>
                    <a:pt x="734" y="601"/>
                    <a:pt x="634" y="768"/>
                    <a:pt x="534" y="968"/>
                  </a:cubicBezTo>
                  <a:cubicBezTo>
                    <a:pt x="400" y="1135"/>
                    <a:pt x="300" y="1335"/>
                    <a:pt x="234" y="1535"/>
                  </a:cubicBezTo>
                  <a:cubicBezTo>
                    <a:pt x="134" y="1702"/>
                    <a:pt x="33" y="1902"/>
                    <a:pt x="0" y="2102"/>
                  </a:cubicBezTo>
                  <a:cubicBezTo>
                    <a:pt x="67" y="1935"/>
                    <a:pt x="134" y="1735"/>
                    <a:pt x="234" y="1568"/>
                  </a:cubicBezTo>
                  <a:cubicBezTo>
                    <a:pt x="334" y="1401"/>
                    <a:pt x="400" y="1201"/>
                    <a:pt x="500" y="1035"/>
                  </a:cubicBezTo>
                  <a:cubicBezTo>
                    <a:pt x="634" y="868"/>
                    <a:pt x="734" y="701"/>
                    <a:pt x="834" y="534"/>
                  </a:cubicBezTo>
                  <a:cubicBezTo>
                    <a:pt x="901" y="467"/>
                    <a:pt x="967" y="367"/>
                    <a:pt x="1034" y="301"/>
                  </a:cubicBezTo>
                  <a:cubicBezTo>
                    <a:pt x="1068" y="234"/>
                    <a:pt x="1101" y="201"/>
                    <a:pt x="1134" y="167"/>
                  </a:cubicBezTo>
                  <a:cubicBezTo>
                    <a:pt x="1168" y="134"/>
                    <a:pt x="1201" y="101"/>
                    <a:pt x="1234" y="67"/>
                  </a:cubicBezTo>
                  <a:cubicBezTo>
                    <a:pt x="1268" y="67"/>
                    <a:pt x="1268" y="67"/>
                    <a:pt x="1268" y="34"/>
                  </a:cubicBezTo>
                  <a:cubicBezTo>
                    <a:pt x="1268" y="34"/>
                    <a:pt x="1234" y="0"/>
                    <a:pt x="1234"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18" name="Google Shape;2618;p77"/>
            <p:cNvSpPr/>
            <p:nvPr/>
          </p:nvSpPr>
          <p:spPr>
            <a:xfrm>
              <a:off x="3839003" y="1079623"/>
              <a:ext cx="77319" cy="60144"/>
            </a:xfrm>
            <a:custGeom>
              <a:avLst/>
              <a:gdLst/>
              <a:ahLst/>
              <a:cxnLst/>
              <a:rect l="l" t="t" r="r" b="b"/>
              <a:pathLst>
                <a:path w="1202" h="935" extrusionOk="0">
                  <a:moveTo>
                    <a:pt x="1" y="0"/>
                  </a:moveTo>
                  <a:cubicBezTo>
                    <a:pt x="1" y="0"/>
                    <a:pt x="1" y="34"/>
                    <a:pt x="1" y="34"/>
                  </a:cubicBezTo>
                  <a:cubicBezTo>
                    <a:pt x="501" y="200"/>
                    <a:pt x="902" y="534"/>
                    <a:pt x="1202" y="934"/>
                  </a:cubicBezTo>
                  <a:cubicBezTo>
                    <a:pt x="935" y="501"/>
                    <a:pt x="501" y="200"/>
                    <a:pt x="1"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19" name="Google Shape;2619;p77"/>
            <p:cNvSpPr/>
            <p:nvPr/>
          </p:nvSpPr>
          <p:spPr>
            <a:xfrm>
              <a:off x="3845435" y="1103230"/>
              <a:ext cx="58021" cy="37501"/>
            </a:xfrm>
            <a:custGeom>
              <a:avLst/>
              <a:gdLst/>
              <a:ahLst/>
              <a:cxnLst/>
              <a:rect l="l" t="t" r="r" b="b"/>
              <a:pathLst>
                <a:path w="902" h="583" extrusionOk="0">
                  <a:moveTo>
                    <a:pt x="1" y="0"/>
                  </a:moveTo>
                  <a:lnTo>
                    <a:pt x="1" y="0"/>
                  </a:lnTo>
                  <a:cubicBezTo>
                    <a:pt x="301" y="167"/>
                    <a:pt x="601" y="334"/>
                    <a:pt x="868" y="567"/>
                  </a:cubicBezTo>
                  <a:cubicBezTo>
                    <a:pt x="868" y="578"/>
                    <a:pt x="872" y="582"/>
                    <a:pt x="877" y="582"/>
                  </a:cubicBezTo>
                  <a:cubicBezTo>
                    <a:pt x="887" y="582"/>
                    <a:pt x="902" y="567"/>
                    <a:pt x="902" y="567"/>
                  </a:cubicBezTo>
                  <a:cubicBezTo>
                    <a:pt x="601" y="334"/>
                    <a:pt x="335" y="134"/>
                    <a:pt x="1"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20" name="Google Shape;2620;p77"/>
            <p:cNvSpPr/>
            <p:nvPr/>
          </p:nvSpPr>
          <p:spPr>
            <a:xfrm>
              <a:off x="3939864" y="1116610"/>
              <a:ext cx="68763" cy="179788"/>
            </a:xfrm>
            <a:custGeom>
              <a:avLst/>
              <a:gdLst/>
              <a:ahLst/>
              <a:cxnLst/>
              <a:rect l="l" t="t" r="r" b="b"/>
              <a:pathLst>
                <a:path w="1069" h="2795" extrusionOk="0">
                  <a:moveTo>
                    <a:pt x="413" y="1"/>
                  </a:moveTo>
                  <a:cubicBezTo>
                    <a:pt x="401" y="1"/>
                    <a:pt x="384" y="9"/>
                    <a:pt x="368" y="26"/>
                  </a:cubicBezTo>
                  <a:cubicBezTo>
                    <a:pt x="268" y="259"/>
                    <a:pt x="201" y="526"/>
                    <a:pt x="101" y="793"/>
                  </a:cubicBezTo>
                  <a:cubicBezTo>
                    <a:pt x="67" y="893"/>
                    <a:pt x="1" y="993"/>
                    <a:pt x="34" y="1126"/>
                  </a:cubicBezTo>
                  <a:cubicBezTo>
                    <a:pt x="67" y="1260"/>
                    <a:pt x="101" y="1393"/>
                    <a:pt x="134" y="1527"/>
                  </a:cubicBezTo>
                  <a:cubicBezTo>
                    <a:pt x="167" y="1660"/>
                    <a:pt x="201" y="1827"/>
                    <a:pt x="234" y="1960"/>
                  </a:cubicBezTo>
                  <a:cubicBezTo>
                    <a:pt x="268" y="2027"/>
                    <a:pt x="368" y="2127"/>
                    <a:pt x="434" y="2194"/>
                  </a:cubicBezTo>
                  <a:cubicBezTo>
                    <a:pt x="634" y="2394"/>
                    <a:pt x="835" y="2594"/>
                    <a:pt x="1068" y="2794"/>
                  </a:cubicBezTo>
                  <a:cubicBezTo>
                    <a:pt x="1068" y="2794"/>
                    <a:pt x="1068" y="2761"/>
                    <a:pt x="1068" y="2761"/>
                  </a:cubicBezTo>
                  <a:cubicBezTo>
                    <a:pt x="901" y="2594"/>
                    <a:pt x="735" y="2427"/>
                    <a:pt x="568" y="2261"/>
                  </a:cubicBezTo>
                  <a:cubicBezTo>
                    <a:pt x="468" y="2194"/>
                    <a:pt x="368" y="2094"/>
                    <a:pt x="301" y="1960"/>
                  </a:cubicBezTo>
                  <a:cubicBezTo>
                    <a:pt x="234" y="1860"/>
                    <a:pt x="234" y="1694"/>
                    <a:pt x="201" y="1560"/>
                  </a:cubicBezTo>
                  <a:cubicBezTo>
                    <a:pt x="167" y="1460"/>
                    <a:pt x="134" y="1327"/>
                    <a:pt x="101" y="1193"/>
                  </a:cubicBezTo>
                  <a:cubicBezTo>
                    <a:pt x="67" y="1026"/>
                    <a:pt x="101" y="893"/>
                    <a:pt x="167" y="760"/>
                  </a:cubicBezTo>
                  <a:cubicBezTo>
                    <a:pt x="268" y="526"/>
                    <a:pt x="334" y="259"/>
                    <a:pt x="434" y="26"/>
                  </a:cubicBezTo>
                  <a:cubicBezTo>
                    <a:pt x="434" y="9"/>
                    <a:pt x="426" y="1"/>
                    <a:pt x="413"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21" name="Google Shape;2621;p77"/>
            <p:cNvSpPr/>
            <p:nvPr/>
          </p:nvSpPr>
          <p:spPr>
            <a:xfrm>
              <a:off x="3957039" y="1118733"/>
              <a:ext cx="85874" cy="169046"/>
            </a:xfrm>
            <a:custGeom>
              <a:avLst/>
              <a:gdLst/>
              <a:ahLst/>
              <a:cxnLst/>
              <a:rect l="l" t="t" r="r" b="b"/>
              <a:pathLst>
                <a:path w="1335" h="2628" extrusionOk="0">
                  <a:moveTo>
                    <a:pt x="217" y="1"/>
                  </a:moveTo>
                  <a:cubicBezTo>
                    <a:pt x="209" y="1"/>
                    <a:pt x="201" y="9"/>
                    <a:pt x="201" y="26"/>
                  </a:cubicBezTo>
                  <a:cubicBezTo>
                    <a:pt x="134" y="293"/>
                    <a:pt x="101" y="560"/>
                    <a:pt x="34" y="827"/>
                  </a:cubicBezTo>
                  <a:cubicBezTo>
                    <a:pt x="34" y="960"/>
                    <a:pt x="1" y="1060"/>
                    <a:pt x="34" y="1160"/>
                  </a:cubicBezTo>
                  <a:cubicBezTo>
                    <a:pt x="101" y="1294"/>
                    <a:pt x="134" y="1427"/>
                    <a:pt x="201" y="1560"/>
                  </a:cubicBezTo>
                  <a:cubicBezTo>
                    <a:pt x="267" y="1694"/>
                    <a:pt x="301" y="1827"/>
                    <a:pt x="367" y="1961"/>
                  </a:cubicBezTo>
                  <a:cubicBezTo>
                    <a:pt x="434" y="2061"/>
                    <a:pt x="534" y="2094"/>
                    <a:pt x="601" y="2161"/>
                  </a:cubicBezTo>
                  <a:cubicBezTo>
                    <a:pt x="868" y="2328"/>
                    <a:pt x="1101" y="2494"/>
                    <a:pt x="1335" y="2628"/>
                  </a:cubicBezTo>
                  <a:cubicBezTo>
                    <a:pt x="1168" y="2494"/>
                    <a:pt x="968" y="2361"/>
                    <a:pt x="768" y="2228"/>
                  </a:cubicBezTo>
                  <a:cubicBezTo>
                    <a:pt x="668" y="2161"/>
                    <a:pt x="534" y="2061"/>
                    <a:pt x="434" y="1961"/>
                  </a:cubicBezTo>
                  <a:cubicBezTo>
                    <a:pt x="367" y="1861"/>
                    <a:pt x="334" y="1727"/>
                    <a:pt x="267" y="1594"/>
                  </a:cubicBezTo>
                  <a:cubicBezTo>
                    <a:pt x="234" y="1460"/>
                    <a:pt x="167" y="1360"/>
                    <a:pt x="134" y="1227"/>
                  </a:cubicBezTo>
                  <a:cubicBezTo>
                    <a:pt x="67" y="1093"/>
                    <a:pt x="67" y="960"/>
                    <a:pt x="101" y="793"/>
                  </a:cubicBezTo>
                  <a:cubicBezTo>
                    <a:pt x="167" y="526"/>
                    <a:pt x="201" y="293"/>
                    <a:pt x="234" y="26"/>
                  </a:cubicBezTo>
                  <a:cubicBezTo>
                    <a:pt x="234" y="9"/>
                    <a:pt x="226" y="1"/>
                    <a:pt x="217"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22" name="Google Shape;2622;p77"/>
            <p:cNvSpPr/>
            <p:nvPr/>
          </p:nvSpPr>
          <p:spPr>
            <a:xfrm>
              <a:off x="3974213" y="1103745"/>
              <a:ext cx="105171" cy="153994"/>
            </a:xfrm>
            <a:custGeom>
              <a:avLst/>
              <a:gdLst/>
              <a:ahLst/>
              <a:cxnLst/>
              <a:rect l="l" t="t" r="r" b="b"/>
              <a:pathLst>
                <a:path w="1635" h="2394" extrusionOk="0">
                  <a:moveTo>
                    <a:pt x="50" y="0"/>
                  </a:moveTo>
                  <a:cubicBezTo>
                    <a:pt x="42" y="0"/>
                    <a:pt x="34" y="9"/>
                    <a:pt x="34" y="26"/>
                  </a:cubicBezTo>
                  <a:cubicBezTo>
                    <a:pt x="34" y="292"/>
                    <a:pt x="34" y="559"/>
                    <a:pt x="34" y="859"/>
                  </a:cubicBezTo>
                  <a:cubicBezTo>
                    <a:pt x="34" y="960"/>
                    <a:pt x="0" y="1060"/>
                    <a:pt x="67" y="1160"/>
                  </a:cubicBezTo>
                  <a:cubicBezTo>
                    <a:pt x="134" y="1293"/>
                    <a:pt x="234" y="1427"/>
                    <a:pt x="301" y="1527"/>
                  </a:cubicBezTo>
                  <a:cubicBezTo>
                    <a:pt x="401" y="1660"/>
                    <a:pt x="467" y="1760"/>
                    <a:pt x="567" y="1894"/>
                  </a:cubicBezTo>
                  <a:cubicBezTo>
                    <a:pt x="634" y="1960"/>
                    <a:pt x="734" y="1994"/>
                    <a:pt x="834" y="2027"/>
                  </a:cubicBezTo>
                  <a:cubicBezTo>
                    <a:pt x="1101" y="2160"/>
                    <a:pt x="1335" y="2260"/>
                    <a:pt x="1635" y="2394"/>
                  </a:cubicBezTo>
                  <a:cubicBezTo>
                    <a:pt x="1635" y="2394"/>
                    <a:pt x="1635" y="2394"/>
                    <a:pt x="1635" y="2361"/>
                  </a:cubicBezTo>
                  <a:cubicBezTo>
                    <a:pt x="1401" y="2260"/>
                    <a:pt x="1201" y="2160"/>
                    <a:pt x="968" y="2060"/>
                  </a:cubicBezTo>
                  <a:cubicBezTo>
                    <a:pt x="868" y="2027"/>
                    <a:pt x="734" y="1960"/>
                    <a:pt x="634" y="1894"/>
                  </a:cubicBezTo>
                  <a:cubicBezTo>
                    <a:pt x="534" y="1793"/>
                    <a:pt x="467" y="1660"/>
                    <a:pt x="401" y="1560"/>
                  </a:cubicBezTo>
                  <a:cubicBezTo>
                    <a:pt x="301" y="1427"/>
                    <a:pt x="234" y="1326"/>
                    <a:pt x="167" y="1226"/>
                  </a:cubicBezTo>
                  <a:cubicBezTo>
                    <a:pt x="67" y="1093"/>
                    <a:pt x="67" y="960"/>
                    <a:pt x="67" y="793"/>
                  </a:cubicBezTo>
                  <a:cubicBezTo>
                    <a:pt x="67" y="526"/>
                    <a:pt x="67" y="259"/>
                    <a:pt x="67" y="26"/>
                  </a:cubicBezTo>
                  <a:cubicBezTo>
                    <a:pt x="67" y="9"/>
                    <a:pt x="59" y="0"/>
                    <a:pt x="50"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23" name="Google Shape;2623;p77"/>
            <p:cNvSpPr/>
            <p:nvPr/>
          </p:nvSpPr>
          <p:spPr>
            <a:xfrm>
              <a:off x="3982768" y="1104388"/>
              <a:ext cx="126656" cy="134053"/>
            </a:xfrm>
            <a:custGeom>
              <a:avLst/>
              <a:gdLst/>
              <a:ahLst/>
              <a:cxnLst/>
              <a:rect l="l" t="t" r="r" b="b"/>
              <a:pathLst>
                <a:path w="1969" h="2084" extrusionOk="0">
                  <a:moveTo>
                    <a:pt x="26" y="1"/>
                  </a:moveTo>
                  <a:cubicBezTo>
                    <a:pt x="16" y="1"/>
                    <a:pt x="1" y="16"/>
                    <a:pt x="1" y="16"/>
                  </a:cubicBezTo>
                  <a:cubicBezTo>
                    <a:pt x="34" y="282"/>
                    <a:pt x="68" y="583"/>
                    <a:pt x="134" y="849"/>
                  </a:cubicBezTo>
                  <a:cubicBezTo>
                    <a:pt x="134" y="950"/>
                    <a:pt x="168" y="1050"/>
                    <a:pt x="234" y="1150"/>
                  </a:cubicBezTo>
                  <a:cubicBezTo>
                    <a:pt x="334" y="1250"/>
                    <a:pt x="434" y="1350"/>
                    <a:pt x="535" y="1483"/>
                  </a:cubicBezTo>
                  <a:cubicBezTo>
                    <a:pt x="635" y="1583"/>
                    <a:pt x="735" y="1683"/>
                    <a:pt x="835" y="1783"/>
                  </a:cubicBezTo>
                  <a:cubicBezTo>
                    <a:pt x="901" y="1850"/>
                    <a:pt x="1002" y="1850"/>
                    <a:pt x="1102" y="1884"/>
                  </a:cubicBezTo>
                  <a:cubicBezTo>
                    <a:pt x="1402" y="1950"/>
                    <a:pt x="1669" y="2017"/>
                    <a:pt x="1969" y="2084"/>
                  </a:cubicBezTo>
                  <a:cubicBezTo>
                    <a:pt x="1735" y="2017"/>
                    <a:pt x="1502" y="1950"/>
                    <a:pt x="1268" y="1884"/>
                  </a:cubicBezTo>
                  <a:cubicBezTo>
                    <a:pt x="1135" y="1850"/>
                    <a:pt x="1002" y="1817"/>
                    <a:pt x="901" y="1750"/>
                  </a:cubicBezTo>
                  <a:cubicBezTo>
                    <a:pt x="768" y="1683"/>
                    <a:pt x="701" y="1550"/>
                    <a:pt x="601" y="1483"/>
                  </a:cubicBezTo>
                  <a:cubicBezTo>
                    <a:pt x="501" y="1383"/>
                    <a:pt x="434" y="1283"/>
                    <a:pt x="334" y="1183"/>
                  </a:cubicBezTo>
                  <a:cubicBezTo>
                    <a:pt x="201" y="1050"/>
                    <a:pt x="201" y="916"/>
                    <a:pt x="168" y="783"/>
                  </a:cubicBezTo>
                  <a:cubicBezTo>
                    <a:pt x="134" y="516"/>
                    <a:pt x="68" y="282"/>
                    <a:pt x="34" y="16"/>
                  </a:cubicBezTo>
                  <a:cubicBezTo>
                    <a:pt x="34" y="4"/>
                    <a:pt x="30" y="1"/>
                    <a:pt x="26"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24" name="Google Shape;2624;p77"/>
            <p:cNvSpPr/>
            <p:nvPr/>
          </p:nvSpPr>
          <p:spPr>
            <a:xfrm>
              <a:off x="3948483" y="875775"/>
              <a:ext cx="109481" cy="223208"/>
            </a:xfrm>
            <a:custGeom>
              <a:avLst/>
              <a:gdLst/>
              <a:ahLst/>
              <a:cxnLst/>
              <a:rect l="l" t="t" r="r" b="b"/>
              <a:pathLst>
                <a:path w="1702" h="3470" extrusionOk="0">
                  <a:moveTo>
                    <a:pt x="0" y="3469"/>
                  </a:moveTo>
                  <a:cubicBezTo>
                    <a:pt x="0" y="2836"/>
                    <a:pt x="267" y="2102"/>
                    <a:pt x="467" y="1535"/>
                  </a:cubicBezTo>
                  <a:cubicBezTo>
                    <a:pt x="634" y="1101"/>
                    <a:pt x="834" y="534"/>
                    <a:pt x="1168" y="234"/>
                  </a:cubicBezTo>
                  <a:cubicBezTo>
                    <a:pt x="1401" y="0"/>
                    <a:pt x="1668" y="34"/>
                    <a:pt x="1668" y="367"/>
                  </a:cubicBezTo>
                  <a:cubicBezTo>
                    <a:pt x="1701" y="968"/>
                    <a:pt x="1334" y="1601"/>
                    <a:pt x="1068" y="2135"/>
                  </a:cubicBezTo>
                  <a:cubicBezTo>
                    <a:pt x="901" y="2402"/>
                    <a:pt x="734" y="2702"/>
                    <a:pt x="534" y="2969"/>
                  </a:cubicBezTo>
                  <a:cubicBezTo>
                    <a:pt x="434" y="3103"/>
                    <a:pt x="300" y="3236"/>
                    <a:pt x="200" y="3369"/>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25" name="Google Shape;2625;p77"/>
            <p:cNvSpPr/>
            <p:nvPr/>
          </p:nvSpPr>
          <p:spPr>
            <a:xfrm>
              <a:off x="3866920" y="903628"/>
              <a:ext cx="83751" cy="216840"/>
            </a:xfrm>
            <a:custGeom>
              <a:avLst/>
              <a:gdLst/>
              <a:ahLst/>
              <a:cxnLst/>
              <a:rect l="l" t="t" r="r" b="b"/>
              <a:pathLst>
                <a:path w="1302" h="3371" extrusionOk="0">
                  <a:moveTo>
                    <a:pt x="1235" y="3370"/>
                  </a:moveTo>
                  <a:cubicBezTo>
                    <a:pt x="834" y="2936"/>
                    <a:pt x="601" y="2269"/>
                    <a:pt x="367" y="1736"/>
                  </a:cubicBezTo>
                  <a:cubicBezTo>
                    <a:pt x="201" y="1369"/>
                    <a:pt x="1" y="835"/>
                    <a:pt x="34" y="435"/>
                  </a:cubicBezTo>
                  <a:cubicBezTo>
                    <a:pt x="67" y="134"/>
                    <a:pt x="267" y="1"/>
                    <a:pt x="468" y="234"/>
                  </a:cubicBezTo>
                  <a:cubicBezTo>
                    <a:pt x="868" y="635"/>
                    <a:pt x="1001" y="1302"/>
                    <a:pt x="1135" y="1802"/>
                  </a:cubicBezTo>
                  <a:cubicBezTo>
                    <a:pt x="1201" y="2102"/>
                    <a:pt x="1268" y="2403"/>
                    <a:pt x="1301" y="2703"/>
                  </a:cubicBezTo>
                  <a:cubicBezTo>
                    <a:pt x="1301" y="2870"/>
                    <a:pt x="1268" y="3036"/>
                    <a:pt x="1301" y="3203"/>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26" name="Google Shape;2626;p77"/>
            <p:cNvSpPr/>
            <p:nvPr/>
          </p:nvSpPr>
          <p:spPr>
            <a:xfrm>
              <a:off x="4019241" y="1098663"/>
              <a:ext cx="139585" cy="73009"/>
            </a:xfrm>
            <a:custGeom>
              <a:avLst/>
              <a:gdLst/>
              <a:ahLst/>
              <a:cxnLst/>
              <a:rect l="l" t="t" r="r" b="b"/>
              <a:pathLst>
                <a:path w="2170" h="1135" extrusionOk="0">
                  <a:moveTo>
                    <a:pt x="175" y="0"/>
                  </a:moveTo>
                  <a:cubicBezTo>
                    <a:pt x="127" y="0"/>
                    <a:pt x="80" y="2"/>
                    <a:pt x="34" y="4"/>
                  </a:cubicBezTo>
                  <a:lnTo>
                    <a:pt x="1" y="271"/>
                  </a:lnTo>
                  <a:cubicBezTo>
                    <a:pt x="5" y="271"/>
                    <a:pt x="9" y="271"/>
                    <a:pt x="13" y="271"/>
                  </a:cubicBezTo>
                  <a:cubicBezTo>
                    <a:pt x="302" y="271"/>
                    <a:pt x="1437" y="1135"/>
                    <a:pt x="1919" y="1135"/>
                  </a:cubicBezTo>
                  <a:cubicBezTo>
                    <a:pt x="2042" y="1135"/>
                    <a:pt x="2122" y="1079"/>
                    <a:pt x="2136" y="938"/>
                  </a:cubicBezTo>
                  <a:cubicBezTo>
                    <a:pt x="2169" y="638"/>
                    <a:pt x="1902" y="438"/>
                    <a:pt x="1702" y="338"/>
                  </a:cubicBezTo>
                  <a:cubicBezTo>
                    <a:pt x="1245" y="155"/>
                    <a:pt x="677" y="0"/>
                    <a:pt x="175" y="0"/>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627" name="Google Shape;2627;p77"/>
          <p:cNvSpPr/>
          <p:nvPr/>
        </p:nvSpPr>
        <p:spPr>
          <a:xfrm>
            <a:off x="6891450" y="4485688"/>
            <a:ext cx="208500" cy="208500"/>
          </a:xfrm>
          <a:custGeom>
            <a:avLst/>
            <a:gdLst/>
            <a:ahLst/>
            <a:cxnLst/>
            <a:rect l="l" t="t" r="r" b="b"/>
            <a:pathLst>
              <a:path w="8340" h="8340" extrusionOk="0">
                <a:moveTo>
                  <a:pt x="4170" y="0"/>
                </a:moveTo>
                <a:cubicBezTo>
                  <a:pt x="1868" y="0"/>
                  <a:pt x="0" y="1868"/>
                  <a:pt x="0" y="4170"/>
                </a:cubicBezTo>
                <a:cubicBezTo>
                  <a:pt x="0" y="6471"/>
                  <a:pt x="1868" y="8339"/>
                  <a:pt x="4170" y="8339"/>
                </a:cubicBezTo>
                <a:cubicBezTo>
                  <a:pt x="6472" y="8339"/>
                  <a:pt x="8340" y="6471"/>
                  <a:pt x="8340" y="4170"/>
                </a:cubicBezTo>
                <a:cubicBezTo>
                  <a:pt x="8340" y="1868"/>
                  <a:pt x="6472" y="0"/>
                  <a:pt x="4170" y="0"/>
                </a:cubicBezTo>
                <a:close/>
              </a:path>
            </a:pathLst>
          </a:cu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28" name="Google Shape;2628;p77"/>
          <p:cNvSpPr/>
          <p:nvPr/>
        </p:nvSpPr>
        <p:spPr>
          <a:xfrm flipH="1">
            <a:off x="644825" y="2110238"/>
            <a:ext cx="709700" cy="307725"/>
          </a:xfrm>
          <a:custGeom>
            <a:avLst/>
            <a:gdLst/>
            <a:ahLst/>
            <a:cxnLst/>
            <a:rect l="l" t="t" r="r" b="b"/>
            <a:pathLst>
              <a:path w="28388" h="12309" extrusionOk="0">
                <a:moveTo>
                  <a:pt x="18247" y="0"/>
                </a:moveTo>
                <a:cubicBezTo>
                  <a:pt x="13877" y="0"/>
                  <a:pt x="10141" y="2802"/>
                  <a:pt x="8740" y="6738"/>
                </a:cubicBezTo>
                <a:lnTo>
                  <a:pt x="2769" y="6738"/>
                </a:lnTo>
                <a:cubicBezTo>
                  <a:pt x="1234" y="6738"/>
                  <a:pt x="0" y="7973"/>
                  <a:pt x="0" y="9507"/>
                </a:cubicBezTo>
                <a:cubicBezTo>
                  <a:pt x="0" y="11041"/>
                  <a:pt x="1234" y="12309"/>
                  <a:pt x="2769" y="12309"/>
                </a:cubicBezTo>
                <a:lnTo>
                  <a:pt x="25585" y="12309"/>
                </a:lnTo>
                <a:cubicBezTo>
                  <a:pt x="27153" y="12309"/>
                  <a:pt x="28387" y="11041"/>
                  <a:pt x="28387" y="9507"/>
                </a:cubicBezTo>
                <a:cubicBezTo>
                  <a:pt x="28387" y="9407"/>
                  <a:pt x="28387" y="9273"/>
                  <a:pt x="28354" y="9173"/>
                </a:cubicBezTo>
                <a:cubicBezTo>
                  <a:pt x="28087" y="3836"/>
                  <a:pt x="23684" y="0"/>
                  <a:pt x="18247" y="0"/>
                </a:cubicBezTo>
                <a:close/>
              </a:path>
            </a:pathLst>
          </a:custGeom>
          <a:solidFill>
            <a:srgbClr val="F0EF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629" name="Google Shape;2629;p77"/>
          <p:cNvGrpSpPr/>
          <p:nvPr/>
        </p:nvGrpSpPr>
        <p:grpSpPr>
          <a:xfrm>
            <a:off x="6026713" y="448975"/>
            <a:ext cx="330501" cy="420623"/>
            <a:chOff x="3828325" y="875775"/>
            <a:chExt cx="330501" cy="420623"/>
          </a:xfrm>
        </p:grpSpPr>
        <p:sp>
          <p:nvSpPr>
            <p:cNvPr id="2630" name="Google Shape;2630;p77"/>
            <p:cNvSpPr/>
            <p:nvPr/>
          </p:nvSpPr>
          <p:spPr>
            <a:xfrm>
              <a:off x="3884094" y="1119247"/>
              <a:ext cx="53711" cy="53776"/>
            </a:xfrm>
            <a:custGeom>
              <a:avLst/>
              <a:gdLst/>
              <a:ahLst/>
              <a:cxnLst/>
              <a:rect l="l" t="t" r="r" b="b"/>
              <a:pathLst>
                <a:path w="835" h="836" extrusionOk="0">
                  <a:moveTo>
                    <a:pt x="474" y="1"/>
                  </a:moveTo>
                  <a:cubicBezTo>
                    <a:pt x="323" y="1"/>
                    <a:pt x="155" y="120"/>
                    <a:pt x="100" y="285"/>
                  </a:cubicBezTo>
                  <a:cubicBezTo>
                    <a:pt x="0" y="485"/>
                    <a:pt x="67" y="719"/>
                    <a:pt x="234" y="819"/>
                  </a:cubicBezTo>
                  <a:cubicBezTo>
                    <a:pt x="269" y="830"/>
                    <a:pt x="305" y="836"/>
                    <a:pt x="340" y="836"/>
                  </a:cubicBezTo>
                  <a:cubicBezTo>
                    <a:pt x="502" y="836"/>
                    <a:pt x="652" y="716"/>
                    <a:pt x="734" y="552"/>
                  </a:cubicBezTo>
                  <a:cubicBezTo>
                    <a:pt x="834" y="352"/>
                    <a:pt x="734" y="118"/>
                    <a:pt x="567" y="18"/>
                  </a:cubicBezTo>
                  <a:cubicBezTo>
                    <a:pt x="538" y="6"/>
                    <a:pt x="506" y="1"/>
                    <a:pt x="474" y="1"/>
                  </a:cubicBezTo>
                  <a:close/>
                </a:path>
              </a:pathLst>
            </a:cu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31" name="Google Shape;2631;p77"/>
            <p:cNvSpPr/>
            <p:nvPr/>
          </p:nvSpPr>
          <p:spPr>
            <a:xfrm>
              <a:off x="3918444" y="1068109"/>
              <a:ext cx="126656" cy="79699"/>
            </a:xfrm>
            <a:custGeom>
              <a:avLst/>
              <a:gdLst/>
              <a:ahLst/>
              <a:cxnLst/>
              <a:rect l="l" t="t" r="r" b="b"/>
              <a:pathLst>
                <a:path w="1969" h="1239" extrusionOk="0">
                  <a:moveTo>
                    <a:pt x="1114" y="1"/>
                  </a:moveTo>
                  <a:cubicBezTo>
                    <a:pt x="642" y="1"/>
                    <a:pt x="123" y="511"/>
                    <a:pt x="0" y="880"/>
                  </a:cubicBezTo>
                  <a:lnTo>
                    <a:pt x="0" y="1180"/>
                  </a:lnTo>
                  <a:cubicBezTo>
                    <a:pt x="43" y="1223"/>
                    <a:pt x="86" y="1238"/>
                    <a:pt x="130" y="1238"/>
                  </a:cubicBezTo>
                  <a:cubicBezTo>
                    <a:pt x="223" y="1238"/>
                    <a:pt x="320" y="1169"/>
                    <a:pt x="434" y="1147"/>
                  </a:cubicBezTo>
                  <a:cubicBezTo>
                    <a:pt x="551" y="1108"/>
                    <a:pt x="668" y="1091"/>
                    <a:pt x="785" y="1091"/>
                  </a:cubicBezTo>
                  <a:cubicBezTo>
                    <a:pt x="868" y="1091"/>
                    <a:pt x="951" y="1099"/>
                    <a:pt x="1034" y="1113"/>
                  </a:cubicBezTo>
                  <a:cubicBezTo>
                    <a:pt x="1188" y="1113"/>
                    <a:pt x="1349" y="1156"/>
                    <a:pt x="1488" y="1156"/>
                  </a:cubicBezTo>
                  <a:cubicBezTo>
                    <a:pt x="1650" y="1156"/>
                    <a:pt x="1781" y="1098"/>
                    <a:pt x="1835" y="846"/>
                  </a:cubicBezTo>
                  <a:cubicBezTo>
                    <a:pt x="1968" y="446"/>
                    <a:pt x="1601" y="113"/>
                    <a:pt x="1234" y="12"/>
                  </a:cubicBezTo>
                  <a:cubicBezTo>
                    <a:pt x="1195" y="5"/>
                    <a:pt x="1155" y="1"/>
                    <a:pt x="1114"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32" name="Google Shape;2632;p77"/>
            <p:cNvSpPr/>
            <p:nvPr/>
          </p:nvSpPr>
          <p:spPr>
            <a:xfrm>
              <a:off x="3828325" y="1159001"/>
              <a:ext cx="81564" cy="135211"/>
            </a:xfrm>
            <a:custGeom>
              <a:avLst/>
              <a:gdLst/>
              <a:ahLst/>
              <a:cxnLst/>
              <a:rect l="l" t="t" r="r" b="b"/>
              <a:pathLst>
                <a:path w="1268" h="2102" extrusionOk="0">
                  <a:moveTo>
                    <a:pt x="1234" y="0"/>
                  </a:moveTo>
                  <a:cubicBezTo>
                    <a:pt x="1168" y="0"/>
                    <a:pt x="1101" y="134"/>
                    <a:pt x="1068" y="167"/>
                  </a:cubicBezTo>
                  <a:cubicBezTo>
                    <a:pt x="1001" y="267"/>
                    <a:pt x="934" y="334"/>
                    <a:pt x="867" y="434"/>
                  </a:cubicBezTo>
                  <a:cubicBezTo>
                    <a:pt x="734" y="601"/>
                    <a:pt x="634" y="768"/>
                    <a:pt x="534" y="968"/>
                  </a:cubicBezTo>
                  <a:cubicBezTo>
                    <a:pt x="400" y="1135"/>
                    <a:pt x="300" y="1335"/>
                    <a:pt x="234" y="1535"/>
                  </a:cubicBezTo>
                  <a:cubicBezTo>
                    <a:pt x="134" y="1702"/>
                    <a:pt x="33" y="1902"/>
                    <a:pt x="0" y="2102"/>
                  </a:cubicBezTo>
                  <a:cubicBezTo>
                    <a:pt x="67" y="1935"/>
                    <a:pt x="134" y="1735"/>
                    <a:pt x="234" y="1568"/>
                  </a:cubicBezTo>
                  <a:cubicBezTo>
                    <a:pt x="334" y="1401"/>
                    <a:pt x="400" y="1201"/>
                    <a:pt x="500" y="1035"/>
                  </a:cubicBezTo>
                  <a:cubicBezTo>
                    <a:pt x="634" y="868"/>
                    <a:pt x="734" y="701"/>
                    <a:pt x="834" y="534"/>
                  </a:cubicBezTo>
                  <a:cubicBezTo>
                    <a:pt x="901" y="467"/>
                    <a:pt x="967" y="367"/>
                    <a:pt x="1034" y="301"/>
                  </a:cubicBezTo>
                  <a:cubicBezTo>
                    <a:pt x="1068" y="234"/>
                    <a:pt x="1101" y="201"/>
                    <a:pt x="1134" y="167"/>
                  </a:cubicBezTo>
                  <a:cubicBezTo>
                    <a:pt x="1168" y="134"/>
                    <a:pt x="1201" y="101"/>
                    <a:pt x="1234" y="67"/>
                  </a:cubicBezTo>
                  <a:cubicBezTo>
                    <a:pt x="1268" y="67"/>
                    <a:pt x="1268" y="67"/>
                    <a:pt x="1268" y="34"/>
                  </a:cubicBezTo>
                  <a:cubicBezTo>
                    <a:pt x="1268" y="34"/>
                    <a:pt x="1234" y="0"/>
                    <a:pt x="1234"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33" name="Google Shape;2633;p77"/>
            <p:cNvSpPr/>
            <p:nvPr/>
          </p:nvSpPr>
          <p:spPr>
            <a:xfrm>
              <a:off x="3839003" y="1079623"/>
              <a:ext cx="77319" cy="60144"/>
            </a:xfrm>
            <a:custGeom>
              <a:avLst/>
              <a:gdLst/>
              <a:ahLst/>
              <a:cxnLst/>
              <a:rect l="l" t="t" r="r" b="b"/>
              <a:pathLst>
                <a:path w="1202" h="935" extrusionOk="0">
                  <a:moveTo>
                    <a:pt x="1" y="0"/>
                  </a:moveTo>
                  <a:cubicBezTo>
                    <a:pt x="1" y="0"/>
                    <a:pt x="1" y="34"/>
                    <a:pt x="1" y="34"/>
                  </a:cubicBezTo>
                  <a:cubicBezTo>
                    <a:pt x="501" y="200"/>
                    <a:pt x="902" y="534"/>
                    <a:pt x="1202" y="934"/>
                  </a:cubicBezTo>
                  <a:cubicBezTo>
                    <a:pt x="935" y="501"/>
                    <a:pt x="501" y="200"/>
                    <a:pt x="1"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34" name="Google Shape;2634;p77"/>
            <p:cNvSpPr/>
            <p:nvPr/>
          </p:nvSpPr>
          <p:spPr>
            <a:xfrm>
              <a:off x="3845435" y="1103230"/>
              <a:ext cx="58021" cy="37501"/>
            </a:xfrm>
            <a:custGeom>
              <a:avLst/>
              <a:gdLst/>
              <a:ahLst/>
              <a:cxnLst/>
              <a:rect l="l" t="t" r="r" b="b"/>
              <a:pathLst>
                <a:path w="902" h="583" extrusionOk="0">
                  <a:moveTo>
                    <a:pt x="1" y="0"/>
                  </a:moveTo>
                  <a:lnTo>
                    <a:pt x="1" y="0"/>
                  </a:lnTo>
                  <a:cubicBezTo>
                    <a:pt x="301" y="167"/>
                    <a:pt x="601" y="334"/>
                    <a:pt x="868" y="567"/>
                  </a:cubicBezTo>
                  <a:cubicBezTo>
                    <a:pt x="868" y="578"/>
                    <a:pt x="872" y="582"/>
                    <a:pt x="877" y="582"/>
                  </a:cubicBezTo>
                  <a:cubicBezTo>
                    <a:pt x="887" y="582"/>
                    <a:pt x="902" y="567"/>
                    <a:pt x="902" y="567"/>
                  </a:cubicBezTo>
                  <a:cubicBezTo>
                    <a:pt x="601" y="334"/>
                    <a:pt x="335" y="134"/>
                    <a:pt x="1"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35" name="Google Shape;2635;p77"/>
            <p:cNvSpPr/>
            <p:nvPr/>
          </p:nvSpPr>
          <p:spPr>
            <a:xfrm>
              <a:off x="3939864" y="1116610"/>
              <a:ext cx="68763" cy="179788"/>
            </a:xfrm>
            <a:custGeom>
              <a:avLst/>
              <a:gdLst/>
              <a:ahLst/>
              <a:cxnLst/>
              <a:rect l="l" t="t" r="r" b="b"/>
              <a:pathLst>
                <a:path w="1069" h="2795" extrusionOk="0">
                  <a:moveTo>
                    <a:pt x="413" y="1"/>
                  </a:moveTo>
                  <a:cubicBezTo>
                    <a:pt x="401" y="1"/>
                    <a:pt x="384" y="9"/>
                    <a:pt x="368" y="26"/>
                  </a:cubicBezTo>
                  <a:cubicBezTo>
                    <a:pt x="268" y="259"/>
                    <a:pt x="201" y="526"/>
                    <a:pt x="101" y="793"/>
                  </a:cubicBezTo>
                  <a:cubicBezTo>
                    <a:pt x="67" y="893"/>
                    <a:pt x="1" y="993"/>
                    <a:pt x="34" y="1126"/>
                  </a:cubicBezTo>
                  <a:cubicBezTo>
                    <a:pt x="67" y="1260"/>
                    <a:pt x="101" y="1393"/>
                    <a:pt x="134" y="1527"/>
                  </a:cubicBezTo>
                  <a:cubicBezTo>
                    <a:pt x="167" y="1660"/>
                    <a:pt x="201" y="1827"/>
                    <a:pt x="234" y="1960"/>
                  </a:cubicBezTo>
                  <a:cubicBezTo>
                    <a:pt x="268" y="2027"/>
                    <a:pt x="368" y="2127"/>
                    <a:pt x="434" y="2194"/>
                  </a:cubicBezTo>
                  <a:cubicBezTo>
                    <a:pt x="634" y="2394"/>
                    <a:pt x="835" y="2594"/>
                    <a:pt x="1068" y="2794"/>
                  </a:cubicBezTo>
                  <a:cubicBezTo>
                    <a:pt x="1068" y="2794"/>
                    <a:pt x="1068" y="2761"/>
                    <a:pt x="1068" y="2761"/>
                  </a:cubicBezTo>
                  <a:cubicBezTo>
                    <a:pt x="901" y="2594"/>
                    <a:pt x="735" y="2427"/>
                    <a:pt x="568" y="2261"/>
                  </a:cubicBezTo>
                  <a:cubicBezTo>
                    <a:pt x="468" y="2194"/>
                    <a:pt x="368" y="2094"/>
                    <a:pt x="301" y="1960"/>
                  </a:cubicBezTo>
                  <a:cubicBezTo>
                    <a:pt x="234" y="1860"/>
                    <a:pt x="234" y="1694"/>
                    <a:pt x="201" y="1560"/>
                  </a:cubicBezTo>
                  <a:cubicBezTo>
                    <a:pt x="167" y="1460"/>
                    <a:pt x="134" y="1327"/>
                    <a:pt x="101" y="1193"/>
                  </a:cubicBezTo>
                  <a:cubicBezTo>
                    <a:pt x="67" y="1026"/>
                    <a:pt x="101" y="893"/>
                    <a:pt x="167" y="760"/>
                  </a:cubicBezTo>
                  <a:cubicBezTo>
                    <a:pt x="268" y="526"/>
                    <a:pt x="334" y="259"/>
                    <a:pt x="434" y="26"/>
                  </a:cubicBezTo>
                  <a:cubicBezTo>
                    <a:pt x="434" y="9"/>
                    <a:pt x="426" y="1"/>
                    <a:pt x="413"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36" name="Google Shape;2636;p77"/>
            <p:cNvSpPr/>
            <p:nvPr/>
          </p:nvSpPr>
          <p:spPr>
            <a:xfrm>
              <a:off x="3957039" y="1118733"/>
              <a:ext cx="85874" cy="169046"/>
            </a:xfrm>
            <a:custGeom>
              <a:avLst/>
              <a:gdLst/>
              <a:ahLst/>
              <a:cxnLst/>
              <a:rect l="l" t="t" r="r" b="b"/>
              <a:pathLst>
                <a:path w="1335" h="2628" extrusionOk="0">
                  <a:moveTo>
                    <a:pt x="217" y="1"/>
                  </a:moveTo>
                  <a:cubicBezTo>
                    <a:pt x="209" y="1"/>
                    <a:pt x="201" y="9"/>
                    <a:pt x="201" y="26"/>
                  </a:cubicBezTo>
                  <a:cubicBezTo>
                    <a:pt x="134" y="293"/>
                    <a:pt x="101" y="560"/>
                    <a:pt x="34" y="827"/>
                  </a:cubicBezTo>
                  <a:cubicBezTo>
                    <a:pt x="34" y="960"/>
                    <a:pt x="1" y="1060"/>
                    <a:pt x="34" y="1160"/>
                  </a:cubicBezTo>
                  <a:cubicBezTo>
                    <a:pt x="101" y="1294"/>
                    <a:pt x="134" y="1427"/>
                    <a:pt x="201" y="1560"/>
                  </a:cubicBezTo>
                  <a:cubicBezTo>
                    <a:pt x="267" y="1694"/>
                    <a:pt x="301" y="1827"/>
                    <a:pt x="367" y="1961"/>
                  </a:cubicBezTo>
                  <a:cubicBezTo>
                    <a:pt x="434" y="2061"/>
                    <a:pt x="534" y="2094"/>
                    <a:pt x="601" y="2161"/>
                  </a:cubicBezTo>
                  <a:cubicBezTo>
                    <a:pt x="868" y="2328"/>
                    <a:pt x="1101" y="2494"/>
                    <a:pt x="1335" y="2628"/>
                  </a:cubicBezTo>
                  <a:cubicBezTo>
                    <a:pt x="1168" y="2494"/>
                    <a:pt x="968" y="2361"/>
                    <a:pt x="768" y="2228"/>
                  </a:cubicBezTo>
                  <a:cubicBezTo>
                    <a:pt x="668" y="2161"/>
                    <a:pt x="534" y="2061"/>
                    <a:pt x="434" y="1961"/>
                  </a:cubicBezTo>
                  <a:cubicBezTo>
                    <a:pt x="367" y="1861"/>
                    <a:pt x="334" y="1727"/>
                    <a:pt x="267" y="1594"/>
                  </a:cubicBezTo>
                  <a:cubicBezTo>
                    <a:pt x="234" y="1460"/>
                    <a:pt x="167" y="1360"/>
                    <a:pt x="134" y="1227"/>
                  </a:cubicBezTo>
                  <a:cubicBezTo>
                    <a:pt x="67" y="1093"/>
                    <a:pt x="67" y="960"/>
                    <a:pt x="101" y="793"/>
                  </a:cubicBezTo>
                  <a:cubicBezTo>
                    <a:pt x="167" y="526"/>
                    <a:pt x="201" y="293"/>
                    <a:pt x="234" y="26"/>
                  </a:cubicBezTo>
                  <a:cubicBezTo>
                    <a:pt x="234" y="9"/>
                    <a:pt x="226" y="1"/>
                    <a:pt x="217"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37" name="Google Shape;2637;p77"/>
            <p:cNvSpPr/>
            <p:nvPr/>
          </p:nvSpPr>
          <p:spPr>
            <a:xfrm>
              <a:off x="3974213" y="1103745"/>
              <a:ext cx="105171" cy="153994"/>
            </a:xfrm>
            <a:custGeom>
              <a:avLst/>
              <a:gdLst/>
              <a:ahLst/>
              <a:cxnLst/>
              <a:rect l="l" t="t" r="r" b="b"/>
              <a:pathLst>
                <a:path w="1635" h="2394" extrusionOk="0">
                  <a:moveTo>
                    <a:pt x="50" y="0"/>
                  </a:moveTo>
                  <a:cubicBezTo>
                    <a:pt x="42" y="0"/>
                    <a:pt x="34" y="9"/>
                    <a:pt x="34" y="26"/>
                  </a:cubicBezTo>
                  <a:cubicBezTo>
                    <a:pt x="34" y="292"/>
                    <a:pt x="34" y="559"/>
                    <a:pt x="34" y="859"/>
                  </a:cubicBezTo>
                  <a:cubicBezTo>
                    <a:pt x="34" y="960"/>
                    <a:pt x="0" y="1060"/>
                    <a:pt x="67" y="1160"/>
                  </a:cubicBezTo>
                  <a:cubicBezTo>
                    <a:pt x="134" y="1293"/>
                    <a:pt x="234" y="1427"/>
                    <a:pt x="301" y="1527"/>
                  </a:cubicBezTo>
                  <a:cubicBezTo>
                    <a:pt x="401" y="1660"/>
                    <a:pt x="467" y="1760"/>
                    <a:pt x="567" y="1894"/>
                  </a:cubicBezTo>
                  <a:cubicBezTo>
                    <a:pt x="634" y="1960"/>
                    <a:pt x="734" y="1994"/>
                    <a:pt x="834" y="2027"/>
                  </a:cubicBezTo>
                  <a:cubicBezTo>
                    <a:pt x="1101" y="2160"/>
                    <a:pt x="1335" y="2260"/>
                    <a:pt x="1635" y="2394"/>
                  </a:cubicBezTo>
                  <a:cubicBezTo>
                    <a:pt x="1635" y="2394"/>
                    <a:pt x="1635" y="2394"/>
                    <a:pt x="1635" y="2361"/>
                  </a:cubicBezTo>
                  <a:cubicBezTo>
                    <a:pt x="1401" y="2260"/>
                    <a:pt x="1201" y="2160"/>
                    <a:pt x="968" y="2060"/>
                  </a:cubicBezTo>
                  <a:cubicBezTo>
                    <a:pt x="868" y="2027"/>
                    <a:pt x="734" y="1960"/>
                    <a:pt x="634" y="1894"/>
                  </a:cubicBezTo>
                  <a:cubicBezTo>
                    <a:pt x="534" y="1793"/>
                    <a:pt x="467" y="1660"/>
                    <a:pt x="401" y="1560"/>
                  </a:cubicBezTo>
                  <a:cubicBezTo>
                    <a:pt x="301" y="1427"/>
                    <a:pt x="234" y="1326"/>
                    <a:pt x="167" y="1226"/>
                  </a:cubicBezTo>
                  <a:cubicBezTo>
                    <a:pt x="67" y="1093"/>
                    <a:pt x="67" y="960"/>
                    <a:pt x="67" y="793"/>
                  </a:cubicBezTo>
                  <a:cubicBezTo>
                    <a:pt x="67" y="526"/>
                    <a:pt x="67" y="259"/>
                    <a:pt x="67" y="26"/>
                  </a:cubicBezTo>
                  <a:cubicBezTo>
                    <a:pt x="67" y="9"/>
                    <a:pt x="59" y="0"/>
                    <a:pt x="50"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38" name="Google Shape;2638;p77"/>
            <p:cNvSpPr/>
            <p:nvPr/>
          </p:nvSpPr>
          <p:spPr>
            <a:xfrm>
              <a:off x="3982768" y="1104388"/>
              <a:ext cx="126656" cy="134053"/>
            </a:xfrm>
            <a:custGeom>
              <a:avLst/>
              <a:gdLst/>
              <a:ahLst/>
              <a:cxnLst/>
              <a:rect l="l" t="t" r="r" b="b"/>
              <a:pathLst>
                <a:path w="1969" h="2084" extrusionOk="0">
                  <a:moveTo>
                    <a:pt x="26" y="1"/>
                  </a:moveTo>
                  <a:cubicBezTo>
                    <a:pt x="16" y="1"/>
                    <a:pt x="1" y="16"/>
                    <a:pt x="1" y="16"/>
                  </a:cubicBezTo>
                  <a:cubicBezTo>
                    <a:pt x="34" y="282"/>
                    <a:pt x="68" y="583"/>
                    <a:pt x="134" y="849"/>
                  </a:cubicBezTo>
                  <a:cubicBezTo>
                    <a:pt x="134" y="950"/>
                    <a:pt x="168" y="1050"/>
                    <a:pt x="234" y="1150"/>
                  </a:cubicBezTo>
                  <a:cubicBezTo>
                    <a:pt x="334" y="1250"/>
                    <a:pt x="434" y="1350"/>
                    <a:pt x="535" y="1483"/>
                  </a:cubicBezTo>
                  <a:cubicBezTo>
                    <a:pt x="635" y="1583"/>
                    <a:pt x="735" y="1683"/>
                    <a:pt x="835" y="1783"/>
                  </a:cubicBezTo>
                  <a:cubicBezTo>
                    <a:pt x="901" y="1850"/>
                    <a:pt x="1002" y="1850"/>
                    <a:pt x="1102" y="1884"/>
                  </a:cubicBezTo>
                  <a:cubicBezTo>
                    <a:pt x="1402" y="1950"/>
                    <a:pt x="1669" y="2017"/>
                    <a:pt x="1969" y="2084"/>
                  </a:cubicBezTo>
                  <a:cubicBezTo>
                    <a:pt x="1735" y="2017"/>
                    <a:pt x="1502" y="1950"/>
                    <a:pt x="1268" y="1884"/>
                  </a:cubicBezTo>
                  <a:cubicBezTo>
                    <a:pt x="1135" y="1850"/>
                    <a:pt x="1002" y="1817"/>
                    <a:pt x="901" y="1750"/>
                  </a:cubicBezTo>
                  <a:cubicBezTo>
                    <a:pt x="768" y="1683"/>
                    <a:pt x="701" y="1550"/>
                    <a:pt x="601" y="1483"/>
                  </a:cubicBezTo>
                  <a:cubicBezTo>
                    <a:pt x="501" y="1383"/>
                    <a:pt x="434" y="1283"/>
                    <a:pt x="334" y="1183"/>
                  </a:cubicBezTo>
                  <a:cubicBezTo>
                    <a:pt x="201" y="1050"/>
                    <a:pt x="201" y="916"/>
                    <a:pt x="168" y="783"/>
                  </a:cubicBezTo>
                  <a:cubicBezTo>
                    <a:pt x="134" y="516"/>
                    <a:pt x="68" y="282"/>
                    <a:pt x="34" y="16"/>
                  </a:cubicBezTo>
                  <a:cubicBezTo>
                    <a:pt x="34" y="4"/>
                    <a:pt x="30" y="1"/>
                    <a:pt x="26"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39" name="Google Shape;2639;p77"/>
            <p:cNvSpPr/>
            <p:nvPr/>
          </p:nvSpPr>
          <p:spPr>
            <a:xfrm>
              <a:off x="3948483" y="875775"/>
              <a:ext cx="109481" cy="223208"/>
            </a:xfrm>
            <a:custGeom>
              <a:avLst/>
              <a:gdLst/>
              <a:ahLst/>
              <a:cxnLst/>
              <a:rect l="l" t="t" r="r" b="b"/>
              <a:pathLst>
                <a:path w="1702" h="3470" extrusionOk="0">
                  <a:moveTo>
                    <a:pt x="0" y="3469"/>
                  </a:moveTo>
                  <a:cubicBezTo>
                    <a:pt x="0" y="2836"/>
                    <a:pt x="267" y="2102"/>
                    <a:pt x="467" y="1535"/>
                  </a:cubicBezTo>
                  <a:cubicBezTo>
                    <a:pt x="634" y="1101"/>
                    <a:pt x="834" y="534"/>
                    <a:pt x="1168" y="234"/>
                  </a:cubicBezTo>
                  <a:cubicBezTo>
                    <a:pt x="1401" y="0"/>
                    <a:pt x="1668" y="34"/>
                    <a:pt x="1668" y="367"/>
                  </a:cubicBezTo>
                  <a:cubicBezTo>
                    <a:pt x="1701" y="968"/>
                    <a:pt x="1334" y="1601"/>
                    <a:pt x="1068" y="2135"/>
                  </a:cubicBezTo>
                  <a:cubicBezTo>
                    <a:pt x="901" y="2402"/>
                    <a:pt x="734" y="2702"/>
                    <a:pt x="534" y="2969"/>
                  </a:cubicBezTo>
                  <a:cubicBezTo>
                    <a:pt x="434" y="3103"/>
                    <a:pt x="300" y="3236"/>
                    <a:pt x="200" y="3369"/>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40" name="Google Shape;2640;p77"/>
            <p:cNvSpPr/>
            <p:nvPr/>
          </p:nvSpPr>
          <p:spPr>
            <a:xfrm>
              <a:off x="3866920" y="903628"/>
              <a:ext cx="83751" cy="216840"/>
            </a:xfrm>
            <a:custGeom>
              <a:avLst/>
              <a:gdLst/>
              <a:ahLst/>
              <a:cxnLst/>
              <a:rect l="l" t="t" r="r" b="b"/>
              <a:pathLst>
                <a:path w="1302" h="3371" extrusionOk="0">
                  <a:moveTo>
                    <a:pt x="1235" y="3370"/>
                  </a:moveTo>
                  <a:cubicBezTo>
                    <a:pt x="834" y="2936"/>
                    <a:pt x="601" y="2269"/>
                    <a:pt x="367" y="1736"/>
                  </a:cubicBezTo>
                  <a:cubicBezTo>
                    <a:pt x="201" y="1369"/>
                    <a:pt x="1" y="835"/>
                    <a:pt x="34" y="435"/>
                  </a:cubicBezTo>
                  <a:cubicBezTo>
                    <a:pt x="67" y="134"/>
                    <a:pt x="267" y="1"/>
                    <a:pt x="468" y="234"/>
                  </a:cubicBezTo>
                  <a:cubicBezTo>
                    <a:pt x="868" y="635"/>
                    <a:pt x="1001" y="1302"/>
                    <a:pt x="1135" y="1802"/>
                  </a:cubicBezTo>
                  <a:cubicBezTo>
                    <a:pt x="1201" y="2102"/>
                    <a:pt x="1268" y="2403"/>
                    <a:pt x="1301" y="2703"/>
                  </a:cubicBezTo>
                  <a:cubicBezTo>
                    <a:pt x="1301" y="2870"/>
                    <a:pt x="1268" y="3036"/>
                    <a:pt x="1301" y="3203"/>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41" name="Google Shape;2641;p77"/>
            <p:cNvSpPr/>
            <p:nvPr/>
          </p:nvSpPr>
          <p:spPr>
            <a:xfrm>
              <a:off x="4019241" y="1098663"/>
              <a:ext cx="139585" cy="73009"/>
            </a:xfrm>
            <a:custGeom>
              <a:avLst/>
              <a:gdLst/>
              <a:ahLst/>
              <a:cxnLst/>
              <a:rect l="l" t="t" r="r" b="b"/>
              <a:pathLst>
                <a:path w="2170" h="1135" extrusionOk="0">
                  <a:moveTo>
                    <a:pt x="175" y="0"/>
                  </a:moveTo>
                  <a:cubicBezTo>
                    <a:pt x="127" y="0"/>
                    <a:pt x="80" y="2"/>
                    <a:pt x="34" y="4"/>
                  </a:cubicBezTo>
                  <a:lnTo>
                    <a:pt x="1" y="271"/>
                  </a:lnTo>
                  <a:cubicBezTo>
                    <a:pt x="5" y="271"/>
                    <a:pt x="9" y="271"/>
                    <a:pt x="13" y="271"/>
                  </a:cubicBezTo>
                  <a:cubicBezTo>
                    <a:pt x="302" y="271"/>
                    <a:pt x="1437" y="1135"/>
                    <a:pt x="1919" y="1135"/>
                  </a:cubicBezTo>
                  <a:cubicBezTo>
                    <a:pt x="2042" y="1135"/>
                    <a:pt x="2122" y="1079"/>
                    <a:pt x="2136" y="938"/>
                  </a:cubicBezTo>
                  <a:cubicBezTo>
                    <a:pt x="2169" y="638"/>
                    <a:pt x="1902" y="438"/>
                    <a:pt x="1702" y="338"/>
                  </a:cubicBezTo>
                  <a:cubicBezTo>
                    <a:pt x="1245" y="155"/>
                    <a:pt x="677" y="0"/>
                    <a:pt x="175" y="0"/>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Background 1">
  <p:cSld name="CUSTOM_22">
    <p:spTree>
      <p:nvGrpSpPr>
        <p:cNvPr id="1" name="Shape 2642"/>
        <p:cNvGrpSpPr/>
        <p:nvPr/>
      </p:nvGrpSpPr>
      <p:grpSpPr>
        <a:xfrm>
          <a:off x="0" y="0"/>
          <a:ext cx="0" cy="0"/>
          <a:chOff x="0" y="0"/>
          <a:chExt cx="0" cy="0"/>
        </a:xfrm>
      </p:grpSpPr>
      <p:grpSp>
        <p:nvGrpSpPr>
          <p:cNvPr id="2643" name="Google Shape;2643;p78"/>
          <p:cNvGrpSpPr/>
          <p:nvPr/>
        </p:nvGrpSpPr>
        <p:grpSpPr>
          <a:xfrm rot="-9155413">
            <a:off x="389329" y="602832"/>
            <a:ext cx="4967099" cy="4149286"/>
            <a:chOff x="3016500" y="2277900"/>
            <a:chExt cx="1387675" cy="1159200"/>
          </a:xfrm>
        </p:grpSpPr>
        <p:sp>
          <p:nvSpPr>
            <p:cNvPr id="2644" name="Google Shape;2644;p78"/>
            <p:cNvSpPr/>
            <p:nvPr/>
          </p:nvSpPr>
          <p:spPr>
            <a:xfrm>
              <a:off x="3016500" y="2277900"/>
              <a:ext cx="1156675" cy="1136675"/>
            </a:xfrm>
            <a:custGeom>
              <a:avLst/>
              <a:gdLst/>
              <a:ahLst/>
              <a:cxnLst/>
              <a:rect l="l" t="t" r="r" b="b"/>
              <a:pathLst>
                <a:path w="46267" h="45467" extrusionOk="0">
                  <a:moveTo>
                    <a:pt x="25905" y="0"/>
                  </a:moveTo>
                  <a:cubicBezTo>
                    <a:pt x="23434" y="0"/>
                    <a:pt x="21026" y="1266"/>
                    <a:pt x="19681" y="3537"/>
                  </a:cubicBezTo>
                  <a:cubicBezTo>
                    <a:pt x="19447" y="3904"/>
                    <a:pt x="19247" y="4304"/>
                    <a:pt x="19114" y="4704"/>
                  </a:cubicBezTo>
                  <a:cubicBezTo>
                    <a:pt x="19080" y="4704"/>
                    <a:pt x="19047" y="4671"/>
                    <a:pt x="19014" y="4637"/>
                  </a:cubicBezTo>
                  <a:cubicBezTo>
                    <a:pt x="18571" y="4376"/>
                    <a:pt x="18082" y="4251"/>
                    <a:pt x="17599" y="4251"/>
                  </a:cubicBezTo>
                  <a:cubicBezTo>
                    <a:pt x="16660" y="4251"/>
                    <a:pt x="15739" y="4724"/>
                    <a:pt x="15211" y="5605"/>
                  </a:cubicBezTo>
                  <a:cubicBezTo>
                    <a:pt x="15078" y="5838"/>
                    <a:pt x="14978" y="6105"/>
                    <a:pt x="14911" y="6372"/>
                  </a:cubicBezTo>
                  <a:cubicBezTo>
                    <a:pt x="14431" y="6209"/>
                    <a:pt x="13936" y="6130"/>
                    <a:pt x="13444" y="6130"/>
                  </a:cubicBezTo>
                  <a:cubicBezTo>
                    <a:pt x="11919" y="6130"/>
                    <a:pt x="10431" y="6894"/>
                    <a:pt x="9574" y="8307"/>
                  </a:cubicBezTo>
                  <a:cubicBezTo>
                    <a:pt x="8640" y="9908"/>
                    <a:pt x="8806" y="11876"/>
                    <a:pt x="9841" y="13277"/>
                  </a:cubicBezTo>
                  <a:cubicBezTo>
                    <a:pt x="9336" y="13169"/>
                    <a:pt x="8826" y="13116"/>
                    <a:pt x="8318" y="13116"/>
                  </a:cubicBezTo>
                  <a:cubicBezTo>
                    <a:pt x="5839" y="13116"/>
                    <a:pt x="3425" y="14376"/>
                    <a:pt x="2068" y="16646"/>
                  </a:cubicBezTo>
                  <a:cubicBezTo>
                    <a:pt x="0" y="20082"/>
                    <a:pt x="1134" y="24552"/>
                    <a:pt x="4570" y="26586"/>
                  </a:cubicBezTo>
                  <a:cubicBezTo>
                    <a:pt x="5237" y="26987"/>
                    <a:pt x="5938" y="27254"/>
                    <a:pt x="6672" y="27420"/>
                  </a:cubicBezTo>
                  <a:cubicBezTo>
                    <a:pt x="6405" y="29188"/>
                    <a:pt x="7172" y="30990"/>
                    <a:pt x="8806" y="31957"/>
                  </a:cubicBezTo>
                  <a:cubicBezTo>
                    <a:pt x="9529" y="32374"/>
                    <a:pt x="10321" y="32582"/>
                    <a:pt x="11087" y="32582"/>
                  </a:cubicBezTo>
                  <a:cubicBezTo>
                    <a:pt x="11240" y="32582"/>
                    <a:pt x="11392" y="32574"/>
                    <a:pt x="11542" y="32557"/>
                  </a:cubicBezTo>
                  <a:cubicBezTo>
                    <a:pt x="11675" y="33325"/>
                    <a:pt x="12142" y="34058"/>
                    <a:pt x="12843" y="34492"/>
                  </a:cubicBezTo>
                  <a:cubicBezTo>
                    <a:pt x="13285" y="34761"/>
                    <a:pt x="13772" y="34887"/>
                    <a:pt x="14252" y="34887"/>
                  </a:cubicBezTo>
                  <a:cubicBezTo>
                    <a:pt x="14605" y="34887"/>
                    <a:pt x="14953" y="34819"/>
                    <a:pt x="15278" y="34692"/>
                  </a:cubicBezTo>
                  <a:cubicBezTo>
                    <a:pt x="15478" y="35259"/>
                    <a:pt x="15878" y="35793"/>
                    <a:pt x="16445" y="36127"/>
                  </a:cubicBezTo>
                  <a:cubicBezTo>
                    <a:pt x="16812" y="36327"/>
                    <a:pt x="17212" y="36460"/>
                    <a:pt x="17613" y="36494"/>
                  </a:cubicBezTo>
                  <a:cubicBezTo>
                    <a:pt x="16879" y="39496"/>
                    <a:pt x="18146" y="42765"/>
                    <a:pt x="20915" y="44433"/>
                  </a:cubicBezTo>
                  <a:cubicBezTo>
                    <a:pt x="22091" y="45134"/>
                    <a:pt x="23379" y="45467"/>
                    <a:pt x="24646" y="45467"/>
                  </a:cubicBezTo>
                  <a:cubicBezTo>
                    <a:pt x="27117" y="45467"/>
                    <a:pt x="29511" y="44202"/>
                    <a:pt x="30856" y="41931"/>
                  </a:cubicBezTo>
                  <a:cubicBezTo>
                    <a:pt x="31856" y="40263"/>
                    <a:pt x="32090" y="38395"/>
                    <a:pt x="31723" y="36627"/>
                  </a:cubicBezTo>
                  <a:lnTo>
                    <a:pt x="31723" y="36627"/>
                  </a:lnTo>
                  <a:cubicBezTo>
                    <a:pt x="32116" y="36739"/>
                    <a:pt x="32517" y="36794"/>
                    <a:pt x="32916" y="36794"/>
                  </a:cubicBezTo>
                  <a:cubicBezTo>
                    <a:pt x="34416" y="36794"/>
                    <a:pt x="35883" y="36022"/>
                    <a:pt x="36726" y="34626"/>
                  </a:cubicBezTo>
                  <a:cubicBezTo>
                    <a:pt x="37760" y="32891"/>
                    <a:pt x="37494" y="30723"/>
                    <a:pt x="36193" y="29288"/>
                  </a:cubicBezTo>
                  <a:cubicBezTo>
                    <a:pt x="37093" y="29255"/>
                    <a:pt x="37927" y="28788"/>
                    <a:pt x="38428" y="27954"/>
                  </a:cubicBezTo>
                  <a:cubicBezTo>
                    <a:pt x="39061" y="26920"/>
                    <a:pt x="38895" y="25619"/>
                    <a:pt x="38127" y="24718"/>
                  </a:cubicBezTo>
                  <a:cubicBezTo>
                    <a:pt x="40562" y="24685"/>
                    <a:pt x="42897" y="23451"/>
                    <a:pt x="44232" y="21216"/>
                  </a:cubicBezTo>
                  <a:cubicBezTo>
                    <a:pt x="46267" y="17780"/>
                    <a:pt x="45166" y="13310"/>
                    <a:pt x="41730" y="11275"/>
                  </a:cubicBezTo>
                  <a:cubicBezTo>
                    <a:pt x="40562" y="10584"/>
                    <a:pt x="39274" y="10250"/>
                    <a:pt x="38001" y="10250"/>
                  </a:cubicBezTo>
                  <a:cubicBezTo>
                    <a:pt x="37493" y="10250"/>
                    <a:pt x="36988" y="10304"/>
                    <a:pt x="36493" y="10408"/>
                  </a:cubicBezTo>
                  <a:cubicBezTo>
                    <a:pt x="36460" y="9508"/>
                    <a:pt x="35993" y="8607"/>
                    <a:pt x="35159" y="8107"/>
                  </a:cubicBezTo>
                  <a:cubicBezTo>
                    <a:pt x="34702" y="7842"/>
                    <a:pt x="34194" y="7717"/>
                    <a:pt x="33696" y="7717"/>
                  </a:cubicBezTo>
                  <a:cubicBezTo>
                    <a:pt x="33503" y="7717"/>
                    <a:pt x="33311" y="7736"/>
                    <a:pt x="33124" y="7773"/>
                  </a:cubicBezTo>
                  <a:cubicBezTo>
                    <a:pt x="33324" y="5138"/>
                    <a:pt x="32056" y="2469"/>
                    <a:pt x="29621" y="1035"/>
                  </a:cubicBezTo>
                  <a:cubicBezTo>
                    <a:pt x="28456" y="334"/>
                    <a:pt x="27172" y="0"/>
                    <a:pt x="25905" y="0"/>
                  </a:cubicBezTo>
                  <a:close/>
                </a:path>
              </a:pathLst>
            </a:custGeom>
            <a:solidFill>
              <a:srgbClr val="9FC5E8">
                <a:alpha val="3411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45" name="Google Shape;2645;p78"/>
            <p:cNvSpPr/>
            <p:nvPr/>
          </p:nvSpPr>
          <p:spPr>
            <a:xfrm>
              <a:off x="4026375" y="3103500"/>
              <a:ext cx="193500" cy="333600"/>
            </a:xfrm>
            <a:custGeom>
              <a:avLst/>
              <a:gdLst/>
              <a:ahLst/>
              <a:cxnLst/>
              <a:rect l="l" t="t" r="r" b="b"/>
              <a:pathLst>
                <a:path w="7740" h="13344" extrusionOk="0">
                  <a:moveTo>
                    <a:pt x="1" y="0"/>
                  </a:moveTo>
                  <a:lnTo>
                    <a:pt x="4938" y="13343"/>
                  </a:lnTo>
                  <a:lnTo>
                    <a:pt x="7740" y="12109"/>
                  </a:lnTo>
                  <a:lnTo>
                    <a:pt x="1" y="0"/>
                  </a:lnTo>
                  <a:close/>
                </a:path>
              </a:pathLst>
            </a:custGeom>
            <a:solidFill>
              <a:srgbClr val="9FC5E8">
                <a:alpha val="3411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46" name="Google Shape;2646;p78"/>
            <p:cNvSpPr/>
            <p:nvPr/>
          </p:nvSpPr>
          <p:spPr>
            <a:xfrm>
              <a:off x="4047225" y="2869175"/>
              <a:ext cx="356950" cy="76725"/>
            </a:xfrm>
            <a:custGeom>
              <a:avLst/>
              <a:gdLst/>
              <a:ahLst/>
              <a:cxnLst/>
              <a:rect l="l" t="t" r="r" b="b"/>
              <a:pathLst>
                <a:path w="14278" h="3069" extrusionOk="0">
                  <a:moveTo>
                    <a:pt x="14277" y="0"/>
                  </a:moveTo>
                  <a:lnTo>
                    <a:pt x="1" y="1635"/>
                  </a:lnTo>
                  <a:lnTo>
                    <a:pt x="14144" y="3069"/>
                  </a:lnTo>
                  <a:lnTo>
                    <a:pt x="14277" y="0"/>
                  </a:lnTo>
                  <a:close/>
                </a:path>
              </a:pathLst>
            </a:custGeom>
            <a:solidFill>
              <a:srgbClr val="9FC5E8">
                <a:alpha val="3411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647" name="Google Shape;2647;p78"/>
          <p:cNvSpPr/>
          <p:nvPr/>
        </p:nvSpPr>
        <p:spPr>
          <a:xfrm>
            <a:off x="7983525" y="1196250"/>
            <a:ext cx="709700" cy="307725"/>
          </a:xfrm>
          <a:custGeom>
            <a:avLst/>
            <a:gdLst/>
            <a:ahLst/>
            <a:cxnLst/>
            <a:rect l="l" t="t" r="r" b="b"/>
            <a:pathLst>
              <a:path w="28388" h="12309" extrusionOk="0">
                <a:moveTo>
                  <a:pt x="18247" y="0"/>
                </a:moveTo>
                <a:cubicBezTo>
                  <a:pt x="13877" y="0"/>
                  <a:pt x="10141" y="2802"/>
                  <a:pt x="8740" y="6738"/>
                </a:cubicBezTo>
                <a:lnTo>
                  <a:pt x="2769" y="6738"/>
                </a:lnTo>
                <a:cubicBezTo>
                  <a:pt x="1234" y="6738"/>
                  <a:pt x="0" y="7973"/>
                  <a:pt x="0" y="9507"/>
                </a:cubicBezTo>
                <a:cubicBezTo>
                  <a:pt x="0" y="11041"/>
                  <a:pt x="1234" y="12309"/>
                  <a:pt x="2769" y="12309"/>
                </a:cubicBezTo>
                <a:lnTo>
                  <a:pt x="25585" y="12309"/>
                </a:lnTo>
                <a:cubicBezTo>
                  <a:pt x="27153" y="12309"/>
                  <a:pt x="28387" y="11041"/>
                  <a:pt x="28387" y="9507"/>
                </a:cubicBezTo>
                <a:cubicBezTo>
                  <a:pt x="28387" y="9407"/>
                  <a:pt x="28387" y="9273"/>
                  <a:pt x="28354" y="9173"/>
                </a:cubicBezTo>
                <a:cubicBezTo>
                  <a:pt x="28087" y="3836"/>
                  <a:pt x="23684" y="0"/>
                  <a:pt x="18247" y="0"/>
                </a:cubicBezTo>
                <a:close/>
              </a:path>
            </a:pathLst>
          </a:custGeom>
          <a:solidFill>
            <a:srgbClr val="F0EF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48" name="Google Shape;2648;p78"/>
          <p:cNvSpPr/>
          <p:nvPr/>
        </p:nvSpPr>
        <p:spPr>
          <a:xfrm flipH="1">
            <a:off x="682675" y="3643713"/>
            <a:ext cx="709700" cy="307725"/>
          </a:xfrm>
          <a:custGeom>
            <a:avLst/>
            <a:gdLst/>
            <a:ahLst/>
            <a:cxnLst/>
            <a:rect l="l" t="t" r="r" b="b"/>
            <a:pathLst>
              <a:path w="28388" h="12309" extrusionOk="0">
                <a:moveTo>
                  <a:pt x="18247" y="0"/>
                </a:moveTo>
                <a:cubicBezTo>
                  <a:pt x="13877" y="0"/>
                  <a:pt x="10141" y="2802"/>
                  <a:pt x="8740" y="6738"/>
                </a:cubicBezTo>
                <a:lnTo>
                  <a:pt x="2769" y="6738"/>
                </a:lnTo>
                <a:cubicBezTo>
                  <a:pt x="1234" y="6738"/>
                  <a:pt x="0" y="7973"/>
                  <a:pt x="0" y="9507"/>
                </a:cubicBezTo>
                <a:cubicBezTo>
                  <a:pt x="0" y="11041"/>
                  <a:pt x="1234" y="12309"/>
                  <a:pt x="2769" y="12309"/>
                </a:cubicBezTo>
                <a:lnTo>
                  <a:pt x="25585" y="12309"/>
                </a:lnTo>
                <a:cubicBezTo>
                  <a:pt x="27153" y="12309"/>
                  <a:pt x="28387" y="11041"/>
                  <a:pt x="28387" y="9507"/>
                </a:cubicBezTo>
                <a:cubicBezTo>
                  <a:pt x="28387" y="9407"/>
                  <a:pt x="28387" y="9273"/>
                  <a:pt x="28354" y="9173"/>
                </a:cubicBezTo>
                <a:cubicBezTo>
                  <a:pt x="28087" y="3836"/>
                  <a:pt x="23684" y="0"/>
                  <a:pt x="18247" y="0"/>
                </a:cubicBezTo>
                <a:close/>
              </a:path>
            </a:pathLst>
          </a:custGeom>
          <a:solidFill>
            <a:srgbClr val="F0EF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49" name="Google Shape;2649;p78"/>
          <p:cNvSpPr/>
          <p:nvPr/>
        </p:nvSpPr>
        <p:spPr>
          <a:xfrm>
            <a:off x="4619650" y="424838"/>
            <a:ext cx="208500" cy="208500"/>
          </a:xfrm>
          <a:custGeom>
            <a:avLst/>
            <a:gdLst/>
            <a:ahLst/>
            <a:cxnLst/>
            <a:rect l="l" t="t" r="r" b="b"/>
            <a:pathLst>
              <a:path w="8340" h="8340" extrusionOk="0">
                <a:moveTo>
                  <a:pt x="4170" y="0"/>
                </a:moveTo>
                <a:cubicBezTo>
                  <a:pt x="1868" y="0"/>
                  <a:pt x="0" y="1868"/>
                  <a:pt x="0" y="4170"/>
                </a:cubicBezTo>
                <a:cubicBezTo>
                  <a:pt x="0" y="6471"/>
                  <a:pt x="1868" y="8339"/>
                  <a:pt x="4170" y="8339"/>
                </a:cubicBezTo>
                <a:cubicBezTo>
                  <a:pt x="6472" y="8339"/>
                  <a:pt x="8340" y="6471"/>
                  <a:pt x="8340" y="4170"/>
                </a:cubicBezTo>
                <a:cubicBezTo>
                  <a:pt x="8340" y="1868"/>
                  <a:pt x="6472" y="0"/>
                  <a:pt x="4170" y="0"/>
                </a:cubicBezTo>
                <a:close/>
              </a:path>
            </a:pathLst>
          </a:cu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650" name="Google Shape;2650;p78"/>
          <p:cNvGrpSpPr/>
          <p:nvPr/>
        </p:nvGrpSpPr>
        <p:grpSpPr>
          <a:xfrm>
            <a:off x="6905414" y="4245823"/>
            <a:ext cx="330501" cy="420581"/>
            <a:chOff x="3828325" y="875775"/>
            <a:chExt cx="330501" cy="420623"/>
          </a:xfrm>
        </p:grpSpPr>
        <p:sp>
          <p:nvSpPr>
            <p:cNvPr id="2651" name="Google Shape;2651;p78"/>
            <p:cNvSpPr/>
            <p:nvPr/>
          </p:nvSpPr>
          <p:spPr>
            <a:xfrm>
              <a:off x="3884094" y="1119247"/>
              <a:ext cx="53711" cy="53776"/>
            </a:xfrm>
            <a:custGeom>
              <a:avLst/>
              <a:gdLst/>
              <a:ahLst/>
              <a:cxnLst/>
              <a:rect l="l" t="t" r="r" b="b"/>
              <a:pathLst>
                <a:path w="835" h="836" extrusionOk="0">
                  <a:moveTo>
                    <a:pt x="474" y="1"/>
                  </a:moveTo>
                  <a:cubicBezTo>
                    <a:pt x="323" y="1"/>
                    <a:pt x="155" y="120"/>
                    <a:pt x="100" y="285"/>
                  </a:cubicBezTo>
                  <a:cubicBezTo>
                    <a:pt x="0" y="485"/>
                    <a:pt x="67" y="719"/>
                    <a:pt x="234" y="819"/>
                  </a:cubicBezTo>
                  <a:cubicBezTo>
                    <a:pt x="269" y="830"/>
                    <a:pt x="305" y="836"/>
                    <a:pt x="340" y="836"/>
                  </a:cubicBezTo>
                  <a:cubicBezTo>
                    <a:pt x="502" y="836"/>
                    <a:pt x="652" y="716"/>
                    <a:pt x="734" y="552"/>
                  </a:cubicBezTo>
                  <a:cubicBezTo>
                    <a:pt x="834" y="352"/>
                    <a:pt x="734" y="118"/>
                    <a:pt x="567" y="18"/>
                  </a:cubicBezTo>
                  <a:cubicBezTo>
                    <a:pt x="538" y="6"/>
                    <a:pt x="506" y="1"/>
                    <a:pt x="474" y="1"/>
                  </a:cubicBez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52" name="Google Shape;2652;p78"/>
            <p:cNvSpPr/>
            <p:nvPr/>
          </p:nvSpPr>
          <p:spPr>
            <a:xfrm>
              <a:off x="3918444" y="1068109"/>
              <a:ext cx="126656" cy="79699"/>
            </a:xfrm>
            <a:custGeom>
              <a:avLst/>
              <a:gdLst/>
              <a:ahLst/>
              <a:cxnLst/>
              <a:rect l="l" t="t" r="r" b="b"/>
              <a:pathLst>
                <a:path w="1969" h="1239" extrusionOk="0">
                  <a:moveTo>
                    <a:pt x="1114" y="1"/>
                  </a:moveTo>
                  <a:cubicBezTo>
                    <a:pt x="642" y="1"/>
                    <a:pt x="123" y="511"/>
                    <a:pt x="0" y="880"/>
                  </a:cubicBezTo>
                  <a:lnTo>
                    <a:pt x="0" y="1180"/>
                  </a:lnTo>
                  <a:cubicBezTo>
                    <a:pt x="43" y="1223"/>
                    <a:pt x="86" y="1238"/>
                    <a:pt x="130" y="1238"/>
                  </a:cubicBezTo>
                  <a:cubicBezTo>
                    <a:pt x="223" y="1238"/>
                    <a:pt x="320" y="1169"/>
                    <a:pt x="434" y="1147"/>
                  </a:cubicBezTo>
                  <a:cubicBezTo>
                    <a:pt x="551" y="1108"/>
                    <a:pt x="668" y="1091"/>
                    <a:pt x="785" y="1091"/>
                  </a:cubicBezTo>
                  <a:cubicBezTo>
                    <a:pt x="868" y="1091"/>
                    <a:pt x="951" y="1099"/>
                    <a:pt x="1034" y="1113"/>
                  </a:cubicBezTo>
                  <a:cubicBezTo>
                    <a:pt x="1188" y="1113"/>
                    <a:pt x="1349" y="1156"/>
                    <a:pt x="1488" y="1156"/>
                  </a:cubicBezTo>
                  <a:cubicBezTo>
                    <a:pt x="1650" y="1156"/>
                    <a:pt x="1781" y="1098"/>
                    <a:pt x="1835" y="846"/>
                  </a:cubicBezTo>
                  <a:cubicBezTo>
                    <a:pt x="1968" y="446"/>
                    <a:pt x="1601" y="113"/>
                    <a:pt x="1234" y="12"/>
                  </a:cubicBezTo>
                  <a:cubicBezTo>
                    <a:pt x="1195" y="5"/>
                    <a:pt x="1155" y="1"/>
                    <a:pt x="1114" y="1"/>
                  </a:cubicBez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53" name="Google Shape;2653;p78"/>
            <p:cNvSpPr/>
            <p:nvPr/>
          </p:nvSpPr>
          <p:spPr>
            <a:xfrm>
              <a:off x="3828325" y="1159001"/>
              <a:ext cx="81564" cy="135211"/>
            </a:xfrm>
            <a:custGeom>
              <a:avLst/>
              <a:gdLst/>
              <a:ahLst/>
              <a:cxnLst/>
              <a:rect l="l" t="t" r="r" b="b"/>
              <a:pathLst>
                <a:path w="1268" h="2102" extrusionOk="0">
                  <a:moveTo>
                    <a:pt x="1234" y="0"/>
                  </a:moveTo>
                  <a:cubicBezTo>
                    <a:pt x="1168" y="0"/>
                    <a:pt x="1101" y="134"/>
                    <a:pt x="1068" y="167"/>
                  </a:cubicBezTo>
                  <a:cubicBezTo>
                    <a:pt x="1001" y="267"/>
                    <a:pt x="934" y="334"/>
                    <a:pt x="867" y="434"/>
                  </a:cubicBezTo>
                  <a:cubicBezTo>
                    <a:pt x="734" y="601"/>
                    <a:pt x="634" y="768"/>
                    <a:pt x="534" y="968"/>
                  </a:cubicBezTo>
                  <a:cubicBezTo>
                    <a:pt x="400" y="1135"/>
                    <a:pt x="300" y="1335"/>
                    <a:pt x="234" y="1535"/>
                  </a:cubicBezTo>
                  <a:cubicBezTo>
                    <a:pt x="134" y="1702"/>
                    <a:pt x="33" y="1902"/>
                    <a:pt x="0" y="2102"/>
                  </a:cubicBezTo>
                  <a:cubicBezTo>
                    <a:pt x="67" y="1935"/>
                    <a:pt x="134" y="1735"/>
                    <a:pt x="234" y="1568"/>
                  </a:cubicBezTo>
                  <a:cubicBezTo>
                    <a:pt x="334" y="1401"/>
                    <a:pt x="400" y="1201"/>
                    <a:pt x="500" y="1035"/>
                  </a:cubicBezTo>
                  <a:cubicBezTo>
                    <a:pt x="634" y="868"/>
                    <a:pt x="734" y="701"/>
                    <a:pt x="834" y="534"/>
                  </a:cubicBezTo>
                  <a:cubicBezTo>
                    <a:pt x="901" y="467"/>
                    <a:pt x="967" y="367"/>
                    <a:pt x="1034" y="301"/>
                  </a:cubicBezTo>
                  <a:cubicBezTo>
                    <a:pt x="1068" y="234"/>
                    <a:pt x="1101" y="201"/>
                    <a:pt x="1134" y="167"/>
                  </a:cubicBezTo>
                  <a:cubicBezTo>
                    <a:pt x="1168" y="134"/>
                    <a:pt x="1201" y="101"/>
                    <a:pt x="1234" y="67"/>
                  </a:cubicBezTo>
                  <a:cubicBezTo>
                    <a:pt x="1268" y="67"/>
                    <a:pt x="1268" y="67"/>
                    <a:pt x="1268" y="34"/>
                  </a:cubicBezTo>
                  <a:cubicBezTo>
                    <a:pt x="1268" y="34"/>
                    <a:pt x="1234" y="0"/>
                    <a:pt x="1234"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54" name="Google Shape;2654;p78"/>
            <p:cNvSpPr/>
            <p:nvPr/>
          </p:nvSpPr>
          <p:spPr>
            <a:xfrm>
              <a:off x="3839003" y="1079623"/>
              <a:ext cx="77319" cy="60144"/>
            </a:xfrm>
            <a:custGeom>
              <a:avLst/>
              <a:gdLst/>
              <a:ahLst/>
              <a:cxnLst/>
              <a:rect l="l" t="t" r="r" b="b"/>
              <a:pathLst>
                <a:path w="1202" h="935" extrusionOk="0">
                  <a:moveTo>
                    <a:pt x="1" y="0"/>
                  </a:moveTo>
                  <a:cubicBezTo>
                    <a:pt x="1" y="0"/>
                    <a:pt x="1" y="34"/>
                    <a:pt x="1" y="34"/>
                  </a:cubicBezTo>
                  <a:cubicBezTo>
                    <a:pt x="501" y="200"/>
                    <a:pt x="902" y="534"/>
                    <a:pt x="1202" y="934"/>
                  </a:cubicBezTo>
                  <a:cubicBezTo>
                    <a:pt x="935" y="501"/>
                    <a:pt x="501" y="200"/>
                    <a:pt x="1"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55" name="Google Shape;2655;p78"/>
            <p:cNvSpPr/>
            <p:nvPr/>
          </p:nvSpPr>
          <p:spPr>
            <a:xfrm>
              <a:off x="3845435" y="1103230"/>
              <a:ext cx="58021" cy="37501"/>
            </a:xfrm>
            <a:custGeom>
              <a:avLst/>
              <a:gdLst/>
              <a:ahLst/>
              <a:cxnLst/>
              <a:rect l="l" t="t" r="r" b="b"/>
              <a:pathLst>
                <a:path w="902" h="583" extrusionOk="0">
                  <a:moveTo>
                    <a:pt x="1" y="0"/>
                  </a:moveTo>
                  <a:lnTo>
                    <a:pt x="1" y="0"/>
                  </a:lnTo>
                  <a:cubicBezTo>
                    <a:pt x="301" y="167"/>
                    <a:pt x="601" y="334"/>
                    <a:pt x="868" y="567"/>
                  </a:cubicBezTo>
                  <a:cubicBezTo>
                    <a:pt x="868" y="578"/>
                    <a:pt x="872" y="582"/>
                    <a:pt x="877" y="582"/>
                  </a:cubicBezTo>
                  <a:cubicBezTo>
                    <a:pt x="887" y="582"/>
                    <a:pt x="902" y="567"/>
                    <a:pt x="902" y="567"/>
                  </a:cubicBezTo>
                  <a:cubicBezTo>
                    <a:pt x="601" y="334"/>
                    <a:pt x="335" y="134"/>
                    <a:pt x="1"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56" name="Google Shape;2656;p78"/>
            <p:cNvSpPr/>
            <p:nvPr/>
          </p:nvSpPr>
          <p:spPr>
            <a:xfrm>
              <a:off x="3939864" y="1116610"/>
              <a:ext cx="68763" cy="179788"/>
            </a:xfrm>
            <a:custGeom>
              <a:avLst/>
              <a:gdLst/>
              <a:ahLst/>
              <a:cxnLst/>
              <a:rect l="l" t="t" r="r" b="b"/>
              <a:pathLst>
                <a:path w="1069" h="2795" extrusionOk="0">
                  <a:moveTo>
                    <a:pt x="413" y="1"/>
                  </a:moveTo>
                  <a:cubicBezTo>
                    <a:pt x="401" y="1"/>
                    <a:pt x="384" y="9"/>
                    <a:pt x="368" y="26"/>
                  </a:cubicBezTo>
                  <a:cubicBezTo>
                    <a:pt x="268" y="259"/>
                    <a:pt x="201" y="526"/>
                    <a:pt x="101" y="793"/>
                  </a:cubicBezTo>
                  <a:cubicBezTo>
                    <a:pt x="67" y="893"/>
                    <a:pt x="1" y="993"/>
                    <a:pt x="34" y="1126"/>
                  </a:cubicBezTo>
                  <a:cubicBezTo>
                    <a:pt x="67" y="1260"/>
                    <a:pt x="101" y="1393"/>
                    <a:pt x="134" y="1527"/>
                  </a:cubicBezTo>
                  <a:cubicBezTo>
                    <a:pt x="167" y="1660"/>
                    <a:pt x="201" y="1827"/>
                    <a:pt x="234" y="1960"/>
                  </a:cubicBezTo>
                  <a:cubicBezTo>
                    <a:pt x="268" y="2027"/>
                    <a:pt x="368" y="2127"/>
                    <a:pt x="434" y="2194"/>
                  </a:cubicBezTo>
                  <a:cubicBezTo>
                    <a:pt x="634" y="2394"/>
                    <a:pt x="835" y="2594"/>
                    <a:pt x="1068" y="2794"/>
                  </a:cubicBezTo>
                  <a:cubicBezTo>
                    <a:pt x="1068" y="2794"/>
                    <a:pt x="1068" y="2761"/>
                    <a:pt x="1068" y="2761"/>
                  </a:cubicBezTo>
                  <a:cubicBezTo>
                    <a:pt x="901" y="2594"/>
                    <a:pt x="735" y="2427"/>
                    <a:pt x="568" y="2261"/>
                  </a:cubicBezTo>
                  <a:cubicBezTo>
                    <a:pt x="468" y="2194"/>
                    <a:pt x="368" y="2094"/>
                    <a:pt x="301" y="1960"/>
                  </a:cubicBezTo>
                  <a:cubicBezTo>
                    <a:pt x="234" y="1860"/>
                    <a:pt x="234" y="1694"/>
                    <a:pt x="201" y="1560"/>
                  </a:cubicBezTo>
                  <a:cubicBezTo>
                    <a:pt x="167" y="1460"/>
                    <a:pt x="134" y="1327"/>
                    <a:pt x="101" y="1193"/>
                  </a:cubicBezTo>
                  <a:cubicBezTo>
                    <a:pt x="67" y="1026"/>
                    <a:pt x="101" y="893"/>
                    <a:pt x="167" y="760"/>
                  </a:cubicBezTo>
                  <a:cubicBezTo>
                    <a:pt x="268" y="526"/>
                    <a:pt x="334" y="259"/>
                    <a:pt x="434" y="26"/>
                  </a:cubicBezTo>
                  <a:cubicBezTo>
                    <a:pt x="434" y="9"/>
                    <a:pt x="426" y="1"/>
                    <a:pt x="413"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57" name="Google Shape;2657;p78"/>
            <p:cNvSpPr/>
            <p:nvPr/>
          </p:nvSpPr>
          <p:spPr>
            <a:xfrm>
              <a:off x="3957039" y="1118733"/>
              <a:ext cx="85874" cy="169046"/>
            </a:xfrm>
            <a:custGeom>
              <a:avLst/>
              <a:gdLst/>
              <a:ahLst/>
              <a:cxnLst/>
              <a:rect l="l" t="t" r="r" b="b"/>
              <a:pathLst>
                <a:path w="1335" h="2628" extrusionOk="0">
                  <a:moveTo>
                    <a:pt x="217" y="1"/>
                  </a:moveTo>
                  <a:cubicBezTo>
                    <a:pt x="209" y="1"/>
                    <a:pt x="201" y="9"/>
                    <a:pt x="201" y="26"/>
                  </a:cubicBezTo>
                  <a:cubicBezTo>
                    <a:pt x="134" y="293"/>
                    <a:pt x="101" y="560"/>
                    <a:pt x="34" y="827"/>
                  </a:cubicBezTo>
                  <a:cubicBezTo>
                    <a:pt x="34" y="960"/>
                    <a:pt x="1" y="1060"/>
                    <a:pt x="34" y="1160"/>
                  </a:cubicBezTo>
                  <a:cubicBezTo>
                    <a:pt x="101" y="1294"/>
                    <a:pt x="134" y="1427"/>
                    <a:pt x="201" y="1560"/>
                  </a:cubicBezTo>
                  <a:cubicBezTo>
                    <a:pt x="267" y="1694"/>
                    <a:pt x="301" y="1827"/>
                    <a:pt x="367" y="1961"/>
                  </a:cubicBezTo>
                  <a:cubicBezTo>
                    <a:pt x="434" y="2061"/>
                    <a:pt x="534" y="2094"/>
                    <a:pt x="601" y="2161"/>
                  </a:cubicBezTo>
                  <a:cubicBezTo>
                    <a:pt x="868" y="2328"/>
                    <a:pt x="1101" y="2494"/>
                    <a:pt x="1335" y="2628"/>
                  </a:cubicBezTo>
                  <a:cubicBezTo>
                    <a:pt x="1168" y="2494"/>
                    <a:pt x="968" y="2361"/>
                    <a:pt x="768" y="2228"/>
                  </a:cubicBezTo>
                  <a:cubicBezTo>
                    <a:pt x="668" y="2161"/>
                    <a:pt x="534" y="2061"/>
                    <a:pt x="434" y="1961"/>
                  </a:cubicBezTo>
                  <a:cubicBezTo>
                    <a:pt x="367" y="1861"/>
                    <a:pt x="334" y="1727"/>
                    <a:pt x="267" y="1594"/>
                  </a:cubicBezTo>
                  <a:cubicBezTo>
                    <a:pt x="234" y="1460"/>
                    <a:pt x="167" y="1360"/>
                    <a:pt x="134" y="1227"/>
                  </a:cubicBezTo>
                  <a:cubicBezTo>
                    <a:pt x="67" y="1093"/>
                    <a:pt x="67" y="960"/>
                    <a:pt x="101" y="793"/>
                  </a:cubicBezTo>
                  <a:cubicBezTo>
                    <a:pt x="167" y="526"/>
                    <a:pt x="201" y="293"/>
                    <a:pt x="234" y="26"/>
                  </a:cubicBezTo>
                  <a:cubicBezTo>
                    <a:pt x="234" y="9"/>
                    <a:pt x="226" y="1"/>
                    <a:pt x="217"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58" name="Google Shape;2658;p78"/>
            <p:cNvSpPr/>
            <p:nvPr/>
          </p:nvSpPr>
          <p:spPr>
            <a:xfrm>
              <a:off x="3974213" y="1103745"/>
              <a:ext cx="105171" cy="153994"/>
            </a:xfrm>
            <a:custGeom>
              <a:avLst/>
              <a:gdLst/>
              <a:ahLst/>
              <a:cxnLst/>
              <a:rect l="l" t="t" r="r" b="b"/>
              <a:pathLst>
                <a:path w="1635" h="2394" extrusionOk="0">
                  <a:moveTo>
                    <a:pt x="50" y="0"/>
                  </a:moveTo>
                  <a:cubicBezTo>
                    <a:pt x="42" y="0"/>
                    <a:pt x="34" y="9"/>
                    <a:pt x="34" y="26"/>
                  </a:cubicBezTo>
                  <a:cubicBezTo>
                    <a:pt x="34" y="292"/>
                    <a:pt x="34" y="559"/>
                    <a:pt x="34" y="859"/>
                  </a:cubicBezTo>
                  <a:cubicBezTo>
                    <a:pt x="34" y="960"/>
                    <a:pt x="0" y="1060"/>
                    <a:pt x="67" y="1160"/>
                  </a:cubicBezTo>
                  <a:cubicBezTo>
                    <a:pt x="134" y="1293"/>
                    <a:pt x="234" y="1427"/>
                    <a:pt x="301" y="1527"/>
                  </a:cubicBezTo>
                  <a:cubicBezTo>
                    <a:pt x="401" y="1660"/>
                    <a:pt x="467" y="1760"/>
                    <a:pt x="567" y="1894"/>
                  </a:cubicBezTo>
                  <a:cubicBezTo>
                    <a:pt x="634" y="1960"/>
                    <a:pt x="734" y="1994"/>
                    <a:pt x="834" y="2027"/>
                  </a:cubicBezTo>
                  <a:cubicBezTo>
                    <a:pt x="1101" y="2160"/>
                    <a:pt x="1335" y="2260"/>
                    <a:pt x="1635" y="2394"/>
                  </a:cubicBezTo>
                  <a:cubicBezTo>
                    <a:pt x="1635" y="2394"/>
                    <a:pt x="1635" y="2394"/>
                    <a:pt x="1635" y="2361"/>
                  </a:cubicBezTo>
                  <a:cubicBezTo>
                    <a:pt x="1401" y="2260"/>
                    <a:pt x="1201" y="2160"/>
                    <a:pt x="968" y="2060"/>
                  </a:cubicBezTo>
                  <a:cubicBezTo>
                    <a:pt x="868" y="2027"/>
                    <a:pt x="734" y="1960"/>
                    <a:pt x="634" y="1894"/>
                  </a:cubicBezTo>
                  <a:cubicBezTo>
                    <a:pt x="534" y="1793"/>
                    <a:pt x="467" y="1660"/>
                    <a:pt x="401" y="1560"/>
                  </a:cubicBezTo>
                  <a:cubicBezTo>
                    <a:pt x="301" y="1427"/>
                    <a:pt x="234" y="1326"/>
                    <a:pt x="167" y="1226"/>
                  </a:cubicBezTo>
                  <a:cubicBezTo>
                    <a:pt x="67" y="1093"/>
                    <a:pt x="67" y="960"/>
                    <a:pt x="67" y="793"/>
                  </a:cubicBezTo>
                  <a:cubicBezTo>
                    <a:pt x="67" y="526"/>
                    <a:pt x="67" y="259"/>
                    <a:pt x="67" y="26"/>
                  </a:cubicBezTo>
                  <a:cubicBezTo>
                    <a:pt x="67" y="9"/>
                    <a:pt x="59" y="0"/>
                    <a:pt x="50"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59" name="Google Shape;2659;p78"/>
            <p:cNvSpPr/>
            <p:nvPr/>
          </p:nvSpPr>
          <p:spPr>
            <a:xfrm>
              <a:off x="3982768" y="1104388"/>
              <a:ext cx="126656" cy="134053"/>
            </a:xfrm>
            <a:custGeom>
              <a:avLst/>
              <a:gdLst/>
              <a:ahLst/>
              <a:cxnLst/>
              <a:rect l="l" t="t" r="r" b="b"/>
              <a:pathLst>
                <a:path w="1969" h="2084" extrusionOk="0">
                  <a:moveTo>
                    <a:pt x="26" y="1"/>
                  </a:moveTo>
                  <a:cubicBezTo>
                    <a:pt x="16" y="1"/>
                    <a:pt x="1" y="16"/>
                    <a:pt x="1" y="16"/>
                  </a:cubicBezTo>
                  <a:cubicBezTo>
                    <a:pt x="34" y="282"/>
                    <a:pt x="68" y="583"/>
                    <a:pt x="134" y="849"/>
                  </a:cubicBezTo>
                  <a:cubicBezTo>
                    <a:pt x="134" y="950"/>
                    <a:pt x="168" y="1050"/>
                    <a:pt x="234" y="1150"/>
                  </a:cubicBezTo>
                  <a:cubicBezTo>
                    <a:pt x="334" y="1250"/>
                    <a:pt x="434" y="1350"/>
                    <a:pt x="535" y="1483"/>
                  </a:cubicBezTo>
                  <a:cubicBezTo>
                    <a:pt x="635" y="1583"/>
                    <a:pt x="735" y="1683"/>
                    <a:pt x="835" y="1783"/>
                  </a:cubicBezTo>
                  <a:cubicBezTo>
                    <a:pt x="901" y="1850"/>
                    <a:pt x="1002" y="1850"/>
                    <a:pt x="1102" y="1884"/>
                  </a:cubicBezTo>
                  <a:cubicBezTo>
                    <a:pt x="1402" y="1950"/>
                    <a:pt x="1669" y="2017"/>
                    <a:pt x="1969" y="2084"/>
                  </a:cubicBezTo>
                  <a:cubicBezTo>
                    <a:pt x="1735" y="2017"/>
                    <a:pt x="1502" y="1950"/>
                    <a:pt x="1268" y="1884"/>
                  </a:cubicBezTo>
                  <a:cubicBezTo>
                    <a:pt x="1135" y="1850"/>
                    <a:pt x="1002" y="1817"/>
                    <a:pt x="901" y="1750"/>
                  </a:cubicBezTo>
                  <a:cubicBezTo>
                    <a:pt x="768" y="1683"/>
                    <a:pt x="701" y="1550"/>
                    <a:pt x="601" y="1483"/>
                  </a:cubicBezTo>
                  <a:cubicBezTo>
                    <a:pt x="501" y="1383"/>
                    <a:pt x="434" y="1283"/>
                    <a:pt x="334" y="1183"/>
                  </a:cubicBezTo>
                  <a:cubicBezTo>
                    <a:pt x="201" y="1050"/>
                    <a:pt x="201" y="916"/>
                    <a:pt x="168" y="783"/>
                  </a:cubicBezTo>
                  <a:cubicBezTo>
                    <a:pt x="134" y="516"/>
                    <a:pt x="68" y="282"/>
                    <a:pt x="34" y="16"/>
                  </a:cubicBezTo>
                  <a:cubicBezTo>
                    <a:pt x="34" y="4"/>
                    <a:pt x="30" y="1"/>
                    <a:pt x="26"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60" name="Google Shape;2660;p78"/>
            <p:cNvSpPr/>
            <p:nvPr/>
          </p:nvSpPr>
          <p:spPr>
            <a:xfrm>
              <a:off x="3948483" y="875775"/>
              <a:ext cx="109481" cy="223208"/>
            </a:xfrm>
            <a:custGeom>
              <a:avLst/>
              <a:gdLst/>
              <a:ahLst/>
              <a:cxnLst/>
              <a:rect l="l" t="t" r="r" b="b"/>
              <a:pathLst>
                <a:path w="1702" h="3470" extrusionOk="0">
                  <a:moveTo>
                    <a:pt x="0" y="3469"/>
                  </a:moveTo>
                  <a:cubicBezTo>
                    <a:pt x="0" y="2836"/>
                    <a:pt x="267" y="2102"/>
                    <a:pt x="467" y="1535"/>
                  </a:cubicBezTo>
                  <a:cubicBezTo>
                    <a:pt x="634" y="1101"/>
                    <a:pt x="834" y="534"/>
                    <a:pt x="1168" y="234"/>
                  </a:cubicBezTo>
                  <a:cubicBezTo>
                    <a:pt x="1401" y="0"/>
                    <a:pt x="1668" y="34"/>
                    <a:pt x="1668" y="367"/>
                  </a:cubicBezTo>
                  <a:cubicBezTo>
                    <a:pt x="1701" y="968"/>
                    <a:pt x="1334" y="1601"/>
                    <a:pt x="1068" y="2135"/>
                  </a:cubicBezTo>
                  <a:cubicBezTo>
                    <a:pt x="901" y="2402"/>
                    <a:pt x="734" y="2702"/>
                    <a:pt x="534" y="2969"/>
                  </a:cubicBezTo>
                  <a:cubicBezTo>
                    <a:pt x="434" y="3103"/>
                    <a:pt x="300" y="3236"/>
                    <a:pt x="200" y="3369"/>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61" name="Google Shape;2661;p78"/>
            <p:cNvSpPr/>
            <p:nvPr/>
          </p:nvSpPr>
          <p:spPr>
            <a:xfrm>
              <a:off x="3866920" y="903628"/>
              <a:ext cx="83751" cy="216840"/>
            </a:xfrm>
            <a:custGeom>
              <a:avLst/>
              <a:gdLst/>
              <a:ahLst/>
              <a:cxnLst/>
              <a:rect l="l" t="t" r="r" b="b"/>
              <a:pathLst>
                <a:path w="1302" h="3371" extrusionOk="0">
                  <a:moveTo>
                    <a:pt x="1235" y="3370"/>
                  </a:moveTo>
                  <a:cubicBezTo>
                    <a:pt x="834" y="2936"/>
                    <a:pt x="601" y="2269"/>
                    <a:pt x="367" y="1736"/>
                  </a:cubicBezTo>
                  <a:cubicBezTo>
                    <a:pt x="201" y="1369"/>
                    <a:pt x="1" y="835"/>
                    <a:pt x="34" y="435"/>
                  </a:cubicBezTo>
                  <a:cubicBezTo>
                    <a:pt x="67" y="134"/>
                    <a:pt x="267" y="1"/>
                    <a:pt x="468" y="234"/>
                  </a:cubicBezTo>
                  <a:cubicBezTo>
                    <a:pt x="868" y="635"/>
                    <a:pt x="1001" y="1302"/>
                    <a:pt x="1135" y="1802"/>
                  </a:cubicBezTo>
                  <a:cubicBezTo>
                    <a:pt x="1201" y="2102"/>
                    <a:pt x="1268" y="2403"/>
                    <a:pt x="1301" y="2703"/>
                  </a:cubicBezTo>
                  <a:cubicBezTo>
                    <a:pt x="1301" y="2870"/>
                    <a:pt x="1268" y="3036"/>
                    <a:pt x="1301" y="3203"/>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62" name="Google Shape;2662;p78"/>
            <p:cNvSpPr/>
            <p:nvPr/>
          </p:nvSpPr>
          <p:spPr>
            <a:xfrm>
              <a:off x="4019241" y="1098663"/>
              <a:ext cx="139585" cy="73009"/>
            </a:xfrm>
            <a:custGeom>
              <a:avLst/>
              <a:gdLst/>
              <a:ahLst/>
              <a:cxnLst/>
              <a:rect l="l" t="t" r="r" b="b"/>
              <a:pathLst>
                <a:path w="2170" h="1135" extrusionOk="0">
                  <a:moveTo>
                    <a:pt x="175" y="0"/>
                  </a:moveTo>
                  <a:cubicBezTo>
                    <a:pt x="127" y="0"/>
                    <a:pt x="80" y="2"/>
                    <a:pt x="34" y="4"/>
                  </a:cubicBezTo>
                  <a:lnTo>
                    <a:pt x="1" y="271"/>
                  </a:lnTo>
                  <a:cubicBezTo>
                    <a:pt x="5" y="271"/>
                    <a:pt x="9" y="271"/>
                    <a:pt x="13" y="271"/>
                  </a:cubicBezTo>
                  <a:cubicBezTo>
                    <a:pt x="302" y="271"/>
                    <a:pt x="1437" y="1135"/>
                    <a:pt x="1919" y="1135"/>
                  </a:cubicBezTo>
                  <a:cubicBezTo>
                    <a:pt x="2042" y="1135"/>
                    <a:pt x="2122" y="1079"/>
                    <a:pt x="2136" y="938"/>
                  </a:cubicBezTo>
                  <a:cubicBezTo>
                    <a:pt x="2169" y="638"/>
                    <a:pt x="1902" y="438"/>
                    <a:pt x="1702" y="338"/>
                  </a:cubicBezTo>
                  <a:cubicBezTo>
                    <a:pt x="1245" y="155"/>
                    <a:pt x="677" y="0"/>
                    <a:pt x="175" y="0"/>
                  </a:cubicBez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663" name="Google Shape;2663;p78"/>
          <p:cNvGrpSpPr/>
          <p:nvPr/>
        </p:nvGrpSpPr>
        <p:grpSpPr>
          <a:xfrm>
            <a:off x="1350588" y="424838"/>
            <a:ext cx="330501" cy="420623"/>
            <a:chOff x="3828325" y="875775"/>
            <a:chExt cx="330501" cy="420623"/>
          </a:xfrm>
        </p:grpSpPr>
        <p:sp>
          <p:nvSpPr>
            <p:cNvPr id="2664" name="Google Shape;2664;p78"/>
            <p:cNvSpPr/>
            <p:nvPr/>
          </p:nvSpPr>
          <p:spPr>
            <a:xfrm>
              <a:off x="3884094" y="1119247"/>
              <a:ext cx="53711" cy="53776"/>
            </a:xfrm>
            <a:custGeom>
              <a:avLst/>
              <a:gdLst/>
              <a:ahLst/>
              <a:cxnLst/>
              <a:rect l="l" t="t" r="r" b="b"/>
              <a:pathLst>
                <a:path w="835" h="836" extrusionOk="0">
                  <a:moveTo>
                    <a:pt x="474" y="1"/>
                  </a:moveTo>
                  <a:cubicBezTo>
                    <a:pt x="323" y="1"/>
                    <a:pt x="155" y="120"/>
                    <a:pt x="100" y="285"/>
                  </a:cubicBezTo>
                  <a:cubicBezTo>
                    <a:pt x="0" y="485"/>
                    <a:pt x="67" y="719"/>
                    <a:pt x="234" y="819"/>
                  </a:cubicBezTo>
                  <a:cubicBezTo>
                    <a:pt x="269" y="830"/>
                    <a:pt x="305" y="836"/>
                    <a:pt x="340" y="836"/>
                  </a:cubicBezTo>
                  <a:cubicBezTo>
                    <a:pt x="502" y="836"/>
                    <a:pt x="652" y="716"/>
                    <a:pt x="734" y="552"/>
                  </a:cubicBezTo>
                  <a:cubicBezTo>
                    <a:pt x="834" y="352"/>
                    <a:pt x="734" y="118"/>
                    <a:pt x="567" y="18"/>
                  </a:cubicBezTo>
                  <a:cubicBezTo>
                    <a:pt x="538" y="6"/>
                    <a:pt x="506" y="1"/>
                    <a:pt x="474" y="1"/>
                  </a:cubicBezTo>
                  <a:close/>
                </a:path>
              </a:pathLst>
            </a:cu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65" name="Google Shape;2665;p78"/>
            <p:cNvSpPr/>
            <p:nvPr/>
          </p:nvSpPr>
          <p:spPr>
            <a:xfrm>
              <a:off x="3918444" y="1068109"/>
              <a:ext cx="126656" cy="79699"/>
            </a:xfrm>
            <a:custGeom>
              <a:avLst/>
              <a:gdLst/>
              <a:ahLst/>
              <a:cxnLst/>
              <a:rect l="l" t="t" r="r" b="b"/>
              <a:pathLst>
                <a:path w="1969" h="1239" extrusionOk="0">
                  <a:moveTo>
                    <a:pt x="1114" y="1"/>
                  </a:moveTo>
                  <a:cubicBezTo>
                    <a:pt x="642" y="1"/>
                    <a:pt x="123" y="511"/>
                    <a:pt x="0" y="880"/>
                  </a:cubicBezTo>
                  <a:lnTo>
                    <a:pt x="0" y="1180"/>
                  </a:lnTo>
                  <a:cubicBezTo>
                    <a:pt x="43" y="1223"/>
                    <a:pt x="86" y="1238"/>
                    <a:pt x="130" y="1238"/>
                  </a:cubicBezTo>
                  <a:cubicBezTo>
                    <a:pt x="223" y="1238"/>
                    <a:pt x="320" y="1169"/>
                    <a:pt x="434" y="1147"/>
                  </a:cubicBezTo>
                  <a:cubicBezTo>
                    <a:pt x="551" y="1108"/>
                    <a:pt x="668" y="1091"/>
                    <a:pt x="785" y="1091"/>
                  </a:cubicBezTo>
                  <a:cubicBezTo>
                    <a:pt x="868" y="1091"/>
                    <a:pt x="951" y="1099"/>
                    <a:pt x="1034" y="1113"/>
                  </a:cubicBezTo>
                  <a:cubicBezTo>
                    <a:pt x="1188" y="1113"/>
                    <a:pt x="1349" y="1156"/>
                    <a:pt x="1488" y="1156"/>
                  </a:cubicBezTo>
                  <a:cubicBezTo>
                    <a:pt x="1650" y="1156"/>
                    <a:pt x="1781" y="1098"/>
                    <a:pt x="1835" y="846"/>
                  </a:cubicBezTo>
                  <a:cubicBezTo>
                    <a:pt x="1968" y="446"/>
                    <a:pt x="1601" y="113"/>
                    <a:pt x="1234" y="12"/>
                  </a:cubicBezTo>
                  <a:cubicBezTo>
                    <a:pt x="1195" y="5"/>
                    <a:pt x="1155" y="1"/>
                    <a:pt x="1114"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66" name="Google Shape;2666;p78"/>
            <p:cNvSpPr/>
            <p:nvPr/>
          </p:nvSpPr>
          <p:spPr>
            <a:xfrm>
              <a:off x="3828325" y="1159001"/>
              <a:ext cx="81564" cy="135211"/>
            </a:xfrm>
            <a:custGeom>
              <a:avLst/>
              <a:gdLst/>
              <a:ahLst/>
              <a:cxnLst/>
              <a:rect l="l" t="t" r="r" b="b"/>
              <a:pathLst>
                <a:path w="1268" h="2102" extrusionOk="0">
                  <a:moveTo>
                    <a:pt x="1234" y="0"/>
                  </a:moveTo>
                  <a:cubicBezTo>
                    <a:pt x="1168" y="0"/>
                    <a:pt x="1101" y="134"/>
                    <a:pt x="1068" y="167"/>
                  </a:cubicBezTo>
                  <a:cubicBezTo>
                    <a:pt x="1001" y="267"/>
                    <a:pt x="934" y="334"/>
                    <a:pt x="867" y="434"/>
                  </a:cubicBezTo>
                  <a:cubicBezTo>
                    <a:pt x="734" y="601"/>
                    <a:pt x="634" y="768"/>
                    <a:pt x="534" y="968"/>
                  </a:cubicBezTo>
                  <a:cubicBezTo>
                    <a:pt x="400" y="1135"/>
                    <a:pt x="300" y="1335"/>
                    <a:pt x="234" y="1535"/>
                  </a:cubicBezTo>
                  <a:cubicBezTo>
                    <a:pt x="134" y="1702"/>
                    <a:pt x="33" y="1902"/>
                    <a:pt x="0" y="2102"/>
                  </a:cubicBezTo>
                  <a:cubicBezTo>
                    <a:pt x="67" y="1935"/>
                    <a:pt x="134" y="1735"/>
                    <a:pt x="234" y="1568"/>
                  </a:cubicBezTo>
                  <a:cubicBezTo>
                    <a:pt x="334" y="1401"/>
                    <a:pt x="400" y="1201"/>
                    <a:pt x="500" y="1035"/>
                  </a:cubicBezTo>
                  <a:cubicBezTo>
                    <a:pt x="634" y="868"/>
                    <a:pt x="734" y="701"/>
                    <a:pt x="834" y="534"/>
                  </a:cubicBezTo>
                  <a:cubicBezTo>
                    <a:pt x="901" y="467"/>
                    <a:pt x="967" y="367"/>
                    <a:pt x="1034" y="301"/>
                  </a:cubicBezTo>
                  <a:cubicBezTo>
                    <a:pt x="1068" y="234"/>
                    <a:pt x="1101" y="201"/>
                    <a:pt x="1134" y="167"/>
                  </a:cubicBezTo>
                  <a:cubicBezTo>
                    <a:pt x="1168" y="134"/>
                    <a:pt x="1201" y="101"/>
                    <a:pt x="1234" y="67"/>
                  </a:cubicBezTo>
                  <a:cubicBezTo>
                    <a:pt x="1268" y="67"/>
                    <a:pt x="1268" y="67"/>
                    <a:pt x="1268" y="34"/>
                  </a:cubicBezTo>
                  <a:cubicBezTo>
                    <a:pt x="1268" y="34"/>
                    <a:pt x="1234" y="0"/>
                    <a:pt x="1234"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67" name="Google Shape;2667;p78"/>
            <p:cNvSpPr/>
            <p:nvPr/>
          </p:nvSpPr>
          <p:spPr>
            <a:xfrm>
              <a:off x="3839003" y="1079623"/>
              <a:ext cx="77319" cy="60144"/>
            </a:xfrm>
            <a:custGeom>
              <a:avLst/>
              <a:gdLst/>
              <a:ahLst/>
              <a:cxnLst/>
              <a:rect l="l" t="t" r="r" b="b"/>
              <a:pathLst>
                <a:path w="1202" h="935" extrusionOk="0">
                  <a:moveTo>
                    <a:pt x="1" y="0"/>
                  </a:moveTo>
                  <a:cubicBezTo>
                    <a:pt x="1" y="0"/>
                    <a:pt x="1" y="34"/>
                    <a:pt x="1" y="34"/>
                  </a:cubicBezTo>
                  <a:cubicBezTo>
                    <a:pt x="501" y="200"/>
                    <a:pt x="902" y="534"/>
                    <a:pt x="1202" y="934"/>
                  </a:cubicBezTo>
                  <a:cubicBezTo>
                    <a:pt x="935" y="501"/>
                    <a:pt x="501" y="200"/>
                    <a:pt x="1"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68" name="Google Shape;2668;p78"/>
            <p:cNvSpPr/>
            <p:nvPr/>
          </p:nvSpPr>
          <p:spPr>
            <a:xfrm>
              <a:off x="3845435" y="1103230"/>
              <a:ext cx="58021" cy="37501"/>
            </a:xfrm>
            <a:custGeom>
              <a:avLst/>
              <a:gdLst/>
              <a:ahLst/>
              <a:cxnLst/>
              <a:rect l="l" t="t" r="r" b="b"/>
              <a:pathLst>
                <a:path w="902" h="583" extrusionOk="0">
                  <a:moveTo>
                    <a:pt x="1" y="0"/>
                  </a:moveTo>
                  <a:lnTo>
                    <a:pt x="1" y="0"/>
                  </a:lnTo>
                  <a:cubicBezTo>
                    <a:pt x="301" y="167"/>
                    <a:pt x="601" y="334"/>
                    <a:pt x="868" y="567"/>
                  </a:cubicBezTo>
                  <a:cubicBezTo>
                    <a:pt x="868" y="578"/>
                    <a:pt x="872" y="582"/>
                    <a:pt x="877" y="582"/>
                  </a:cubicBezTo>
                  <a:cubicBezTo>
                    <a:pt x="887" y="582"/>
                    <a:pt x="902" y="567"/>
                    <a:pt x="902" y="567"/>
                  </a:cubicBezTo>
                  <a:cubicBezTo>
                    <a:pt x="601" y="334"/>
                    <a:pt x="335" y="134"/>
                    <a:pt x="1"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69" name="Google Shape;2669;p78"/>
            <p:cNvSpPr/>
            <p:nvPr/>
          </p:nvSpPr>
          <p:spPr>
            <a:xfrm>
              <a:off x="3939864" y="1116610"/>
              <a:ext cx="68763" cy="179788"/>
            </a:xfrm>
            <a:custGeom>
              <a:avLst/>
              <a:gdLst/>
              <a:ahLst/>
              <a:cxnLst/>
              <a:rect l="l" t="t" r="r" b="b"/>
              <a:pathLst>
                <a:path w="1069" h="2795" extrusionOk="0">
                  <a:moveTo>
                    <a:pt x="413" y="1"/>
                  </a:moveTo>
                  <a:cubicBezTo>
                    <a:pt x="401" y="1"/>
                    <a:pt x="384" y="9"/>
                    <a:pt x="368" y="26"/>
                  </a:cubicBezTo>
                  <a:cubicBezTo>
                    <a:pt x="268" y="259"/>
                    <a:pt x="201" y="526"/>
                    <a:pt x="101" y="793"/>
                  </a:cubicBezTo>
                  <a:cubicBezTo>
                    <a:pt x="67" y="893"/>
                    <a:pt x="1" y="993"/>
                    <a:pt x="34" y="1126"/>
                  </a:cubicBezTo>
                  <a:cubicBezTo>
                    <a:pt x="67" y="1260"/>
                    <a:pt x="101" y="1393"/>
                    <a:pt x="134" y="1527"/>
                  </a:cubicBezTo>
                  <a:cubicBezTo>
                    <a:pt x="167" y="1660"/>
                    <a:pt x="201" y="1827"/>
                    <a:pt x="234" y="1960"/>
                  </a:cubicBezTo>
                  <a:cubicBezTo>
                    <a:pt x="268" y="2027"/>
                    <a:pt x="368" y="2127"/>
                    <a:pt x="434" y="2194"/>
                  </a:cubicBezTo>
                  <a:cubicBezTo>
                    <a:pt x="634" y="2394"/>
                    <a:pt x="835" y="2594"/>
                    <a:pt x="1068" y="2794"/>
                  </a:cubicBezTo>
                  <a:cubicBezTo>
                    <a:pt x="1068" y="2794"/>
                    <a:pt x="1068" y="2761"/>
                    <a:pt x="1068" y="2761"/>
                  </a:cubicBezTo>
                  <a:cubicBezTo>
                    <a:pt x="901" y="2594"/>
                    <a:pt x="735" y="2427"/>
                    <a:pt x="568" y="2261"/>
                  </a:cubicBezTo>
                  <a:cubicBezTo>
                    <a:pt x="468" y="2194"/>
                    <a:pt x="368" y="2094"/>
                    <a:pt x="301" y="1960"/>
                  </a:cubicBezTo>
                  <a:cubicBezTo>
                    <a:pt x="234" y="1860"/>
                    <a:pt x="234" y="1694"/>
                    <a:pt x="201" y="1560"/>
                  </a:cubicBezTo>
                  <a:cubicBezTo>
                    <a:pt x="167" y="1460"/>
                    <a:pt x="134" y="1327"/>
                    <a:pt x="101" y="1193"/>
                  </a:cubicBezTo>
                  <a:cubicBezTo>
                    <a:pt x="67" y="1026"/>
                    <a:pt x="101" y="893"/>
                    <a:pt x="167" y="760"/>
                  </a:cubicBezTo>
                  <a:cubicBezTo>
                    <a:pt x="268" y="526"/>
                    <a:pt x="334" y="259"/>
                    <a:pt x="434" y="26"/>
                  </a:cubicBezTo>
                  <a:cubicBezTo>
                    <a:pt x="434" y="9"/>
                    <a:pt x="426" y="1"/>
                    <a:pt x="413"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70" name="Google Shape;2670;p78"/>
            <p:cNvSpPr/>
            <p:nvPr/>
          </p:nvSpPr>
          <p:spPr>
            <a:xfrm>
              <a:off x="3957039" y="1118733"/>
              <a:ext cx="85874" cy="169046"/>
            </a:xfrm>
            <a:custGeom>
              <a:avLst/>
              <a:gdLst/>
              <a:ahLst/>
              <a:cxnLst/>
              <a:rect l="l" t="t" r="r" b="b"/>
              <a:pathLst>
                <a:path w="1335" h="2628" extrusionOk="0">
                  <a:moveTo>
                    <a:pt x="217" y="1"/>
                  </a:moveTo>
                  <a:cubicBezTo>
                    <a:pt x="209" y="1"/>
                    <a:pt x="201" y="9"/>
                    <a:pt x="201" y="26"/>
                  </a:cubicBezTo>
                  <a:cubicBezTo>
                    <a:pt x="134" y="293"/>
                    <a:pt x="101" y="560"/>
                    <a:pt x="34" y="827"/>
                  </a:cubicBezTo>
                  <a:cubicBezTo>
                    <a:pt x="34" y="960"/>
                    <a:pt x="1" y="1060"/>
                    <a:pt x="34" y="1160"/>
                  </a:cubicBezTo>
                  <a:cubicBezTo>
                    <a:pt x="101" y="1294"/>
                    <a:pt x="134" y="1427"/>
                    <a:pt x="201" y="1560"/>
                  </a:cubicBezTo>
                  <a:cubicBezTo>
                    <a:pt x="267" y="1694"/>
                    <a:pt x="301" y="1827"/>
                    <a:pt x="367" y="1961"/>
                  </a:cubicBezTo>
                  <a:cubicBezTo>
                    <a:pt x="434" y="2061"/>
                    <a:pt x="534" y="2094"/>
                    <a:pt x="601" y="2161"/>
                  </a:cubicBezTo>
                  <a:cubicBezTo>
                    <a:pt x="868" y="2328"/>
                    <a:pt x="1101" y="2494"/>
                    <a:pt x="1335" y="2628"/>
                  </a:cubicBezTo>
                  <a:cubicBezTo>
                    <a:pt x="1168" y="2494"/>
                    <a:pt x="968" y="2361"/>
                    <a:pt x="768" y="2228"/>
                  </a:cubicBezTo>
                  <a:cubicBezTo>
                    <a:pt x="668" y="2161"/>
                    <a:pt x="534" y="2061"/>
                    <a:pt x="434" y="1961"/>
                  </a:cubicBezTo>
                  <a:cubicBezTo>
                    <a:pt x="367" y="1861"/>
                    <a:pt x="334" y="1727"/>
                    <a:pt x="267" y="1594"/>
                  </a:cubicBezTo>
                  <a:cubicBezTo>
                    <a:pt x="234" y="1460"/>
                    <a:pt x="167" y="1360"/>
                    <a:pt x="134" y="1227"/>
                  </a:cubicBezTo>
                  <a:cubicBezTo>
                    <a:pt x="67" y="1093"/>
                    <a:pt x="67" y="960"/>
                    <a:pt x="101" y="793"/>
                  </a:cubicBezTo>
                  <a:cubicBezTo>
                    <a:pt x="167" y="526"/>
                    <a:pt x="201" y="293"/>
                    <a:pt x="234" y="26"/>
                  </a:cubicBezTo>
                  <a:cubicBezTo>
                    <a:pt x="234" y="9"/>
                    <a:pt x="226" y="1"/>
                    <a:pt x="217"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71" name="Google Shape;2671;p78"/>
            <p:cNvSpPr/>
            <p:nvPr/>
          </p:nvSpPr>
          <p:spPr>
            <a:xfrm>
              <a:off x="3974213" y="1103745"/>
              <a:ext cx="105171" cy="153994"/>
            </a:xfrm>
            <a:custGeom>
              <a:avLst/>
              <a:gdLst/>
              <a:ahLst/>
              <a:cxnLst/>
              <a:rect l="l" t="t" r="r" b="b"/>
              <a:pathLst>
                <a:path w="1635" h="2394" extrusionOk="0">
                  <a:moveTo>
                    <a:pt x="50" y="0"/>
                  </a:moveTo>
                  <a:cubicBezTo>
                    <a:pt x="42" y="0"/>
                    <a:pt x="34" y="9"/>
                    <a:pt x="34" y="26"/>
                  </a:cubicBezTo>
                  <a:cubicBezTo>
                    <a:pt x="34" y="292"/>
                    <a:pt x="34" y="559"/>
                    <a:pt x="34" y="859"/>
                  </a:cubicBezTo>
                  <a:cubicBezTo>
                    <a:pt x="34" y="960"/>
                    <a:pt x="0" y="1060"/>
                    <a:pt x="67" y="1160"/>
                  </a:cubicBezTo>
                  <a:cubicBezTo>
                    <a:pt x="134" y="1293"/>
                    <a:pt x="234" y="1427"/>
                    <a:pt x="301" y="1527"/>
                  </a:cubicBezTo>
                  <a:cubicBezTo>
                    <a:pt x="401" y="1660"/>
                    <a:pt x="467" y="1760"/>
                    <a:pt x="567" y="1894"/>
                  </a:cubicBezTo>
                  <a:cubicBezTo>
                    <a:pt x="634" y="1960"/>
                    <a:pt x="734" y="1994"/>
                    <a:pt x="834" y="2027"/>
                  </a:cubicBezTo>
                  <a:cubicBezTo>
                    <a:pt x="1101" y="2160"/>
                    <a:pt x="1335" y="2260"/>
                    <a:pt x="1635" y="2394"/>
                  </a:cubicBezTo>
                  <a:cubicBezTo>
                    <a:pt x="1635" y="2394"/>
                    <a:pt x="1635" y="2394"/>
                    <a:pt x="1635" y="2361"/>
                  </a:cubicBezTo>
                  <a:cubicBezTo>
                    <a:pt x="1401" y="2260"/>
                    <a:pt x="1201" y="2160"/>
                    <a:pt x="968" y="2060"/>
                  </a:cubicBezTo>
                  <a:cubicBezTo>
                    <a:pt x="868" y="2027"/>
                    <a:pt x="734" y="1960"/>
                    <a:pt x="634" y="1894"/>
                  </a:cubicBezTo>
                  <a:cubicBezTo>
                    <a:pt x="534" y="1793"/>
                    <a:pt x="467" y="1660"/>
                    <a:pt x="401" y="1560"/>
                  </a:cubicBezTo>
                  <a:cubicBezTo>
                    <a:pt x="301" y="1427"/>
                    <a:pt x="234" y="1326"/>
                    <a:pt x="167" y="1226"/>
                  </a:cubicBezTo>
                  <a:cubicBezTo>
                    <a:pt x="67" y="1093"/>
                    <a:pt x="67" y="960"/>
                    <a:pt x="67" y="793"/>
                  </a:cubicBezTo>
                  <a:cubicBezTo>
                    <a:pt x="67" y="526"/>
                    <a:pt x="67" y="259"/>
                    <a:pt x="67" y="26"/>
                  </a:cubicBezTo>
                  <a:cubicBezTo>
                    <a:pt x="67" y="9"/>
                    <a:pt x="59" y="0"/>
                    <a:pt x="50"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72" name="Google Shape;2672;p78"/>
            <p:cNvSpPr/>
            <p:nvPr/>
          </p:nvSpPr>
          <p:spPr>
            <a:xfrm>
              <a:off x="3982768" y="1104388"/>
              <a:ext cx="126656" cy="134053"/>
            </a:xfrm>
            <a:custGeom>
              <a:avLst/>
              <a:gdLst/>
              <a:ahLst/>
              <a:cxnLst/>
              <a:rect l="l" t="t" r="r" b="b"/>
              <a:pathLst>
                <a:path w="1969" h="2084" extrusionOk="0">
                  <a:moveTo>
                    <a:pt x="26" y="1"/>
                  </a:moveTo>
                  <a:cubicBezTo>
                    <a:pt x="16" y="1"/>
                    <a:pt x="1" y="16"/>
                    <a:pt x="1" y="16"/>
                  </a:cubicBezTo>
                  <a:cubicBezTo>
                    <a:pt x="34" y="282"/>
                    <a:pt x="68" y="583"/>
                    <a:pt x="134" y="849"/>
                  </a:cubicBezTo>
                  <a:cubicBezTo>
                    <a:pt x="134" y="950"/>
                    <a:pt x="168" y="1050"/>
                    <a:pt x="234" y="1150"/>
                  </a:cubicBezTo>
                  <a:cubicBezTo>
                    <a:pt x="334" y="1250"/>
                    <a:pt x="434" y="1350"/>
                    <a:pt x="535" y="1483"/>
                  </a:cubicBezTo>
                  <a:cubicBezTo>
                    <a:pt x="635" y="1583"/>
                    <a:pt x="735" y="1683"/>
                    <a:pt x="835" y="1783"/>
                  </a:cubicBezTo>
                  <a:cubicBezTo>
                    <a:pt x="901" y="1850"/>
                    <a:pt x="1002" y="1850"/>
                    <a:pt x="1102" y="1884"/>
                  </a:cubicBezTo>
                  <a:cubicBezTo>
                    <a:pt x="1402" y="1950"/>
                    <a:pt x="1669" y="2017"/>
                    <a:pt x="1969" y="2084"/>
                  </a:cubicBezTo>
                  <a:cubicBezTo>
                    <a:pt x="1735" y="2017"/>
                    <a:pt x="1502" y="1950"/>
                    <a:pt x="1268" y="1884"/>
                  </a:cubicBezTo>
                  <a:cubicBezTo>
                    <a:pt x="1135" y="1850"/>
                    <a:pt x="1002" y="1817"/>
                    <a:pt x="901" y="1750"/>
                  </a:cubicBezTo>
                  <a:cubicBezTo>
                    <a:pt x="768" y="1683"/>
                    <a:pt x="701" y="1550"/>
                    <a:pt x="601" y="1483"/>
                  </a:cubicBezTo>
                  <a:cubicBezTo>
                    <a:pt x="501" y="1383"/>
                    <a:pt x="434" y="1283"/>
                    <a:pt x="334" y="1183"/>
                  </a:cubicBezTo>
                  <a:cubicBezTo>
                    <a:pt x="201" y="1050"/>
                    <a:pt x="201" y="916"/>
                    <a:pt x="168" y="783"/>
                  </a:cubicBezTo>
                  <a:cubicBezTo>
                    <a:pt x="134" y="516"/>
                    <a:pt x="68" y="282"/>
                    <a:pt x="34" y="16"/>
                  </a:cubicBezTo>
                  <a:cubicBezTo>
                    <a:pt x="34" y="4"/>
                    <a:pt x="30" y="1"/>
                    <a:pt x="26"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73" name="Google Shape;2673;p78"/>
            <p:cNvSpPr/>
            <p:nvPr/>
          </p:nvSpPr>
          <p:spPr>
            <a:xfrm>
              <a:off x="3948483" y="875775"/>
              <a:ext cx="109481" cy="223208"/>
            </a:xfrm>
            <a:custGeom>
              <a:avLst/>
              <a:gdLst/>
              <a:ahLst/>
              <a:cxnLst/>
              <a:rect l="l" t="t" r="r" b="b"/>
              <a:pathLst>
                <a:path w="1702" h="3470" extrusionOk="0">
                  <a:moveTo>
                    <a:pt x="0" y="3469"/>
                  </a:moveTo>
                  <a:cubicBezTo>
                    <a:pt x="0" y="2836"/>
                    <a:pt x="267" y="2102"/>
                    <a:pt x="467" y="1535"/>
                  </a:cubicBezTo>
                  <a:cubicBezTo>
                    <a:pt x="634" y="1101"/>
                    <a:pt x="834" y="534"/>
                    <a:pt x="1168" y="234"/>
                  </a:cubicBezTo>
                  <a:cubicBezTo>
                    <a:pt x="1401" y="0"/>
                    <a:pt x="1668" y="34"/>
                    <a:pt x="1668" y="367"/>
                  </a:cubicBezTo>
                  <a:cubicBezTo>
                    <a:pt x="1701" y="968"/>
                    <a:pt x="1334" y="1601"/>
                    <a:pt x="1068" y="2135"/>
                  </a:cubicBezTo>
                  <a:cubicBezTo>
                    <a:pt x="901" y="2402"/>
                    <a:pt x="734" y="2702"/>
                    <a:pt x="534" y="2969"/>
                  </a:cubicBezTo>
                  <a:cubicBezTo>
                    <a:pt x="434" y="3103"/>
                    <a:pt x="300" y="3236"/>
                    <a:pt x="200" y="3369"/>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74" name="Google Shape;2674;p78"/>
            <p:cNvSpPr/>
            <p:nvPr/>
          </p:nvSpPr>
          <p:spPr>
            <a:xfrm>
              <a:off x="3866920" y="903628"/>
              <a:ext cx="83751" cy="216840"/>
            </a:xfrm>
            <a:custGeom>
              <a:avLst/>
              <a:gdLst/>
              <a:ahLst/>
              <a:cxnLst/>
              <a:rect l="l" t="t" r="r" b="b"/>
              <a:pathLst>
                <a:path w="1302" h="3371" extrusionOk="0">
                  <a:moveTo>
                    <a:pt x="1235" y="3370"/>
                  </a:moveTo>
                  <a:cubicBezTo>
                    <a:pt x="834" y="2936"/>
                    <a:pt x="601" y="2269"/>
                    <a:pt x="367" y="1736"/>
                  </a:cubicBezTo>
                  <a:cubicBezTo>
                    <a:pt x="201" y="1369"/>
                    <a:pt x="1" y="835"/>
                    <a:pt x="34" y="435"/>
                  </a:cubicBezTo>
                  <a:cubicBezTo>
                    <a:pt x="67" y="134"/>
                    <a:pt x="267" y="1"/>
                    <a:pt x="468" y="234"/>
                  </a:cubicBezTo>
                  <a:cubicBezTo>
                    <a:pt x="868" y="635"/>
                    <a:pt x="1001" y="1302"/>
                    <a:pt x="1135" y="1802"/>
                  </a:cubicBezTo>
                  <a:cubicBezTo>
                    <a:pt x="1201" y="2102"/>
                    <a:pt x="1268" y="2403"/>
                    <a:pt x="1301" y="2703"/>
                  </a:cubicBezTo>
                  <a:cubicBezTo>
                    <a:pt x="1301" y="2870"/>
                    <a:pt x="1268" y="3036"/>
                    <a:pt x="1301" y="3203"/>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75" name="Google Shape;2675;p78"/>
            <p:cNvSpPr/>
            <p:nvPr/>
          </p:nvSpPr>
          <p:spPr>
            <a:xfrm>
              <a:off x="4019241" y="1098663"/>
              <a:ext cx="139585" cy="73009"/>
            </a:xfrm>
            <a:custGeom>
              <a:avLst/>
              <a:gdLst/>
              <a:ahLst/>
              <a:cxnLst/>
              <a:rect l="l" t="t" r="r" b="b"/>
              <a:pathLst>
                <a:path w="2170" h="1135" extrusionOk="0">
                  <a:moveTo>
                    <a:pt x="175" y="0"/>
                  </a:moveTo>
                  <a:cubicBezTo>
                    <a:pt x="127" y="0"/>
                    <a:pt x="80" y="2"/>
                    <a:pt x="34" y="4"/>
                  </a:cubicBezTo>
                  <a:lnTo>
                    <a:pt x="1" y="271"/>
                  </a:lnTo>
                  <a:cubicBezTo>
                    <a:pt x="5" y="271"/>
                    <a:pt x="9" y="271"/>
                    <a:pt x="13" y="271"/>
                  </a:cubicBezTo>
                  <a:cubicBezTo>
                    <a:pt x="302" y="271"/>
                    <a:pt x="1437" y="1135"/>
                    <a:pt x="1919" y="1135"/>
                  </a:cubicBezTo>
                  <a:cubicBezTo>
                    <a:pt x="2042" y="1135"/>
                    <a:pt x="2122" y="1079"/>
                    <a:pt x="2136" y="938"/>
                  </a:cubicBezTo>
                  <a:cubicBezTo>
                    <a:pt x="2169" y="638"/>
                    <a:pt x="1902" y="438"/>
                    <a:pt x="1702" y="338"/>
                  </a:cubicBezTo>
                  <a:cubicBezTo>
                    <a:pt x="1245" y="155"/>
                    <a:pt x="677" y="0"/>
                    <a:pt x="175" y="0"/>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Background 2">
  <p:cSld name="CUSTOM_23">
    <p:spTree>
      <p:nvGrpSpPr>
        <p:cNvPr id="1" name="Shape 2676"/>
        <p:cNvGrpSpPr/>
        <p:nvPr/>
      </p:nvGrpSpPr>
      <p:grpSpPr>
        <a:xfrm>
          <a:off x="0" y="0"/>
          <a:ext cx="0" cy="0"/>
          <a:chOff x="0" y="0"/>
          <a:chExt cx="0" cy="0"/>
        </a:xfrm>
      </p:grpSpPr>
      <p:grpSp>
        <p:nvGrpSpPr>
          <p:cNvPr id="2677" name="Google Shape;2677;p79"/>
          <p:cNvGrpSpPr/>
          <p:nvPr/>
        </p:nvGrpSpPr>
        <p:grpSpPr>
          <a:xfrm rot="-9029400">
            <a:off x="3477319" y="301568"/>
            <a:ext cx="4966975" cy="4149183"/>
            <a:chOff x="3016500" y="2277900"/>
            <a:chExt cx="1387675" cy="1159200"/>
          </a:xfrm>
        </p:grpSpPr>
        <p:sp>
          <p:nvSpPr>
            <p:cNvPr id="2678" name="Google Shape;2678;p79"/>
            <p:cNvSpPr/>
            <p:nvPr/>
          </p:nvSpPr>
          <p:spPr>
            <a:xfrm>
              <a:off x="3016500" y="2277900"/>
              <a:ext cx="1156675" cy="1136675"/>
            </a:xfrm>
            <a:custGeom>
              <a:avLst/>
              <a:gdLst/>
              <a:ahLst/>
              <a:cxnLst/>
              <a:rect l="l" t="t" r="r" b="b"/>
              <a:pathLst>
                <a:path w="46267" h="45467" extrusionOk="0">
                  <a:moveTo>
                    <a:pt x="25905" y="0"/>
                  </a:moveTo>
                  <a:cubicBezTo>
                    <a:pt x="23434" y="0"/>
                    <a:pt x="21026" y="1266"/>
                    <a:pt x="19681" y="3537"/>
                  </a:cubicBezTo>
                  <a:cubicBezTo>
                    <a:pt x="19447" y="3904"/>
                    <a:pt x="19247" y="4304"/>
                    <a:pt x="19114" y="4704"/>
                  </a:cubicBezTo>
                  <a:cubicBezTo>
                    <a:pt x="19080" y="4704"/>
                    <a:pt x="19047" y="4671"/>
                    <a:pt x="19014" y="4637"/>
                  </a:cubicBezTo>
                  <a:cubicBezTo>
                    <a:pt x="18571" y="4376"/>
                    <a:pt x="18082" y="4251"/>
                    <a:pt x="17599" y="4251"/>
                  </a:cubicBezTo>
                  <a:cubicBezTo>
                    <a:pt x="16660" y="4251"/>
                    <a:pt x="15739" y="4724"/>
                    <a:pt x="15211" y="5605"/>
                  </a:cubicBezTo>
                  <a:cubicBezTo>
                    <a:pt x="15078" y="5838"/>
                    <a:pt x="14978" y="6105"/>
                    <a:pt x="14911" y="6372"/>
                  </a:cubicBezTo>
                  <a:cubicBezTo>
                    <a:pt x="14431" y="6209"/>
                    <a:pt x="13936" y="6130"/>
                    <a:pt x="13444" y="6130"/>
                  </a:cubicBezTo>
                  <a:cubicBezTo>
                    <a:pt x="11919" y="6130"/>
                    <a:pt x="10431" y="6894"/>
                    <a:pt x="9574" y="8307"/>
                  </a:cubicBezTo>
                  <a:cubicBezTo>
                    <a:pt x="8640" y="9908"/>
                    <a:pt x="8806" y="11876"/>
                    <a:pt x="9841" y="13277"/>
                  </a:cubicBezTo>
                  <a:cubicBezTo>
                    <a:pt x="9336" y="13169"/>
                    <a:pt x="8826" y="13116"/>
                    <a:pt x="8318" y="13116"/>
                  </a:cubicBezTo>
                  <a:cubicBezTo>
                    <a:pt x="5839" y="13116"/>
                    <a:pt x="3425" y="14376"/>
                    <a:pt x="2068" y="16646"/>
                  </a:cubicBezTo>
                  <a:cubicBezTo>
                    <a:pt x="0" y="20082"/>
                    <a:pt x="1134" y="24552"/>
                    <a:pt x="4570" y="26586"/>
                  </a:cubicBezTo>
                  <a:cubicBezTo>
                    <a:pt x="5237" y="26987"/>
                    <a:pt x="5938" y="27254"/>
                    <a:pt x="6672" y="27420"/>
                  </a:cubicBezTo>
                  <a:cubicBezTo>
                    <a:pt x="6405" y="29188"/>
                    <a:pt x="7172" y="30990"/>
                    <a:pt x="8806" y="31957"/>
                  </a:cubicBezTo>
                  <a:cubicBezTo>
                    <a:pt x="9529" y="32374"/>
                    <a:pt x="10321" y="32582"/>
                    <a:pt x="11087" y="32582"/>
                  </a:cubicBezTo>
                  <a:cubicBezTo>
                    <a:pt x="11240" y="32582"/>
                    <a:pt x="11392" y="32574"/>
                    <a:pt x="11542" y="32557"/>
                  </a:cubicBezTo>
                  <a:cubicBezTo>
                    <a:pt x="11675" y="33325"/>
                    <a:pt x="12142" y="34058"/>
                    <a:pt x="12843" y="34492"/>
                  </a:cubicBezTo>
                  <a:cubicBezTo>
                    <a:pt x="13285" y="34761"/>
                    <a:pt x="13772" y="34887"/>
                    <a:pt x="14252" y="34887"/>
                  </a:cubicBezTo>
                  <a:cubicBezTo>
                    <a:pt x="14605" y="34887"/>
                    <a:pt x="14953" y="34819"/>
                    <a:pt x="15278" y="34692"/>
                  </a:cubicBezTo>
                  <a:cubicBezTo>
                    <a:pt x="15478" y="35259"/>
                    <a:pt x="15878" y="35793"/>
                    <a:pt x="16445" y="36127"/>
                  </a:cubicBezTo>
                  <a:cubicBezTo>
                    <a:pt x="16812" y="36327"/>
                    <a:pt x="17212" y="36460"/>
                    <a:pt x="17613" y="36494"/>
                  </a:cubicBezTo>
                  <a:cubicBezTo>
                    <a:pt x="16879" y="39496"/>
                    <a:pt x="18146" y="42765"/>
                    <a:pt x="20915" y="44433"/>
                  </a:cubicBezTo>
                  <a:cubicBezTo>
                    <a:pt x="22091" y="45134"/>
                    <a:pt x="23379" y="45467"/>
                    <a:pt x="24646" y="45467"/>
                  </a:cubicBezTo>
                  <a:cubicBezTo>
                    <a:pt x="27117" y="45467"/>
                    <a:pt x="29511" y="44202"/>
                    <a:pt x="30856" y="41931"/>
                  </a:cubicBezTo>
                  <a:cubicBezTo>
                    <a:pt x="31856" y="40263"/>
                    <a:pt x="32090" y="38395"/>
                    <a:pt x="31723" y="36627"/>
                  </a:cubicBezTo>
                  <a:lnTo>
                    <a:pt x="31723" y="36627"/>
                  </a:lnTo>
                  <a:cubicBezTo>
                    <a:pt x="32116" y="36739"/>
                    <a:pt x="32517" y="36794"/>
                    <a:pt x="32916" y="36794"/>
                  </a:cubicBezTo>
                  <a:cubicBezTo>
                    <a:pt x="34416" y="36794"/>
                    <a:pt x="35883" y="36022"/>
                    <a:pt x="36726" y="34626"/>
                  </a:cubicBezTo>
                  <a:cubicBezTo>
                    <a:pt x="37760" y="32891"/>
                    <a:pt x="37494" y="30723"/>
                    <a:pt x="36193" y="29288"/>
                  </a:cubicBezTo>
                  <a:cubicBezTo>
                    <a:pt x="37093" y="29255"/>
                    <a:pt x="37927" y="28788"/>
                    <a:pt x="38428" y="27954"/>
                  </a:cubicBezTo>
                  <a:cubicBezTo>
                    <a:pt x="39061" y="26920"/>
                    <a:pt x="38895" y="25619"/>
                    <a:pt x="38127" y="24718"/>
                  </a:cubicBezTo>
                  <a:cubicBezTo>
                    <a:pt x="40562" y="24685"/>
                    <a:pt x="42897" y="23451"/>
                    <a:pt x="44232" y="21216"/>
                  </a:cubicBezTo>
                  <a:cubicBezTo>
                    <a:pt x="46267" y="17780"/>
                    <a:pt x="45166" y="13310"/>
                    <a:pt x="41730" y="11275"/>
                  </a:cubicBezTo>
                  <a:cubicBezTo>
                    <a:pt x="40562" y="10584"/>
                    <a:pt x="39274" y="10250"/>
                    <a:pt x="38001" y="10250"/>
                  </a:cubicBezTo>
                  <a:cubicBezTo>
                    <a:pt x="37493" y="10250"/>
                    <a:pt x="36988" y="10304"/>
                    <a:pt x="36493" y="10408"/>
                  </a:cubicBezTo>
                  <a:cubicBezTo>
                    <a:pt x="36460" y="9508"/>
                    <a:pt x="35993" y="8607"/>
                    <a:pt x="35159" y="8107"/>
                  </a:cubicBezTo>
                  <a:cubicBezTo>
                    <a:pt x="34702" y="7842"/>
                    <a:pt x="34194" y="7717"/>
                    <a:pt x="33696" y="7717"/>
                  </a:cubicBezTo>
                  <a:cubicBezTo>
                    <a:pt x="33503" y="7717"/>
                    <a:pt x="33311" y="7736"/>
                    <a:pt x="33124" y="7773"/>
                  </a:cubicBezTo>
                  <a:cubicBezTo>
                    <a:pt x="33324" y="5138"/>
                    <a:pt x="32056" y="2469"/>
                    <a:pt x="29621" y="1035"/>
                  </a:cubicBezTo>
                  <a:cubicBezTo>
                    <a:pt x="28456" y="334"/>
                    <a:pt x="27172" y="0"/>
                    <a:pt x="25905" y="0"/>
                  </a:cubicBezTo>
                  <a:close/>
                </a:path>
              </a:pathLst>
            </a:custGeom>
            <a:solidFill>
              <a:srgbClr val="9FC5E8">
                <a:alpha val="3411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79" name="Google Shape;2679;p79"/>
            <p:cNvSpPr/>
            <p:nvPr/>
          </p:nvSpPr>
          <p:spPr>
            <a:xfrm>
              <a:off x="4026375" y="3103500"/>
              <a:ext cx="193500" cy="333600"/>
            </a:xfrm>
            <a:custGeom>
              <a:avLst/>
              <a:gdLst/>
              <a:ahLst/>
              <a:cxnLst/>
              <a:rect l="l" t="t" r="r" b="b"/>
              <a:pathLst>
                <a:path w="7740" h="13344" extrusionOk="0">
                  <a:moveTo>
                    <a:pt x="1" y="0"/>
                  </a:moveTo>
                  <a:lnTo>
                    <a:pt x="4938" y="13343"/>
                  </a:lnTo>
                  <a:lnTo>
                    <a:pt x="7740" y="12109"/>
                  </a:lnTo>
                  <a:lnTo>
                    <a:pt x="1" y="0"/>
                  </a:lnTo>
                  <a:close/>
                </a:path>
              </a:pathLst>
            </a:custGeom>
            <a:solidFill>
              <a:srgbClr val="9FC5E8">
                <a:alpha val="3411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80" name="Google Shape;2680;p79"/>
            <p:cNvSpPr/>
            <p:nvPr/>
          </p:nvSpPr>
          <p:spPr>
            <a:xfrm>
              <a:off x="4047225" y="2869175"/>
              <a:ext cx="356950" cy="76725"/>
            </a:xfrm>
            <a:custGeom>
              <a:avLst/>
              <a:gdLst/>
              <a:ahLst/>
              <a:cxnLst/>
              <a:rect l="l" t="t" r="r" b="b"/>
              <a:pathLst>
                <a:path w="14278" h="3069" extrusionOk="0">
                  <a:moveTo>
                    <a:pt x="14277" y="0"/>
                  </a:moveTo>
                  <a:lnTo>
                    <a:pt x="1" y="1635"/>
                  </a:lnTo>
                  <a:lnTo>
                    <a:pt x="14144" y="3069"/>
                  </a:lnTo>
                  <a:lnTo>
                    <a:pt x="14277" y="0"/>
                  </a:lnTo>
                  <a:close/>
                </a:path>
              </a:pathLst>
            </a:custGeom>
            <a:solidFill>
              <a:srgbClr val="9FC5E8">
                <a:alpha val="3411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681" name="Google Shape;2681;p79"/>
          <p:cNvSpPr/>
          <p:nvPr/>
        </p:nvSpPr>
        <p:spPr>
          <a:xfrm>
            <a:off x="8106575" y="4206400"/>
            <a:ext cx="709700" cy="307725"/>
          </a:xfrm>
          <a:custGeom>
            <a:avLst/>
            <a:gdLst/>
            <a:ahLst/>
            <a:cxnLst/>
            <a:rect l="l" t="t" r="r" b="b"/>
            <a:pathLst>
              <a:path w="28388" h="12309" extrusionOk="0">
                <a:moveTo>
                  <a:pt x="18247" y="0"/>
                </a:moveTo>
                <a:cubicBezTo>
                  <a:pt x="13877" y="0"/>
                  <a:pt x="10141" y="2802"/>
                  <a:pt x="8740" y="6738"/>
                </a:cubicBezTo>
                <a:lnTo>
                  <a:pt x="2769" y="6738"/>
                </a:lnTo>
                <a:cubicBezTo>
                  <a:pt x="1234" y="6738"/>
                  <a:pt x="0" y="7973"/>
                  <a:pt x="0" y="9507"/>
                </a:cubicBezTo>
                <a:cubicBezTo>
                  <a:pt x="0" y="11041"/>
                  <a:pt x="1234" y="12309"/>
                  <a:pt x="2769" y="12309"/>
                </a:cubicBezTo>
                <a:lnTo>
                  <a:pt x="25585" y="12309"/>
                </a:lnTo>
                <a:cubicBezTo>
                  <a:pt x="27153" y="12309"/>
                  <a:pt x="28387" y="11041"/>
                  <a:pt x="28387" y="9507"/>
                </a:cubicBezTo>
                <a:cubicBezTo>
                  <a:pt x="28387" y="9407"/>
                  <a:pt x="28387" y="9273"/>
                  <a:pt x="28354" y="9173"/>
                </a:cubicBezTo>
                <a:cubicBezTo>
                  <a:pt x="28087" y="3836"/>
                  <a:pt x="23684" y="0"/>
                  <a:pt x="18247" y="0"/>
                </a:cubicBezTo>
                <a:close/>
              </a:path>
            </a:pathLst>
          </a:custGeom>
          <a:solidFill>
            <a:srgbClr val="F0EF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82" name="Google Shape;2682;p79"/>
          <p:cNvSpPr/>
          <p:nvPr/>
        </p:nvSpPr>
        <p:spPr>
          <a:xfrm flipH="1">
            <a:off x="578575" y="2034538"/>
            <a:ext cx="709700" cy="307725"/>
          </a:xfrm>
          <a:custGeom>
            <a:avLst/>
            <a:gdLst/>
            <a:ahLst/>
            <a:cxnLst/>
            <a:rect l="l" t="t" r="r" b="b"/>
            <a:pathLst>
              <a:path w="28388" h="12309" extrusionOk="0">
                <a:moveTo>
                  <a:pt x="18247" y="0"/>
                </a:moveTo>
                <a:cubicBezTo>
                  <a:pt x="13877" y="0"/>
                  <a:pt x="10141" y="2802"/>
                  <a:pt x="8740" y="6738"/>
                </a:cubicBezTo>
                <a:lnTo>
                  <a:pt x="2769" y="6738"/>
                </a:lnTo>
                <a:cubicBezTo>
                  <a:pt x="1234" y="6738"/>
                  <a:pt x="0" y="7973"/>
                  <a:pt x="0" y="9507"/>
                </a:cubicBezTo>
                <a:cubicBezTo>
                  <a:pt x="0" y="11041"/>
                  <a:pt x="1234" y="12309"/>
                  <a:pt x="2769" y="12309"/>
                </a:cubicBezTo>
                <a:lnTo>
                  <a:pt x="25585" y="12309"/>
                </a:lnTo>
                <a:cubicBezTo>
                  <a:pt x="27153" y="12309"/>
                  <a:pt x="28387" y="11041"/>
                  <a:pt x="28387" y="9507"/>
                </a:cubicBezTo>
                <a:cubicBezTo>
                  <a:pt x="28387" y="9407"/>
                  <a:pt x="28387" y="9273"/>
                  <a:pt x="28354" y="9173"/>
                </a:cubicBezTo>
                <a:cubicBezTo>
                  <a:pt x="28087" y="3836"/>
                  <a:pt x="23684" y="0"/>
                  <a:pt x="18247" y="0"/>
                </a:cubicBezTo>
                <a:close/>
              </a:path>
            </a:pathLst>
          </a:custGeom>
          <a:solidFill>
            <a:srgbClr val="F0EF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83" name="Google Shape;2683;p79"/>
          <p:cNvSpPr/>
          <p:nvPr/>
        </p:nvSpPr>
        <p:spPr>
          <a:xfrm>
            <a:off x="3861450" y="3997888"/>
            <a:ext cx="208500" cy="208500"/>
          </a:xfrm>
          <a:custGeom>
            <a:avLst/>
            <a:gdLst/>
            <a:ahLst/>
            <a:cxnLst/>
            <a:rect l="l" t="t" r="r" b="b"/>
            <a:pathLst>
              <a:path w="8340" h="8340" extrusionOk="0">
                <a:moveTo>
                  <a:pt x="4170" y="0"/>
                </a:moveTo>
                <a:cubicBezTo>
                  <a:pt x="1868" y="0"/>
                  <a:pt x="0" y="1868"/>
                  <a:pt x="0" y="4170"/>
                </a:cubicBezTo>
                <a:cubicBezTo>
                  <a:pt x="0" y="6471"/>
                  <a:pt x="1868" y="8339"/>
                  <a:pt x="4170" y="8339"/>
                </a:cubicBezTo>
                <a:cubicBezTo>
                  <a:pt x="6472" y="8339"/>
                  <a:pt x="8340" y="6471"/>
                  <a:pt x="8340" y="4170"/>
                </a:cubicBezTo>
                <a:cubicBezTo>
                  <a:pt x="8340" y="1868"/>
                  <a:pt x="6472" y="0"/>
                  <a:pt x="4170" y="0"/>
                </a:cubicBezTo>
                <a:close/>
              </a:path>
            </a:pathLst>
          </a:cu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684" name="Google Shape;2684;p79"/>
          <p:cNvGrpSpPr/>
          <p:nvPr/>
        </p:nvGrpSpPr>
        <p:grpSpPr>
          <a:xfrm>
            <a:off x="1424689" y="3891861"/>
            <a:ext cx="330501" cy="420581"/>
            <a:chOff x="3828325" y="875775"/>
            <a:chExt cx="330501" cy="420623"/>
          </a:xfrm>
        </p:grpSpPr>
        <p:sp>
          <p:nvSpPr>
            <p:cNvPr id="2685" name="Google Shape;2685;p79"/>
            <p:cNvSpPr/>
            <p:nvPr/>
          </p:nvSpPr>
          <p:spPr>
            <a:xfrm>
              <a:off x="3884094" y="1119247"/>
              <a:ext cx="53711" cy="53776"/>
            </a:xfrm>
            <a:custGeom>
              <a:avLst/>
              <a:gdLst/>
              <a:ahLst/>
              <a:cxnLst/>
              <a:rect l="l" t="t" r="r" b="b"/>
              <a:pathLst>
                <a:path w="835" h="836" extrusionOk="0">
                  <a:moveTo>
                    <a:pt x="474" y="1"/>
                  </a:moveTo>
                  <a:cubicBezTo>
                    <a:pt x="323" y="1"/>
                    <a:pt x="155" y="120"/>
                    <a:pt x="100" y="285"/>
                  </a:cubicBezTo>
                  <a:cubicBezTo>
                    <a:pt x="0" y="485"/>
                    <a:pt x="67" y="719"/>
                    <a:pt x="234" y="819"/>
                  </a:cubicBezTo>
                  <a:cubicBezTo>
                    <a:pt x="269" y="830"/>
                    <a:pt x="305" y="836"/>
                    <a:pt x="340" y="836"/>
                  </a:cubicBezTo>
                  <a:cubicBezTo>
                    <a:pt x="502" y="836"/>
                    <a:pt x="652" y="716"/>
                    <a:pt x="734" y="552"/>
                  </a:cubicBezTo>
                  <a:cubicBezTo>
                    <a:pt x="834" y="352"/>
                    <a:pt x="734" y="118"/>
                    <a:pt x="567" y="18"/>
                  </a:cubicBezTo>
                  <a:cubicBezTo>
                    <a:pt x="538" y="6"/>
                    <a:pt x="506" y="1"/>
                    <a:pt x="474" y="1"/>
                  </a:cubicBez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86" name="Google Shape;2686;p79"/>
            <p:cNvSpPr/>
            <p:nvPr/>
          </p:nvSpPr>
          <p:spPr>
            <a:xfrm>
              <a:off x="3918444" y="1068109"/>
              <a:ext cx="126656" cy="79699"/>
            </a:xfrm>
            <a:custGeom>
              <a:avLst/>
              <a:gdLst/>
              <a:ahLst/>
              <a:cxnLst/>
              <a:rect l="l" t="t" r="r" b="b"/>
              <a:pathLst>
                <a:path w="1969" h="1239" extrusionOk="0">
                  <a:moveTo>
                    <a:pt x="1114" y="1"/>
                  </a:moveTo>
                  <a:cubicBezTo>
                    <a:pt x="642" y="1"/>
                    <a:pt x="123" y="511"/>
                    <a:pt x="0" y="880"/>
                  </a:cubicBezTo>
                  <a:lnTo>
                    <a:pt x="0" y="1180"/>
                  </a:lnTo>
                  <a:cubicBezTo>
                    <a:pt x="43" y="1223"/>
                    <a:pt x="86" y="1238"/>
                    <a:pt x="130" y="1238"/>
                  </a:cubicBezTo>
                  <a:cubicBezTo>
                    <a:pt x="223" y="1238"/>
                    <a:pt x="320" y="1169"/>
                    <a:pt x="434" y="1147"/>
                  </a:cubicBezTo>
                  <a:cubicBezTo>
                    <a:pt x="551" y="1108"/>
                    <a:pt x="668" y="1091"/>
                    <a:pt x="785" y="1091"/>
                  </a:cubicBezTo>
                  <a:cubicBezTo>
                    <a:pt x="868" y="1091"/>
                    <a:pt x="951" y="1099"/>
                    <a:pt x="1034" y="1113"/>
                  </a:cubicBezTo>
                  <a:cubicBezTo>
                    <a:pt x="1188" y="1113"/>
                    <a:pt x="1349" y="1156"/>
                    <a:pt x="1488" y="1156"/>
                  </a:cubicBezTo>
                  <a:cubicBezTo>
                    <a:pt x="1650" y="1156"/>
                    <a:pt x="1781" y="1098"/>
                    <a:pt x="1835" y="846"/>
                  </a:cubicBezTo>
                  <a:cubicBezTo>
                    <a:pt x="1968" y="446"/>
                    <a:pt x="1601" y="113"/>
                    <a:pt x="1234" y="12"/>
                  </a:cubicBezTo>
                  <a:cubicBezTo>
                    <a:pt x="1195" y="5"/>
                    <a:pt x="1155" y="1"/>
                    <a:pt x="1114" y="1"/>
                  </a:cubicBez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87" name="Google Shape;2687;p79"/>
            <p:cNvSpPr/>
            <p:nvPr/>
          </p:nvSpPr>
          <p:spPr>
            <a:xfrm>
              <a:off x="3828325" y="1159001"/>
              <a:ext cx="81564" cy="135211"/>
            </a:xfrm>
            <a:custGeom>
              <a:avLst/>
              <a:gdLst/>
              <a:ahLst/>
              <a:cxnLst/>
              <a:rect l="l" t="t" r="r" b="b"/>
              <a:pathLst>
                <a:path w="1268" h="2102" extrusionOk="0">
                  <a:moveTo>
                    <a:pt x="1234" y="0"/>
                  </a:moveTo>
                  <a:cubicBezTo>
                    <a:pt x="1168" y="0"/>
                    <a:pt x="1101" y="134"/>
                    <a:pt x="1068" y="167"/>
                  </a:cubicBezTo>
                  <a:cubicBezTo>
                    <a:pt x="1001" y="267"/>
                    <a:pt x="934" y="334"/>
                    <a:pt x="867" y="434"/>
                  </a:cubicBezTo>
                  <a:cubicBezTo>
                    <a:pt x="734" y="601"/>
                    <a:pt x="634" y="768"/>
                    <a:pt x="534" y="968"/>
                  </a:cubicBezTo>
                  <a:cubicBezTo>
                    <a:pt x="400" y="1135"/>
                    <a:pt x="300" y="1335"/>
                    <a:pt x="234" y="1535"/>
                  </a:cubicBezTo>
                  <a:cubicBezTo>
                    <a:pt x="134" y="1702"/>
                    <a:pt x="33" y="1902"/>
                    <a:pt x="0" y="2102"/>
                  </a:cubicBezTo>
                  <a:cubicBezTo>
                    <a:pt x="67" y="1935"/>
                    <a:pt x="134" y="1735"/>
                    <a:pt x="234" y="1568"/>
                  </a:cubicBezTo>
                  <a:cubicBezTo>
                    <a:pt x="334" y="1401"/>
                    <a:pt x="400" y="1201"/>
                    <a:pt x="500" y="1035"/>
                  </a:cubicBezTo>
                  <a:cubicBezTo>
                    <a:pt x="634" y="868"/>
                    <a:pt x="734" y="701"/>
                    <a:pt x="834" y="534"/>
                  </a:cubicBezTo>
                  <a:cubicBezTo>
                    <a:pt x="901" y="467"/>
                    <a:pt x="967" y="367"/>
                    <a:pt x="1034" y="301"/>
                  </a:cubicBezTo>
                  <a:cubicBezTo>
                    <a:pt x="1068" y="234"/>
                    <a:pt x="1101" y="201"/>
                    <a:pt x="1134" y="167"/>
                  </a:cubicBezTo>
                  <a:cubicBezTo>
                    <a:pt x="1168" y="134"/>
                    <a:pt x="1201" y="101"/>
                    <a:pt x="1234" y="67"/>
                  </a:cubicBezTo>
                  <a:cubicBezTo>
                    <a:pt x="1268" y="67"/>
                    <a:pt x="1268" y="67"/>
                    <a:pt x="1268" y="34"/>
                  </a:cubicBezTo>
                  <a:cubicBezTo>
                    <a:pt x="1268" y="34"/>
                    <a:pt x="1234" y="0"/>
                    <a:pt x="1234"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88" name="Google Shape;2688;p79"/>
            <p:cNvSpPr/>
            <p:nvPr/>
          </p:nvSpPr>
          <p:spPr>
            <a:xfrm>
              <a:off x="3839003" y="1079623"/>
              <a:ext cx="77319" cy="60144"/>
            </a:xfrm>
            <a:custGeom>
              <a:avLst/>
              <a:gdLst/>
              <a:ahLst/>
              <a:cxnLst/>
              <a:rect l="l" t="t" r="r" b="b"/>
              <a:pathLst>
                <a:path w="1202" h="935" extrusionOk="0">
                  <a:moveTo>
                    <a:pt x="1" y="0"/>
                  </a:moveTo>
                  <a:cubicBezTo>
                    <a:pt x="1" y="0"/>
                    <a:pt x="1" y="34"/>
                    <a:pt x="1" y="34"/>
                  </a:cubicBezTo>
                  <a:cubicBezTo>
                    <a:pt x="501" y="200"/>
                    <a:pt x="902" y="534"/>
                    <a:pt x="1202" y="934"/>
                  </a:cubicBezTo>
                  <a:cubicBezTo>
                    <a:pt x="935" y="501"/>
                    <a:pt x="501" y="200"/>
                    <a:pt x="1"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89" name="Google Shape;2689;p79"/>
            <p:cNvSpPr/>
            <p:nvPr/>
          </p:nvSpPr>
          <p:spPr>
            <a:xfrm>
              <a:off x="3845435" y="1103230"/>
              <a:ext cx="58021" cy="37501"/>
            </a:xfrm>
            <a:custGeom>
              <a:avLst/>
              <a:gdLst/>
              <a:ahLst/>
              <a:cxnLst/>
              <a:rect l="l" t="t" r="r" b="b"/>
              <a:pathLst>
                <a:path w="902" h="583" extrusionOk="0">
                  <a:moveTo>
                    <a:pt x="1" y="0"/>
                  </a:moveTo>
                  <a:lnTo>
                    <a:pt x="1" y="0"/>
                  </a:lnTo>
                  <a:cubicBezTo>
                    <a:pt x="301" y="167"/>
                    <a:pt x="601" y="334"/>
                    <a:pt x="868" y="567"/>
                  </a:cubicBezTo>
                  <a:cubicBezTo>
                    <a:pt x="868" y="578"/>
                    <a:pt x="872" y="582"/>
                    <a:pt x="877" y="582"/>
                  </a:cubicBezTo>
                  <a:cubicBezTo>
                    <a:pt x="887" y="582"/>
                    <a:pt x="902" y="567"/>
                    <a:pt x="902" y="567"/>
                  </a:cubicBezTo>
                  <a:cubicBezTo>
                    <a:pt x="601" y="334"/>
                    <a:pt x="335" y="134"/>
                    <a:pt x="1"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90" name="Google Shape;2690;p79"/>
            <p:cNvSpPr/>
            <p:nvPr/>
          </p:nvSpPr>
          <p:spPr>
            <a:xfrm>
              <a:off x="3939864" y="1116610"/>
              <a:ext cx="68763" cy="179788"/>
            </a:xfrm>
            <a:custGeom>
              <a:avLst/>
              <a:gdLst/>
              <a:ahLst/>
              <a:cxnLst/>
              <a:rect l="l" t="t" r="r" b="b"/>
              <a:pathLst>
                <a:path w="1069" h="2795" extrusionOk="0">
                  <a:moveTo>
                    <a:pt x="413" y="1"/>
                  </a:moveTo>
                  <a:cubicBezTo>
                    <a:pt x="401" y="1"/>
                    <a:pt x="384" y="9"/>
                    <a:pt x="368" y="26"/>
                  </a:cubicBezTo>
                  <a:cubicBezTo>
                    <a:pt x="268" y="259"/>
                    <a:pt x="201" y="526"/>
                    <a:pt x="101" y="793"/>
                  </a:cubicBezTo>
                  <a:cubicBezTo>
                    <a:pt x="67" y="893"/>
                    <a:pt x="1" y="993"/>
                    <a:pt x="34" y="1126"/>
                  </a:cubicBezTo>
                  <a:cubicBezTo>
                    <a:pt x="67" y="1260"/>
                    <a:pt x="101" y="1393"/>
                    <a:pt x="134" y="1527"/>
                  </a:cubicBezTo>
                  <a:cubicBezTo>
                    <a:pt x="167" y="1660"/>
                    <a:pt x="201" y="1827"/>
                    <a:pt x="234" y="1960"/>
                  </a:cubicBezTo>
                  <a:cubicBezTo>
                    <a:pt x="268" y="2027"/>
                    <a:pt x="368" y="2127"/>
                    <a:pt x="434" y="2194"/>
                  </a:cubicBezTo>
                  <a:cubicBezTo>
                    <a:pt x="634" y="2394"/>
                    <a:pt x="835" y="2594"/>
                    <a:pt x="1068" y="2794"/>
                  </a:cubicBezTo>
                  <a:cubicBezTo>
                    <a:pt x="1068" y="2794"/>
                    <a:pt x="1068" y="2761"/>
                    <a:pt x="1068" y="2761"/>
                  </a:cubicBezTo>
                  <a:cubicBezTo>
                    <a:pt x="901" y="2594"/>
                    <a:pt x="735" y="2427"/>
                    <a:pt x="568" y="2261"/>
                  </a:cubicBezTo>
                  <a:cubicBezTo>
                    <a:pt x="468" y="2194"/>
                    <a:pt x="368" y="2094"/>
                    <a:pt x="301" y="1960"/>
                  </a:cubicBezTo>
                  <a:cubicBezTo>
                    <a:pt x="234" y="1860"/>
                    <a:pt x="234" y="1694"/>
                    <a:pt x="201" y="1560"/>
                  </a:cubicBezTo>
                  <a:cubicBezTo>
                    <a:pt x="167" y="1460"/>
                    <a:pt x="134" y="1327"/>
                    <a:pt x="101" y="1193"/>
                  </a:cubicBezTo>
                  <a:cubicBezTo>
                    <a:pt x="67" y="1026"/>
                    <a:pt x="101" y="893"/>
                    <a:pt x="167" y="760"/>
                  </a:cubicBezTo>
                  <a:cubicBezTo>
                    <a:pt x="268" y="526"/>
                    <a:pt x="334" y="259"/>
                    <a:pt x="434" y="26"/>
                  </a:cubicBezTo>
                  <a:cubicBezTo>
                    <a:pt x="434" y="9"/>
                    <a:pt x="426" y="1"/>
                    <a:pt x="413"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91" name="Google Shape;2691;p79"/>
            <p:cNvSpPr/>
            <p:nvPr/>
          </p:nvSpPr>
          <p:spPr>
            <a:xfrm>
              <a:off x="3957039" y="1118733"/>
              <a:ext cx="85874" cy="169046"/>
            </a:xfrm>
            <a:custGeom>
              <a:avLst/>
              <a:gdLst/>
              <a:ahLst/>
              <a:cxnLst/>
              <a:rect l="l" t="t" r="r" b="b"/>
              <a:pathLst>
                <a:path w="1335" h="2628" extrusionOk="0">
                  <a:moveTo>
                    <a:pt x="217" y="1"/>
                  </a:moveTo>
                  <a:cubicBezTo>
                    <a:pt x="209" y="1"/>
                    <a:pt x="201" y="9"/>
                    <a:pt x="201" y="26"/>
                  </a:cubicBezTo>
                  <a:cubicBezTo>
                    <a:pt x="134" y="293"/>
                    <a:pt x="101" y="560"/>
                    <a:pt x="34" y="827"/>
                  </a:cubicBezTo>
                  <a:cubicBezTo>
                    <a:pt x="34" y="960"/>
                    <a:pt x="1" y="1060"/>
                    <a:pt x="34" y="1160"/>
                  </a:cubicBezTo>
                  <a:cubicBezTo>
                    <a:pt x="101" y="1294"/>
                    <a:pt x="134" y="1427"/>
                    <a:pt x="201" y="1560"/>
                  </a:cubicBezTo>
                  <a:cubicBezTo>
                    <a:pt x="267" y="1694"/>
                    <a:pt x="301" y="1827"/>
                    <a:pt x="367" y="1961"/>
                  </a:cubicBezTo>
                  <a:cubicBezTo>
                    <a:pt x="434" y="2061"/>
                    <a:pt x="534" y="2094"/>
                    <a:pt x="601" y="2161"/>
                  </a:cubicBezTo>
                  <a:cubicBezTo>
                    <a:pt x="868" y="2328"/>
                    <a:pt x="1101" y="2494"/>
                    <a:pt x="1335" y="2628"/>
                  </a:cubicBezTo>
                  <a:cubicBezTo>
                    <a:pt x="1168" y="2494"/>
                    <a:pt x="968" y="2361"/>
                    <a:pt x="768" y="2228"/>
                  </a:cubicBezTo>
                  <a:cubicBezTo>
                    <a:pt x="668" y="2161"/>
                    <a:pt x="534" y="2061"/>
                    <a:pt x="434" y="1961"/>
                  </a:cubicBezTo>
                  <a:cubicBezTo>
                    <a:pt x="367" y="1861"/>
                    <a:pt x="334" y="1727"/>
                    <a:pt x="267" y="1594"/>
                  </a:cubicBezTo>
                  <a:cubicBezTo>
                    <a:pt x="234" y="1460"/>
                    <a:pt x="167" y="1360"/>
                    <a:pt x="134" y="1227"/>
                  </a:cubicBezTo>
                  <a:cubicBezTo>
                    <a:pt x="67" y="1093"/>
                    <a:pt x="67" y="960"/>
                    <a:pt x="101" y="793"/>
                  </a:cubicBezTo>
                  <a:cubicBezTo>
                    <a:pt x="167" y="526"/>
                    <a:pt x="201" y="293"/>
                    <a:pt x="234" y="26"/>
                  </a:cubicBezTo>
                  <a:cubicBezTo>
                    <a:pt x="234" y="9"/>
                    <a:pt x="226" y="1"/>
                    <a:pt x="217"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92" name="Google Shape;2692;p79"/>
            <p:cNvSpPr/>
            <p:nvPr/>
          </p:nvSpPr>
          <p:spPr>
            <a:xfrm>
              <a:off x="3974213" y="1103745"/>
              <a:ext cx="105171" cy="153994"/>
            </a:xfrm>
            <a:custGeom>
              <a:avLst/>
              <a:gdLst/>
              <a:ahLst/>
              <a:cxnLst/>
              <a:rect l="l" t="t" r="r" b="b"/>
              <a:pathLst>
                <a:path w="1635" h="2394" extrusionOk="0">
                  <a:moveTo>
                    <a:pt x="50" y="0"/>
                  </a:moveTo>
                  <a:cubicBezTo>
                    <a:pt x="42" y="0"/>
                    <a:pt x="34" y="9"/>
                    <a:pt x="34" y="26"/>
                  </a:cubicBezTo>
                  <a:cubicBezTo>
                    <a:pt x="34" y="292"/>
                    <a:pt x="34" y="559"/>
                    <a:pt x="34" y="859"/>
                  </a:cubicBezTo>
                  <a:cubicBezTo>
                    <a:pt x="34" y="960"/>
                    <a:pt x="0" y="1060"/>
                    <a:pt x="67" y="1160"/>
                  </a:cubicBezTo>
                  <a:cubicBezTo>
                    <a:pt x="134" y="1293"/>
                    <a:pt x="234" y="1427"/>
                    <a:pt x="301" y="1527"/>
                  </a:cubicBezTo>
                  <a:cubicBezTo>
                    <a:pt x="401" y="1660"/>
                    <a:pt x="467" y="1760"/>
                    <a:pt x="567" y="1894"/>
                  </a:cubicBezTo>
                  <a:cubicBezTo>
                    <a:pt x="634" y="1960"/>
                    <a:pt x="734" y="1994"/>
                    <a:pt x="834" y="2027"/>
                  </a:cubicBezTo>
                  <a:cubicBezTo>
                    <a:pt x="1101" y="2160"/>
                    <a:pt x="1335" y="2260"/>
                    <a:pt x="1635" y="2394"/>
                  </a:cubicBezTo>
                  <a:cubicBezTo>
                    <a:pt x="1635" y="2394"/>
                    <a:pt x="1635" y="2394"/>
                    <a:pt x="1635" y="2361"/>
                  </a:cubicBezTo>
                  <a:cubicBezTo>
                    <a:pt x="1401" y="2260"/>
                    <a:pt x="1201" y="2160"/>
                    <a:pt x="968" y="2060"/>
                  </a:cubicBezTo>
                  <a:cubicBezTo>
                    <a:pt x="868" y="2027"/>
                    <a:pt x="734" y="1960"/>
                    <a:pt x="634" y="1894"/>
                  </a:cubicBezTo>
                  <a:cubicBezTo>
                    <a:pt x="534" y="1793"/>
                    <a:pt x="467" y="1660"/>
                    <a:pt x="401" y="1560"/>
                  </a:cubicBezTo>
                  <a:cubicBezTo>
                    <a:pt x="301" y="1427"/>
                    <a:pt x="234" y="1326"/>
                    <a:pt x="167" y="1226"/>
                  </a:cubicBezTo>
                  <a:cubicBezTo>
                    <a:pt x="67" y="1093"/>
                    <a:pt x="67" y="960"/>
                    <a:pt x="67" y="793"/>
                  </a:cubicBezTo>
                  <a:cubicBezTo>
                    <a:pt x="67" y="526"/>
                    <a:pt x="67" y="259"/>
                    <a:pt x="67" y="26"/>
                  </a:cubicBezTo>
                  <a:cubicBezTo>
                    <a:pt x="67" y="9"/>
                    <a:pt x="59" y="0"/>
                    <a:pt x="50"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93" name="Google Shape;2693;p79"/>
            <p:cNvSpPr/>
            <p:nvPr/>
          </p:nvSpPr>
          <p:spPr>
            <a:xfrm>
              <a:off x="3982768" y="1104388"/>
              <a:ext cx="126656" cy="134053"/>
            </a:xfrm>
            <a:custGeom>
              <a:avLst/>
              <a:gdLst/>
              <a:ahLst/>
              <a:cxnLst/>
              <a:rect l="l" t="t" r="r" b="b"/>
              <a:pathLst>
                <a:path w="1969" h="2084" extrusionOk="0">
                  <a:moveTo>
                    <a:pt x="26" y="1"/>
                  </a:moveTo>
                  <a:cubicBezTo>
                    <a:pt x="16" y="1"/>
                    <a:pt x="1" y="16"/>
                    <a:pt x="1" y="16"/>
                  </a:cubicBezTo>
                  <a:cubicBezTo>
                    <a:pt x="34" y="282"/>
                    <a:pt x="68" y="583"/>
                    <a:pt x="134" y="849"/>
                  </a:cubicBezTo>
                  <a:cubicBezTo>
                    <a:pt x="134" y="950"/>
                    <a:pt x="168" y="1050"/>
                    <a:pt x="234" y="1150"/>
                  </a:cubicBezTo>
                  <a:cubicBezTo>
                    <a:pt x="334" y="1250"/>
                    <a:pt x="434" y="1350"/>
                    <a:pt x="535" y="1483"/>
                  </a:cubicBezTo>
                  <a:cubicBezTo>
                    <a:pt x="635" y="1583"/>
                    <a:pt x="735" y="1683"/>
                    <a:pt x="835" y="1783"/>
                  </a:cubicBezTo>
                  <a:cubicBezTo>
                    <a:pt x="901" y="1850"/>
                    <a:pt x="1002" y="1850"/>
                    <a:pt x="1102" y="1884"/>
                  </a:cubicBezTo>
                  <a:cubicBezTo>
                    <a:pt x="1402" y="1950"/>
                    <a:pt x="1669" y="2017"/>
                    <a:pt x="1969" y="2084"/>
                  </a:cubicBezTo>
                  <a:cubicBezTo>
                    <a:pt x="1735" y="2017"/>
                    <a:pt x="1502" y="1950"/>
                    <a:pt x="1268" y="1884"/>
                  </a:cubicBezTo>
                  <a:cubicBezTo>
                    <a:pt x="1135" y="1850"/>
                    <a:pt x="1002" y="1817"/>
                    <a:pt x="901" y="1750"/>
                  </a:cubicBezTo>
                  <a:cubicBezTo>
                    <a:pt x="768" y="1683"/>
                    <a:pt x="701" y="1550"/>
                    <a:pt x="601" y="1483"/>
                  </a:cubicBezTo>
                  <a:cubicBezTo>
                    <a:pt x="501" y="1383"/>
                    <a:pt x="434" y="1283"/>
                    <a:pt x="334" y="1183"/>
                  </a:cubicBezTo>
                  <a:cubicBezTo>
                    <a:pt x="201" y="1050"/>
                    <a:pt x="201" y="916"/>
                    <a:pt x="168" y="783"/>
                  </a:cubicBezTo>
                  <a:cubicBezTo>
                    <a:pt x="134" y="516"/>
                    <a:pt x="68" y="282"/>
                    <a:pt x="34" y="16"/>
                  </a:cubicBezTo>
                  <a:cubicBezTo>
                    <a:pt x="34" y="4"/>
                    <a:pt x="30" y="1"/>
                    <a:pt x="26"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94" name="Google Shape;2694;p79"/>
            <p:cNvSpPr/>
            <p:nvPr/>
          </p:nvSpPr>
          <p:spPr>
            <a:xfrm>
              <a:off x="3948483" y="875775"/>
              <a:ext cx="109481" cy="223208"/>
            </a:xfrm>
            <a:custGeom>
              <a:avLst/>
              <a:gdLst/>
              <a:ahLst/>
              <a:cxnLst/>
              <a:rect l="l" t="t" r="r" b="b"/>
              <a:pathLst>
                <a:path w="1702" h="3470" extrusionOk="0">
                  <a:moveTo>
                    <a:pt x="0" y="3469"/>
                  </a:moveTo>
                  <a:cubicBezTo>
                    <a:pt x="0" y="2836"/>
                    <a:pt x="267" y="2102"/>
                    <a:pt x="467" y="1535"/>
                  </a:cubicBezTo>
                  <a:cubicBezTo>
                    <a:pt x="634" y="1101"/>
                    <a:pt x="834" y="534"/>
                    <a:pt x="1168" y="234"/>
                  </a:cubicBezTo>
                  <a:cubicBezTo>
                    <a:pt x="1401" y="0"/>
                    <a:pt x="1668" y="34"/>
                    <a:pt x="1668" y="367"/>
                  </a:cubicBezTo>
                  <a:cubicBezTo>
                    <a:pt x="1701" y="968"/>
                    <a:pt x="1334" y="1601"/>
                    <a:pt x="1068" y="2135"/>
                  </a:cubicBezTo>
                  <a:cubicBezTo>
                    <a:pt x="901" y="2402"/>
                    <a:pt x="734" y="2702"/>
                    <a:pt x="534" y="2969"/>
                  </a:cubicBezTo>
                  <a:cubicBezTo>
                    <a:pt x="434" y="3103"/>
                    <a:pt x="300" y="3236"/>
                    <a:pt x="200" y="3369"/>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95" name="Google Shape;2695;p79"/>
            <p:cNvSpPr/>
            <p:nvPr/>
          </p:nvSpPr>
          <p:spPr>
            <a:xfrm>
              <a:off x="3866920" y="903628"/>
              <a:ext cx="83751" cy="216840"/>
            </a:xfrm>
            <a:custGeom>
              <a:avLst/>
              <a:gdLst/>
              <a:ahLst/>
              <a:cxnLst/>
              <a:rect l="l" t="t" r="r" b="b"/>
              <a:pathLst>
                <a:path w="1302" h="3371" extrusionOk="0">
                  <a:moveTo>
                    <a:pt x="1235" y="3370"/>
                  </a:moveTo>
                  <a:cubicBezTo>
                    <a:pt x="834" y="2936"/>
                    <a:pt x="601" y="2269"/>
                    <a:pt x="367" y="1736"/>
                  </a:cubicBezTo>
                  <a:cubicBezTo>
                    <a:pt x="201" y="1369"/>
                    <a:pt x="1" y="835"/>
                    <a:pt x="34" y="435"/>
                  </a:cubicBezTo>
                  <a:cubicBezTo>
                    <a:pt x="67" y="134"/>
                    <a:pt x="267" y="1"/>
                    <a:pt x="468" y="234"/>
                  </a:cubicBezTo>
                  <a:cubicBezTo>
                    <a:pt x="868" y="635"/>
                    <a:pt x="1001" y="1302"/>
                    <a:pt x="1135" y="1802"/>
                  </a:cubicBezTo>
                  <a:cubicBezTo>
                    <a:pt x="1201" y="2102"/>
                    <a:pt x="1268" y="2403"/>
                    <a:pt x="1301" y="2703"/>
                  </a:cubicBezTo>
                  <a:cubicBezTo>
                    <a:pt x="1301" y="2870"/>
                    <a:pt x="1268" y="3036"/>
                    <a:pt x="1301" y="3203"/>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96" name="Google Shape;2696;p79"/>
            <p:cNvSpPr/>
            <p:nvPr/>
          </p:nvSpPr>
          <p:spPr>
            <a:xfrm>
              <a:off x="4019241" y="1098663"/>
              <a:ext cx="139585" cy="73009"/>
            </a:xfrm>
            <a:custGeom>
              <a:avLst/>
              <a:gdLst/>
              <a:ahLst/>
              <a:cxnLst/>
              <a:rect l="l" t="t" r="r" b="b"/>
              <a:pathLst>
                <a:path w="2170" h="1135" extrusionOk="0">
                  <a:moveTo>
                    <a:pt x="175" y="0"/>
                  </a:moveTo>
                  <a:cubicBezTo>
                    <a:pt x="127" y="0"/>
                    <a:pt x="80" y="2"/>
                    <a:pt x="34" y="4"/>
                  </a:cubicBezTo>
                  <a:lnTo>
                    <a:pt x="1" y="271"/>
                  </a:lnTo>
                  <a:cubicBezTo>
                    <a:pt x="5" y="271"/>
                    <a:pt x="9" y="271"/>
                    <a:pt x="13" y="271"/>
                  </a:cubicBezTo>
                  <a:cubicBezTo>
                    <a:pt x="302" y="271"/>
                    <a:pt x="1437" y="1135"/>
                    <a:pt x="1919" y="1135"/>
                  </a:cubicBezTo>
                  <a:cubicBezTo>
                    <a:pt x="2042" y="1135"/>
                    <a:pt x="2122" y="1079"/>
                    <a:pt x="2136" y="938"/>
                  </a:cubicBezTo>
                  <a:cubicBezTo>
                    <a:pt x="2169" y="638"/>
                    <a:pt x="1902" y="438"/>
                    <a:pt x="1702" y="338"/>
                  </a:cubicBezTo>
                  <a:cubicBezTo>
                    <a:pt x="1245" y="155"/>
                    <a:pt x="677" y="0"/>
                    <a:pt x="175" y="0"/>
                  </a:cubicBez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697" name="Google Shape;2697;p79"/>
          <p:cNvGrpSpPr/>
          <p:nvPr/>
        </p:nvGrpSpPr>
        <p:grpSpPr>
          <a:xfrm>
            <a:off x="3157038" y="633088"/>
            <a:ext cx="330501" cy="420623"/>
            <a:chOff x="3828325" y="875775"/>
            <a:chExt cx="330501" cy="420623"/>
          </a:xfrm>
        </p:grpSpPr>
        <p:sp>
          <p:nvSpPr>
            <p:cNvPr id="2698" name="Google Shape;2698;p79"/>
            <p:cNvSpPr/>
            <p:nvPr/>
          </p:nvSpPr>
          <p:spPr>
            <a:xfrm>
              <a:off x="3884094" y="1119247"/>
              <a:ext cx="53711" cy="53776"/>
            </a:xfrm>
            <a:custGeom>
              <a:avLst/>
              <a:gdLst/>
              <a:ahLst/>
              <a:cxnLst/>
              <a:rect l="l" t="t" r="r" b="b"/>
              <a:pathLst>
                <a:path w="835" h="836" extrusionOk="0">
                  <a:moveTo>
                    <a:pt x="474" y="1"/>
                  </a:moveTo>
                  <a:cubicBezTo>
                    <a:pt x="323" y="1"/>
                    <a:pt x="155" y="120"/>
                    <a:pt x="100" y="285"/>
                  </a:cubicBezTo>
                  <a:cubicBezTo>
                    <a:pt x="0" y="485"/>
                    <a:pt x="67" y="719"/>
                    <a:pt x="234" y="819"/>
                  </a:cubicBezTo>
                  <a:cubicBezTo>
                    <a:pt x="269" y="830"/>
                    <a:pt x="305" y="836"/>
                    <a:pt x="340" y="836"/>
                  </a:cubicBezTo>
                  <a:cubicBezTo>
                    <a:pt x="502" y="836"/>
                    <a:pt x="652" y="716"/>
                    <a:pt x="734" y="552"/>
                  </a:cubicBezTo>
                  <a:cubicBezTo>
                    <a:pt x="834" y="352"/>
                    <a:pt x="734" y="118"/>
                    <a:pt x="567" y="18"/>
                  </a:cubicBezTo>
                  <a:cubicBezTo>
                    <a:pt x="538" y="6"/>
                    <a:pt x="506" y="1"/>
                    <a:pt x="474" y="1"/>
                  </a:cubicBezTo>
                  <a:close/>
                </a:path>
              </a:pathLst>
            </a:cu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99" name="Google Shape;2699;p79"/>
            <p:cNvSpPr/>
            <p:nvPr/>
          </p:nvSpPr>
          <p:spPr>
            <a:xfrm>
              <a:off x="3918444" y="1068109"/>
              <a:ext cx="126656" cy="79699"/>
            </a:xfrm>
            <a:custGeom>
              <a:avLst/>
              <a:gdLst/>
              <a:ahLst/>
              <a:cxnLst/>
              <a:rect l="l" t="t" r="r" b="b"/>
              <a:pathLst>
                <a:path w="1969" h="1239" extrusionOk="0">
                  <a:moveTo>
                    <a:pt x="1114" y="1"/>
                  </a:moveTo>
                  <a:cubicBezTo>
                    <a:pt x="642" y="1"/>
                    <a:pt x="123" y="511"/>
                    <a:pt x="0" y="880"/>
                  </a:cubicBezTo>
                  <a:lnTo>
                    <a:pt x="0" y="1180"/>
                  </a:lnTo>
                  <a:cubicBezTo>
                    <a:pt x="43" y="1223"/>
                    <a:pt x="86" y="1238"/>
                    <a:pt x="130" y="1238"/>
                  </a:cubicBezTo>
                  <a:cubicBezTo>
                    <a:pt x="223" y="1238"/>
                    <a:pt x="320" y="1169"/>
                    <a:pt x="434" y="1147"/>
                  </a:cubicBezTo>
                  <a:cubicBezTo>
                    <a:pt x="551" y="1108"/>
                    <a:pt x="668" y="1091"/>
                    <a:pt x="785" y="1091"/>
                  </a:cubicBezTo>
                  <a:cubicBezTo>
                    <a:pt x="868" y="1091"/>
                    <a:pt x="951" y="1099"/>
                    <a:pt x="1034" y="1113"/>
                  </a:cubicBezTo>
                  <a:cubicBezTo>
                    <a:pt x="1188" y="1113"/>
                    <a:pt x="1349" y="1156"/>
                    <a:pt x="1488" y="1156"/>
                  </a:cubicBezTo>
                  <a:cubicBezTo>
                    <a:pt x="1650" y="1156"/>
                    <a:pt x="1781" y="1098"/>
                    <a:pt x="1835" y="846"/>
                  </a:cubicBezTo>
                  <a:cubicBezTo>
                    <a:pt x="1968" y="446"/>
                    <a:pt x="1601" y="113"/>
                    <a:pt x="1234" y="12"/>
                  </a:cubicBezTo>
                  <a:cubicBezTo>
                    <a:pt x="1195" y="5"/>
                    <a:pt x="1155" y="1"/>
                    <a:pt x="1114"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00" name="Google Shape;2700;p79"/>
            <p:cNvSpPr/>
            <p:nvPr/>
          </p:nvSpPr>
          <p:spPr>
            <a:xfrm>
              <a:off x="3828325" y="1159001"/>
              <a:ext cx="81564" cy="135211"/>
            </a:xfrm>
            <a:custGeom>
              <a:avLst/>
              <a:gdLst/>
              <a:ahLst/>
              <a:cxnLst/>
              <a:rect l="l" t="t" r="r" b="b"/>
              <a:pathLst>
                <a:path w="1268" h="2102" extrusionOk="0">
                  <a:moveTo>
                    <a:pt x="1234" y="0"/>
                  </a:moveTo>
                  <a:cubicBezTo>
                    <a:pt x="1168" y="0"/>
                    <a:pt x="1101" y="134"/>
                    <a:pt x="1068" y="167"/>
                  </a:cubicBezTo>
                  <a:cubicBezTo>
                    <a:pt x="1001" y="267"/>
                    <a:pt x="934" y="334"/>
                    <a:pt x="867" y="434"/>
                  </a:cubicBezTo>
                  <a:cubicBezTo>
                    <a:pt x="734" y="601"/>
                    <a:pt x="634" y="768"/>
                    <a:pt x="534" y="968"/>
                  </a:cubicBezTo>
                  <a:cubicBezTo>
                    <a:pt x="400" y="1135"/>
                    <a:pt x="300" y="1335"/>
                    <a:pt x="234" y="1535"/>
                  </a:cubicBezTo>
                  <a:cubicBezTo>
                    <a:pt x="134" y="1702"/>
                    <a:pt x="33" y="1902"/>
                    <a:pt x="0" y="2102"/>
                  </a:cubicBezTo>
                  <a:cubicBezTo>
                    <a:pt x="67" y="1935"/>
                    <a:pt x="134" y="1735"/>
                    <a:pt x="234" y="1568"/>
                  </a:cubicBezTo>
                  <a:cubicBezTo>
                    <a:pt x="334" y="1401"/>
                    <a:pt x="400" y="1201"/>
                    <a:pt x="500" y="1035"/>
                  </a:cubicBezTo>
                  <a:cubicBezTo>
                    <a:pt x="634" y="868"/>
                    <a:pt x="734" y="701"/>
                    <a:pt x="834" y="534"/>
                  </a:cubicBezTo>
                  <a:cubicBezTo>
                    <a:pt x="901" y="467"/>
                    <a:pt x="967" y="367"/>
                    <a:pt x="1034" y="301"/>
                  </a:cubicBezTo>
                  <a:cubicBezTo>
                    <a:pt x="1068" y="234"/>
                    <a:pt x="1101" y="201"/>
                    <a:pt x="1134" y="167"/>
                  </a:cubicBezTo>
                  <a:cubicBezTo>
                    <a:pt x="1168" y="134"/>
                    <a:pt x="1201" y="101"/>
                    <a:pt x="1234" y="67"/>
                  </a:cubicBezTo>
                  <a:cubicBezTo>
                    <a:pt x="1268" y="67"/>
                    <a:pt x="1268" y="67"/>
                    <a:pt x="1268" y="34"/>
                  </a:cubicBezTo>
                  <a:cubicBezTo>
                    <a:pt x="1268" y="34"/>
                    <a:pt x="1234" y="0"/>
                    <a:pt x="1234"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01" name="Google Shape;2701;p79"/>
            <p:cNvSpPr/>
            <p:nvPr/>
          </p:nvSpPr>
          <p:spPr>
            <a:xfrm>
              <a:off x="3839003" y="1079623"/>
              <a:ext cx="77319" cy="60144"/>
            </a:xfrm>
            <a:custGeom>
              <a:avLst/>
              <a:gdLst/>
              <a:ahLst/>
              <a:cxnLst/>
              <a:rect l="l" t="t" r="r" b="b"/>
              <a:pathLst>
                <a:path w="1202" h="935" extrusionOk="0">
                  <a:moveTo>
                    <a:pt x="1" y="0"/>
                  </a:moveTo>
                  <a:cubicBezTo>
                    <a:pt x="1" y="0"/>
                    <a:pt x="1" y="34"/>
                    <a:pt x="1" y="34"/>
                  </a:cubicBezTo>
                  <a:cubicBezTo>
                    <a:pt x="501" y="200"/>
                    <a:pt x="902" y="534"/>
                    <a:pt x="1202" y="934"/>
                  </a:cubicBezTo>
                  <a:cubicBezTo>
                    <a:pt x="935" y="501"/>
                    <a:pt x="501" y="200"/>
                    <a:pt x="1"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02" name="Google Shape;2702;p79"/>
            <p:cNvSpPr/>
            <p:nvPr/>
          </p:nvSpPr>
          <p:spPr>
            <a:xfrm>
              <a:off x="3845435" y="1103230"/>
              <a:ext cx="58021" cy="37501"/>
            </a:xfrm>
            <a:custGeom>
              <a:avLst/>
              <a:gdLst/>
              <a:ahLst/>
              <a:cxnLst/>
              <a:rect l="l" t="t" r="r" b="b"/>
              <a:pathLst>
                <a:path w="902" h="583" extrusionOk="0">
                  <a:moveTo>
                    <a:pt x="1" y="0"/>
                  </a:moveTo>
                  <a:lnTo>
                    <a:pt x="1" y="0"/>
                  </a:lnTo>
                  <a:cubicBezTo>
                    <a:pt x="301" y="167"/>
                    <a:pt x="601" y="334"/>
                    <a:pt x="868" y="567"/>
                  </a:cubicBezTo>
                  <a:cubicBezTo>
                    <a:pt x="868" y="578"/>
                    <a:pt x="872" y="582"/>
                    <a:pt x="877" y="582"/>
                  </a:cubicBezTo>
                  <a:cubicBezTo>
                    <a:pt x="887" y="582"/>
                    <a:pt x="902" y="567"/>
                    <a:pt x="902" y="567"/>
                  </a:cubicBezTo>
                  <a:cubicBezTo>
                    <a:pt x="601" y="334"/>
                    <a:pt x="335" y="134"/>
                    <a:pt x="1"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03" name="Google Shape;2703;p79"/>
            <p:cNvSpPr/>
            <p:nvPr/>
          </p:nvSpPr>
          <p:spPr>
            <a:xfrm>
              <a:off x="3939864" y="1116610"/>
              <a:ext cx="68763" cy="179788"/>
            </a:xfrm>
            <a:custGeom>
              <a:avLst/>
              <a:gdLst/>
              <a:ahLst/>
              <a:cxnLst/>
              <a:rect l="l" t="t" r="r" b="b"/>
              <a:pathLst>
                <a:path w="1069" h="2795" extrusionOk="0">
                  <a:moveTo>
                    <a:pt x="413" y="1"/>
                  </a:moveTo>
                  <a:cubicBezTo>
                    <a:pt x="401" y="1"/>
                    <a:pt x="384" y="9"/>
                    <a:pt x="368" y="26"/>
                  </a:cubicBezTo>
                  <a:cubicBezTo>
                    <a:pt x="268" y="259"/>
                    <a:pt x="201" y="526"/>
                    <a:pt x="101" y="793"/>
                  </a:cubicBezTo>
                  <a:cubicBezTo>
                    <a:pt x="67" y="893"/>
                    <a:pt x="1" y="993"/>
                    <a:pt x="34" y="1126"/>
                  </a:cubicBezTo>
                  <a:cubicBezTo>
                    <a:pt x="67" y="1260"/>
                    <a:pt x="101" y="1393"/>
                    <a:pt x="134" y="1527"/>
                  </a:cubicBezTo>
                  <a:cubicBezTo>
                    <a:pt x="167" y="1660"/>
                    <a:pt x="201" y="1827"/>
                    <a:pt x="234" y="1960"/>
                  </a:cubicBezTo>
                  <a:cubicBezTo>
                    <a:pt x="268" y="2027"/>
                    <a:pt x="368" y="2127"/>
                    <a:pt x="434" y="2194"/>
                  </a:cubicBezTo>
                  <a:cubicBezTo>
                    <a:pt x="634" y="2394"/>
                    <a:pt x="835" y="2594"/>
                    <a:pt x="1068" y="2794"/>
                  </a:cubicBezTo>
                  <a:cubicBezTo>
                    <a:pt x="1068" y="2794"/>
                    <a:pt x="1068" y="2761"/>
                    <a:pt x="1068" y="2761"/>
                  </a:cubicBezTo>
                  <a:cubicBezTo>
                    <a:pt x="901" y="2594"/>
                    <a:pt x="735" y="2427"/>
                    <a:pt x="568" y="2261"/>
                  </a:cubicBezTo>
                  <a:cubicBezTo>
                    <a:pt x="468" y="2194"/>
                    <a:pt x="368" y="2094"/>
                    <a:pt x="301" y="1960"/>
                  </a:cubicBezTo>
                  <a:cubicBezTo>
                    <a:pt x="234" y="1860"/>
                    <a:pt x="234" y="1694"/>
                    <a:pt x="201" y="1560"/>
                  </a:cubicBezTo>
                  <a:cubicBezTo>
                    <a:pt x="167" y="1460"/>
                    <a:pt x="134" y="1327"/>
                    <a:pt x="101" y="1193"/>
                  </a:cubicBezTo>
                  <a:cubicBezTo>
                    <a:pt x="67" y="1026"/>
                    <a:pt x="101" y="893"/>
                    <a:pt x="167" y="760"/>
                  </a:cubicBezTo>
                  <a:cubicBezTo>
                    <a:pt x="268" y="526"/>
                    <a:pt x="334" y="259"/>
                    <a:pt x="434" y="26"/>
                  </a:cubicBezTo>
                  <a:cubicBezTo>
                    <a:pt x="434" y="9"/>
                    <a:pt x="426" y="1"/>
                    <a:pt x="413"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04" name="Google Shape;2704;p79"/>
            <p:cNvSpPr/>
            <p:nvPr/>
          </p:nvSpPr>
          <p:spPr>
            <a:xfrm>
              <a:off x="3957039" y="1118733"/>
              <a:ext cx="85874" cy="169046"/>
            </a:xfrm>
            <a:custGeom>
              <a:avLst/>
              <a:gdLst/>
              <a:ahLst/>
              <a:cxnLst/>
              <a:rect l="l" t="t" r="r" b="b"/>
              <a:pathLst>
                <a:path w="1335" h="2628" extrusionOk="0">
                  <a:moveTo>
                    <a:pt x="217" y="1"/>
                  </a:moveTo>
                  <a:cubicBezTo>
                    <a:pt x="209" y="1"/>
                    <a:pt x="201" y="9"/>
                    <a:pt x="201" y="26"/>
                  </a:cubicBezTo>
                  <a:cubicBezTo>
                    <a:pt x="134" y="293"/>
                    <a:pt x="101" y="560"/>
                    <a:pt x="34" y="827"/>
                  </a:cubicBezTo>
                  <a:cubicBezTo>
                    <a:pt x="34" y="960"/>
                    <a:pt x="1" y="1060"/>
                    <a:pt x="34" y="1160"/>
                  </a:cubicBezTo>
                  <a:cubicBezTo>
                    <a:pt x="101" y="1294"/>
                    <a:pt x="134" y="1427"/>
                    <a:pt x="201" y="1560"/>
                  </a:cubicBezTo>
                  <a:cubicBezTo>
                    <a:pt x="267" y="1694"/>
                    <a:pt x="301" y="1827"/>
                    <a:pt x="367" y="1961"/>
                  </a:cubicBezTo>
                  <a:cubicBezTo>
                    <a:pt x="434" y="2061"/>
                    <a:pt x="534" y="2094"/>
                    <a:pt x="601" y="2161"/>
                  </a:cubicBezTo>
                  <a:cubicBezTo>
                    <a:pt x="868" y="2328"/>
                    <a:pt x="1101" y="2494"/>
                    <a:pt x="1335" y="2628"/>
                  </a:cubicBezTo>
                  <a:cubicBezTo>
                    <a:pt x="1168" y="2494"/>
                    <a:pt x="968" y="2361"/>
                    <a:pt x="768" y="2228"/>
                  </a:cubicBezTo>
                  <a:cubicBezTo>
                    <a:pt x="668" y="2161"/>
                    <a:pt x="534" y="2061"/>
                    <a:pt x="434" y="1961"/>
                  </a:cubicBezTo>
                  <a:cubicBezTo>
                    <a:pt x="367" y="1861"/>
                    <a:pt x="334" y="1727"/>
                    <a:pt x="267" y="1594"/>
                  </a:cubicBezTo>
                  <a:cubicBezTo>
                    <a:pt x="234" y="1460"/>
                    <a:pt x="167" y="1360"/>
                    <a:pt x="134" y="1227"/>
                  </a:cubicBezTo>
                  <a:cubicBezTo>
                    <a:pt x="67" y="1093"/>
                    <a:pt x="67" y="960"/>
                    <a:pt x="101" y="793"/>
                  </a:cubicBezTo>
                  <a:cubicBezTo>
                    <a:pt x="167" y="526"/>
                    <a:pt x="201" y="293"/>
                    <a:pt x="234" y="26"/>
                  </a:cubicBezTo>
                  <a:cubicBezTo>
                    <a:pt x="234" y="9"/>
                    <a:pt x="226" y="1"/>
                    <a:pt x="217"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05" name="Google Shape;2705;p79"/>
            <p:cNvSpPr/>
            <p:nvPr/>
          </p:nvSpPr>
          <p:spPr>
            <a:xfrm>
              <a:off x="3974213" y="1103745"/>
              <a:ext cx="105171" cy="153994"/>
            </a:xfrm>
            <a:custGeom>
              <a:avLst/>
              <a:gdLst/>
              <a:ahLst/>
              <a:cxnLst/>
              <a:rect l="l" t="t" r="r" b="b"/>
              <a:pathLst>
                <a:path w="1635" h="2394" extrusionOk="0">
                  <a:moveTo>
                    <a:pt x="50" y="0"/>
                  </a:moveTo>
                  <a:cubicBezTo>
                    <a:pt x="42" y="0"/>
                    <a:pt x="34" y="9"/>
                    <a:pt x="34" y="26"/>
                  </a:cubicBezTo>
                  <a:cubicBezTo>
                    <a:pt x="34" y="292"/>
                    <a:pt x="34" y="559"/>
                    <a:pt x="34" y="859"/>
                  </a:cubicBezTo>
                  <a:cubicBezTo>
                    <a:pt x="34" y="960"/>
                    <a:pt x="0" y="1060"/>
                    <a:pt x="67" y="1160"/>
                  </a:cubicBezTo>
                  <a:cubicBezTo>
                    <a:pt x="134" y="1293"/>
                    <a:pt x="234" y="1427"/>
                    <a:pt x="301" y="1527"/>
                  </a:cubicBezTo>
                  <a:cubicBezTo>
                    <a:pt x="401" y="1660"/>
                    <a:pt x="467" y="1760"/>
                    <a:pt x="567" y="1894"/>
                  </a:cubicBezTo>
                  <a:cubicBezTo>
                    <a:pt x="634" y="1960"/>
                    <a:pt x="734" y="1994"/>
                    <a:pt x="834" y="2027"/>
                  </a:cubicBezTo>
                  <a:cubicBezTo>
                    <a:pt x="1101" y="2160"/>
                    <a:pt x="1335" y="2260"/>
                    <a:pt x="1635" y="2394"/>
                  </a:cubicBezTo>
                  <a:cubicBezTo>
                    <a:pt x="1635" y="2394"/>
                    <a:pt x="1635" y="2394"/>
                    <a:pt x="1635" y="2361"/>
                  </a:cubicBezTo>
                  <a:cubicBezTo>
                    <a:pt x="1401" y="2260"/>
                    <a:pt x="1201" y="2160"/>
                    <a:pt x="968" y="2060"/>
                  </a:cubicBezTo>
                  <a:cubicBezTo>
                    <a:pt x="868" y="2027"/>
                    <a:pt x="734" y="1960"/>
                    <a:pt x="634" y="1894"/>
                  </a:cubicBezTo>
                  <a:cubicBezTo>
                    <a:pt x="534" y="1793"/>
                    <a:pt x="467" y="1660"/>
                    <a:pt x="401" y="1560"/>
                  </a:cubicBezTo>
                  <a:cubicBezTo>
                    <a:pt x="301" y="1427"/>
                    <a:pt x="234" y="1326"/>
                    <a:pt x="167" y="1226"/>
                  </a:cubicBezTo>
                  <a:cubicBezTo>
                    <a:pt x="67" y="1093"/>
                    <a:pt x="67" y="960"/>
                    <a:pt x="67" y="793"/>
                  </a:cubicBezTo>
                  <a:cubicBezTo>
                    <a:pt x="67" y="526"/>
                    <a:pt x="67" y="259"/>
                    <a:pt x="67" y="26"/>
                  </a:cubicBezTo>
                  <a:cubicBezTo>
                    <a:pt x="67" y="9"/>
                    <a:pt x="59" y="0"/>
                    <a:pt x="50"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06" name="Google Shape;2706;p79"/>
            <p:cNvSpPr/>
            <p:nvPr/>
          </p:nvSpPr>
          <p:spPr>
            <a:xfrm>
              <a:off x="3982768" y="1104388"/>
              <a:ext cx="126656" cy="134053"/>
            </a:xfrm>
            <a:custGeom>
              <a:avLst/>
              <a:gdLst/>
              <a:ahLst/>
              <a:cxnLst/>
              <a:rect l="l" t="t" r="r" b="b"/>
              <a:pathLst>
                <a:path w="1969" h="2084" extrusionOk="0">
                  <a:moveTo>
                    <a:pt x="26" y="1"/>
                  </a:moveTo>
                  <a:cubicBezTo>
                    <a:pt x="16" y="1"/>
                    <a:pt x="1" y="16"/>
                    <a:pt x="1" y="16"/>
                  </a:cubicBezTo>
                  <a:cubicBezTo>
                    <a:pt x="34" y="282"/>
                    <a:pt x="68" y="583"/>
                    <a:pt x="134" y="849"/>
                  </a:cubicBezTo>
                  <a:cubicBezTo>
                    <a:pt x="134" y="950"/>
                    <a:pt x="168" y="1050"/>
                    <a:pt x="234" y="1150"/>
                  </a:cubicBezTo>
                  <a:cubicBezTo>
                    <a:pt x="334" y="1250"/>
                    <a:pt x="434" y="1350"/>
                    <a:pt x="535" y="1483"/>
                  </a:cubicBezTo>
                  <a:cubicBezTo>
                    <a:pt x="635" y="1583"/>
                    <a:pt x="735" y="1683"/>
                    <a:pt x="835" y="1783"/>
                  </a:cubicBezTo>
                  <a:cubicBezTo>
                    <a:pt x="901" y="1850"/>
                    <a:pt x="1002" y="1850"/>
                    <a:pt x="1102" y="1884"/>
                  </a:cubicBezTo>
                  <a:cubicBezTo>
                    <a:pt x="1402" y="1950"/>
                    <a:pt x="1669" y="2017"/>
                    <a:pt x="1969" y="2084"/>
                  </a:cubicBezTo>
                  <a:cubicBezTo>
                    <a:pt x="1735" y="2017"/>
                    <a:pt x="1502" y="1950"/>
                    <a:pt x="1268" y="1884"/>
                  </a:cubicBezTo>
                  <a:cubicBezTo>
                    <a:pt x="1135" y="1850"/>
                    <a:pt x="1002" y="1817"/>
                    <a:pt x="901" y="1750"/>
                  </a:cubicBezTo>
                  <a:cubicBezTo>
                    <a:pt x="768" y="1683"/>
                    <a:pt x="701" y="1550"/>
                    <a:pt x="601" y="1483"/>
                  </a:cubicBezTo>
                  <a:cubicBezTo>
                    <a:pt x="501" y="1383"/>
                    <a:pt x="434" y="1283"/>
                    <a:pt x="334" y="1183"/>
                  </a:cubicBezTo>
                  <a:cubicBezTo>
                    <a:pt x="201" y="1050"/>
                    <a:pt x="201" y="916"/>
                    <a:pt x="168" y="783"/>
                  </a:cubicBezTo>
                  <a:cubicBezTo>
                    <a:pt x="134" y="516"/>
                    <a:pt x="68" y="282"/>
                    <a:pt x="34" y="16"/>
                  </a:cubicBezTo>
                  <a:cubicBezTo>
                    <a:pt x="34" y="4"/>
                    <a:pt x="30" y="1"/>
                    <a:pt x="26"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07" name="Google Shape;2707;p79"/>
            <p:cNvSpPr/>
            <p:nvPr/>
          </p:nvSpPr>
          <p:spPr>
            <a:xfrm>
              <a:off x="3948483" y="875775"/>
              <a:ext cx="109481" cy="223208"/>
            </a:xfrm>
            <a:custGeom>
              <a:avLst/>
              <a:gdLst/>
              <a:ahLst/>
              <a:cxnLst/>
              <a:rect l="l" t="t" r="r" b="b"/>
              <a:pathLst>
                <a:path w="1702" h="3470" extrusionOk="0">
                  <a:moveTo>
                    <a:pt x="0" y="3469"/>
                  </a:moveTo>
                  <a:cubicBezTo>
                    <a:pt x="0" y="2836"/>
                    <a:pt x="267" y="2102"/>
                    <a:pt x="467" y="1535"/>
                  </a:cubicBezTo>
                  <a:cubicBezTo>
                    <a:pt x="634" y="1101"/>
                    <a:pt x="834" y="534"/>
                    <a:pt x="1168" y="234"/>
                  </a:cubicBezTo>
                  <a:cubicBezTo>
                    <a:pt x="1401" y="0"/>
                    <a:pt x="1668" y="34"/>
                    <a:pt x="1668" y="367"/>
                  </a:cubicBezTo>
                  <a:cubicBezTo>
                    <a:pt x="1701" y="968"/>
                    <a:pt x="1334" y="1601"/>
                    <a:pt x="1068" y="2135"/>
                  </a:cubicBezTo>
                  <a:cubicBezTo>
                    <a:pt x="901" y="2402"/>
                    <a:pt x="734" y="2702"/>
                    <a:pt x="534" y="2969"/>
                  </a:cubicBezTo>
                  <a:cubicBezTo>
                    <a:pt x="434" y="3103"/>
                    <a:pt x="300" y="3236"/>
                    <a:pt x="200" y="3369"/>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08" name="Google Shape;2708;p79"/>
            <p:cNvSpPr/>
            <p:nvPr/>
          </p:nvSpPr>
          <p:spPr>
            <a:xfrm>
              <a:off x="3866920" y="903628"/>
              <a:ext cx="83751" cy="216840"/>
            </a:xfrm>
            <a:custGeom>
              <a:avLst/>
              <a:gdLst/>
              <a:ahLst/>
              <a:cxnLst/>
              <a:rect l="l" t="t" r="r" b="b"/>
              <a:pathLst>
                <a:path w="1302" h="3371" extrusionOk="0">
                  <a:moveTo>
                    <a:pt x="1235" y="3370"/>
                  </a:moveTo>
                  <a:cubicBezTo>
                    <a:pt x="834" y="2936"/>
                    <a:pt x="601" y="2269"/>
                    <a:pt x="367" y="1736"/>
                  </a:cubicBezTo>
                  <a:cubicBezTo>
                    <a:pt x="201" y="1369"/>
                    <a:pt x="1" y="835"/>
                    <a:pt x="34" y="435"/>
                  </a:cubicBezTo>
                  <a:cubicBezTo>
                    <a:pt x="67" y="134"/>
                    <a:pt x="267" y="1"/>
                    <a:pt x="468" y="234"/>
                  </a:cubicBezTo>
                  <a:cubicBezTo>
                    <a:pt x="868" y="635"/>
                    <a:pt x="1001" y="1302"/>
                    <a:pt x="1135" y="1802"/>
                  </a:cubicBezTo>
                  <a:cubicBezTo>
                    <a:pt x="1201" y="2102"/>
                    <a:pt x="1268" y="2403"/>
                    <a:pt x="1301" y="2703"/>
                  </a:cubicBezTo>
                  <a:cubicBezTo>
                    <a:pt x="1301" y="2870"/>
                    <a:pt x="1268" y="3036"/>
                    <a:pt x="1301" y="3203"/>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09" name="Google Shape;2709;p79"/>
            <p:cNvSpPr/>
            <p:nvPr/>
          </p:nvSpPr>
          <p:spPr>
            <a:xfrm>
              <a:off x="4019241" y="1098663"/>
              <a:ext cx="139585" cy="73009"/>
            </a:xfrm>
            <a:custGeom>
              <a:avLst/>
              <a:gdLst/>
              <a:ahLst/>
              <a:cxnLst/>
              <a:rect l="l" t="t" r="r" b="b"/>
              <a:pathLst>
                <a:path w="2170" h="1135" extrusionOk="0">
                  <a:moveTo>
                    <a:pt x="175" y="0"/>
                  </a:moveTo>
                  <a:cubicBezTo>
                    <a:pt x="127" y="0"/>
                    <a:pt x="80" y="2"/>
                    <a:pt x="34" y="4"/>
                  </a:cubicBezTo>
                  <a:lnTo>
                    <a:pt x="1" y="271"/>
                  </a:lnTo>
                  <a:cubicBezTo>
                    <a:pt x="5" y="271"/>
                    <a:pt x="9" y="271"/>
                    <a:pt x="13" y="271"/>
                  </a:cubicBezTo>
                  <a:cubicBezTo>
                    <a:pt x="302" y="271"/>
                    <a:pt x="1437" y="1135"/>
                    <a:pt x="1919" y="1135"/>
                  </a:cubicBezTo>
                  <a:cubicBezTo>
                    <a:pt x="2042" y="1135"/>
                    <a:pt x="2122" y="1079"/>
                    <a:pt x="2136" y="938"/>
                  </a:cubicBezTo>
                  <a:cubicBezTo>
                    <a:pt x="2169" y="638"/>
                    <a:pt x="1902" y="438"/>
                    <a:pt x="1702" y="338"/>
                  </a:cubicBezTo>
                  <a:cubicBezTo>
                    <a:pt x="1245" y="155"/>
                    <a:pt x="677" y="0"/>
                    <a:pt x="175" y="0"/>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38"/>
        <p:cNvGrpSpPr/>
        <p:nvPr/>
      </p:nvGrpSpPr>
      <p:grpSpPr>
        <a:xfrm>
          <a:off x="0" y="0"/>
          <a:ext cx="0" cy="0"/>
          <a:chOff x="0" y="0"/>
          <a:chExt cx="0" cy="0"/>
        </a:xfrm>
      </p:grpSpPr>
      <p:grpSp>
        <p:nvGrpSpPr>
          <p:cNvPr id="239" name="Google Shape;239;p9"/>
          <p:cNvGrpSpPr/>
          <p:nvPr/>
        </p:nvGrpSpPr>
        <p:grpSpPr>
          <a:xfrm>
            <a:off x="3332417" y="-403931"/>
            <a:ext cx="4392597" cy="6408568"/>
            <a:chOff x="1767275" y="2886675"/>
            <a:chExt cx="843125" cy="1230075"/>
          </a:xfrm>
        </p:grpSpPr>
        <p:sp>
          <p:nvSpPr>
            <p:cNvPr id="240" name="Google Shape;240;p9"/>
            <p:cNvSpPr/>
            <p:nvPr/>
          </p:nvSpPr>
          <p:spPr>
            <a:xfrm>
              <a:off x="1984925" y="3166050"/>
              <a:ext cx="625475" cy="583775"/>
            </a:xfrm>
            <a:custGeom>
              <a:avLst/>
              <a:gdLst/>
              <a:ahLst/>
              <a:cxnLst/>
              <a:rect l="l" t="t" r="r" b="b"/>
              <a:pathLst>
                <a:path w="25019" h="23351" extrusionOk="0">
                  <a:moveTo>
                    <a:pt x="8506" y="0"/>
                  </a:moveTo>
                  <a:cubicBezTo>
                    <a:pt x="6105" y="0"/>
                    <a:pt x="4170" y="1935"/>
                    <a:pt x="4170" y="4337"/>
                  </a:cubicBezTo>
                  <a:cubicBezTo>
                    <a:pt x="4170" y="4804"/>
                    <a:pt x="4237" y="5271"/>
                    <a:pt x="4370" y="5671"/>
                  </a:cubicBezTo>
                  <a:cubicBezTo>
                    <a:pt x="3403" y="6071"/>
                    <a:pt x="2702" y="7039"/>
                    <a:pt x="2702" y="8173"/>
                  </a:cubicBezTo>
                  <a:cubicBezTo>
                    <a:pt x="2702" y="8773"/>
                    <a:pt x="2902" y="9307"/>
                    <a:pt x="3236" y="9774"/>
                  </a:cubicBezTo>
                  <a:cubicBezTo>
                    <a:pt x="2869" y="10074"/>
                    <a:pt x="2636" y="10541"/>
                    <a:pt x="2636" y="11041"/>
                  </a:cubicBezTo>
                  <a:cubicBezTo>
                    <a:pt x="2636" y="11575"/>
                    <a:pt x="2902" y="12042"/>
                    <a:pt x="3269" y="12342"/>
                  </a:cubicBezTo>
                  <a:cubicBezTo>
                    <a:pt x="3036" y="12609"/>
                    <a:pt x="2902" y="12976"/>
                    <a:pt x="2902" y="13376"/>
                  </a:cubicBezTo>
                  <a:cubicBezTo>
                    <a:pt x="2902" y="13643"/>
                    <a:pt x="2969" y="13877"/>
                    <a:pt x="3069" y="14077"/>
                  </a:cubicBezTo>
                  <a:cubicBezTo>
                    <a:pt x="1268" y="14644"/>
                    <a:pt x="0" y="16278"/>
                    <a:pt x="0" y="18247"/>
                  </a:cubicBezTo>
                  <a:cubicBezTo>
                    <a:pt x="0" y="20648"/>
                    <a:pt x="1935" y="22583"/>
                    <a:pt x="4337" y="22583"/>
                  </a:cubicBezTo>
                  <a:cubicBezTo>
                    <a:pt x="5504" y="22583"/>
                    <a:pt x="6538" y="22149"/>
                    <a:pt x="7306" y="21416"/>
                  </a:cubicBezTo>
                  <a:cubicBezTo>
                    <a:pt x="7639" y="22516"/>
                    <a:pt x="8673" y="23350"/>
                    <a:pt x="9907" y="23350"/>
                  </a:cubicBezTo>
                  <a:cubicBezTo>
                    <a:pt x="11108" y="23350"/>
                    <a:pt x="12142" y="22550"/>
                    <a:pt x="12476" y="21449"/>
                  </a:cubicBezTo>
                  <a:cubicBezTo>
                    <a:pt x="12776" y="21916"/>
                    <a:pt x="13277" y="22183"/>
                    <a:pt x="13844" y="22183"/>
                  </a:cubicBezTo>
                  <a:cubicBezTo>
                    <a:pt x="14577" y="22183"/>
                    <a:pt x="15211" y="21716"/>
                    <a:pt x="15411" y="21049"/>
                  </a:cubicBezTo>
                  <a:cubicBezTo>
                    <a:pt x="16179" y="22283"/>
                    <a:pt x="17546" y="23117"/>
                    <a:pt x="19114" y="23117"/>
                  </a:cubicBezTo>
                  <a:cubicBezTo>
                    <a:pt x="21516" y="23117"/>
                    <a:pt x="23450" y="21149"/>
                    <a:pt x="23450" y="18780"/>
                  </a:cubicBezTo>
                  <a:cubicBezTo>
                    <a:pt x="23450" y="17613"/>
                    <a:pt x="23017" y="16579"/>
                    <a:pt x="22283" y="15811"/>
                  </a:cubicBezTo>
                  <a:cubicBezTo>
                    <a:pt x="22750" y="15511"/>
                    <a:pt x="23050" y="15011"/>
                    <a:pt x="23050" y="14410"/>
                  </a:cubicBezTo>
                  <a:cubicBezTo>
                    <a:pt x="23050" y="13977"/>
                    <a:pt x="22883" y="13577"/>
                    <a:pt x="22617" y="13276"/>
                  </a:cubicBezTo>
                  <a:cubicBezTo>
                    <a:pt x="24018" y="12542"/>
                    <a:pt x="25018" y="11075"/>
                    <a:pt x="25018" y="9374"/>
                  </a:cubicBezTo>
                  <a:cubicBezTo>
                    <a:pt x="25018" y="6972"/>
                    <a:pt x="23050" y="5037"/>
                    <a:pt x="20682" y="5037"/>
                  </a:cubicBezTo>
                  <a:cubicBezTo>
                    <a:pt x="20415" y="5037"/>
                    <a:pt x="20148" y="5070"/>
                    <a:pt x="19881" y="5104"/>
                  </a:cubicBezTo>
                  <a:cubicBezTo>
                    <a:pt x="19881" y="5104"/>
                    <a:pt x="19881" y="5070"/>
                    <a:pt x="19881" y="5037"/>
                  </a:cubicBezTo>
                  <a:cubicBezTo>
                    <a:pt x="19881" y="4136"/>
                    <a:pt x="19147" y="3369"/>
                    <a:pt x="18247" y="3369"/>
                  </a:cubicBezTo>
                  <a:cubicBezTo>
                    <a:pt x="18047" y="3369"/>
                    <a:pt x="17880" y="3403"/>
                    <a:pt x="17746" y="3469"/>
                  </a:cubicBezTo>
                  <a:cubicBezTo>
                    <a:pt x="17480" y="2235"/>
                    <a:pt x="16412" y="1301"/>
                    <a:pt x="15111" y="1301"/>
                  </a:cubicBezTo>
                  <a:cubicBezTo>
                    <a:pt x="13977" y="1301"/>
                    <a:pt x="13043" y="2002"/>
                    <a:pt x="12609" y="2969"/>
                  </a:cubicBezTo>
                  <a:cubicBezTo>
                    <a:pt x="12042" y="1234"/>
                    <a:pt x="10441" y="0"/>
                    <a:pt x="8506" y="0"/>
                  </a:cubicBezTo>
                  <a:close/>
                </a:path>
              </a:pathLst>
            </a:custGeom>
            <a:solidFill>
              <a:srgbClr val="9FC5E8">
                <a:alpha val="34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9"/>
            <p:cNvSpPr/>
            <p:nvPr/>
          </p:nvSpPr>
          <p:spPr>
            <a:xfrm>
              <a:off x="2414400" y="2886675"/>
              <a:ext cx="160975" cy="256875"/>
            </a:xfrm>
            <a:custGeom>
              <a:avLst/>
              <a:gdLst/>
              <a:ahLst/>
              <a:cxnLst/>
              <a:rect l="l" t="t" r="r" b="b"/>
              <a:pathLst>
                <a:path w="6439" h="10275" extrusionOk="0">
                  <a:moveTo>
                    <a:pt x="4937" y="1"/>
                  </a:moveTo>
                  <a:lnTo>
                    <a:pt x="0" y="10275"/>
                  </a:lnTo>
                  <a:lnTo>
                    <a:pt x="6438" y="1068"/>
                  </a:lnTo>
                  <a:lnTo>
                    <a:pt x="4937" y="1"/>
                  </a:lnTo>
                  <a:close/>
                </a:path>
              </a:pathLst>
            </a:custGeom>
            <a:solidFill>
              <a:srgbClr val="9FC5E8">
                <a:alpha val="34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9"/>
            <p:cNvSpPr/>
            <p:nvPr/>
          </p:nvSpPr>
          <p:spPr>
            <a:xfrm>
              <a:off x="1767275" y="3389525"/>
              <a:ext cx="214325" cy="59250"/>
            </a:xfrm>
            <a:custGeom>
              <a:avLst/>
              <a:gdLst/>
              <a:ahLst/>
              <a:cxnLst/>
              <a:rect l="l" t="t" r="r" b="b"/>
              <a:pathLst>
                <a:path w="8573" h="2370" extrusionOk="0">
                  <a:moveTo>
                    <a:pt x="8573" y="1"/>
                  </a:moveTo>
                  <a:lnTo>
                    <a:pt x="8549" y="8"/>
                  </a:lnTo>
                  <a:lnTo>
                    <a:pt x="8549" y="8"/>
                  </a:lnTo>
                  <a:cubicBezTo>
                    <a:pt x="8558" y="5"/>
                    <a:pt x="8566" y="3"/>
                    <a:pt x="8573" y="1"/>
                  </a:cubicBezTo>
                  <a:close/>
                  <a:moveTo>
                    <a:pt x="8549" y="8"/>
                  </a:moveTo>
                  <a:cubicBezTo>
                    <a:pt x="7765" y="211"/>
                    <a:pt x="0" y="635"/>
                    <a:pt x="0" y="635"/>
                  </a:cubicBezTo>
                  <a:lnTo>
                    <a:pt x="234" y="2369"/>
                  </a:lnTo>
                  <a:lnTo>
                    <a:pt x="8549" y="8"/>
                  </a:lnTo>
                  <a:close/>
                </a:path>
              </a:pathLst>
            </a:custGeom>
            <a:solidFill>
              <a:srgbClr val="9FC5E8">
                <a:alpha val="34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9"/>
            <p:cNvSpPr/>
            <p:nvPr/>
          </p:nvSpPr>
          <p:spPr>
            <a:xfrm>
              <a:off x="2345175" y="3785650"/>
              <a:ext cx="53400" cy="331100"/>
            </a:xfrm>
            <a:custGeom>
              <a:avLst/>
              <a:gdLst/>
              <a:ahLst/>
              <a:cxnLst/>
              <a:rect l="l" t="t" r="r" b="b"/>
              <a:pathLst>
                <a:path w="2136" h="13244" extrusionOk="0">
                  <a:moveTo>
                    <a:pt x="1" y="1"/>
                  </a:moveTo>
                  <a:lnTo>
                    <a:pt x="201" y="13243"/>
                  </a:lnTo>
                  <a:lnTo>
                    <a:pt x="2136" y="13043"/>
                  </a:lnTo>
                  <a:lnTo>
                    <a:pt x="1" y="1"/>
                  </a:lnTo>
                  <a:close/>
                </a:path>
              </a:pathLst>
            </a:custGeom>
            <a:solidFill>
              <a:srgbClr val="9FC5E8">
                <a:alpha val="34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9"/>
            <p:cNvSpPr/>
            <p:nvPr/>
          </p:nvSpPr>
          <p:spPr>
            <a:xfrm>
              <a:off x="2147550" y="3785650"/>
              <a:ext cx="133450" cy="191825"/>
            </a:xfrm>
            <a:custGeom>
              <a:avLst/>
              <a:gdLst/>
              <a:ahLst/>
              <a:cxnLst/>
              <a:rect l="l" t="t" r="r" b="b"/>
              <a:pathLst>
                <a:path w="5338" h="7673" extrusionOk="0">
                  <a:moveTo>
                    <a:pt x="5337" y="1"/>
                  </a:moveTo>
                  <a:lnTo>
                    <a:pt x="0" y="6605"/>
                  </a:lnTo>
                  <a:lnTo>
                    <a:pt x="1501" y="7673"/>
                  </a:lnTo>
                  <a:lnTo>
                    <a:pt x="5337" y="1"/>
                  </a:lnTo>
                  <a:close/>
                </a:path>
              </a:pathLst>
            </a:custGeom>
            <a:solidFill>
              <a:srgbClr val="9FC5E8">
                <a:alpha val="34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9"/>
            <p:cNvSpPr/>
            <p:nvPr/>
          </p:nvSpPr>
          <p:spPr>
            <a:xfrm>
              <a:off x="2386875" y="3736450"/>
              <a:ext cx="130950" cy="192675"/>
            </a:xfrm>
            <a:custGeom>
              <a:avLst/>
              <a:gdLst/>
              <a:ahLst/>
              <a:cxnLst/>
              <a:rect l="l" t="t" r="r" b="b"/>
              <a:pathLst>
                <a:path w="5238" h="7707" extrusionOk="0">
                  <a:moveTo>
                    <a:pt x="1" y="1"/>
                  </a:moveTo>
                  <a:lnTo>
                    <a:pt x="3603" y="7706"/>
                  </a:lnTo>
                  <a:lnTo>
                    <a:pt x="5238" y="6839"/>
                  </a:lnTo>
                  <a:lnTo>
                    <a:pt x="1" y="1"/>
                  </a:lnTo>
                  <a:close/>
                </a:path>
              </a:pathLst>
            </a:custGeom>
            <a:solidFill>
              <a:srgbClr val="9FC5E8">
                <a:alpha val="34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9"/>
            <p:cNvSpPr/>
            <p:nvPr/>
          </p:nvSpPr>
          <p:spPr>
            <a:xfrm>
              <a:off x="2024125" y="3010100"/>
              <a:ext cx="90925" cy="144300"/>
            </a:xfrm>
            <a:custGeom>
              <a:avLst/>
              <a:gdLst/>
              <a:ahLst/>
              <a:cxnLst/>
              <a:rect l="l" t="t" r="r" b="b"/>
              <a:pathLst>
                <a:path w="3637" h="5772" extrusionOk="0">
                  <a:moveTo>
                    <a:pt x="1935" y="0"/>
                  </a:moveTo>
                  <a:lnTo>
                    <a:pt x="0" y="1268"/>
                  </a:lnTo>
                  <a:lnTo>
                    <a:pt x="3636" y="5771"/>
                  </a:lnTo>
                  <a:lnTo>
                    <a:pt x="3636" y="5771"/>
                  </a:lnTo>
                  <a:lnTo>
                    <a:pt x="1935" y="0"/>
                  </a:lnTo>
                  <a:close/>
                </a:path>
              </a:pathLst>
            </a:custGeom>
            <a:solidFill>
              <a:srgbClr val="9FC5E8">
                <a:alpha val="34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7" name="Google Shape;247;p9"/>
          <p:cNvSpPr/>
          <p:nvPr/>
        </p:nvSpPr>
        <p:spPr>
          <a:xfrm flipH="1">
            <a:off x="2154475" y="548638"/>
            <a:ext cx="709700" cy="307725"/>
          </a:xfrm>
          <a:custGeom>
            <a:avLst/>
            <a:gdLst/>
            <a:ahLst/>
            <a:cxnLst/>
            <a:rect l="l" t="t" r="r" b="b"/>
            <a:pathLst>
              <a:path w="28388" h="12309" extrusionOk="0">
                <a:moveTo>
                  <a:pt x="18247" y="0"/>
                </a:moveTo>
                <a:cubicBezTo>
                  <a:pt x="13877" y="0"/>
                  <a:pt x="10141" y="2802"/>
                  <a:pt x="8740" y="6738"/>
                </a:cubicBezTo>
                <a:lnTo>
                  <a:pt x="2769" y="6738"/>
                </a:lnTo>
                <a:cubicBezTo>
                  <a:pt x="1234" y="6738"/>
                  <a:pt x="0" y="7973"/>
                  <a:pt x="0" y="9507"/>
                </a:cubicBezTo>
                <a:cubicBezTo>
                  <a:pt x="0" y="11041"/>
                  <a:pt x="1234" y="12309"/>
                  <a:pt x="2769" y="12309"/>
                </a:cubicBezTo>
                <a:lnTo>
                  <a:pt x="25585" y="12309"/>
                </a:lnTo>
                <a:cubicBezTo>
                  <a:pt x="27153" y="12309"/>
                  <a:pt x="28387" y="11041"/>
                  <a:pt x="28387" y="9507"/>
                </a:cubicBezTo>
                <a:cubicBezTo>
                  <a:pt x="28387" y="9407"/>
                  <a:pt x="28387" y="9273"/>
                  <a:pt x="28354" y="9173"/>
                </a:cubicBezTo>
                <a:cubicBezTo>
                  <a:pt x="28087" y="3836"/>
                  <a:pt x="23684" y="0"/>
                  <a:pt x="18247" y="0"/>
                </a:cubicBezTo>
                <a:close/>
              </a:path>
            </a:pathLst>
          </a:custGeom>
          <a:solidFill>
            <a:srgbClr val="F0EF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9"/>
          <p:cNvSpPr txBox="1">
            <a:spLocks noGrp="1"/>
          </p:cNvSpPr>
          <p:nvPr>
            <p:ph type="title"/>
          </p:nvPr>
        </p:nvSpPr>
        <p:spPr>
          <a:xfrm>
            <a:off x="713225" y="989575"/>
            <a:ext cx="4045200" cy="1267500"/>
          </a:xfrm>
          <a:prstGeom prst="rect">
            <a:avLst/>
          </a:prstGeom>
        </p:spPr>
        <p:txBody>
          <a:bodyPr spcFirstLastPara="1" wrap="square" lIns="91425" tIns="91425" rIns="91425" bIns="91425" anchor="ctr" anchorCtr="0">
            <a:noAutofit/>
          </a:bodyPr>
          <a:lstStyle>
            <a:lvl1pPr lvl="0">
              <a:spcBef>
                <a:spcPts val="0"/>
              </a:spcBef>
              <a:spcAft>
                <a:spcPts val="0"/>
              </a:spcAft>
              <a:buSzPts val="4200"/>
              <a:buNone/>
              <a:defRPr sz="84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249" name="Google Shape;249;p9"/>
          <p:cNvSpPr txBox="1">
            <a:spLocks noGrp="1"/>
          </p:cNvSpPr>
          <p:nvPr>
            <p:ph type="subTitle" idx="1"/>
          </p:nvPr>
        </p:nvSpPr>
        <p:spPr>
          <a:xfrm>
            <a:off x="713225" y="2257075"/>
            <a:ext cx="3592200" cy="8925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100"/>
              <a:buNone/>
              <a:defRPr sz="1600">
                <a:solidFill>
                  <a:schemeClr val="dk1"/>
                </a:solidFill>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250"/>
        <p:cNvGrpSpPr/>
        <p:nvPr/>
      </p:nvGrpSpPr>
      <p:grpSpPr>
        <a:xfrm>
          <a:off x="0" y="0"/>
          <a:ext cx="0" cy="0"/>
          <a:chOff x="0" y="0"/>
          <a:chExt cx="0" cy="0"/>
        </a:xfrm>
      </p:grpSpPr>
      <p:grpSp>
        <p:nvGrpSpPr>
          <p:cNvPr id="251" name="Google Shape;251;p10"/>
          <p:cNvGrpSpPr/>
          <p:nvPr/>
        </p:nvGrpSpPr>
        <p:grpSpPr>
          <a:xfrm rot="-1074791">
            <a:off x="115984" y="48573"/>
            <a:ext cx="4259903" cy="3558528"/>
            <a:chOff x="3016500" y="2277900"/>
            <a:chExt cx="1387675" cy="1159200"/>
          </a:xfrm>
        </p:grpSpPr>
        <p:sp>
          <p:nvSpPr>
            <p:cNvPr id="252" name="Google Shape;252;p10"/>
            <p:cNvSpPr/>
            <p:nvPr/>
          </p:nvSpPr>
          <p:spPr>
            <a:xfrm>
              <a:off x="3016500" y="2277900"/>
              <a:ext cx="1156675" cy="1136675"/>
            </a:xfrm>
            <a:custGeom>
              <a:avLst/>
              <a:gdLst/>
              <a:ahLst/>
              <a:cxnLst/>
              <a:rect l="l" t="t" r="r" b="b"/>
              <a:pathLst>
                <a:path w="46267" h="45467" extrusionOk="0">
                  <a:moveTo>
                    <a:pt x="25905" y="0"/>
                  </a:moveTo>
                  <a:cubicBezTo>
                    <a:pt x="23434" y="0"/>
                    <a:pt x="21026" y="1266"/>
                    <a:pt x="19681" y="3537"/>
                  </a:cubicBezTo>
                  <a:cubicBezTo>
                    <a:pt x="19447" y="3904"/>
                    <a:pt x="19247" y="4304"/>
                    <a:pt x="19114" y="4704"/>
                  </a:cubicBezTo>
                  <a:cubicBezTo>
                    <a:pt x="19080" y="4704"/>
                    <a:pt x="19047" y="4671"/>
                    <a:pt x="19014" y="4637"/>
                  </a:cubicBezTo>
                  <a:cubicBezTo>
                    <a:pt x="18571" y="4376"/>
                    <a:pt x="18082" y="4251"/>
                    <a:pt x="17599" y="4251"/>
                  </a:cubicBezTo>
                  <a:cubicBezTo>
                    <a:pt x="16660" y="4251"/>
                    <a:pt x="15739" y="4724"/>
                    <a:pt x="15211" y="5605"/>
                  </a:cubicBezTo>
                  <a:cubicBezTo>
                    <a:pt x="15078" y="5838"/>
                    <a:pt x="14978" y="6105"/>
                    <a:pt x="14911" y="6372"/>
                  </a:cubicBezTo>
                  <a:cubicBezTo>
                    <a:pt x="14431" y="6209"/>
                    <a:pt x="13936" y="6130"/>
                    <a:pt x="13444" y="6130"/>
                  </a:cubicBezTo>
                  <a:cubicBezTo>
                    <a:pt x="11919" y="6130"/>
                    <a:pt x="10431" y="6894"/>
                    <a:pt x="9574" y="8307"/>
                  </a:cubicBezTo>
                  <a:cubicBezTo>
                    <a:pt x="8640" y="9908"/>
                    <a:pt x="8806" y="11876"/>
                    <a:pt x="9841" y="13277"/>
                  </a:cubicBezTo>
                  <a:cubicBezTo>
                    <a:pt x="9336" y="13169"/>
                    <a:pt x="8826" y="13116"/>
                    <a:pt x="8318" y="13116"/>
                  </a:cubicBezTo>
                  <a:cubicBezTo>
                    <a:pt x="5839" y="13116"/>
                    <a:pt x="3425" y="14376"/>
                    <a:pt x="2068" y="16646"/>
                  </a:cubicBezTo>
                  <a:cubicBezTo>
                    <a:pt x="0" y="20082"/>
                    <a:pt x="1134" y="24552"/>
                    <a:pt x="4570" y="26586"/>
                  </a:cubicBezTo>
                  <a:cubicBezTo>
                    <a:pt x="5237" y="26987"/>
                    <a:pt x="5938" y="27254"/>
                    <a:pt x="6672" y="27420"/>
                  </a:cubicBezTo>
                  <a:cubicBezTo>
                    <a:pt x="6405" y="29188"/>
                    <a:pt x="7172" y="30990"/>
                    <a:pt x="8806" y="31957"/>
                  </a:cubicBezTo>
                  <a:cubicBezTo>
                    <a:pt x="9529" y="32374"/>
                    <a:pt x="10321" y="32582"/>
                    <a:pt x="11087" y="32582"/>
                  </a:cubicBezTo>
                  <a:cubicBezTo>
                    <a:pt x="11240" y="32582"/>
                    <a:pt x="11392" y="32574"/>
                    <a:pt x="11542" y="32557"/>
                  </a:cubicBezTo>
                  <a:cubicBezTo>
                    <a:pt x="11675" y="33325"/>
                    <a:pt x="12142" y="34058"/>
                    <a:pt x="12843" y="34492"/>
                  </a:cubicBezTo>
                  <a:cubicBezTo>
                    <a:pt x="13285" y="34761"/>
                    <a:pt x="13772" y="34887"/>
                    <a:pt x="14252" y="34887"/>
                  </a:cubicBezTo>
                  <a:cubicBezTo>
                    <a:pt x="14605" y="34887"/>
                    <a:pt x="14953" y="34819"/>
                    <a:pt x="15278" y="34692"/>
                  </a:cubicBezTo>
                  <a:cubicBezTo>
                    <a:pt x="15478" y="35259"/>
                    <a:pt x="15878" y="35793"/>
                    <a:pt x="16445" y="36127"/>
                  </a:cubicBezTo>
                  <a:cubicBezTo>
                    <a:pt x="16812" y="36327"/>
                    <a:pt x="17212" y="36460"/>
                    <a:pt x="17613" y="36494"/>
                  </a:cubicBezTo>
                  <a:cubicBezTo>
                    <a:pt x="16879" y="39496"/>
                    <a:pt x="18146" y="42765"/>
                    <a:pt x="20915" y="44433"/>
                  </a:cubicBezTo>
                  <a:cubicBezTo>
                    <a:pt x="22091" y="45134"/>
                    <a:pt x="23379" y="45467"/>
                    <a:pt x="24646" y="45467"/>
                  </a:cubicBezTo>
                  <a:cubicBezTo>
                    <a:pt x="27117" y="45467"/>
                    <a:pt x="29511" y="44202"/>
                    <a:pt x="30856" y="41931"/>
                  </a:cubicBezTo>
                  <a:cubicBezTo>
                    <a:pt x="31856" y="40263"/>
                    <a:pt x="32090" y="38395"/>
                    <a:pt x="31723" y="36627"/>
                  </a:cubicBezTo>
                  <a:lnTo>
                    <a:pt x="31723" y="36627"/>
                  </a:lnTo>
                  <a:cubicBezTo>
                    <a:pt x="32116" y="36739"/>
                    <a:pt x="32517" y="36794"/>
                    <a:pt x="32916" y="36794"/>
                  </a:cubicBezTo>
                  <a:cubicBezTo>
                    <a:pt x="34416" y="36794"/>
                    <a:pt x="35883" y="36022"/>
                    <a:pt x="36726" y="34626"/>
                  </a:cubicBezTo>
                  <a:cubicBezTo>
                    <a:pt x="37760" y="32891"/>
                    <a:pt x="37494" y="30723"/>
                    <a:pt x="36193" y="29288"/>
                  </a:cubicBezTo>
                  <a:cubicBezTo>
                    <a:pt x="37093" y="29255"/>
                    <a:pt x="37927" y="28788"/>
                    <a:pt x="38428" y="27954"/>
                  </a:cubicBezTo>
                  <a:cubicBezTo>
                    <a:pt x="39061" y="26920"/>
                    <a:pt x="38895" y="25619"/>
                    <a:pt x="38127" y="24718"/>
                  </a:cubicBezTo>
                  <a:cubicBezTo>
                    <a:pt x="40562" y="24685"/>
                    <a:pt x="42897" y="23451"/>
                    <a:pt x="44232" y="21216"/>
                  </a:cubicBezTo>
                  <a:cubicBezTo>
                    <a:pt x="46267" y="17780"/>
                    <a:pt x="45166" y="13310"/>
                    <a:pt x="41730" y="11275"/>
                  </a:cubicBezTo>
                  <a:cubicBezTo>
                    <a:pt x="40562" y="10584"/>
                    <a:pt x="39274" y="10250"/>
                    <a:pt x="38001" y="10250"/>
                  </a:cubicBezTo>
                  <a:cubicBezTo>
                    <a:pt x="37493" y="10250"/>
                    <a:pt x="36988" y="10304"/>
                    <a:pt x="36493" y="10408"/>
                  </a:cubicBezTo>
                  <a:cubicBezTo>
                    <a:pt x="36460" y="9508"/>
                    <a:pt x="35993" y="8607"/>
                    <a:pt x="35159" y="8107"/>
                  </a:cubicBezTo>
                  <a:cubicBezTo>
                    <a:pt x="34702" y="7842"/>
                    <a:pt x="34194" y="7717"/>
                    <a:pt x="33696" y="7717"/>
                  </a:cubicBezTo>
                  <a:cubicBezTo>
                    <a:pt x="33503" y="7717"/>
                    <a:pt x="33311" y="7736"/>
                    <a:pt x="33124" y="7773"/>
                  </a:cubicBezTo>
                  <a:cubicBezTo>
                    <a:pt x="33324" y="5138"/>
                    <a:pt x="32056" y="2469"/>
                    <a:pt x="29621" y="1035"/>
                  </a:cubicBezTo>
                  <a:cubicBezTo>
                    <a:pt x="28456" y="334"/>
                    <a:pt x="27172" y="0"/>
                    <a:pt x="25905" y="0"/>
                  </a:cubicBezTo>
                  <a:close/>
                </a:path>
              </a:pathLst>
            </a:custGeom>
            <a:solidFill>
              <a:srgbClr val="9FC5E8">
                <a:alpha val="34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0"/>
            <p:cNvSpPr/>
            <p:nvPr/>
          </p:nvSpPr>
          <p:spPr>
            <a:xfrm>
              <a:off x="4026375" y="3103500"/>
              <a:ext cx="193500" cy="333600"/>
            </a:xfrm>
            <a:custGeom>
              <a:avLst/>
              <a:gdLst/>
              <a:ahLst/>
              <a:cxnLst/>
              <a:rect l="l" t="t" r="r" b="b"/>
              <a:pathLst>
                <a:path w="7740" h="13344" extrusionOk="0">
                  <a:moveTo>
                    <a:pt x="1" y="0"/>
                  </a:moveTo>
                  <a:lnTo>
                    <a:pt x="4938" y="13343"/>
                  </a:lnTo>
                  <a:lnTo>
                    <a:pt x="7740" y="12109"/>
                  </a:lnTo>
                  <a:lnTo>
                    <a:pt x="1" y="0"/>
                  </a:lnTo>
                  <a:close/>
                </a:path>
              </a:pathLst>
            </a:custGeom>
            <a:solidFill>
              <a:srgbClr val="9FC5E8">
                <a:alpha val="34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10"/>
            <p:cNvSpPr/>
            <p:nvPr/>
          </p:nvSpPr>
          <p:spPr>
            <a:xfrm>
              <a:off x="4047225" y="2869175"/>
              <a:ext cx="356950" cy="76725"/>
            </a:xfrm>
            <a:custGeom>
              <a:avLst/>
              <a:gdLst/>
              <a:ahLst/>
              <a:cxnLst/>
              <a:rect l="l" t="t" r="r" b="b"/>
              <a:pathLst>
                <a:path w="14278" h="3069" extrusionOk="0">
                  <a:moveTo>
                    <a:pt x="14277" y="0"/>
                  </a:moveTo>
                  <a:lnTo>
                    <a:pt x="1" y="1635"/>
                  </a:lnTo>
                  <a:lnTo>
                    <a:pt x="14144" y="3069"/>
                  </a:lnTo>
                  <a:lnTo>
                    <a:pt x="14277" y="0"/>
                  </a:lnTo>
                  <a:close/>
                </a:path>
              </a:pathLst>
            </a:custGeom>
            <a:solidFill>
              <a:srgbClr val="9FC5E8">
                <a:alpha val="34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5" name="Google Shape;255;p10"/>
          <p:cNvSpPr/>
          <p:nvPr/>
        </p:nvSpPr>
        <p:spPr>
          <a:xfrm flipH="1">
            <a:off x="465900" y="3277688"/>
            <a:ext cx="709700" cy="307725"/>
          </a:xfrm>
          <a:custGeom>
            <a:avLst/>
            <a:gdLst/>
            <a:ahLst/>
            <a:cxnLst/>
            <a:rect l="l" t="t" r="r" b="b"/>
            <a:pathLst>
              <a:path w="28388" h="12309" extrusionOk="0">
                <a:moveTo>
                  <a:pt x="18247" y="0"/>
                </a:moveTo>
                <a:cubicBezTo>
                  <a:pt x="13877" y="0"/>
                  <a:pt x="10141" y="2802"/>
                  <a:pt x="8740" y="6738"/>
                </a:cubicBezTo>
                <a:lnTo>
                  <a:pt x="2769" y="6738"/>
                </a:lnTo>
                <a:cubicBezTo>
                  <a:pt x="1234" y="6738"/>
                  <a:pt x="0" y="7973"/>
                  <a:pt x="0" y="9507"/>
                </a:cubicBezTo>
                <a:cubicBezTo>
                  <a:pt x="0" y="11041"/>
                  <a:pt x="1234" y="12309"/>
                  <a:pt x="2769" y="12309"/>
                </a:cubicBezTo>
                <a:lnTo>
                  <a:pt x="25585" y="12309"/>
                </a:lnTo>
                <a:cubicBezTo>
                  <a:pt x="27153" y="12309"/>
                  <a:pt x="28387" y="11041"/>
                  <a:pt x="28387" y="9507"/>
                </a:cubicBezTo>
                <a:cubicBezTo>
                  <a:pt x="28387" y="9407"/>
                  <a:pt x="28387" y="9273"/>
                  <a:pt x="28354" y="9173"/>
                </a:cubicBezTo>
                <a:cubicBezTo>
                  <a:pt x="28087" y="3836"/>
                  <a:pt x="23684" y="0"/>
                  <a:pt x="18247" y="0"/>
                </a:cubicBezTo>
                <a:close/>
              </a:path>
            </a:pathLst>
          </a:custGeom>
          <a:solidFill>
            <a:srgbClr val="F0EF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6" name="Google Shape;256;p10"/>
          <p:cNvGrpSpPr/>
          <p:nvPr/>
        </p:nvGrpSpPr>
        <p:grpSpPr>
          <a:xfrm>
            <a:off x="5408900" y="402888"/>
            <a:ext cx="330501" cy="420623"/>
            <a:chOff x="3828325" y="875775"/>
            <a:chExt cx="330501" cy="420623"/>
          </a:xfrm>
        </p:grpSpPr>
        <p:sp>
          <p:nvSpPr>
            <p:cNvPr id="257" name="Google Shape;257;p10"/>
            <p:cNvSpPr/>
            <p:nvPr/>
          </p:nvSpPr>
          <p:spPr>
            <a:xfrm>
              <a:off x="3884094" y="1119247"/>
              <a:ext cx="53711" cy="53776"/>
            </a:xfrm>
            <a:custGeom>
              <a:avLst/>
              <a:gdLst/>
              <a:ahLst/>
              <a:cxnLst/>
              <a:rect l="l" t="t" r="r" b="b"/>
              <a:pathLst>
                <a:path w="835" h="836" extrusionOk="0">
                  <a:moveTo>
                    <a:pt x="474" y="1"/>
                  </a:moveTo>
                  <a:cubicBezTo>
                    <a:pt x="323" y="1"/>
                    <a:pt x="155" y="120"/>
                    <a:pt x="100" y="285"/>
                  </a:cubicBezTo>
                  <a:cubicBezTo>
                    <a:pt x="0" y="485"/>
                    <a:pt x="67" y="719"/>
                    <a:pt x="234" y="819"/>
                  </a:cubicBezTo>
                  <a:cubicBezTo>
                    <a:pt x="269" y="830"/>
                    <a:pt x="305" y="836"/>
                    <a:pt x="340" y="836"/>
                  </a:cubicBezTo>
                  <a:cubicBezTo>
                    <a:pt x="502" y="836"/>
                    <a:pt x="652" y="716"/>
                    <a:pt x="734" y="552"/>
                  </a:cubicBezTo>
                  <a:cubicBezTo>
                    <a:pt x="834" y="352"/>
                    <a:pt x="734" y="118"/>
                    <a:pt x="567" y="18"/>
                  </a:cubicBezTo>
                  <a:cubicBezTo>
                    <a:pt x="538" y="6"/>
                    <a:pt x="506" y="1"/>
                    <a:pt x="474" y="1"/>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10"/>
            <p:cNvSpPr/>
            <p:nvPr/>
          </p:nvSpPr>
          <p:spPr>
            <a:xfrm>
              <a:off x="3918444" y="1068109"/>
              <a:ext cx="126656" cy="79699"/>
            </a:xfrm>
            <a:custGeom>
              <a:avLst/>
              <a:gdLst/>
              <a:ahLst/>
              <a:cxnLst/>
              <a:rect l="l" t="t" r="r" b="b"/>
              <a:pathLst>
                <a:path w="1969" h="1239" extrusionOk="0">
                  <a:moveTo>
                    <a:pt x="1114" y="1"/>
                  </a:moveTo>
                  <a:cubicBezTo>
                    <a:pt x="642" y="1"/>
                    <a:pt x="123" y="511"/>
                    <a:pt x="0" y="880"/>
                  </a:cubicBezTo>
                  <a:lnTo>
                    <a:pt x="0" y="1180"/>
                  </a:lnTo>
                  <a:cubicBezTo>
                    <a:pt x="43" y="1223"/>
                    <a:pt x="86" y="1238"/>
                    <a:pt x="130" y="1238"/>
                  </a:cubicBezTo>
                  <a:cubicBezTo>
                    <a:pt x="223" y="1238"/>
                    <a:pt x="320" y="1169"/>
                    <a:pt x="434" y="1147"/>
                  </a:cubicBezTo>
                  <a:cubicBezTo>
                    <a:pt x="551" y="1108"/>
                    <a:pt x="668" y="1091"/>
                    <a:pt x="785" y="1091"/>
                  </a:cubicBezTo>
                  <a:cubicBezTo>
                    <a:pt x="868" y="1091"/>
                    <a:pt x="951" y="1099"/>
                    <a:pt x="1034" y="1113"/>
                  </a:cubicBezTo>
                  <a:cubicBezTo>
                    <a:pt x="1188" y="1113"/>
                    <a:pt x="1349" y="1156"/>
                    <a:pt x="1488" y="1156"/>
                  </a:cubicBezTo>
                  <a:cubicBezTo>
                    <a:pt x="1650" y="1156"/>
                    <a:pt x="1781" y="1098"/>
                    <a:pt x="1835" y="846"/>
                  </a:cubicBezTo>
                  <a:cubicBezTo>
                    <a:pt x="1968" y="446"/>
                    <a:pt x="1601" y="113"/>
                    <a:pt x="1234" y="12"/>
                  </a:cubicBezTo>
                  <a:cubicBezTo>
                    <a:pt x="1195" y="5"/>
                    <a:pt x="1155" y="1"/>
                    <a:pt x="1114"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10"/>
            <p:cNvSpPr/>
            <p:nvPr/>
          </p:nvSpPr>
          <p:spPr>
            <a:xfrm>
              <a:off x="3828325" y="1159001"/>
              <a:ext cx="81564" cy="135211"/>
            </a:xfrm>
            <a:custGeom>
              <a:avLst/>
              <a:gdLst/>
              <a:ahLst/>
              <a:cxnLst/>
              <a:rect l="l" t="t" r="r" b="b"/>
              <a:pathLst>
                <a:path w="1268" h="2102" extrusionOk="0">
                  <a:moveTo>
                    <a:pt x="1234" y="0"/>
                  </a:moveTo>
                  <a:cubicBezTo>
                    <a:pt x="1168" y="0"/>
                    <a:pt x="1101" y="134"/>
                    <a:pt x="1068" y="167"/>
                  </a:cubicBezTo>
                  <a:cubicBezTo>
                    <a:pt x="1001" y="267"/>
                    <a:pt x="934" y="334"/>
                    <a:pt x="867" y="434"/>
                  </a:cubicBezTo>
                  <a:cubicBezTo>
                    <a:pt x="734" y="601"/>
                    <a:pt x="634" y="768"/>
                    <a:pt x="534" y="968"/>
                  </a:cubicBezTo>
                  <a:cubicBezTo>
                    <a:pt x="400" y="1135"/>
                    <a:pt x="300" y="1335"/>
                    <a:pt x="234" y="1535"/>
                  </a:cubicBezTo>
                  <a:cubicBezTo>
                    <a:pt x="134" y="1702"/>
                    <a:pt x="33" y="1902"/>
                    <a:pt x="0" y="2102"/>
                  </a:cubicBezTo>
                  <a:cubicBezTo>
                    <a:pt x="67" y="1935"/>
                    <a:pt x="134" y="1735"/>
                    <a:pt x="234" y="1568"/>
                  </a:cubicBezTo>
                  <a:cubicBezTo>
                    <a:pt x="334" y="1401"/>
                    <a:pt x="400" y="1201"/>
                    <a:pt x="500" y="1035"/>
                  </a:cubicBezTo>
                  <a:cubicBezTo>
                    <a:pt x="634" y="868"/>
                    <a:pt x="734" y="701"/>
                    <a:pt x="834" y="534"/>
                  </a:cubicBezTo>
                  <a:cubicBezTo>
                    <a:pt x="901" y="467"/>
                    <a:pt x="967" y="367"/>
                    <a:pt x="1034" y="301"/>
                  </a:cubicBezTo>
                  <a:cubicBezTo>
                    <a:pt x="1068" y="234"/>
                    <a:pt x="1101" y="201"/>
                    <a:pt x="1134" y="167"/>
                  </a:cubicBezTo>
                  <a:cubicBezTo>
                    <a:pt x="1168" y="134"/>
                    <a:pt x="1201" y="101"/>
                    <a:pt x="1234" y="67"/>
                  </a:cubicBezTo>
                  <a:cubicBezTo>
                    <a:pt x="1268" y="67"/>
                    <a:pt x="1268" y="67"/>
                    <a:pt x="1268" y="34"/>
                  </a:cubicBezTo>
                  <a:cubicBezTo>
                    <a:pt x="1268" y="34"/>
                    <a:pt x="1234" y="0"/>
                    <a:pt x="1234"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10"/>
            <p:cNvSpPr/>
            <p:nvPr/>
          </p:nvSpPr>
          <p:spPr>
            <a:xfrm>
              <a:off x="3839003" y="1079623"/>
              <a:ext cx="77319" cy="60144"/>
            </a:xfrm>
            <a:custGeom>
              <a:avLst/>
              <a:gdLst/>
              <a:ahLst/>
              <a:cxnLst/>
              <a:rect l="l" t="t" r="r" b="b"/>
              <a:pathLst>
                <a:path w="1202" h="935" extrusionOk="0">
                  <a:moveTo>
                    <a:pt x="1" y="0"/>
                  </a:moveTo>
                  <a:cubicBezTo>
                    <a:pt x="1" y="0"/>
                    <a:pt x="1" y="34"/>
                    <a:pt x="1" y="34"/>
                  </a:cubicBezTo>
                  <a:cubicBezTo>
                    <a:pt x="501" y="200"/>
                    <a:pt x="902" y="534"/>
                    <a:pt x="1202" y="934"/>
                  </a:cubicBezTo>
                  <a:cubicBezTo>
                    <a:pt x="935" y="501"/>
                    <a:pt x="501" y="200"/>
                    <a:pt x="1"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0"/>
            <p:cNvSpPr/>
            <p:nvPr/>
          </p:nvSpPr>
          <p:spPr>
            <a:xfrm>
              <a:off x="3845435" y="1103230"/>
              <a:ext cx="58021" cy="37501"/>
            </a:xfrm>
            <a:custGeom>
              <a:avLst/>
              <a:gdLst/>
              <a:ahLst/>
              <a:cxnLst/>
              <a:rect l="l" t="t" r="r" b="b"/>
              <a:pathLst>
                <a:path w="902" h="583" extrusionOk="0">
                  <a:moveTo>
                    <a:pt x="1" y="0"/>
                  </a:moveTo>
                  <a:lnTo>
                    <a:pt x="1" y="0"/>
                  </a:lnTo>
                  <a:cubicBezTo>
                    <a:pt x="301" y="167"/>
                    <a:pt x="601" y="334"/>
                    <a:pt x="868" y="567"/>
                  </a:cubicBezTo>
                  <a:cubicBezTo>
                    <a:pt x="868" y="578"/>
                    <a:pt x="872" y="582"/>
                    <a:pt x="877" y="582"/>
                  </a:cubicBezTo>
                  <a:cubicBezTo>
                    <a:pt x="887" y="582"/>
                    <a:pt x="902" y="567"/>
                    <a:pt x="902" y="567"/>
                  </a:cubicBezTo>
                  <a:cubicBezTo>
                    <a:pt x="601" y="334"/>
                    <a:pt x="335" y="134"/>
                    <a:pt x="1"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0"/>
            <p:cNvSpPr/>
            <p:nvPr/>
          </p:nvSpPr>
          <p:spPr>
            <a:xfrm>
              <a:off x="3939864" y="1116610"/>
              <a:ext cx="68763" cy="179788"/>
            </a:xfrm>
            <a:custGeom>
              <a:avLst/>
              <a:gdLst/>
              <a:ahLst/>
              <a:cxnLst/>
              <a:rect l="l" t="t" r="r" b="b"/>
              <a:pathLst>
                <a:path w="1069" h="2795" extrusionOk="0">
                  <a:moveTo>
                    <a:pt x="413" y="1"/>
                  </a:moveTo>
                  <a:cubicBezTo>
                    <a:pt x="401" y="1"/>
                    <a:pt x="384" y="9"/>
                    <a:pt x="368" y="26"/>
                  </a:cubicBezTo>
                  <a:cubicBezTo>
                    <a:pt x="268" y="259"/>
                    <a:pt x="201" y="526"/>
                    <a:pt x="101" y="793"/>
                  </a:cubicBezTo>
                  <a:cubicBezTo>
                    <a:pt x="67" y="893"/>
                    <a:pt x="1" y="993"/>
                    <a:pt x="34" y="1126"/>
                  </a:cubicBezTo>
                  <a:cubicBezTo>
                    <a:pt x="67" y="1260"/>
                    <a:pt x="101" y="1393"/>
                    <a:pt x="134" y="1527"/>
                  </a:cubicBezTo>
                  <a:cubicBezTo>
                    <a:pt x="167" y="1660"/>
                    <a:pt x="201" y="1827"/>
                    <a:pt x="234" y="1960"/>
                  </a:cubicBezTo>
                  <a:cubicBezTo>
                    <a:pt x="268" y="2027"/>
                    <a:pt x="368" y="2127"/>
                    <a:pt x="434" y="2194"/>
                  </a:cubicBezTo>
                  <a:cubicBezTo>
                    <a:pt x="634" y="2394"/>
                    <a:pt x="835" y="2594"/>
                    <a:pt x="1068" y="2794"/>
                  </a:cubicBezTo>
                  <a:cubicBezTo>
                    <a:pt x="1068" y="2794"/>
                    <a:pt x="1068" y="2761"/>
                    <a:pt x="1068" y="2761"/>
                  </a:cubicBezTo>
                  <a:cubicBezTo>
                    <a:pt x="901" y="2594"/>
                    <a:pt x="735" y="2427"/>
                    <a:pt x="568" y="2261"/>
                  </a:cubicBezTo>
                  <a:cubicBezTo>
                    <a:pt x="468" y="2194"/>
                    <a:pt x="368" y="2094"/>
                    <a:pt x="301" y="1960"/>
                  </a:cubicBezTo>
                  <a:cubicBezTo>
                    <a:pt x="234" y="1860"/>
                    <a:pt x="234" y="1694"/>
                    <a:pt x="201" y="1560"/>
                  </a:cubicBezTo>
                  <a:cubicBezTo>
                    <a:pt x="167" y="1460"/>
                    <a:pt x="134" y="1327"/>
                    <a:pt x="101" y="1193"/>
                  </a:cubicBezTo>
                  <a:cubicBezTo>
                    <a:pt x="67" y="1026"/>
                    <a:pt x="101" y="893"/>
                    <a:pt x="167" y="760"/>
                  </a:cubicBezTo>
                  <a:cubicBezTo>
                    <a:pt x="268" y="526"/>
                    <a:pt x="334" y="259"/>
                    <a:pt x="434" y="26"/>
                  </a:cubicBezTo>
                  <a:cubicBezTo>
                    <a:pt x="434" y="9"/>
                    <a:pt x="426" y="1"/>
                    <a:pt x="413"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10"/>
            <p:cNvSpPr/>
            <p:nvPr/>
          </p:nvSpPr>
          <p:spPr>
            <a:xfrm>
              <a:off x="3957039" y="1118733"/>
              <a:ext cx="85874" cy="169046"/>
            </a:xfrm>
            <a:custGeom>
              <a:avLst/>
              <a:gdLst/>
              <a:ahLst/>
              <a:cxnLst/>
              <a:rect l="l" t="t" r="r" b="b"/>
              <a:pathLst>
                <a:path w="1335" h="2628" extrusionOk="0">
                  <a:moveTo>
                    <a:pt x="217" y="1"/>
                  </a:moveTo>
                  <a:cubicBezTo>
                    <a:pt x="209" y="1"/>
                    <a:pt x="201" y="9"/>
                    <a:pt x="201" y="26"/>
                  </a:cubicBezTo>
                  <a:cubicBezTo>
                    <a:pt x="134" y="293"/>
                    <a:pt x="101" y="560"/>
                    <a:pt x="34" y="827"/>
                  </a:cubicBezTo>
                  <a:cubicBezTo>
                    <a:pt x="34" y="960"/>
                    <a:pt x="1" y="1060"/>
                    <a:pt x="34" y="1160"/>
                  </a:cubicBezTo>
                  <a:cubicBezTo>
                    <a:pt x="101" y="1294"/>
                    <a:pt x="134" y="1427"/>
                    <a:pt x="201" y="1560"/>
                  </a:cubicBezTo>
                  <a:cubicBezTo>
                    <a:pt x="267" y="1694"/>
                    <a:pt x="301" y="1827"/>
                    <a:pt x="367" y="1961"/>
                  </a:cubicBezTo>
                  <a:cubicBezTo>
                    <a:pt x="434" y="2061"/>
                    <a:pt x="534" y="2094"/>
                    <a:pt x="601" y="2161"/>
                  </a:cubicBezTo>
                  <a:cubicBezTo>
                    <a:pt x="868" y="2328"/>
                    <a:pt x="1101" y="2494"/>
                    <a:pt x="1335" y="2628"/>
                  </a:cubicBezTo>
                  <a:cubicBezTo>
                    <a:pt x="1168" y="2494"/>
                    <a:pt x="968" y="2361"/>
                    <a:pt x="768" y="2228"/>
                  </a:cubicBezTo>
                  <a:cubicBezTo>
                    <a:pt x="668" y="2161"/>
                    <a:pt x="534" y="2061"/>
                    <a:pt x="434" y="1961"/>
                  </a:cubicBezTo>
                  <a:cubicBezTo>
                    <a:pt x="367" y="1861"/>
                    <a:pt x="334" y="1727"/>
                    <a:pt x="267" y="1594"/>
                  </a:cubicBezTo>
                  <a:cubicBezTo>
                    <a:pt x="234" y="1460"/>
                    <a:pt x="167" y="1360"/>
                    <a:pt x="134" y="1227"/>
                  </a:cubicBezTo>
                  <a:cubicBezTo>
                    <a:pt x="67" y="1093"/>
                    <a:pt x="67" y="960"/>
                    <a:pt x="101" y="793"/>
                  </a:cubicBezTo>
                  <a:cubicBezTo>
                    <a:pt x="167" y="526"/>
                    <a:pt x="201" y="293"/>
                    <a:pt x="234" y="26"/>
                  </a:cubicBezTo>
                  <a:cubicBezTo>
                    <a:pt x="234" y="9"/>
                    <a:pt x="226" y="1"/>
                    <a:pt x="217"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10"/>
            <p:cNvSpPr/>
            <p:nvPr/>
          </p:nvSpPr>
          <p:spPr>
            <a:xfrm>
              <a:off x="3974213" y="1103745"/>
              <a:ext cx="105171" cy="153994"/>
            </a:xfrm>
            <a:custGeom>
              <a:avLst/>
              <a:gdLst/>
              <a:ahLst/>
              <a:cxnLst/>
              <a:rect l="l" t="t" r="r" b="b"/>
              <a:pathLst>
                <a:path w="1635" h="2394" extrusionOk="0">
                  <a:moveTo>
                    <a:pt x="50" y="0"/>
                  </a:moveTo>
                  <a:cubicBezTo>
                    <a:pt x="42" y="0"/>
                    <a:pt x="34" y="9"/>
                    <a:pt x="34" y="26"/>
                  </a:cubicBezTo>
                  <a:cubicBezTo>
                    <a:pt x="34" y="292"/>
                    <a:pt x="34" y="559"/>
                    <a:pt x="34" y="859"/>
                  </a:cubicBezTo>
                  <a:cubicBezTo>
                    <a:pt x="34" y="960"/>
                    <a:pt x="0" y="1060"/>
                    <a:pt x="67" y="1160"/>
                  </a:cubicBezTo>
                  <a:cubicBezTo>
                    <a:pt x="134" y="1293"/>
                    <a:pt x="234" y="1427"/>
                    <a:pt x="301" y="1527"/>
                  </a:cubicBezTo>
                  <a:cubicBezTo>
                    <a:pt x="401" y="1660"/>
                    <a:pt x="467" y="1760"/>
                    <a:pt x="567" y="1894"/>
                  </a:cubicBezTo>
                  <a:cubicBezTo>
                    <a:pt x="634" y="1960"/>
                    <a:pt x="734" y="1994"/>
                    <a:pt x="834" y="2027"/>
                  </a:cubicBezTo>
                  <a:cubicBezTo>
                    <a:pt x="1101" y="2160"/>
                    <a:pt x="1335" y="2260"/>
                    <a:pt x="1635" y="2394"/>
                  </a:cubicBezTo>
                  <a:cubicBezTo>
                    <a:pt x="1635" y="2394"/>
                    <a:pt x="1635" y="2394"/>
                    <a:pt x="1635" y="2361"/>
                  </a:cubicBezTo>
                  <a:cubicBezTo>
                    <a:pt x="1401" y="2260"/>
                    <a:pt x="1201" y="2160"/>
                    <a:pt x="968" y="2060"/>
                  </a:cubicBezTo>
                  <a:cubicBezTo>
                    <a:pt x="868" y="2027"/>
                    <a:pt x="734" y="1960"/>
                    <a:pt x="634" y="1894"/>
                  </a:cubicBezTo>
                  <a:cubicBezTo>
                    <a:pt x="534" y="1793"/>
                    <a:pt x="467" y="1660"/>
                    <a:pt x="401" y="1560"/>
                  </a:cubicBezTo>
                  <a:cubicBezTo>
                    <a:pt x="301" y="1427"/>
                    <a:pt x="234" y="1326"/>
                    <a:pt x="167" y="1226"/>
                  </a:cubicBezTo>
                  <a:cubicBezTo>
                    <a:pt x="67" y="1093"/>
                    <a:pt x="67" y="960"/>
                    <a:pt x="67" y="793"/>
                  </a:cubicBezTo>
                  <a:cubicBezTo>
                    <a:pt x="67" y="526"/>
                    <a:pt x="67" y="259"/>
                    <a:pt x="67" y="26"/>
                  </a:cubicBezTo>
                  <a:cubicBezTo>
                    <a:pt x="67" y="9"/>
                    <a:pt x="59" y="0"/>
                    <a:pt x="50"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10"/>
            <p:cNvSpPr/>
            <p:nvPr/>
          </p:nvSpPr>
          <p:spPr>
            <a:xfrm>
              <a:off x="3982768" y="1104388"/>
              <a:ext cx="126656" cy="134053"/>
            </a:xfrm>
            <a:custGeom>
              <a:avLst/>
              <a:gdLst/>
              <a:ahLst/>
              <a:cxnLst/>
              <a:rect l="l" t="t" r="r" b="b"/>
              <a:pathLst>
                <a:path w="1969" h="2084" extrusionOk="0">
                  <a:moveTo>
                    <a:pt x="26" y="1"/>
                  </a:moveTo>
                  <a:cubicBezTo>
                    <a:pt x="16" y="1"/>
                    <a:pt x="1" y="16"/>
                    <a:pt x="1" y="16"/>
                  </a:cubicBezTo>
                  <a:cubicBezTo>
                    <a:pt x="34" y="282"/>
                    <a:pt x="68" y="583"/>
                    <a:pt x="134" y="849"/>
                  </a:cubicBezTo>
                  <a:cubicBezTo>
                    <a:pt x="134" y="950"/>
                    <a:pt x="168" y="1050"/>
                    <a:pt x="234" y="1150"/>
                  </a:cubicBezTo>
                  <a:cubicBezTo>
                    <a:pt x="334" y="1250"/>
                    <a:pt x="434" y="1350"/>
                    <a:pt x="535" y="1483"/>
                  </a:cubicBezTo>
                  <a:cubicBezTo>
                    <a:pt x="635" y="1583"/>
                    <a:pt x="735" y="1683"/>
                    <a:pt x="835" y="1783"/>
                  </a:cubicBezTo>
                  <a:cubicBezTo>
                    <a:pt x="901" y="1850"/>
                    <a:pt x="1002" y="1850"/>
                    <a:pt x="1102" y="1884"/>
                  </a:cubicBezTo>
                  <a:cubicBezTo>
                    <a:pt x="1402" y="1950"/>
                    <a:pt x="1669" y="2017"/>
                    <a:pt x="1969" y="2084"/>
                  </a:cubicBezTo>
                  <a:cubicBezTo>
                    <a:pt x="1735" y="2017"/>
                    <a:pt x="1502" y="1950"/>
                    <a:pt x="1268" y="1884"/>
                  </a:cubicBezTo>
                  <a:cubicBezTo>
                    <a:pt x="1135" y="1850"/>
                    <a:pt x="1002" y="1817"/>
                    <a:pt x="901" y="1750"/>
                  </a:cubicBezTo>
                  <a:cubicBezTo>
                    <a:pt x="768" y="1683"/>
                    <a:pt x="701" y="1550"/>
                    <a:pt x="601" y="1483"/>
                  </a:cubicBezTo>
                  <a:cubicBezTo>
                    <a:pt x="501" y="1383"/>
                    <a:pt x="434" y="1283"/>
                    <a:pt x="334" y="1183"/>
                  </a:cubicBezTo>
                  <a:cubicBezTo>
                    <a:pt x="201" y="1050"/>
                    <a:pt x="201" y="916"/>
                    <a:pt x="168" y="783"/>
                  </a:cubicBezTo>
                  <a:cubicBezTo>
                    <a:pt x="134" y="516"/>
                    <a:pt x="68" y="282"/>
                    <a:pt x="34" y="16"/>
                  </a:cubicBezTo>
                  <a:cubicBezTo>
                    <a:pt x="34" y="4"/>
                    <a:pt x="30" y="1"/>
                    <a:pt x="26"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10"/>
            <p:cNvSpPr/>
            <p:nvPr/>
          </p:nvSpPr>
          <p:spPr>
            <a:xfrm>
              <a:off x="3948483" y="875775"/>
              <a:ext cx="109481" cy="223208"/>
            </a:xfrm>
            <a:custGeom>
              <a:avLst/>
              <a:gdLst/>
              <a:ahLst/>
              <a:cxnLst/>
              <a:rect l="l" t="t" r="r" b="b"/>
              <a:pathLst>
                <a:path w="1702" h="3470" extrusionOk="0">
                  <a:moveTo>
                    <a:pt x="0" y="3469"/>
                  </a:moveTo>
                  <a:cubicBezTo>
                    <a:pt x="0" y="2836"/>
                    <a:pt x="267" y="2102"/>
                    <a:pt x="467" y="1535"/>
                  </a:cubicBezTo>
                  <a:cubicBezTo>
                    <a:pt x="634" y="1101"/>
                    <a:pt x="834" y="534"/>
                    <a:pt x="1168" y="234"/>
                  </a:cubicBezTo>
                  <a:cubicBezTo>
                    <a:pt x="1401" y="0"/>
                    <a:pt x="1668" y="34"/>
                    <a:pt x="1668" y="367"/>
                  </a:cubicBezTo>
                  <a:cubicBezTo>
                    <a:pt x="1701" y="968"/>
                    <a:pt x="1334" y="1601"/>
                    <a:pt x="1068" y="2135"/>
                  </a:cubicBezTo>
                  <a:cubicBezTo>
                    <a:pt x="901" y="2402"/>
                    <a:pt x="734" y="2702"/>
                    <a:pt x="534" y="2969"/>
                  </a:cubicBezTo>
                  <a:cubicBezTo>
                    <a:pt x="434" y="3103"/>
                    <a:pt x="300" y="3236"/>
                    <a:pt x="200" y="3369"/>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10"/>
            <p:cNvSpPr/>
            <p:nvPr/>
          </p:nvSpPr>
          <p:spPr>
            <a:xfrm>
              <a:off x="3866920" y="903628"/>
              <a:ext cx="83751" cy="216840"/>
            </a:xfrm>
            <a:custGeom>
              <a:avLst/>
              <a:gdLst/>
              <a:ahLst/>
              <a:cxnLst/>
              <a:rect l="l" t="t" r="r" b="b"/>
              <a:pathLst>
                <a:path w="1302" h="3371" extrusionOk="0">
                  <a:moveTo>
                    <a:pt x="1235" y="3370"/>
                  </a:moveTo>
                  <a:cubicBezTo>
                    <a:pt x="834" y="2936"/>
                    <a:pt x="601" y="2269"/>
                    <a:pt x="367" y="1736"/>
                  </a:cubicBezTo>
                  <a:cubicBezTo>
                    <a:pt x="201" y="1369"/>
                    <a:pt x="1" y="835"/>
                    <a:pt x="34" y="435"/>
                  </a:cubicBezTo>
                  <a:cubicBezTo>
                    <a:pt x="67" y="134"/>
                    <a:pt x="267" y="1"/>
                    <a:pt x="468" y="234"/>
                  </a:cubicBezTo>
                  <a:cubicBezTo>
                    <a:pt x="868" y="635"/>
                    <a:pt x="1001" y="1302"/>
                    <a:pt x="1135" y="1802"/>
                  </a:cubicBezTo>
                  <a:cubicBezTo>
                    <a:pt x="1201" y="2102"/>
                    <a:pt x="1268" y="2403"/>
                    <a:pt x="1301" y="2703"/>
                  </a:cubicBezTo>
                  <a:cubicBezTo>
                    <a:pt x="1301" y="2870"/>
                    <a:pt x="1268" y="3036"/>
                    <a:pt x="1301" y="3203"/>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10"/>
            <p:cNvSpPr/>
            <p:nvPr/>
          </p:nvSpPr>
          <p:spPr>
            <a:xfrm>
              <a:off x="4019241" y="1098663"/>
              <a:ext cx="139585" cy="73009"/>
            </a:xfrm>
            <a:custGeom>
              <a:avLst/>
              <a:gdLst/>
              <a:ahLst/>
              <a:cxnLst/>
              <a:rect l="l" t="t" r="r" b="b"/>
              <a:pathLst>
                <a:path w="2170" h="1135" extrusionOk="0">
                  <a:moveTo>
                    <a:pt x="175" y="0"/>
                  </a:moveTo>
                  <a:cubicBezTo>
                    <a:pt x="127" y="0"/>
                    <a:pt x="80" y="2"/>
                    <a:pt x="34" y="4"/>
                  </a:cubicBezTo>
                  <a:lnTo>
                    <a:pt x="1" y="271"/>
                  </a:lnTo>
                  <a:cubicBezTo>
                    <a:pt x="5" y="271"/>
                    <a:pt x="9" y="271"/>
                    <a:pt x="13" y="271"/>
                  </a:cubicBezTo>
                  <a:cubicBezTo>
                    <a:pt x="302" y="271"/>
                    <a:pt x="1437" y="1135"/>
                    <a:pt x="1919" y="1135"/>
                  </a:cubicBezTo>
                  <a:cubicBezTo>
                    <a:pt x="2042" y="1135"/>
                    <a:pt x="2122" y="1079"/>
                    <a:pt x="2136" y="938"/>
                  </a:cubicBezTo>
                  <a:cubicBezTo>
                    <a:pt x="2169" y="638"/>
                    <a:pt x="1902" y="438"/>
                    <a:pt x="1702" y="338"/>
                  </a:cubicBezTo>
                  <a:cubicBezTo>
                    <a:pt x="1245" y="155"/>
                    <a:pt x="677" y="0"/>
                    <a:pt x="175" y="0"/>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9" name="Google Shape;269;p10"/>
          <p:cNvSpPr txBox="1">
            <a:spLocks noGrp="1"/>
          </p:cNvSpPr>
          <p:nvPr>
            <p:ph type="title"/>
          </p:nvPr>
        </p:nvSpPr>
        <p:spPr>
          <a:xfrm>
            <a:off x="941825" y="755900"/>
            <a:ext cx="2713500" cy="15645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atin typeface="Catamaran"/>
                <a:ea typeface="Catamaran"/>
                <a:cs typeface="Catamaran"/>
                <a:sym typeface="Catamaran"/>
              </a:defRPr>
            </a:lvl2pPr>
            <a:lvl3pPr lvl="2">
              <a:spcBef>
                <a:spcPts val="0"/>
              </a:spcBef>
              <a:spcAft>
                <a:spcPts val="0"/>
              </a:spcAft>
              <a:buSzPts val="3000"/>
              <a:buNone/>
              <a:defRPr>
                <a:latin typeface="Catamaran"/>
                <a:ea typeface="Catamaran"/>
                <a:cs typeface="Catamaran"/>
                <a:sym typeface="Catamaran"/>
              </a:defRPr>
            </a:lvl3pPr>
            <a:lvl4pPr lvl="3">
              <a:spcBef>
                <a:spcPts val="0"/>
              </a:spcBef>
              <a:spcAft>
                <a:spcPts val="0"/>
              </a:spcAft>
              <a:buSzPts val="3000"/>
              <a:buNone/>
              <a:defRPr>
                <a:latin typeface="Catamaran"/>
                <a:ea typeface="Catamaran"/>
                <a:cs typeface="Catamaran"/>
                <a:sym typeface="Catamaran"/>
              </a:defRPr>
            </a:lvl4pPr>
            <a:lvl5pPr lvl="4">
              <a:spcBef>
                <a:spcPts val="0"/>
              </a:spcBef>
              <a:spcAft>
                <a:spcPts val="0"/>
              </a:spcAft>
              <a:buSzPts val="3000"/>
              <a:buNone/>
              <a:defRPr>
                <a:latin typeface="Catamaran"/>
                <a:ea typeface="Catamaran"/>
                <a:cs typeface="Catamaran"/>
                <a:sym typeface="Catamaran"/>
              </a:defRPr>
            </a:lvl5pPr>
            <a:lvl6pPr lvl="5">
              <a:spcBef>
                <a:spcPts val="0"/>
              </a:spcBef>
              <a:spcAft>
                <a:spcPts val="0"/>
              </a:spcAft>
              <a:buSzPts val="3000"/>
              <a:buNone/>
              <a:defRPr>
                <a:latin typeface="Catamaran"/>
                <a:ea typeface="Catamaran"/>
                <a:cs typeface="Catamaran"/>
                <a:sym typeface="Catamaran"/>
              </a:defRPr>
            </a:lvl6pPr>
            <a:lvl7pPr lvl="6">
              <a:spcBef>
                <a:spcPts val="0"/>
              </a:spcBef>
              <a:spcAft>
                <a:spcPts val="0"/>
              </a:spcAft>
              <a:buSzPts val="3000"/>
              <a:buNone/>
              <a:defRPr>
                <a:latin typeface="Catamaran"/>
                <a:ea typeface="Catamaran"/>
                <a:cs typeface="Catamaran"/>
                <a:sym typeface="Catamaran"/>
              </a:defRPr>
            </a:lvl7pPr>
            <a:lvl8pPr lvl="7">
              <a:spcBef>
                <a:spcPts val="0"/>
              </a:spcBef>
              <a:spcAft>
                <a:spcPts val="0"/>
              </a:spcAft>
              <a:buSzPts val="3000"/>
              <a:buNone/>
              <a:defRPr>
                <a:latin typeface="Catamaran"/>
                <a:ea typeface="Catamaran"/>
                <a:cs typeface="Catamaran"/>
                <a:sym typeface="Catamaran"/>
              </a:defRPr>
            </a:lvl8pPr>
            <a:lvl9pPr lvl="8">
              <a:spcBef>
                <a:spcPts val="0"/>
              </a:spcBef>
              <a:spcAft>
                <a:spcPts val="0"/>
              </a:spcAft>
              <a:buSzPts val="3000"/>
              <a:buNone/>
              <a:defRPr>
                <a:latin typeface="Catamaran"/>
                <a:ea typeface="Catamaran"/>
                <a:cs typeface="Catamaran"/>
                <a:sym typeface="Catamaran"/>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52.xml"/><Relationship Id="rId18" Type="http://schemas.openxmlformats.org/officeDocument/2006/relationships/slideLayout" Target="../slideLayouts/slideLayout57.xml"/><Relationship Id="rId26" Type="http://schemas.openxmlformats.org/officeDocument/2006/relationships/slideLayout" Target="../slideLayouts/slideLayout65.xml"/><Relationship Id="rId39" Type="http://schemas.openxmlformats.org/officeDocument/2006/relationships/theme" Target="../theme/theme2.xml"/><Relationship Id="rId21" Type="http://schemas.openxmlformats.org/officeDocument/2006/relationships/slideLayout" Target="../slideLayouts/slideLayout60.xml"/><Relationship Id="rId34" Type="http://schemas.openxmlformats.org/officeDocument/2006/relationships/slideLayout" Target="../slideLayouts/slideLayout73.xml"/><Relationship Id="rId7" Type="http://schemas.openxmlformats.org/officeDocument/2006/relationships/slideLayout" Target="../slideLayouts/slideLayout46.xml"/><Relationship Id="rId12" Type="http://schemas.openxmlformats.org/officeDocument/2006/relationships/slideLayout" Target="../slideLayouts/slideLayout51.xml"/><Relationship Id="rId17" Type="http://schemas.openxmlformats.org/officeDocument/2006/relationships/slideLayout" Target="../slideLayouts/slideLayout56.xml"/><Relationship Id="rId25" Type="http://schemas.openxmlformats.org/officeDocument/2006/relationships/slideLayout" Target="../slideLayouts/slideLayout64.xml"/><Relationship Id="rId33" Type="http://schemas.openxmlformats.org/officeDocument/2006/relationships/slideLayout" Target="../slideLayouts/slideLayout72.xml"/><Relationship Id="rId38" Type="http://schemas.openxmlformats.org/officeDocument/2006/relationships/slideLayout" Target="../slideLayouts/slideLayout77.xml"/><Relationship Id="rId2" Type="http://schemas.openxmlformats.org/officeDocument/2006/relationships/slideLayout" Target="../slideLayouts/slideLayout41.xml"/><Relationship Id="rId16" Type="http://schemas.openxmlformats.org/officeDocument/2006/relationships/slideLayout" Target="../slideLayouts/slideLayout55.xml"/><Relationship Id="rId20" Type="http://schemas.openxmlformats.org/officeDocument/2006/relationships/slideLayout" Target="../slideLayouts/slideLayout59.xml"/><Relationship Id="rId29" Type="http://schemas.openxmlformats.org/officeDocument/2006/relationships/slideLayout" Target="../slideLayouts/slideLayout68.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24" Type="http://schemas.openxmlformats.org/officeDocument/2006/relationships/slideLayout" Target="../slideLayouts/slideLayout63.xml"/><Relationship Id="rId32" Type="http://schemas.openxmlformats.org/officeDocument/2006/relationships/slideLayout" Target="../slideLayouts/slideLayout71.xml"/><Relationship Id="rId37" Type="http://schemas.openxmlformats.org/officeDocument/2006/relationships/slideLayout" Target="../slideLayouts/slideLayout76.xml"/><Relationship Id="rId5" Type="http://schemas.openxmlformats.org/officeDocument/2006/relationships/slideLayout" Target="../slideLayouts/slideLayout44.xml"/><Relationship Id="rId15" Type="http://schemas.openxmlformats.org/officeDocument/2006/relationships/slideLayout" Target="../slideLayouts/slideLayout54.xml"/><Relationship Id="rId23" Type="http://schemas.openxmlformats.org/officeDocument/2006/relationships/slideLayout" Target="../slideLayouts/slideLayout62.xml"/><Relationship Id="rId28" Type="http://schemas.openxmlformats.org/officeDocument/2006/relationships/slideLayout" Target="../slideLayouts/slideLayout67.xml"/><Relationship Id="rId36" Type="http://schemas.openxmlformats.org/officeDocument/2006/relationships/slideLayout" Target="../slideLayouts/slideLayout75.xml"/><Relationship Id="rId10" Type="http://schemas.openxmlformats.org/officeDocument/2006/relationships/slideLayout" Target="../slideLayouts/slideLayout49.xml"/><Relationship Id="rId19" Type="http://schemas.openxmlformats.org/officeDocument/2006/relationships/slideLayout" Target="../slideLayouts/slideLayout58.xml"/><Relationship Id="rId31" Type="http://schemas.openxmlformats.org/officeDocument/2006/relationships/slideLayout" Target="../slideLayouts/slideLayout70.xml"/><Relationship Id="rId4" Type="http://schemas.openxmlformats.org/officeDocument/2006/relationships/slideLayout" Target="../slideLayouts/slideLayout43.xml"/><Relationship Id="rId9" Type="http://schemas.openxmlformats.org/officeDocument/2006/relationships/slideLayout" Target="../slideLayouts/slideLayout48.xml"/><Relationship Id="rId14" Type="http://schemas.openxmlformats.org/officeDocument/2006/relationships/slideLayout" Target="../slideLayouts/slideLayout53.xml"/><Relationship Id="rId22" Type="http://schemas.openxmlformats.org/officeDocument/2006/relationships/slideLayout" Target="../slideLayouts/slideLayout61.xml"/><Relationship Id="rId27" Type="http://schemas.openxmlformats.org/officeDocument/2006/relationships/slideLayout" Target="../slideLayouts/slideLayout66.xml"/><Relationship Id="rId30" Type="http://schemas.openxmlformats.org/officeDocument/2006/relationships/slideLayout" Target="../slideLayouts/slideLayout69.xml"/><Relationship Id="rId35" Type="http://schemas.openxmlformats.org/officeDocument/2006/relationships/slideLayout" Target="../slideLayouts/slideLayout74.xml"/><Relationship Id="rId8" Type="http://schemas.openxmlformats.org/officeDocument/2006/relationships/slideLayout" Target="../slideLayouts/slideLayout47.xml"/><Relationship Id="rId3"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5"/>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accent3"/>
              </a:buClr>
              <a:buSzPts val="3000"/>
              <a:buFont typeface="Chivo Black"/>
              <a:buNone/>
              <a:defRPr sz="3000">
                <a:solidFill>
                  <a:schemeClr val="accent3"/>
                </a:solidFill>
                <a:latin typeface="Chivo Black"/>
                <a:ea typeface="Chivo Black"/>
                <a:cs typeface="Chivo Black"/>
                <a:sym typeface="Chivo Black"/>
              </a:defRPr>
            </a:lvl1pPr>
            <a:lvl2pPr lvl="1">
              <a:spcBef>
                <a:spcPts val="0"/>
              </a:spcBef>
              <a:spcAft>
                <a:spcPts val="0"/>
              </a:spcAft>
              <a:buClr>
                <a:schemeClr val="accent3"/>
              </a:buClr>
              <a:buSzPts val="3000"/>
              <a:buFont typeface="Chivo Black"/>
              <a:buNone/>
              <a:defRPr sz="3000">
                <a:solidFill>
                  <a:schemeClr val="accent3"/>
                </a:solidFill>
                <a:latin typeface="Chivo Black"/>
                <a:ea typeface="Chivo Black"/>
                <a:cs typeface="Chivo Black"/>
                <a:sym typeface="Chivo Black"/>
              </a:defRPr>
            </a:lvl2pPr>
            <a:lvl3pPr lvl="2">
              <a:spcBef>
                <a:spcPts val="0"/>
              </a:spcBef>
              <a:spcAft>
                <a:spcPts val="0"/>
              </a:spcAft>
              <a:buClr>
                <a:schemeClr val="accent3"/>
              </a:buClr>
              <a:buSzPts val="3000"/>
              <a:buFont typeface="Chivo Black"/>
              <a:buNone/>
              <a:defRPr sz="3000">
                <a:solidFill>
                  <a:schemeClr val="accent3"/>
                </a:solidFill>
                <a:latin typeface="Chivo Black"/>
                <a:ea typeface="Chivo Black"/>
                <a:cs typeface="Chivo Black"/>
                <a:sym typeface="Chivo Black"/>
              </a:defRPr>
            </a:lvl3pPr>
            <a:lvl4pPr lvl="3">
              <a:spcBef>
                <a:spcPts val="0"/>
              </a:spcBef>
              <a:spcAft>
                <a:spcPts val="0"/>
              </a:spcAft>
              <a:buClr>
                <a:schemeClr val="accent3"/>
              </a:buClr>
              <a:buSzPts val="3000"/>
              <a:buFont typeface="Chivo Black"/>
              <a:buNone/>
              <a:defRPr sz="3000">
                <a:solidFill>
                  <a:schemeClr val="accent3"/>
                </a:solidFill>
                <a:latin typeface="Chivo Black"/>
                <a:ea typeface="Chivo Black"/>
                <a:cs typeface="Chivo Black"/>
                <a:sym typeface="Chivo Black"/>
              </a:defRPr>
            </a:lvl4pPr>
            <a:lvl5pPr lvl="4">
              <a:spcBef>
                <a:spcPts val="0"/>
              </a:spcBef>
              <a:spcAft>
                <a:spcPts val="0"/>
              </a:spcAft>
              <a:buClr>
                <a:schemeClr val="accent3"/>
              </a:buClr>
              <a:buSzPts val="3000"/>
              <a:buFont typeface="Chivo Black"/>
              <a:buNone/>
              <a:defRPr sz="3000">
                <a:solidFill>
                  <a:schemeClr val="accent3"/>
                </a:solidFill>
                <a:latin typeface="Chivo Black"/>
                <a:ea typeface="Chivo Black"/>
                <a:cs typeface="Chivo Black"/>
                <a:sym typeface="Chivo Black"/>
              </a:defRPr>
            </a:lvl5pPr>
            <a:lvl6pPr lvl="5">
              <a:spcBef>
                <a:spcPts val="0"/>
              </a:spcBef>
              <a:spcAft>
                <a:spcPts val="0"/>
              </a:spcAft>
              <a:buClr>
                <a:schemeClr val="accent3"/>
              </a:buClr>
              <a:buSzPts val="3000"/>
              <a:buFont typeface="Chivo Black"/>
              <a:buNone/>
              <a:defRPr sz="3000">
                <a:solidFill>
                  <a:schemeClr val="accent3"/>
                </a:solidFill>
                <a:latin typeface="Chivo Black"/>
                <a:ea typeface="Chivo Black"/>
                <a:cs typeface="Chivo Black"/>
                <a:sym typeface="Chivo Black"/>
              </a:defRPr>
            </a:lvl6pPr>
            <a:lvl7pPr lvl="6">
              <a:spcBef>
                <a:spcPts val="0"/>
              </a:spcBef>
              <a:spcAft>
                <a:spcPts val="0"/>
              </a:spcAft>
              <a:buClr>
                <a:schemeClr val="accent3"/>
              </a:buClr>
              <a:buSzPts val="3000"/>
              <a:buFont typeface="Chivo Black"/>
              <a:buNone/>
              <a:defRPr sz="3000">
                <a:solidFill>
                  <a:schemeClr val="accent3"/>
                </a:solidFill>
                <a:latin typeface="Chivo Black"/>
                <a:ea typeface="Chivo Black"/>
                <a:cs typeface="Chivo Black"/>
                <a:sym typeface="Chivo Black"/>
              </a:defRPr>
            </a:lvl7pPr>
            <a:lvl8pPr lvl="7">
              <a:spcBef>
                <a:spcPts val="0"/>
              </a:spcBef>
              <a:spcAft>
                <a:spcPts val="0"/>
              </a:spcAft>
              <a:buClr>
                <a:schemeClr val="accent3"/>
              </a:buClr>
              <a:buSzPts val="3000"/>
              <a:buFont typeface="Chivo Black"/>
              <a:buNone/>
              <a:defRPr sz="3000">
                <a:solidFill>
                  <a:schemeClr val="accent3"/>
                </a:solidFill>
                <a:latin typeface="Chivo Black"/>
                <a:ea typeface="Chivo Black"/>
                <a:cs typeface="Chivo Black"/>
                <a:sym typeface="Chivo Black"/>
              </a:defRPr>
            </a:lvl8pPr>
            <a:lvl9pPr lvl="8">
              <a:spcBef>
                <a:spcPts val="0"/>
              </a:spcBef>
              <a:spcAft>
                <a:spcPts val="0"/>
              </a:spcAft>
              <a:buClr>
                <a:schemeClr val="accent3"/>
              </a:buClr>
              <a:buSzPts val="3000"/>
              <a:buFont typeface="Chivo Black"/>
              <a:buNone/>
              <a:defRPr sz="3000">
                <a:solidFill>
                  <a:schemeClr val="accent3"/>
                </a:solidFill>
                <a:latin typeface="Chivo Black"/>
                <a:ea typeface="Chivo Black"/>
                <a:cs typeface="Chivo Black"/>
                <a:sym typeface="Chivo Black"/>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2"/>
              </a:buClr>
              <a:buSzPts val="1800"/>
              <a:buFont typeface="Catamaran"/>
              <a:buChar char="●"/>
              <a:defRPr sz="1800">
                <a:solidFill>
                  <a:schemeClr val="dk2"/>
                </a:solidFill>
                <a:latin typeface="Catamaran"/>
                <a:ea typeface="Catamaran"/>
                <a:cs typeface="Catamaran"/>
                <a:sym typeface="Catamaran"/>
              </a:defRPr>
            </a:lvl1pPr>
            <a:lvl2pPr marL="914400" lvl="1" indent="-317500">
              <a:lnSpc>
                <a:spcPct val="100000"/>
              </a:lnSpc>
              <a:spcBef>
                <a:spcPts val="0"/>
              </a:spcBef>
              <a:spcAft>
                <a:spcPts val="0"/>
              </a:spcAft>
              <a:buClr>
                <a:schemeClr val="dk2"/>
              </a:buClr>
              <a:buSzPts val="1400"/>
              <a:buFont typeface="Catamaran"/>
              <a:buChar char="○"/>
              <a:defRPr>
                <a:solidFill>
                  <a:schemeClr val="dk2"/>
                </a:solidFill>
                <a:latin typeface="Catamaran"/>
                <a:ea typeface="Catamaran"/>
                <a:cs typeface="Catamaran"/>
                <a:sym typeface="Catamaran"/>
              </a:defRPr>
            </a:lvl2pPr>
            <a:lvl3pPr marL="1371600" lvl="2" indent="-317500">
              <a:lnSpc>
                <a:spcPct val="100000"/>
              </a:lnSpc>
              <a:spcBef>
                <a:spcPts val="0"/>
              </a:spcBef>
              <a:spcAft>
                <a:spcPts val="0"/>
              </a:spcAft>
              <a:buClr>
                <a:schemeClr val="dk2"/>
              </a:buClr>
              <a:buSzPts val="1400"/>
              <a:buFont typeface="Catamaran"/>
              <a:buChar char="■"/>
              <a:defRPr>
                <a:solidFill>
                  <a:schemeClr val="dk2"/>
                </a:solidFill>
                <a:latin typeface="Catamaran"/>
                <a:ea typeface="Catamaran"/>
                <a:cs typeface="Catamaran"/>
                <a:sym typeface="Catamaran"/>
              </a:defRPr>
            </a:lvl3pPr>
            <a:lvl4pPr marL="1828800" lvl="3" indent="-317500">
              <a:lnSpc>
                <a:spcPct val="100000"/>
              </a:lnSpc>
              <a:spcBef>
                <a:spcPts val="0"/>
              </a:spcBef>
              <a:spcAft>
                <a:spcPts val="0"/>
              </a:spcAft>
              <a:buClr>
                <a:schemeClr val="dk2"/>
              </a:buClr>
              <a:buSzPts val="1400"/>
              <a:buFont typeface="Catamaran"/>
              <a:buChar char="●"/>
              <a:defRPr>
                <a:solidFill>
                  <a:schemeClr val="dk2"/>
                </a:solidFill>
                <a:latin typeface="Catamaran"/>
                <a:ea typeface="Catamaran"/>
                <a:cs typeface="Catamaran"/>
                <a:sym typeface="Catamaran"/>
              </a:defRPr>
            </a:lvl4pPr>
            <a:lvl5pPr marL="2286000" lvl="4" indent="-317500">
              <a:lnSpc>
                <a:spcPct val="100000"/>
              </a:lnSpc>
              <a:spcBef>
                <a:spcPts val="0"/>
              </a:spcBef>
              <a:spcAft>
                <a:spcPts val="0"/>
              </a:spcAft>
              <a:buClr>
                <a:schemeClr val="dk2"/>
              </a:buClr>
              <a:buSzPts val="1400"/>
              <a:buFont typeface="Catamaran"/>
              <a:buChar char="○"/>
              <a:defRPr>
                <a:solidFill>
                  <a:schemeClr val="dk2"/>
                </a:solidFill>
                <a:latin typeface="Catamaran"/>
                <a:ea typeface="Catamaran"/>
                <a:cs typeface="Catamaran"/>
                <a:sym typeface="Catamaran"/>
              </a:defRPr>
            </a:lvl5pPr>
            <a:lvl6pPr marL="2743200" lvl="5" indent="-317500">
              <a:lnSpc>
                <a:spcPct val="100000"/>
              </a:lnSpc>
              <a:spcBef>
                <a:spcPts val="0"/>
              </a:spcBef>
              <a:spcAft>
                <a:spcPts val="0"/>
              </a:spcAft>
              <a:buClr>
                <a:schemeClr val="dk2"/>
              </a:buClr>
              <a:buSzPts val="1400"/>
              <a:buFont typeface="Catamaran"/>
              <a:buChar char="■"/>
              <a:defRPr>
                <a:solidFill>
                  <a:schemeClr val="dk2"/>
                </a:solidFill>
                <a:latin typeface="Catamaran"/>
                <a:ea typeface="Catamaran"/>
                <a:cs typeface="Catamaran"/>
                <a:sym typeface="Catamaran"/>
              </a:defRPr>
            </a:lvl6pPr>
            <a:lvl7pPr marL="3200400" lvl="6" indent="-317500">
              <a:lnSpc>
                <a:spcPct val="100000"/>
              </a:lnSpc>
              <a:spcBef>
                <a:spcPts val="0"/>
              </a:spcBef>
              <a:spcAft>
                <a:spcPts val="0"/>
              </a:spcAft>
              <a:buClr>
                <a:schemeClr val="dk2"/>
              </a:buClr>
              <a:buSzPts val="1400"/>
              <a:buFont typeface="Catamaran"/>
              <a:buChar char="●"/>
              <a:defRPr>
                <a:solidFill>
                  <a:schemeClr val="dk2"/>
                </a:solidFill>
                <a:latin typeface="Catamaran"/>
                <a:ea typeface="Catamaran"/>
                <a:cs typeface="Catamaran"/>
                <a:sym typeface="Catamaran"/>
              </a:defRPr>
            </a:lvl7pPr>
            <a:lvl8pPr marL="3657600" lvl="7" indent="-317500">
              <a:lnSpc>
                <a:spcPct val="100000"/>
              </a:lnSpc>
              <a:spcBef>
                <a:spcPts val="0"/>
              </a:spcBef>
              <a:spcAft>
                <a:spcPts val="0"/>
              </a:spcAft>
              <a:buClr>
                <a:schemeClr val="dk2"/>
              </a:buClr>
              <a:buSzPts val="1400"/>
              <a:buFont typeface="Catamaran"/>
              <a:buChar char="○"/>
              <a:defRPr>
                <a:solidFill>
                  <a:schemeClr val="dk2"/>
                </a:solidFill>
                <a:latin typeface="Catamaran"/>
                <a:ea typeface="Catamaran"/>
                <a:cs typeface="Catamaran"/>
                <a:sym typeface="Catamaran"/>
              </a:defRPr>
            </a:lvl8pPr>
            <a:lvl9pPr marL="4114800" lvl="8" indent="-317500">
              <a:lnSpc>
                <a:spcPct val="100000"/>
              </a:lnSpc>
              <a:spcBef>
                <a:spcPts val="0"/>
              </a:spcBef>
              <a:spcAft>
                <a:spcPts val="0"/>
              </a:spcAft>
              <a:buClr>
                <a:schemeClr val="dk2"/>
              </a:buClr>
              <a:buSzPts val="1400"/>
              <a:buFont typeface="Catamaran"/>
              <a:buChar char="■"/>
              <a:defRPr>
                <a:solidFill>
                  <a:schemeClr val="dk2"/>
                </a:solidFill>
                <a:latin typeface="Catamaran"/>
                <a:ea typeface="Catamaran"/>
                <a:cs typeface="Catamaran"/>
                <a:sym typeface="Catamaran"/>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accent5"/>
                </a:solidFill>
              </a:defRPr>
            </a:lvl1pPr>
            <a:lvl2pPr lvl="1" algn="r">
              <a:buNone/>
              <a:defRPr sz="1000">
                <a:solidFill>
                  <a:schemeClr val="accent5"/>
                </a:solidFill>
              </a:defRPr>
            </a:lvl2pPr>
            <a:lvl3pPr lvl="2" algn="r">
              <a:buNone/>
              <a:defRPr sz="1000">
                <a:solidFill>
                  <a:schemeClr val="accent5"/>
                </a:solidFill>
              </a:defRPr>
            </a:lvl3pPr>
            <a:lvl4pPr lvl="3" algn="r">
              <a:buNone/>
              <a:defRPr sz="1000">
                <a:solidFill>
                  <a:schemeClr val="accent5"/>
                </a:solidFill>
              </a:defRPr>
            </a:lvl4pPr>
            <a:lvl5pPr lvl="4" algn="r">
              <a:buNone/>
              <a:defRPr sz="1000">
                <a:solidFill>
                  <a:schemeClr val="accent5"/>
                </a:solidFill>
              </a:defRPr>
            </a:lvl5pPr>
            <a:lvl6pPr lvl="5" algn="r">
              <a:buNone/>
              <a:defRPr sz="1000">
                <a:solidFill>
                  <a:schemeClr val="accent5"/>
                </a:solidFill>
              </a:defRPr>
            </a:lvl6pPr>
            <a:lvl7pPr lvl="6" algn="r">
              <a:buNone/>
              <a:defRPr sz="1000">
                <a:solidFill>
                  <a:schemeClr val="accent5"/>
                </a:solidFill>
              </a:defRPr>
            </a:lvl7pPr>
            <a:lvl8pPr lvl="7" algn="r">
              <a:buNone/>
              <a:defRPr sz="1000">
                <a:solidFill>
                  <a:schemeClr val="accent5"/>
                </a:solidFill>
              </a:defRPr>
            </a:lvl8pPr>
            <a:lvl9pPr lvl="8" algn="r">
              <a:buNone/>
              <a:defRPr sz="1000">
                <a:solidFill>
                  <a:schemeClr val="accent5"/>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5"/>
        </a:solidFill>
        <a:effectLst/>
      </p:bgPr>
    </p:bg>
    <p:spTree>
      <p:nvGrpSpPr>
        <p:cNvPr id="1" name="Shape 1376"/>
        <p:cNvGrpSpPr/>
        <p:nvPr/>
      </p:nvGrpSpPr>
      <p:grpSpPr>
        <a:xfrm>
          <a:off x="0" y="0"/>
          <a:ext cx="0" cy="0"/>
          <a:chOff x="0" y="0"/>
          <a:chExt cx="0" cy="0"/>
        </a:xfrm>
      </p:grpSpPr>
      <p:sp>
        <p:nvSpPr>
          <p:cNvPr id="1377" name="Google Shape;1377;p4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accent3"/>
              </a:buClr>
              <a:buSzPts val="3000"/>
              <a:buFont typeface="Chivo Black"/>
              <a:buNone/>
              <a:defRPr sz="3000" b="0" i="0" u="none" strike="noStrike" cap="none">
                <a:solidFill>
                  <a:schemeClr val="accent3"/>
                </a:solidFill>
                <a:latin typeface="Chivo Black"/>
                <a:ea typeface="Chivo Black"/>
                <a:cs typeface="Chivo Black"/>
                <a:sym typeface="Chivo Black"/>
              </a:defRPr>
            </a:lvl1pPr>
            <a:lvl2pPr marR="0" lvl="1" algn="l" rtl="0">
              <a:lnSpc>
                <a:spcPct val="100000"/>
              </a:lnSpc>
              <a:spcBef>
                <a:spcPts val="0"/>
              </a:spcBef>
              <a:spcAft>
                <a:spcPts val="0"/>
              </a:spcAft>
              <a:buClr>
                <a:schemeClr val="accent3"/>
              </a:buClr>
              <a:buSzPts val="3000"/>
              <a:buFont typeface="Chivo Black"/>
              <a:buNone/>
              <a:defRPr sz="3000" b="0" i="0" u="none" strike="noStrike" cap="none">
                <a:solidFill>
                  <a:schemeClr val="accent3"/>
                </a:solidFill>
                <a:latin typeface="Chivo Black"/>
                <a:ea typeface="Chivo Black"/>
                <a:cs typeface="Chivo Black"/>
                <a:sym typeface="Chivo Black"/>
              </a:defRPr>
            </a:lvl2pPr>
            <a:lvl3pPr marR="0" lvl="2" algn="l" rtl="0">
              <a:lnSpc>
                <a:spcPct val="100000"/>
              </a:lnSpc>
              <a:spcBef>
                <a:spcPts val="0"/>
              </a:spcBef>
              <a:spcAft>
                <a:spcPts val="0"/>
              </a:spcAft>
              <a:buClr>
                <a:schemeClr val="accent3"/>
              </a:buClr>
              <a:buSzPts val="3000"/>
              <a:buFont typeface="Chivo Black"/>
              <a:buNone/>
              <a:defRPr sz="3000" b="0" i="0" u="none" strike="noStrike" cap="none">
                <a:solidFill>
                  <a:schemeClr val="accent3"/>
                </a:solidFill>
                <a:latin typeface="Chivo Black"/>
                <a:ea typeface="Chivo Black"/>
                <a:cs typeface="Chivo Black"/>
                <a:sym typeface="Chivo Black"/>
              </a:defRPr>
            </a:lvl3pPr>
            <a:lvl4pPr marR="0" lvl="3" algn="l" rtl="0">
              <a:lnSpc>
                <a:spcPct val="100000"/>
              </a:lnSpc>
              <a:spcBef>
                <a:spcPts val="0"/>
              </a:spcBef>
              <a:spcAft>
                <a:spcPts val="0"/>
              </a:spcAft>
              <a:buClr>
                <a:schemeClr val="accent3"/>
              </a:buClr>
              <a:buSzPts val="3000"/>
              <a:buFont typeface="Chivo Black"/>
              <a:buNone/>
              <a:defRPr sz="3000" b="0" i="0" u="none" strike="noStrike" cap="none">
                <a:solidFill>
                  <a:schemeClr val="accent3"/>
                </a:solidFill>
                <a:latin typeface="Chivo Black"/>
                <a:ea typeface="Chivo Black"/>
                <a:cs typeface="Chivo Black"/>
                <a:sym typeface="Chivo Black"/>
              </a:defRPr>
            </a:lvl4pPr>
            <a:lvl5pPr marR="0" lvl="4" algn="l" rtl="0">
              <a:lnSpc>
                <a:spcPct val="100000"/>
              </a:lnSpc>
              <a:spcBef>
                <a:spcPts val="0"/>
              </a:spcBef>
              <a:spcAft>
                <a:spcPts val="0"/>
              </a:spcAft>
              <a:buClr>
                <a:schemeClr val="accent3"/>
              </a:buClr>
              <a:buSzPts val="3000"/>
              <a:buFont typeface="Chivo Black"/>
              <a:buNone/>
              <a:defRPr sz="3000" b="0" i="0" u="none" strike="noStrike" cap="none">
                <a:solidFill>
                  <a:schemeClr val="accent3"/>
                </a:solidFill>
                <a:latin typeface="Chivo Black"/>
                <a:ea typeface="Chivo Black"/>
                <a:cs typeface="Chivo Black"/>
                <a:sym typeface="Chivo Black"/>
              </a:defRPr>
            </a:lvl5pPr>
            <a:lvl6pPr marR="0" lvl="5" algn="l" rtl="0">
              <a:lnSpc>
                <a:spcPct val="100000"/>
              </a:lnSpc>
              <a:spcBef>
                <a:spcPts val="0"/>
              </a:spcBef>
              <a:spcAft>
                <a:spcPts val="0"/>
              </a:spcAft>
              <a:buClr>
                <a:schemeClr val="accent3"/>
              </a:buClr>
              <a:buSzPts val="3000"/>
              <a:buFont typeface="Chivo Black"/>
              <a:buNone/>
              <a:defRPr sz="3000" b="0" i="0" u="none" strike="noStrike" cap="none">
                <a:solidFill>
                  <a:schemeClr val="accent3"/>
                </a:solidFill>
                <a:latin typeface="Chivo Black"/>
                <a:ea typeface="Chivo Black"/>
                <a:cs typeface="Chivo Black"/>
                <a:sym typeface="Chivo Black"/>
              </a:defRPr>
            </a:lvl6pPr>
            <a:lvl7pPr marR="0" lvl="6" algn="l" rtl="0">
              <a:lnSpc>
                <a:spcPct val="100000"/>
              </a:lnSpc>
              <a:spcBef>
                <a:spcPts val="0"/>
              </a:spcBef>
              <a:spcAft>
                <a:spcPts val="0"/>
              </a:spcAft>
              <a:buClr>
                <a:schemeClr val="accent3"/>
              </a:buClr>
              <a:buSzPts val="3000"/>
              <a:buFont typeface="Chivo Black"/>
              <a:buNone/>
              <a:defRPr sz="3000" b="0" i="0" u="none" strike="noStrike" cap="none">
                <a:solidFill>
                  <a:schemeClr val="accent3"/>
                </a:solidFill>
                <a:latin typeface="Chivo Black"/>
                <a:ea typeface="Chivo Black"/>
                <a:cs typeface="Chivo Black"/>
                <a:sym typeface="Chivo Black"/>
              </a:defRPr>
            </a:lvl7pPr>
            <a:lvl8pPr marR="0" lvl="7" algn="l" rtl="0">
              <a:lnSpc>
                <a:spcPct val="100000"/>
              </a:lnSpc>
              <a:spcBef>
                <a:spcPts val="0"/>
              </a:spcBef>
              <a:spcAft>
                <a:spcPts val="0"/>
              </a:spcAft>
              <a:buClr>
                <a:schemeClr val="accent3"/>
              </a:buClr>
              <a:buSzPts val="3000"/>
              <a:buFont typeface="Chivo Black"/>
              <a:buNone/>
              <a:defRPr sz="3000" b="0" i="0" u="none" strike="noStrike" cap="none">
                <a:solidFill>
                  <a:schemeClr val="accent3"/>
                </a:solidFill>
                <a:latin typeface="Chivo Black"/>
                <a:ea typeface="Chivo Black"/>
                <a:cs typeface="Chivo Black"/>
                <a:sym typeface="Chivo Black"/>
              </a:defRPr>
            </a:lvl8pPr>
            <a:lvl9pPr marR="0" lvl="8" algn="l" rtl="0">
              <a:lnSpc>
                <a:spcPct val="100000"/>
              </a:lnSpc>
              <a:spcBef>
                <a:spcPts val="0"/>
              </a:spcBef>
              <a:spcAft>
                <a:spcPts val="0"/>
              </a:spcAft>
              <a:buClr>
                <a:schemeClr val="accent3"/>
              </a:buClr>
              <a:buSzPts val="3000"/>
              <a:buFont typeface="Chivo Black"/>
              <a:buNone/>
              <a:defRPr sz="3000" b="0" i="0" u="none" strike="noStrike" cap="none">
                <a:solidFill>
                  <a:schemeClr val="accent3"/>
                </a:solidFill>
                <a:latin typeface="Chivo Black"/>
                <a:ea typeface="Chivo Black"/>
                <a:cs typeface="Chivo Black"/>
                <a:sym typeface="Chivo Black"/>
              </a:defRPr>
            </a:lvl9pPr>
          </a:lstStyle>
          <a:p>
            <a:endParaRPr/>
          </a:p>
        </p:txBody>
      </p:sp>
      <p:sp>
        <p:nvSpPr>
          <p:cNvPr id="1378" name="Google Shape;1378;p4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00000"/>
              </a:lnSpc>
              <a:spcBef>
                <a:spcPts val="0"/>
              </a:spcBef>
              <a:spcAft>
                <a:spcPts val="0"/>
              </a:spcAft>
              <a:buClr>
                <a:schemeClr val="dk2"/>
              </a:buClr>
              <a:buSzPts val="1800"/>
              <a:buFont typeface="Catamaran"/>
              <a:buChar char="●"/>
              <a:defRPr sz="1800" b="0" i="0" u="none" strike="noStrike" cap="none">
                <a:solidFill>
                  <a:schemeClr val="dk2"/>
                </a:solidFill>
                <a:latin typeface="Catamaran"/>
                <a:ea typeface="Catamaran"/>
                <a:cs typeface="Catamaran"/>
                <a:sym typeface="Catamaran"/>
              </a:defRPr>
            </a:lvl1pPr>
            <a:lvl2pPr marL="914400" marR="0" lvl="1" indent="-317500" algn="l" rtl="0">
              <a:lnSpc>
                <a:spcPct val="100000"/>
              </a:lnSpc>
              <a:spcBef>
                <a:spcPts val="0"/>
              </a:spcBef>
              <a:spcAft>
                <a:spcPts val="0"/>
              </a:spcAft>
              <a:buClr>
                <a:schemeClr val="dk2"/>
              </a:buClr>
              <a:buSzPts val="1400"/>
              <a:buFont typeface="Catamaran"/>
              <a:buChar char="○"/>
              <a:defRPr sz="1400" b="0" i="0" u="none" strike="noStrike" cap="none">
                <a:solidFill>
                  <a:schemeClr val="dk2"/>
                </a:solidFill>
                <a:latin typeface="Catamaran"/>
                <a:ea typeface="Catamaran"/>
                <a:cs typeface="Catamaran"/>
                <a:sym typeface="Catamaran"/>
              </a:defRPr>
            </a:lvl2pPr>
            <a:lvl3pPr marL="1371600" marR="0" lvl="2" indent="-317500" algn="l" rtl="0">
              <a:lnSpc>
                <a:spcPct val="100000"/>
              </a:lnSpc>
              <a:spcBef>
                <a:spcPts val="0"/>
              </a:spcBef>
              <a:spcAft>
                <a:spcPts val="0"/>
              </a:spcAft>
              <a:buClr>
                <a:schemeClr val="dk2"/>
              </a:buClr>
              <a:buSzPts val="1400"/>
              <a:buFont typeface="Catamaran"/>
              <a:buChar char="■"/>
              <a:defRPr sz="1400" b="0" i="0" u="none" strike="noStrike" cap="none">
                <a:solidFill>
                  <a:schemeClr val="dk2"/>
                </a:solidFill>
                <a:latin typeface="Catamaran"/>
                <a:ea typeface="Catamaran"/>
                <a:cs typeface="Catamaran"/>
                <a:sym typeface="Catamaran"/>
              </a:defRPr>
            </a:lvl3pPr>
            <a:lvl4pPr marL="1828800" marR="0" lvl="3" indent="-317500" algn="l" rtl="0">
              <a:lnSpc>
                <a:spcPct val="100000"/>
              </a:lnSpc>
              <a:spcBef>
                <a:spcPts val="0"/>
              </a:spcBef>
              <a:spcAft>
                <a:spcPts val="0"/>
              </a:spcAft>
              <a:buClr>
                <a:schemeClr val="dk2"/>
              </a:buClr>
              <a:buSzPts val="1400"/>
              <a:buFont typeface="Catamaran"/>
              <a:buChar char="●"/>
              <a:defRPr sz="1400" b="0" i="0" u="none" strike="noStrike" cap="none">
                <a:solidFill>
                  <a:schemeClr val="dk2"/>
                </a:solidFill>
                <a:latin typeface="Catamaran"/>
                <a:ea typeface="Catamaran"/>
                <a:cs typeface="Catamaran"/>
                <a:sym typeface="Catamaran"/>
              </a:defRPr>
            </a:lvl4pPr>
            <a:lvl5pPr marL="2286000" marR="0" lvl="4" indent="-317500" algn="l" rtl="0">
              <a:lnSpc>
                <a:spcPct val="100000"/>
              </a:lnSpc>
              <a:spcBef>
                <a:spcPts val="0"/>
              </a:spcBef>
              <a:spcAft>
                <a:spcPts val="0"/>
              </a:spcAft>
              <a:buClr>
                <a:schemeClr val="dk2"/>
              </a:buClr>
              <a:buSzPts val="1400"/>
              <a:buFont typeface="Catamaran"/>
              <a:buChar char="○"/>
              <a:defRPr sz="1400" b="0" i="0" u="none" strike="noStrike" cap="none">
                <a:solidFill>
                  <a:schemeClr val="dk2"/>
                </a:solidFill>
                <a:latin typeface="Catamaran"/>
                <a:ea typeface="Catamaran"/>
                <a:cs typeface="Catamaran"/>
                <a:sym typeface="Catamaran"/>
              </a:defRPr>
            </a:lvl5pPr>
            <a:lvl6pPr marL="2743200" marR="0" lvl="5" indent="-317500" algn="l" rtl="0">
              <a:lnSpc>
                <a:spcPct val="100000"/>
              </a:lnSpc>
              <a:spcBef>
                <a:spcPts val="0"/>
              </a:spcBef>
              <a:spcAft>
                <a:spcPts val="0"/>
              </a:spcAft>
              <a:buClr>
                <a:schemeClr val="dk2"/>
              </a:buClr>
              <a:buSzPts val="1400"/>
              <a:buFont typeface="Catamaran"/>
              <a:buChar char="■"/>
              <a:defRPr sz="1400" b="0" i="0" u="none" strike="noStrike" cap="none">
                <a:solidFill>
                  <a:schemeClr val="dk2"/>
                </a:solidFill>
                <a:latin typeface="Catamaran"/>
                <a:ea typeface="Catamaran"/>
                <a:cs typeface="Catamaran"/>
                <a:sym typeface="Catamaran"/>
              </a:defRPr>
            </a:lvl6pPr>
            <a:lvl7pPr marL="3200400" marR="0" lvl="6" indent="-317500" algn="l" rtl="0">
              <a:lnSpc>
                <a:spcPct val="100000"/>
              </a:lnSpc>
              <a:spcBef>
                <a:spcPts val="0"/>
              </a:spcBef>
              <a:spcAft>
                <a:spcPts val="0"/>
              </a:spcAft>
              <a:buClr>
                <a:schemeClr val="dk2"/>
              </a:buClr>
              <a:buSzPts val="1400"/>
              <a:buFont typeface="Catamaran"/>
              <a:buChar char="●"/>
              <a:defRPr sz="1400" b="0" i="0" u="none" strike="noStrike" cap="none">
                <a:solidFill>
                  <a:schemeClr val="dk2"/>
                </a:solidFill>
                <a:latin typeface="Catamaran"/>
                <a:ea typeface="Catamaran"/>
                <a:cs typeface="Catamaran"/>
                <a:sym typeface="Catamaran"/>
              </a:defRPr>
            </a:lvl7pPr>
            <a:lvl8pPr marL="3657600" marR="0" lvl="7" indent="-317500" algn="l" rtl="0">
              <a:lnSpc>
                <a:spcPct val="100000"/>
              </a:lnSpc>
              <a:spcBef>
                <a:spcPts val="0"/>
              </a:spcBef>
              <a:spcAft>
                <a:spcPts val="0"/>
              </a:spcAft>
              <a:buClr>
                <a:schemeClr val="dk2"/>
              </a:buClr>
              <a:buSzPts val="1400"/>
              <a:buFont typeface="Catamaran"/>
              <a:buChar char="○"/>
              <a:defRPr sz="1400" b="0" i="0" u="none" strike="noStrike" cap="none">
                <a:solidFill>
                  <a:schemeClr val="dk2"/>
                </a:solidFill>
                <a:latin typeface="Catamaran"/>
                <a:ea typeface="Catamaran"/>
                <a:cs typeface="Catamaran"/>
                <a:sym typeface="Catamaran"/>
              </a:defRPr>
            </a:lvl8pPr>
            <a:lvl9pPr marL="4114800" marR="0" lvl="8" indent="-317500" algn="l" rtl="0">
              <a:lnSpc>
                <a:spcPct val="100000"/>
              </a:lnSpc>
              <a:spcBef>
                <a:spcPts val="0"/>
              </a:spcBef>
              <a:spcAft>
                <a:spcPts val="0"/>
              </a:spcAft>
              <a:buClr>
                <a:schemeClr val="dk2"/>
              </a:buClr>
              <a:buSzPts val="1400"/>
              <a:buFont typeface="Catamaran"/>
              <a:buChar char="■"/>
              <a:defRPr sz="1400" b="0" i="0" u="none" strike="noStrike" cap="none">
                <a:solidFill>
                  <a:schemeClr val="dk2"/>
                </a:solidFill>
                <a:latin typeface="Catamaran"/>
                <a:ea typeface="Catamaran"/>
                <a:cs typeface="Catamaran"/>
                <a:sym typeface="Catamaran"/>
              </a:defRPr>
            </a:lvl9pPr>
          </a:lstStyle>
          <a:p>
            <a:endParaRPr/>
          </a:p>
        </p:txBody>
      </p:sp>
      <p:sp>
        <p:nvSpPr>
          <p:cNvPr id="1379" name="Google Shape;1379;p4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accent5"/>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accent5"/>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accent5"/>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accent5"/>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accent5"/>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accent5"/>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accent5"/>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accent5"/>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accent5"/>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 id="2147483700" r:id="rId14"/>
    <p:sldLayoutId id="2147483701" r:id="rId15"/>
    <p:sldLayoutId id="2147483702" r:id="rId16"/>
    <p:sldLayoutId id="2147483703" r:id="rId17"/>
    <p:sldLayoutId id="2147483704" r:id="rId18"/>
    <p:sldLayoutId id="2147483705" r:id="rId19"/>
    <p:sldLayoutId id="2147483706" r:id="rId20"/>
    <p:sldLayoutId id="2147483707" r:id="rId21"/>
    <p:sldLayoutId id="2147483708" r:id="rId22"/>
    <p:sldLayoutId id="2147483709" r:id="rId23"/>
    <p:sldLayoutId id="2147483710" r:id="rId24"/>
    <p:sldLayoutId id="2147483711" r:id="rId25"/>
    <p:sldLayoutId id="2147483712" r:id="rId26"/>
    <p:sldLayoutId id="2147483713" r:id="rId27"/>
    <p:sldLayoutId id="2147483714" r:id="rId28"/>
    <p:sldLayoutId id="2147483715" r:id="rId29"/>
    <p:sldLayoutId id="2147483716" r:id="rId30"/>
    <p:sldLayoutId id="2147483717" r:id="rId31"/>
    <p:sldLayoutId id="2147483718" r:id="rId32"/>
    <p:sldLayoutId id="2147483719" r:id="rId33"/>
    <p:sldLayoutId id="2147483720" r:id="rId34"/>
    <p:sldLayoutId id="2147483721" r:id="rId35"/>
    <p:sldLayoutId id="2147483722" r:id="rId36"/>
    <p:sldLayoutId id="2147483723" r:id="rId37"/>
    <p:sldLayoutId id="2147483724" r:id="rId3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18.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18.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26.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1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11.xml"/><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5.xml"/><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5.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3.xml"/><Relationship Id="rId1" Type="http://schemas.openxmlformats.org/officeDocument/2006/relationships/slideLayout" Target="../slideLayouts/slideLayout2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6.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5.xml"/><Relationship Id="rId1" Type="http://schemas.openxmlformats.org/officeDocument/2006/relationships/slideLayout" Target="../slideLayouts/slideLayout2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6.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7.xml"/><Relationship Id="rId1" Type="http://schemas.openxmlformats.org/officeDocument/2006/relationships/slideLayout" Target="../slideLayouts/slideLayout2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6.xml"/></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9.xml"/><Relationship Id="rId1" Type="http://schemas.openxmlformats.org/officeDocument/2006/relationships/slideLayout" Target="../slideLayouts/slideLayout2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5.xml"/></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2.xml"/><Relationship Id="rId1" Type="http://schemas.openxmlformats.org/officeDocument/2006/relationships/slideLayout" Target="../slideLayouts/slideLayout52.xml"/></Relationships>
</file>

<file path=ppt/slides/_rels/slide3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3.xml"/><Relationship Id="rId1" Type="http://schemas.openxmlformats.org/officeDocument/2006/relationships/slideLayout" Target="../slideLayouts/slideLayout5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3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4.xml"/><Relationship Id="rId1" Type="http://schemas.openxmlformats.org/officeDocument/2006/relationships/slideLayout" Target="../slideLayouts/slideLayout67.xml"/><Relationship Id="rId4" Type="http://schemas.openxmlformats.org/officeDocument/2006/relationships/image" Target="../media/image30.png"/></Relationships>
</file>

<file path=ppt/slides/_rels/slide3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5.xml"/><Relationship Id="rId1" Type="http://schemas.openxmlformats.org/officeDocument/2006/relationships/slideLayout" Target="../slideLayouts/slideLayout52.xml"/><Relationship Id="rId5" Type="http://schemas.openxmlformats.org/officeDocument/2006/relationships/image" Target="../media/image38.png"/><Relationship Id="rId4" Type="http://schemas.openxmlformats.org/officeDocument/2006/relationships/hyperlink" Target="https://www.cdc.gov/mosquitoes/about/life-cycles/culex.html"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6.xml"/><Relationship Id="rId1" Type="http://schemas.openxmlformats.org/officeDocument/2006/relationships/slideLayout" Target="../slideLayouts/slideLayout67.xml"/><Relationship Id="rId4" Type="http://schemas.openxmlformats.org/officeDocument/2006/relationships/image" Target="../media/image40.png"/></Relationships>
</file>

<file path=ppt/slides/_rels/slide3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7.xml"/><Relationship Id="rId1" Type="http://schemas.openxmlformats.org/officeDocument/2006/relationships/slideLayout" Target="../slideLayouts/slideLayout67.xml"/></Relationships>
</file>

<file path=ppt/slides/_rels/slide3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8.xml"/><Relationship Id="rId1" Type="http://schemas.openxmlformats.org/officeDocument/2006/relationships/slideLayout" Target="../slideLayouts/slideLayout6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6.xml"/></Relationships>
</file>

<file path=ppt/slides/_rels/slide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xml"/><Relationship Id="rId1" Type="http://schemas.openxmlformats.org/officeDocument/2006/relationships/slideLayout" Target="../slideLayouts/slideLayout24.xml"/><Relationship Id="rId5" Type="http://schemas.openxmlformats.org/officeDocument/2006/relationships/image" Target="../media/image3.png"/><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5.xml"/></Relationships>
</file>

<file path=ppt/slides/_rels/slide4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1.xml"/><Relationship Id="rId1" Type="http://schemas.openxmlformats.org/officeDocument/2006/relationships/slideLayout" Target="../slideLayouts/slideLayout25.xml"/></Relationships>
</file>

<file path=ppt/slides/_rels/slide4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2.xml"/><Relationship Id="rId1" Type="http://schemas.openxmlformats.org/officeDocument/2006/relationships/slideLayout" Target="../slideLayouts/slideLayout5.xml"/><Relationship Id="rId4" Type="http://schemas.openxmlformats.org/officeDocument/2006/relationships/image" Target="../media/image44.png"/></Relationships>
</file>

<file path=ppt/slides/_rels/slide4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9.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Shape 2713"/>
        <p:cNvGrpSpPr/>
        <p:nvPr/>
      </p:nvGrpSpPr>
      <p:grpSpPr>
        <a:xfrm>
          <a:off x="0" y="0"/>
          <a:ext cx="0" cy="0"/>
          <a:chOff x="0" y="0"/>
          <a:chExt cx="0" cy="0"/>
        </a:xfrm>
      </p:grpSpPr>
      <p:sp>
        <p:nvSpPr>
          <p:cNvPr id="2714" name="Google Shape;2714;p80"/>
          <p:cNvSpPr txBox="1">
            <a:spLocks noGrp="1"/>
          </p:cNvSpPr>
          <p:nvPr>
            <p:ph type="ctrTitle"/>
          </p:nvPr>
        </p:nvSpPr>
        <p:spPr>
          <a:xfrm flipH="1">
            <a:off x="1840550" y="975150"/>
            <a:ext cx="7066200" cy="3193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West Nile</a:t>
            </a:r>
            <a:r>
              <a:rPr lang="en">
                <a:solidFill>
                  <a:schemeClr val="accent4"/>
                </a:solidFill>
              </a:rPr>
              <a:t> </a:t>
            </a:r>
            <a:r>
              <a:rPr lang="en">
                <a:solidFill>
                  <a:srgbClr val="CC0000"/>
                </a:solidFill>
              </a:rPr>
              <a:t>Virus</a:t>
            </a:r>
            <a:endParaRPr>
              <a:solidFill>
                <a:srgbClr val="CC0000"/>
              </a:solidFill>
            </a:endParaRPr>
          </a:p>
          <a:p>
            <a:pPr marL="0" lvl="0" indent="0" algn="r" rtl="0">
              <a:spcBef>
                <a:spcPts val="0"/>
              </a:spcBef>
              <a:spcAft>
                <a:spcPts val="0"/>
              </a:spcAft>
              <a:buNone/>
            </a:pPr>
            <a:r>
              <a:rPr lang="en"/>
              <a:t>In Chicago</a:t>
            </a:r>
            <a:endParaRPr/>
          </a:p>
        </p:txBody>
      </p:sp>
      <p:sp>
        <p:nvSpPr>
          <p:cNvPr id="2715" name="Google Shape;2715;p80"/>
          <p:cNvSpPr txBox="1">
            <a:spLocks noGrp="1"/>
          </p:cNvSpPr>
          <p:nvPr>
            <p:ph type="subTitle" idx="1"/>
          </p:nvPr>
        </p:nvSpPr>
        <p:spPr>
          <a:xfrm flipH="1">
            <a:off x="4727650" y="3459038"/>
            <a:ext cx="3930600" cy="1629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u="sng"/>
              <a:t>5pm Disease and Treatment Agency</a:t>
            </a:r>
            <a:endParaRPr b="1" u="sng"/>
          </a:p>
          <a:p>
            <a:pPr marL="0" lvl="0" indent="0" algn="l" rtl="0">
              <a:spcBef>
                <a:spcPts val="0"/>
              </a:spcBef>
              <a:spcAft>
                <a:spcPts val="0"/>
              </a:spcAft>
              <a:buNone/>
            </a:pPr>
            <a:r>
              <a:rPr lang="en" b="1"/>
              <a:t>By: Adriel Chen</a:t>
            </a:r>
            <a:endParaRPr b="1"/>
          </a:p>
          <a:p>
            <a:pPr marL="0" lvl="0" indent="0" algn="l" rtl="0">
              <a:spcBef>
                <a:spcPts val="0"/>
              </a:spcBef>
              <a:spcAft>
                <a:spcPts val="0"/>
              </a:spcAft>
              <a:buNone/>
            </a:pPr>
            <a:r>
              <a:rPr lang="en" b="1"/>
              <a:t>       Andrew Chia</a:t>
            </a:r>
            <a:endParaRPr b="1"/>
          </a:p>
          <a:p>
            <a:pPr marL="0" lvl="0" indent="0" algn="l" rtl="0">
              <a:spcBef>
                <a:spcPts val="0"/>
              </a:spcBef>
              <a:spcAft>
                <a:spcPts val="0"/>
              </a:spcAft>
              <a:buNone/>
            </a:pPr>
            <a:r>
              <a:rPr lang="en" b="1"/>
              <a:t>       Estebelle Khong</a:t>
            </a:r>
            <a:endParaRPr b="1"/>
          </a:p>
          <a:p>
            <a:pPr marL="0" lvl="0" indent="0" algn="l" rtl="0">
              <a:spcBef>
                <a:spcPts val="0"/>
              </a:spcBef>
              <a:spcAft>
                <a:spcPts val="0"/>
              </a:spcAft>
              <a:buNone/>
            </a:pPr>
            <a:r>
              <a:rPr lang="en" b="1"/>
              <a:t>       Tay Yi Li</a:t>
            </a:r>
            <a:endParaRPr b="1"/>
          </a:p>
        </p:txBody>
      </p:sp>
      <p:grpSp>
        <p:nvGrpSpPr>
          <p:cNvPr id="2716" name="Google Shape;2716;p80"/>
          <p:cNvGrpSpPr/>
          <p:nvPr/>
        </p:nvGrpSpPr>
        <p:grpSpPr>
          <a:xfrm flipH="1">
            <a:off x="397750" y="3012888"/>
            <a:ext cx="3869450" cy="1490625"/>
            <a:chOff x="4502750" y="2935750"/>
            <a:chExt cx="3869450" cy="1490625"/>
          </a:xfrm>
        </p:grpSpPr>
        <p:sp>
          <p:nvSpPr>
            <p:cNvPr id="2717" name="Google Shape;2717;p80"/>
            <p:cNvSpPr/>
            <p:nvPr/>
          </p:nvSpPr>
          <p:spPr>
            <a:xfrm>
              <a:off x="4502750" y="3408050"/>
              <a:ext cx="1275925" cy="1010750"/>
            </a:xfrm>
            <a:custGeom>
              <a:avLst/>
              <a:gdLst/>
              <a:ahLst/>
              <a:cxnLst/>
              <a:rect l="l" t="t" r="r" b="b"/>
              <a:pathLst>
                <a:path w="51037" h="40430" extrusionOk="0">
                  <a:moveTo>
                    <a:pt x="49970" y="1"/>
                  </a:moveTo>
                  <a:cubicBezTo>
                    <a:pt x="49970" y="1"/>
                    <a:pt x="40196" y="13644"/>
                    <a:pt x="38428" y="16446"/>
                  </a:cubicBezTo>
                  <a:cubicBezTo>
                    <a:pt x="36693" y="19248"/>
                    <a:pt x="32224" y="21182"/>
                    <a:pt x="33191" y="22417"/>
                  </a:cubicBezTo>
                  <a:cubicBezTo>
                    <a:pt x="33191" y="22417"/>
                    <a:pt x="11142" y="36760"/>
                    <a:pt x="10541" y="36794"/>
                  </a:cubicBezTo>
                  <a:cubicBezTo>
                    <a:pt x="9974" y="36827"/>
                    <a:pt x="3136" y="39529"/>
                    <a:pt x="3136" y="39529"/>
                  </a:cubicBezTo>
                  <a:lnTo>
                    <a:pt x="1" y="40429"/>
                  </a:lnTo>
                  <a:lnTo>
                    <a:pt x="3103" y="40129"/>
                  </a:lnTo>
                  <a:lnTo>
                    <a:pt x="10875" y="37361"/>
                  </a:lnTo>
                  <a:lnTo>
                    <a:pt x="33358" y="23417"/>
                  </a:lnTo>
                  <a:cubicBezTo>
                    <a:pt x="33358" y="23417"/>
                    <a:pt x="33649" y="23826"/>
                    <a:pt x="33936" y="23826"/>
                  </a:cubicBezTo>
                  <a:cubicBezTo>
                    <a:pt x="34025" y="23826"/>
                    <a:pt x="34113" y="23787"/>
                    <a:pt x="34192" y="23684"/>
                  </a:cubicBezTo>
                  <a:lnTo>
                    <a:pt x="51037" y="2002"/>
                  </a:lnTo>
                  <a:lnTo>
                    <a:pt x="49970"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80"/>
            <p:cNvSpPr/>
            <p:nvPr/>
          </p:nvSpPr>
          <p:spPr>
            <a:xfrm>
              <a:off x="6861925" y="3930925"/>
              <a:ext cx="1386025" cy="246875"/>
            </a:xfrm>
            <a:custGeom>
              <a:avLst/>
              <a:gdLst/>
              <a:ahLst/>
              <a:cxnLst/>
              <a:rect l="l" t="t" r="r" b="b"/>
              <a:pathLst>
                <a:path w="55441" h="9875" extrusionOk="0">
                  <a:moveTo>
                    <a:pt x="1" y="1"/>
                  </a:moveTo>
                  <a:lnTo>
                    <a:pt x="268" y="1502"/>
                  </a:lnTo>
                  <a:lnTo>
                    <a:pt x="23117" y="9007"/>
                  </a:lnTo>
                  <a:cubicBezTo>
                    <a:pt x="23177" y="9028"/>
                    <a:pt x="23229" y="9038"/>
                    <a:pt x="23273" y="9038"/>
                  </a:cubicBezTo>
                  <a:cubicBezTo>
                    <a:pt x="23576" y="9038"/>
                    <a:pt x="23551" y="8607"/>
                    <a:pt x="23551" y="8607"/>
                  </a:cubicBezTo>
                  <a:lnTo>
                    <a:pt x="23551" y="8607"/>
                  </a:lnTo>
                  <a:lnTo>
                    <a:pt x="46301" y="9874"/>
                  </a:lnTo>
                  <a:lnTo>
                    <a:pt x="53139" y="9107"/>
                  </a:lnTo>
                  <a:lnTo>
                    <a:pt x="55440" y="8340"/>
                  </a:lnTo>
                  <a:lnTo>
                    <a:pt x="52805" y="8740"/>
                  </a:lnTo>
                  <a:cubicBezTo>
                    <a:pt x="52805" y="8740"/>
                    <a:pt x="46668" y="9307"/>
                    <a:pt x="46267" y="9441"/>
                  </a:cubicBezTo>
                  <a:cubicBezTo>
                    <a:pt x="46250" y="9446"/>
                    <a:pt x="46197" y="9449"/>
                    <a:pt x="46111" y="9449"/>
                  </a:cubicBezTo>
                  <a:cubicBezTo>
                    <a:pt x="44055" y="9449"/>
                    <a:pt x="23151" y="7973"/>
                    <a:pt x="23151" y="7973"/>
                  </a:cubicBezTo>
                  <a:cubicBezTo>
                    <a:pt x="23217" y="6939"/>
                    <a:pt x="19115" y="7206"/>
                    <a:pt x="16446" y="6072"/>
                  </a:cubicBezTo>
                  <a:cubicBezTo>
                    <a:pt x="13777" y="4971"/>
                    <a:pt x="1" y="1"/>
                    <a:pt x="1"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80"/>
            <p:cNvSpPr/>
            <p:nvPr/>
          </p:nvSpPr>
          <p:spPr>
            <a:xfrm>
              <a:off x="5204925" y="3682600"/>
              <a:ext cx="815600" cy="655300"/>
            </a:xfrm>
            <a:custGeom>
              <a:avLst/>
              <a:gdLst/>
              <a:ahLst/>
              <a:cxnLst/>
              <a:rect l="l" t="t" r="r" b="b"/>
              <a:pathLst>
                <a:path w="32624" h="26212" extrusionOk="0">
                  <a:moveTo>
                    <a:pt x="29325" y="1"/>
                  </a:moveTo>
                  <a:cubicBezTo>
                    <a:pt x="28036" y="1"/>
                    <a:pt x="25318" y="860"/>
                    <a:pt x="25318" y="860"/>
                  </a:cubicBezTo>
                  <a:lnTo>
                    <a:pt x="26419" y="2261"/>
                  </a:lnTo>
                  <a:cubicBezTo>
                    <a:pt x="26419" y="2261"/>
                    <a:pt x="28800" y="1698"/>
                    <a:pt x="30114" y="1698"/>
                  </a:cubicBezTo>
                  <a:cubicBezTo>
                    <a:pt x="30580" y="1698"/>
                    <a:pt x="30912" y="1769"/>
                    <a:pt x="30956" y="1961"/>
                  </a:cubicBezTo>
                  <a:cubicBezTo>
                    <a:pt x="31089" y="2695"/>
                    <a:pt x="16712" y="6865"/>
                    <a:pt x="16712" y="6865"/>
                  </a:cubicBezTo>
                  <a:cubicBezTo>
                    <a:pt x="16712" y="6865"/>
                    <a:pt x="15711" y="7065"/>
                    <a:pt x="15278" y="7599"/>
                  </a:cubicBezTo>
                  <a:cubicBezTo>
                    <a:pt x="14844" y="8132"/>
                    <a:pt x="534" y="25745"/>
                    <a:pt x="534" y="25745"/>
                  </a:cubicBezTo>
                  <a:cubicBezTo>
                    <a:pt x="534" y="25745"/>
                    <a:pt x="0" y="25745"/>
                    <a:pt x="801" y="26212"/>
                  </a:cubicBezTo>
                  <a:cubicBezTo>
                    <a:pt x="801" y="26212"/>
                    <a:pt x="14911" y="9033"/>
                    <a:pt x="15645" y="8499"/>
                  </a:cubicBezTo>
                  <a:cubicBezTo>
                    <a:pt x="16345" y="7999"/>
                    <a:pt x="28654" y="4396"/>
                    <a:pt x="30489" y="3696"/>
                  </a:cubicBezTo>
                  <a:cubicBezTo>
                    <a:pt x="32290" y="3029"/>
                    <a:pt x="32457" y="2361"/>
                    <a:pt x="32557" y="1394"/>
                  </a:cubicBezTo>
                  <a:cubicBezTo>
                    <a:pt x="32624" y="427"/>
                    <a:pt x="30689" y="227"/>
                    <a:pt x="29655" y="26"/>
                  </a:cubicBezTo>
                  <a:cubicBezTo>
                    <a:pt x="29561" y="9"/>
                    <a:pt x="29449" y="1"/>
                    <a:pt x="29325"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80"/>
            <p:cNvSpPr/>
            <p:nvPr/>
          </p:nvSpPr>
          <p:spPr>
            <a:xfrm>
              <a:off x="5696925" y="2935750"/>
              <a:ext cx="479550" cy="540050"/>
            </a:xfrm>
            <a:custGeom>
              <a:avLst/>
              <a:gdLst/>
              <a:ahLst/>
              <a:cxnLst/>
              <a:rect l="l" t="t" r="r" b="b"/>
              <a:pathLst>
                <a:path w="19182" h="21602" extrusionOk="0">
                  <a:moveTo>
                    <a:pt x="11373" y="0"/>
                  </a:moveTo>
                  <a:cubicBezTo>
                    <a:pt x="10968" y="0"/>
                    <a:pt x="9908" y="913"/>
                    <a:pt x="9908" y="913"/>
                  </a:cubicBezTo>
                  <a:cubicBezTo>
                    <a:pt x="9908" y="913"/>
                    <a:pt x="1502" y="19026"/>
                    <a:pt x="1068" y="19626"/>
                  </a:cubicBezTo>
                  <a:cubicBezTo>
                    <a:pt x="601" y="20193"/>
                    <a:pt x="1" y="20694"/>
                    <a:pt x="435" y="20994"/>
                  </a:cubicBezTo>
                  <a:cubicBezTo>
                    <a:pt x="696" y="21195"/>
                    <a:pt x="1429" y="21602"/>
                    <a:pt x="2117" y="21602"/>
                  </a:cubicBezTo>
                  <a:cubicBezTo>
                    <a:pt x="2571" y="21602"/>
                    <a:pt x="3005" y="21425"/>
                    <a:pt x="3270" y="20894"/>
                  </a:cubicBezTo>
                  <a:cubicBezTo>
                    <a:pt x="3937" y="19526"/>
                    <a:pt x="11076" y="1614"/>
                    <a:pt x="11076" y="1614"/>
                  </a:cubicBezTo>
                  <a:lnTo>
                    <a:pt x="16012" y="11988"/>
                  </a:lnTo>
                  <a:lnTo>
                    <a:pt x="19181" y="10753"/>
                  </a:lnTo>
                  <a:cubicBezTo>
                    <a:pt x="19181" y="10753"/>
                    <a:pt x="11809" y="179"/>
                    <a:pt x="11442" y="12"/>
                  </a:cubicBezTo>
                  <a:cubicBezTo>
                    <a:pt x="11422" y="4"/>
                    <a:pt x="11399" y="0"/>
                    <a:pt x="11373"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80"/>
            <p:cNvSpPr/>
            <p:nvPr/>
          </p:nvSpPr>
          <p:spPr>
            <a:xfrm>
              <a:off x="5557675" y="3318725"/>
              <a:ext cx="982400" cy="1107650"/>
            </a:xfrm>
            <a:custGeom>
              <a:avLst/>
              <a:gdLst/>
              <a:ahLst/>
              <a:cxnLst/>
              <a:rect l="l" t="t" r="r" b="b"/>
              <a:pathLst>
                <a:path w="39296" h="44306" extrusionOk="0">
                  <a:moveTo>
                    <a:pt x="30754" y="0"/>
                  </a:moveTo>
                  <a:cubicBezTo>
                    <a:pt x="30335" y="0"/>
                    <a:pt x="29421" y="1639"/>
                    <a:pt x="29421" y="1639"/>
                  </a:cubicBezTo>
                  <a:cubicBezTo>
                    <a:pt x="29421" y="1639"/>
                    <a:pt x="25452" y="27724"/>
                    <a:pt x="25152" y="28591"/>
                  </a:cubicBezTo>
                  <a:cubicBezTo>
                    <a:pt x="25118" y="28658"/>
                    <a:pt x="25085" y="28758"/>
                    <a:pt x="25052" y="28825"/>
                  </a:cubicBezTo>
                  <a:cubicBezTo>
                    <a:pt x="23350" y="30393"/>
                    <a:pt x="14544" y="38499"/>
                    <a:pt x="13243" y="39366"/>
                  </a:cubicBezTo>
                  <a:cubicBezTo>
                    <a:pt x="11775" y="40333"/>
                    <a:pt x="4804" y="43502"/>
                    <a:pt x="4570" y="43502"/>
                  </a:cubicBezTo>
                  <a:cubicBezTo>
                    <a:pt x="4337" y="43535"/>
                    <a:pt x="0" y="44103"/>
                    <a:pt x="0" y="44103"/>
                  </a:cubicBezTo>
                  <a:cubicBezTo>
                    <a:pt x="0" y="44103"/>
                    <a:pt x="2906" y="44306"/>
                    <a:pt x="4161" y="44306"/>
                  </a:cubicBezTo>
                  <a:cubicBezTo>
                    <a:pt x="4251" y="44306"/>
                    <a:pt x="4332" y="44305"/>
                    <a:pt x="4403" y="44303"/>
                  </a:cubicBezTo>
                  <a:cubicBezTo>
                    <a:pt x="5438" y="44236"/>
                    <a:pt x="12943" y="40367"/>
                    <a:pt x="13743" y="40233"/>
                  </a:cubicBezTo>
                  <a:cubicBezTo>
                    <a:pt x="14377" y="40133"/>
                    <a:pt x="22049" y="33161"/>
                    <a:pt x="24885" y="30593"/>
                  </a:cubicBezTo>
                  <a:cubicBezTo>
                    <a:pt x="25161" y="30731"/>
                    <a:pt x="25429" y="31049"/>
                    <a:pt x="25664" y="31049"/>
                  </a:cubicBezTo>
                  <a:cubicBezTo>
                    <a:pt x="25883" y="31049"/>
                    <a:pt x="26074" y="30774"/>
                    <a:pt x="26219" y="29826"/>
                  </a:cubicBezTo>
                  <a:cubicBezTo>
                    <a:pt x="26553" y="27891"/>
                    <a:pt x="30822" y="2173"/>
                    <a:pt x="30822" y="2173"/>
                  </a:cubicBezTo>
                  <a:lnTo>
                    <a:pt x="36260" y="8444"/>
                  </a:lnTo>
                  <a:cubicBezTo>
                    <a:pt x="36624" y="8864"/>
                    <a:pt x="37123" y="9066"/>
                    <a:pt x="37619" y="9066"/>
                  </a:cubicBezTo>
                  <a:cubicBezTo>
                    <a:pt x="38305" y="9066"/>
                    <a:pt x="38985" y="8679"/>
                    <a:pt x="39295" y="7943"/>
                  </a:cubicBezTo>
                  <a:cubicBezTo>
                    <a:pt x="39295" y="7943"/>
                    <a:pt x="31223" y="71"/>
                    <a:pt x="30789" y="4"/>
                  </a:cubicBezTo>
                  <a:cubicBezTo>
                    <a:pt x="30778" y="2"/>
                    <a:pt x="30766" y="0"/>
                    <a:pt x="3075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80"/>
            <p:cNvSpPr/>
            <p:nvPr/>
          </p:nvSpPr>
          <p:spPr>
            <a:xfrm>
              <a:off x="5302500" y="3452550"/>
              <a:ext cx="554575" cy="130650"/>
            </a:xfrm>
            <a:custGeom>
              <a:avLst/>
              <a:gdLst/>
              <a:ahLst/>
              <a:cxnLst/>
              <a:rect l="l" t="t" r="r" b="b"/>
              <a:pathLst>
                <a:path w="22183" h="5226" extrusionOk="0">
                  <a:moveTo>
                    <a:pt x="3006" y="1"/>
                  </a:moveTo>
                  <a:cubicBezTo>
                    <a:pt x="1083" y="1"/>
                    <a:pt x="0" y="255"/>
                    <a:pt x="0" y="255"/>
                  </a:cubicBezTo>
                  <a:cubicBezTo>
                    <a:pt x="0" y="255"/>
                    <a:pt x="828" y="160"/>
                    <a:pt x="2148" y="160"/>
                  </a:cubicBezTo>
                  <a:cubicBezTo>
                    <a:pt x="4233" y="160"/>
                    <a:pt x="7548" y="398"/>
                    <a:pt x="10774" y="1623"/>
                  </a:cubicBezTo>
                  <a:cubicBezTo>
                    <a:pt x="14577" y="3057"/>
                    <a:pt x="20581" y="5226"/>
                    <a:pt x="20581" y="5226"/>
                  </a:cubicBezTo>
                  <a:lnTo>
                    <a:pt x="22183" y="5226"/>
                  </a:lnTo>
                  <a:cubicBezTo>
                    <a:pt x="22183" y="5226"/>
                    <a:pt x="17980" y="3424"/>
                    <a:pt x="11208" y="1323"/>
                  </a:cubicBezTo>
                  <a:cubicBezTo>
                    <a:pt x="7778" y="264"/>
                    <a:pt x="4959" y="1"/>
                    <a:pt x="3006" y="1"/>
                  </a:cubicBezTo>
                  <a:close/>
                </a:path>
              </a:pathLst>
            </a:custGeom>
            <a:solidFill>
              <a:srgbClr val="352A3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80"/>
            <p:cNvSpPr/>
            <p:nvPr/>
          </p:nvSpPr>
          <p:spPr>
            <a:xfrm>
              <a:off x="5352525" y="3337825"/>
              <a:ext cx="526225" cy="216200"/>
            </a:xfrm>
            <a:custGeom>
              <a:avLst/>
              <a:gdLst/>
              <a:ahLst/>
              <a:cxnLst/>
              <a:rect l="l" t="t" r="r" b="b"/>
              <a:pathLst>
                <a:path w="21049" h="8648" extrusionOk="0">
                  <a:moveTo>
                    <a:pt x="323" y="0"/>
                  </a:moveTo>
                  <a:cubicBezTo>
                    <a:pt x="112" y="0"/>
                    <a:pt x="0" y="8"/>
                    <a:pt x="0" y="8"/>
                  </a:cubicBezTo>
                  <a:cubicBezTo>
                    <a:pt x="0" y="8"/>
                    <a:pt x="5538" y="308"/>
                    <a:pt x="10408" y="3176"/>
                  </a:cubicBezTo>
                  <a:cubicBezTo>
                    <a:pt x="13877" y="5211"/>
                    <a:pt x="19448" y="8380"/>
                    <a:pt x="19448" y="8380"/>
                  </a:cubicBezTo>
                  <a:lnTo>
                    <a:pt x="21049" y="8647"/>
                  </a:lnTo>
                  <a:cubicBezTo>
                    <a:pt x="21049" y="8647"/>
                    <a:pt x="17179" y="6145"/>
                    <a:pt x="10875" y="2943"/>
                  </a:cubicBezTo>
                  <a:cubicBezTo>
                    <a:pt x="5529" y="214"/>
                    <a:pt x="1465" y="0"/>
                    <a:pt x="323" y="0"/>
                  </a:cubicBezTo>
                  <a:close/>
                </a:path>
              </a:pathLst>
            </a:custGeom>
            <a:solidFill>
              <a:srgbClr val="352A3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80"/>
            <p:cNvSpPr/>
            <p:nvPr/>
          </p:nvSpPr>
          <p:spPr>
            <a:xfrm>
              <a:off x="6430800" y="3478100"/>
              <a:ext cx="275225" cy="801425"/>
            </a:xfrm>
            <a:custGeom>
              <a:avLst/>
              <a:gdLst/>
              <a:ahLst/>
              <a:cxnLst/>
              <a:rect l="l" t="t" r="r" b="b"/>
              <a:pathLst>
                <a:path w="11009" h="32057" extrusionOk="0">
                  <a:moveTo>
                    <a:pt x="1101" y="1"/>
                  </a:moveTo>
                  <a:lnTo>
                    <a:pt x="0" y="901"/>
                  </a:lnTo>
                  <a:cubicBezTo>
                    <a:pt x="0" y="901"/>
                    <a:pt x="8506" y="30689"/>
                    <a:pt x="8473" y="31323"/>
                  </a:cubicBezTo>
                  <a:cubicBezTo>
                    <a:pt x="8473" y="31718"/>
                    <a:pt x="8538" y="31997"/>
                    <a:pt x="8724" y="31997"/>
                  </a:cubicBezTo>
                  <a:cubicBezTo>
                    <a:pt x="8837" y="31997"/>
                    <a:pt x="8993" y="31895"/>
                    <a:pt x="9207" y="31657"/>
                  </a:cubicBezTo>
                  <a:cubicBezTo>
                    <a:pt x="9807" y="31023"/>
                    <a:pt x="11008" y="32057"/>
                    <a:pt x="9474" y="29588"/>
                  </a:cubicBezTo>
                  <a:cubicBezTo>
                    <a:pt x="7939" y="27153"/>
                    <a:pt x="1101" y="1"/>
                    <a:pt x="1101"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80"/>
            <p:cNvSpPr/>
            <p:nvPr/>
          </p:nvSpPr>
          <p:spPr>
            <a:xfrm>
              <a:off x="6649275" y="4253650"/>
              <a:ext cx="1200050" cy="165775"/>
            </a:xfrm>
            <a:custGeom>
              <a:avLst/>
              <a:gdLst/>
              <a:ahLst/>
              <a:cxnLst/>
              <a:rect l="l" t="t" r="r" b="b"/>
              <a:pathLst>
                <a:path w="48002" h="6631" extrusionOk="0">
                  <a:moveTo>
                    <a:pt x="401" y="1"/>
                  </a:moveTo>
                  <a:lnTo>
                    <a:pt x="1" y="901"/>
                  </a:lnTo>
                  <a:cubicBezTo>
                    <a:pt x="1" y="901"/>
                    <a:pt x="35159" y="6505"/>
                    <a:pt x="35960" y="6605"/>
                  </a:cubicBezTo>
                  <a:cubicBezTo>
                    <a:pt x="36101" y="6623"/>
                    <a:pt x="36568" y="6630"/>
                    <a:pt x="37240" y="6630"/>
                  </a:cubicBezTo>
                  <a:cubicBezTo>
                    <a:pt x="40378" y="6630"/>
                    <a:pt x="48002" y="6472"/>
                    <a:pt x="48002" y="6472"/>
                  </a:cubicBezTo>
                  <a:cubicBezTo>
                    <a:pt x="48002" y="6472"/>
                    <a:pt x="36994" y="6339"/>
                    <a:pt x="36193" y="6172"/>
                  </a:cubicBezTo>
                  <a:cubicBezTo>
                    <a:pt x="35426" y="6038"/>
                    <a:pt x="401" y="1"/>
                    <a:pt x="401"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80"/>
            <p:cNvSpPr/>
            <p:nvPr/>
          </p:nvSpPr>
          <p:spPr>
            <a:xfrm>
              <a:off x="6503350" y="3404725"/>
              <a:ext cx="276050" cy="801425"/>
            </a:xfrm>
            <a:custGeom>
              <a:avLst/>
              <a:gdLst/>
              <a:ahLst/>
              <a:cxnLst/>
              <a:rect l="l" t="t" r="r" b="b"/>
              <a:pathLst>
                <a:path w="11042" h="32057" extrusionOk="0">
                  <a:moveTo>
                    <a:pt x="1134" y="0"/>
                  </a:moveTo>
                  <a:lnTo>
                    <a:pt x="0" y="901"/>
                  </a:lnTo>
                  <a:cubicBezTo>
                    <a:pt x="0" y="901"/>
                    <a:pt x="8540" y="30689"/>
                    <a:pt x="8506" y="31356"/>
                  </a:cubicBezTo>
                  <a:cubicBezTo>
                    <a:pt x="8486" y="31744"/>
                    <a:pt x="8553" y="32007"/>
                    <a:pt x="8739" y="32007"/>
                  </a:cubicBezTo>
                  <a:cubicBezTo>
                    <a:pt x="8856" y="32007"/>
                    <a:pt x="9020" y="31902"/>
                    <a:pt x="9240" y="31656"/>
                  </a:cubicBezTo>
                  <a:cubicBezTo>
                    <a:pt x="9807" y="31056"/>
                    <a:pt x="11042" y="32056"/>
                    <a:pt x="9474" y="29621"/>
                  </a:cubicBezTo>
                  <a:cubicBezTo>
                    <a:pt x="7939" y="27153"/>
                    <a:pt x="1134" y="0"/>
                    <a:pt x="113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80"/>
            <p:cNvSpPr/>
            <p:nvPr/>
          </p:nvSpPr>
          <p:spPr>
            <a:xfrm>
              <a:off x="6722675" y="4181100"/>
              <a:ext cx="1277600" cy="226725"/>
            </a:xfrm>
            <a:custGeom>
              <a:avLst/>
              <a:gdLst/>
              <a:ahLst/>
              <a:cxnLst/>
              <a:rect l="l" t="t" r="r" b="b"/>
              <a:pathLst>
                <a:path w="51104" h="9069" extrusionOk="0">
                  <a:moveTo>
                    <a:pt x="367" y="1"/>
                  </a:moveTo>
                  <a:lnTo>
                    <a:pt x="0" y="868"/>
                  </a:lnTo>
                  <a:cubicBezTo>
                    <a:pt x="0" y="868"/>
                    <a:pt x="38228" y="8940"/>
                    <a:pt x="39061" y="9040"/>
                  </a:cubicBezTo>
                  <a:cubicBezTo>
                    <a:pt x="39222" y="9061"/>
                    <a:pt x="39799" y="9069"/>
                    <a:pt x="40621" y="9069"/>
                  </a:cubicBezTo>
                  <a:cubicBezTo>
                    <a:pt x="43909" y="9069"/>
                    <a:pt x="51103" y="8940"/>
                    <a:pt x="51103" y="8940"/>
                  </a:cubicBezTo>
                  <a:cubicBezTo>
                    <a:pt x="51103" y="8940"/>
                    <a:pt x="40096" y="8807"/>
                    <a:pt x="39295" y="8640"/>
                  </a:cubicBezTo>
                  <a:cubicBezTo>
                    <a:pt x="38528" y="8473"/>
                    <a:pt x="367" y="1"/>
                    <a:pt x="367"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80"/>
            <p:cNvSpPr/>
            <p:nvPr/>
          </p:nvSpPr>
          <p:spPr>
            <a:xfrm>
              <a:off x="6515025" y="3430575"/>
              <a:ext cx="381950" cy="533475"/>
            </a:xfrm>
            <a:custGeom>
              <a:avLst/>
              <a:gdLst/>
              <a:ahLst/>
              <a:cxnLst/>
              <a:rect l="l" t="t" r="r" b="b"/>
              <a:pathLst>
                <a:path w="15278" h="21339" extrusionOk="0">
                  <a:moveTo>
                    <a:pt x="0" y="0"/>
                  </a:moveTo>
                  <a:lnTo>
                    <a:pt x="1702" y="4237"/>
                  </a:lnTo>
                  <a:cubicBezTo>
                    <a:pt x="1702" y="4237"/>
                    <a:pt x="12876" y="21115"/>
                    <a:pt x="13510" y="21315"/>
                  </a:cubicBezTo>
                  <a:cubicBezTo>
                    <a:pt x="13560" y="21331"/>
                    <a:pt x="13611" y="21339"/>
                    <a:pt x="13662" y="21339"/>
                  </a:cubicBezTo>
                  <a:cubicBezTo>
                    <a:pt x="14252" y="21339"/>
                    <a:pt x="14860" y="20334"/>
                    <a:pt x="15044" y="19781"/>
                  </a:cubicBezTo>
                  <a:cubicBezTo>
                    <a:pt x="15278" y="19181"/>
                    <a:pt x="14077" y="19681"/>
                    <a:pt x="10808" y="15111"/>
                  </a:cubicBezTo>
                  <a:cubicBezTo>
                    <a:pt x="7573" y="10541"/>
                    <a:pt x="1" y="1"/>
                    <a:pt x="0"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80"/>
            <p:cNvSpPr/>
            <p:nvPr/>
          </p:nvSpPr>
          <p:spPr>
            <a:xfrm>
              <a:off x="6970350" y="3888400"/>
              <a:ext cx="1401850" cy="148750"/>
            </a:xfrm>
            <a:custGeom>
              <a:avLst/>
              <a:gdLst/>
              <a:ahLst/>
              <a:cxnLst/>
              <a:rect l="l" t="t" r="r" b="b"/>
              <a:pathLst>
                <a:path w="56074" h="5950" extrusionOk="0">
                  <a:moveTo>
                    <a:pt x="0" y="0"/>
                  </a:moveTo>
                  <a:lnTo>
                    <a:pt x="467" y="1435"/>
                  </a:lnTo>
                  <a:lnTo>
                    <a:pt x="24084" y="5938"/>
                  </a:lnTo>
                  <a:cubicBezTo>
                    <a:pt x="24122" y="5946"/>
                    <a:pt x="24156" y="5950"/>
                    <a:pt x="24188" y="5950"/>
                  </a:cubicBezTo>
                  <a:cubicBezTo>
                    <a:pt x="24541" y="5950"/>
                    <a:pt x="24484" y="5471"/>
                    <a:pt x="24484" y="5471"/>
                  </a:cubicBezTo>
                  <a:lnTo>
                    <a:pt x="47201" y="3770"/>
                  </a:lnTo>
                  <a:lnTo>
                    <a:pt x="53872" y="2135"/>
                  </a:lnTo>
                  <a:lnTo>
                    <a:pt x="56074" y="1068"/>
                  </a:lnTo>
                  <a:lnTo>
                    <a:pt x="56074" y="1068"/>
                  </a:lnTo>
                  <a:lnTo>
                    <a:pt x="53505" y="1835"/>
                  </a:lnTo>
                  <a:cubicBezTo>
                    <a:pt x="53505" y="1835"/>
                    <a:pt x="47501" y="3169"/>
                    <a:pt x="47101" y="3369"/>
                  </a:cubicBezTo>
                  <a:cubicBezTo>
                    <a:pt x="46700" y="3570"/>
                    <a:pt x="24017" y="4904"/>
                    <a:pt x="24017" y="4904"/>
                  </a:cubicBezTo>
                  <a:cubicBezTo>
                    <a:pt x="23917" y="3870"/>
                    <a:pt x="19881" y="4637"/>
                    <a:pt x="17113" y="3903"/>
                  </a:cubicBezTo>
                  <a:cubicBezTo>
                    <a:pt x="14311" y="3136"/>
                    <a:pt x="1" y="0"/>
                    <a:pt x="0"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80"/>
            <p:cNvSpPr/>
            <p:nvPr/>
          </p:nvSpPr>
          <p:spPr>
            <a:xfrm>
              <a:off x="6561725" y="3437250"/>
              <a:ext cx="441175" cy="484775"/>
            </a:xfrm>
            <a:custGeom>
              <a:avLst/>
              <a:gdLst/>
              <a:ahLst/>
              <a:cxnLst/>
              <a:rect l="l" t="t" r="r" b="b"/>
              <a:pathLst>
                <a:path w="17647" h="19391" extrusionOk="0">
                  <a:moveTo>
                    <a:pt x="0" y="0"/>
                  </a:moveTo>
                  <a:lnTo>
                    <a:pt x="2235" y="3970"/>
                  </a:lnTo>
                  <a:cubicBezTo>
                    <a:pt x="2235" y="3970"/>
                    <a:pt x="15478" y="19281"/>
                    <a:pt x="16145" y="19381"/>
                  </a:cubicBezTo>
                  <a:cubicBezTo>
                    <a:pt x="16179" y="19387"/>
                    <a:pt x="16212" y="19391"/>
                    <a:pt x="16245" y="19391"/>
                  </a:cubicBezTo>
                  <a:cubicBezTo>
                    <a:pt x="16865" y="19391"/>
                    <a:pt x="17353" y="18248"/>
                    <a:pt x="17479" y="17646"/>
                  </a:cubicBezTo>
                  <a:cubicBezTo>
                    <a:pt x="17646" y="17046"/>
                    <a:pt x="16512" y="17679"/>
                    <a:pt x="12676" y="13576"/>
                  </a:cubicBezTo>
                  <a:cubicBezTo>
                    <a:pt x="8840" y="9474"/>
                    <a:pt x="1" y="1"/>
                    <a:pt x="0"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80"/>
            <p:cNvSpPr/>
            <p:nvPr/>
          </p:nvSpPr>
          <p:spPr>
            <a:xfrm>
              <a:off x="6818575" y="3041125"/>
              <a:ext cx="1448550" cy="277850"/>
            </a:xfrm>
            <a:custGeom>
              <a:avLst/>
              <a:gdLst/>
              <a:ahLst/>
              <a:cxnLst/>
              <a:rect l="l" t="t" r="r" b="b"/>
              <a:pathLst>
                <a:path w="57942" h="11114" extrusionOk="0">
                  <a:moveTo>
                    <a:pt x="55415" y="0"/>
                  </a:moveTo>
                  <a:cubicBezTo>
                    <a:pt x="49159" y="0"/>
                    <a:pt x="15351" y="6271"/>
                    <a:pt x="0" y="7072"/>
                  </a:cubicBezTo>
                  <a:cubicBezTo>
                    <a:pt x="0" y="7072"/>
                    <a:pt x="10359" y="11114"/>
                    <a:pt x="26425" y="11114"/>
                  </a:cubicBezTo>
                  <a:cubicBezTo>
                    <a:pt x="27317" y="11114"/>
                    <a:pt x="28228" y="11101"/>
                    <a:pt x="29154" y="11075"/>
                  </a:cubicBezTo>
                  <a:cubicBezTo>
                    <a:pt x="46767" y="10541"/>
                    <a:pt x="57942" y="1335"/>
                    <a:pt x="56374" y="134"/>
                  </a:cubicBezTo>
                  <a:cubicBezTo>
                    <a:pt x="56257" y="43"/>
                    <a:pt x="55929" y="0"/>
                    <a:pt x="55415" y="0"/>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80"/>
            <p:cNvSpPr/>
            <p:nvPr/>
          </p:nvSpPr>
          <p:spPr>
            <a:xfrm>
              <a:off x="6640100" y="3296300"/>
              <a:ext cx="374475" cy="340700"/>
            </a:xfrm>
            <a:custGeom>
              <a:avLst/>
              <a:gdLst/>
              <a:ahLst/>
              <a:cxnLst/>
              <a:rect l="l" t="t" r="r" b="b"/>
              <a:pathLst>
                <a:path w="14979" h="13628" extrusionOk="0">
                  <a:moveTo>
                    <a:pt x="4971" y="1"/>
                  </a:moveTo>
                  <a:lnTo>
                    <a:pt x="1" y="3070"/>
                  </a:lnTo>
                  <a:cubicBezTo>
                    <a:pt x="3934" y="9016"/>
                    <a:pt x="11043" y="13628"/>
                    <a:pt x="12313" y="13628"/>
                  </a:cubicBezTo>
                  <a:cubicBezTo>
                    <a:pt x="12389" y="13628"/>
                    <a:pt x="12444" y="13611"/>
                    <a:pt x="12476" y="13577"/>
                  </a:cubicBezTo>
                  <a:cubicBezTo>
                    <a:pt x="13044" y="12977"/>
                    <a:pt x="14978" y="5138"/>
                    <a:pt x="14978" y="5138"/>
                  </a:cubicBezTo>
                  <a:lnTo>
                    <a:pt x="4971" y="1"/>
                  </a:ln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80"/>
            <p:cNvSpPr/>
            <p:nvPr/>
          </p:nvSpPr>
          <p:spPr>
            <a:xfrm>
              <a:off x="7674175" y="3391375"/>
              <a:ext cx="550425" cy="188500"/>
            </a:xfrm>
            <a:custGeom>
              <a:avLst/>
              <a:gdLst/>
              <a:ahLst/>
              <a:cxnLst/>
              <a:rect l="l" t="t" r="r" b="b"/>
              <a:pathLst>
                <a:path w="22017" h="7540" extrusionOk="0">
                  <a:moveTo>
                    <a:pt x="12603" y="1"/>
                  </a:moveTo>
                  <a:cubicBezTo>
                    <a:pt x="7067" y="1"/>
                    <a:pt x="1" y="3336"/>
                    <a:pt x="1" y="3336"/>
                  </a:cubicBezTo>
                  <a:lnTo>
                    <a:pt x="3170" y="7539"/>
                  </a:lnTo>
                  <a:cubicBezTo>
                    <a:pt x="6172" y="7139"/>
                    <a:pt x="22016" y="5204"/>
                    <a:pt x="17280" y="1335"/>
                  </a:cubicBezTo>
                  <a:cubicBezTo>
                    <a:pt x="16095" y="365"/>
                    <a:pt x="14432" y="1"/>
                    <a:pt x="12603"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80"/>
            <p:cNvSpPr/>
            <p:nvPr/>
          </p:nvSpPr>
          <p:spPr>
            <a:xfrm>
              <a:off x="7278900" y="3474775"/>
              <a:ext cx="570425" cy="209275"/>
            </a:xfrm>
            <a:custGeom>
              <a:avLst/>
              <a:gdLst/>
              <a:ahLst/>
              <a:cxnLst/>
              <a:rect l="l" t="t" r="r" b="b"/>
              <a:pathLst>
                <a:path w="22817" h="8371" extrusionOk="0">
                  <a:moveTo>
                    <a:pt x="15812" y="0"/>
                  </a:moveTo>
                  <a:lnTo>
                    <a:pt x="0" y="3036"/>
                  </a:lnTo>
                  <a:lnTo>
                    <a:pt x="968" y="8173"/>
                  </a:lnTo>
                  <a:cubicBezTo>
                    <a:pt x="1288" y="8310"/>
                    <a:pt x="1920" y="8370"/>
                    <a:pt x="2772" y="8370"/>
                  </a:cubicBezTo>
                  <a:cubicBezTo>
                    <a:pt x="7519" y="8370"/>
                    <a:pt x="19076" y="6489"/>
                    <a:pt x="21282" y="5471"/>
                  </a:cubicBezTo>
                  <a:cubicBezTo>
                    <a:pt x="22817" y="4770"/>
                    <a:pt x="15812" y="0"/>
                    <a:pt x="15812"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80"/>
            <p:cNvSpPr/>
            <p:nvPr/>
          </p:nvSpPr>
          <p:spPr>
            <a:xfrm>
              <a:off x="6875275" y="3416400"/>
              <a:ext cx="514875" cy="301275"/>
            </a:xfrm>
            <a:custGeom>
              <a:avLst/>
              <a:gdLst/>
              <a:ahLst/>
              <a:cxnLst/>
              <a:rect l="l" t="t" r="r" b="b"/>
              <a:pathLst>
                <a:path w="20595" h="12051" extrusionOk="0">
                  <a:moveTo>
                    <a:pt x="2302" y="0"/>
                  </a:moveTo>
                  <a:lnTo>
                    <a:pt x="1" y="5704"/>
                  </a:lnTo>
                  <a:cubicBezTo>
                    <a:pt x="1" y="5704"/>
                    <a:pt x="6405" y="11075"/>
                    <a:pt x="17113" y="12042"/>
                  </a:cubicBezTo>
                  <a:cubicBezTo>
                    <a:pt x="17174" y="12048"/>
                    <a:pt x="17234" y="12051"/>
                    <a:pt x="17291" y="12051"/>
                  </a:cubicBezTo>
                  <a:cubicBezTo>
                    <a:pt x="20594" y="12051"/>
                    <a:pt x="16145" y="2702"/>
                    <a:pt x="16145" y="2702"/>
                  </a:cubicBezTo>
                  <a:lnTo>
                    <a:pt x="2302" y="0"/>
                  </a:ln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80"/>
            <p:cNvSpPr/>
            <p:nvPr/>
          </p:nvSpPr>
          <p:spPr>
            <a:xfrm>
              <a:off x="5969625" y="3040825"/>
              <a:ext cx="954875" cy="549250"/>
            </a:xfrm>
            <a:custGeom>
              <a:avLst/>
              <a:gdLst/>
              <a:ahLst/>
              <a:cxnLst/>
              <a:rect l="l" t="t" r="r" b="b"/>
              <a:pathLst>
                <a:path w="38195" h="21970" extrusionOk="0">
                  <a:moveTo>
                    <a:pt x="19350" y="0"/>
                  </a:moveTo>
                  <a:cubicBezTo>
                    <a:pt x="18728" y="0"/>
                    <a:pt x="18114" y="36"/>
                    <a:pt x="17513" y="112"/>
                  </a:cubicBezTo>
                  <a:cubicBezTo>
                    <a:pt x="8607" y="1247"/>
                    <a:pt x="1" y="11154"/>
                    <a:pt x="67" y="13522"/>
                  </a:cubicBezTo>
                  <a:cubicBezTo>
                    <a:pt x="134" y="15890"/>
                    <a:pt x="568" y="19693"/>
                    <a:pt x="5305" y="20193"/>
                  </a:cubicBezTo>
                  <a:cubicBezTo>
                    <a:pt x="8859" y="20559"/>
                    <a:pt x="15198" y="21969"/>
                    <a:pt x="19444" y="21969"/>
                  </a:cubicBezTo>
                  <a:cubicBezTo>
                    <a:pt x="20618" y="21969"/>
                    <a:pt x="21632" y="21862"/>
                    <a:pt x="22383" y="21594"/>
                  </a:cubicBezTo>
                  <a:cubicBezTo>
                    <a:pt x="25853" y="20327"/>
                    <a:pt x="38195" y="6817"/>
                    <a:pt x="38195" y="6817"/>
                  </a:cubicBezTo>
                  <a:cubicBezTo>
                    <a:pt x="38195" y="6817"/>
                    <a:pt x="27955" y="0"/>
                    <a:pt x="19350"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80"/>
            <p:cNvSpPr/>
            <p:nvPr/>
          </p:nvSpPr>
          <p:spPr>
            <a:xfrm>
              <a:off x="6010500" y="3446400"/>
              <a:ext cx="515375" cy="143675"/>
            </a:xfrm>
            <a:custGeom>
              <a:avLst/>
              <a:gdLst/>
              <a:ahLst/>
              <a:cxnLst/>
              <a:rect l="l" t="t" r="r" b="b"/>
              <a:pathLst>
                <a:path w="20615" h="5747" extrusionOk="0">
                  <a:moveTo>
                    <a:pt x="868" y="1"/>
                  </a:moveTo>
                  <a:lnTo>
                    <a:pt x="0" y="2303"/>
                  </a:lnTo>
                  <a:cubicBezTo>
                    <a:pt x="801" y="3137"/>
                    <a:pt x="1935" y="3770"/>
                    <a:pt x="3670" y="3970"/>
                  </a:cubicBezTo>
                  <a:cubicBezTo>
                    <a:pt x="7237" y="4314"/>
                    <a:pt x="13567" y="5746"/>
                    <a:pt x="17802" y="5746"/>
                  </a:cubicBezTo>
                  <a:cubicBezTo>
                    <a:pt x="18913" y="5746"/>
                    <a:pt x="19880" y="5647"/>
                    <a:pt x="20615" y="5405"/>
                  </a:cubicBezTo>
                  <a:cubicBezTo>
                    <a:pt x="18113" y="4871"/>
                    <a:pt x="15578" y="4437"/>
                    <a:pt x="13010" y="4104"/>
                  </a:cubicBezTo>
                  <a:cubicBezTo>
                    <a:pt x="10541" y="3804"/>
                    <a:pt x="8073" y="3570"/>
                    <a:pt x="5738" y="2770"/>
                  </a:cubicBezTo>
                  <a:cubicBezTo>
                    <a:pt x="3936" y="2136"/>
                    <a:pt x="2302" y="1202"/>
                    <a:pt x="868"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80"/>
            <p:cNvSpPr/>
            <p:nvPr/>
          </p:nvSpPr>
          <p:spPr>
            <a:xfrm>
              <a:off x="6640100" y="3296300"/>
              <a:ext cx="1481100" cy="300100"/>
            </a:xfrm>
            <a:custGeom>
              <a:avLst/>
              <a:gdLst/>
              <a:ahLst/>
              <a:cxnLst/>
              <a:rect l="l" t="t" r="r" b="b"/>
              <a:pathLst>
                <a:path w="59244" h="12004" extrusionOk="0">
                  <a:moveTo>
                    <a:pt x="4971" y="1"/>
                  </a:moveTo>
                  <a:lnTo>
                    <a:pt x="1" y="3070"/>
                  </a:lnTo>
                  <a:cubicBezTo>
                    <a:pt x="1202" y="4904"/>
                    <a:pt x="2703" y="6572"/>
                    <a:pt x="4237" y="8040"/>
                  </a:cubicBezTo>
                  <a:cubicBezTo>
                    <a:pt x="3870" y="7273"/>
                    <a:pt x="3570" y="6472"/>
                    <a:pt x="3370" y="5605"/>
                  </a:cubicBezTo>
                  <a:cubicBezTo>
                    <a:pt x="4004" y="4837"/>
                    <a:pt x="4771" y="4804"/>
                    <a:pt x="5605" y="4270"/>
                  </a:cubicBezTo>
                  <a:cubicBezTo>
                    <a:pt x="11526" y="9351"/>
                    <a:pt x="19375" y="12004"/>
                    <a:pt x="29173" y="12004"/>
                  </a:cubicBezTo>
                  <a:cubicBezTo>
                    <a:pt x="37646" y="12004"/>
                    <a:pt x="47576" y="10020"/>
                    <a:pt x="58976" y="5905"/>
                  </a:cubicBezTo>
                  <a:cubicBezTo>
                    <a:pt x="59076" y="5872"/>
                    <a:pt x="59176" y="5805"/>
                    <a:pt x="59243" y="5771"/>
                  </a:cubicBezTo>
                  <a:cubicBezTo>
                    <a:pt x="59110" y="5571"/>
                    <a:pt x="58910" y="5338"/>
                    <a:pt x="58643" y="5138"/>
                  </a:cubicBezTo>
                  <a:cubicBezTo>
                    <a:pt x="57458" y="4168"/>
                    <a:pt x="55795" y="3804"/>
                    <a:pt x="53966" y="3804"/>
                  </a:cubicBezTo>
                  <a:cubicBezTo>
                    <a:pt x="48430" y="3804"/>
                    <a:pt x="41364" y="7139"/>
                    <a:pt x="41364" y="7139"/>
                  </a:cubicBezTo>
                  <a:lnTo>
                    <a:pt x="26620" y="9974"/>
                  </a:lnTo>
                  <a:cubicBezTo>
                    <a:pt x="26053" y="8573"/>
                    <a:pt x="25552" y="7506"/>
                    <a:pt x="25552" y="7506"/>
                  </a:cubicBezTo>
                  <a:lnTo>
                    <a:pt x="14878" y="5438"/>
                  </a:lnTo>
                  <a:cubicBezTo>
                    <a:pt x="14945" y="5238"/>
                    <a:pt x="14978" y="5138"/>
                    <a:pt x="14978" y="5138"/>
                  </a:cubicBezTo>
                  <a:lnTo>
                    <a:pt x="4971"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80"/>
            <p:cNvSpPr/>
            <p:nvPr/>
          </p:nvSpPr>
          <p:spPr>
            <a:xfrm>
              <a:off x="6713500" y="3211250"/>
              <a:ext cx="1615350" cy="374475"/>
            </a:xfrm>
            <a:custGeom>
              <a:avLst/>
              <a:gdLst/>
              <a:ahLst/>
              <a:cxnLst/>
              <a:rect l="l" t="t" r="r" b="b"/>
              <a:pathLst>
                <a:path w="64614" h="14979" extrusionOk="0">
                  <a:moveTo>
                    <a:pt x="8440" y="0"/>
                  </a:moveTo>
                  <a:lnTo>
                    <a:pt x="0" y="4170"/>
                  </a:lnTo>
                  <a:cubicBezTo>
                    <a:pt x="0" y="4170"/>
                    <a:pt x="10610" y="14978"/>
                    <a:pt x="24888" y="14978"/>
                  </a:cubicBezTo>
                  <a:cubicBezTo>
                    <a:pt x="24954" y="14978"/>
                    <a:pt x="25019" y="14978"/>
                    <a:pt x="25085" y="14978"/>
                  </a:cubicBezTo>
                  <a:cubicBezTo>
                    <a:pt x="39462" y="14911"/>
                    <a:pt x="64613" y="8606"/>
                    <a:pt x="61077" y="6105"/>
                  </a:cubicBezTo>
                  <a:cubicBezTo>
                    <a:pt x="57575" y="3636"/>
                    <a:pt x="8440" y="0"/>
                    <a:pt x="8440"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80"/>
            <p:cNvSpPr/>
            <p:nvPr/>
          </p:nvSpPr>
          <p:spPr>
            <a:xfrm>
              <a:off x="5806200" y="3441200"/>
              <a:ext cx="273525" cy="306925"/>
            </a:xfrm>
            <a:custGeom>
              <a:avLst/>
              <a:gdLst/>
              <a:ahLst/>
              <a:cxnLst/>
              <a:rect l="l" t="t" r="r" b="b"/>
              <a:pathLst>
                <a:path w="10941" h="12277" extrusionOk="0">
                  <a:moveTo>
                    <a:pt x="7526" y="0"/>
                  </a:moveTo>
                  <a:cubicBezTo>
                    <a:pt x="5601" y="0"/>
                    <a:pt x="2855" y="155"/>
                    <a:pt x="2502" y="309"/>
                  </a:cubicBezTo>
                  <a:cubicBezTo>
                    <a:pt x="1968" y="576"/>
                    <a:pt x="200" y="9049"/>
                    <a:pt x="66" y="10750"/>
                  </a:cubicBezTo>
                  <a:cubicBezTo>
                    <a:pt x="1" y="11607"/>
                    <a:pt x="797" y="12276"/>
                    <a:pt x="2079" y="12276"/>
                  </a:cubicBezTo>
                  <a:cubicBezTo>
                    <a:pt x="3392" y="12276"/>
                    <a:pt x="5214" y="11573"/>
                    <a:pt x="7138" y="9649"/>
                  </a:cubicBezTo>
                  <a:cubicBezTo>
                    <a:pt x="10941" y="5846"/>
                    <a:pt x="9406" y="142"/>
                    <a:pt x="9406" y="142"/>
                  </a:cubicBezTo>
                  <a:cubicBezTo>
                    <a:pt x="9282" y="41"/>
                    <a:pt x="8512" y="0"/>
                    <a:pt x="7526"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80"/>
            <p:cNvSpPr/>
            <p:nvPr/>
          </p:nvSpPr>
          <p:spPr>
            <a:xfrm>
              <a:off x="5848700" y="3461600"/>
              <a:ext cx="158475" cy="195075"/>
            </a:xfrm>
            <a:custGeom>
              <a:avLst/>
              <a:gdLst/>
              <a:ahLst/>
              <a:cxnLst/>
              <a:rect l="l" t="t" r="r" b="b"/>
              <a:pathLst>
                <a:path w="6339" h="7803" extrusionOk="0">
                  <a:moveTo>
                    <a:pt x="3260" y="1"/>
                  </a:moveTo>
                  <a:cubicBezTo>
                    <a:pt x="2805" y="1"/>
                    <a:pt x="2355" y="116"/>
                    <a:pt x="1969" y="360"/>
                  </a:cubicBezTo>
                  <a:cubicBezTo>
                    <a:pt x="1435" y="727"/>
                    <a:pt x="1035" y="1294"/>
                    <a:pt x="768" y="1895"/>
                  </a:cubicBezTo>
                  <a:cubicBezTo>
                    <a:pt x="234" y="3029"/>
                    <a:pt x="1" y="4697"/>
                    <a:pt x="68" y="5931"/>
                  </a:cubicBezTo>
                  <a:cubicBezTo>
                    <a:pt x="159" y="7280"/>
                    <a:pt x="768" y="7802"/>
                    <a:pt x="1591" y="7802"/>
                  </a:cubicBezTo>
                  <a:cubicBezTo>
                    <a:pt x="2273" y="7802"/>
                    <a:pt x="3102" y="7443"/>
                    <a:pt x="3904" y="6898"/>
                  </a:cubicBezTo>
                  <a:cubicBezTo>
                    <a:pt x="4904" y="6265"/>
                    <a:pt x="5738" y="5297"/>
                    <a:pt x="6039" y="4130"/>
                  </a:cubicBezTo>
                  <a:cubicBezTo>
                    <a:pt x="6339" y="2996"/>
                    <a:pt x="6105" y="1661"/>
                    <a:pt x="5238" y="827"/>
                  </a:cubicBezTo>
                  <a:cubicBezTo>
                    <a:pt x="4725" y="294"/>
                    <a:pt x="3986" y="1"/>
                    <a:pt x="3260"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80"/>
            <p:cNvSpPr/>
            <p:nvPr/>
          </p:nvSpPr>
          <p:spPr>
            <a:xfrm>
              <a:off x="5886250" y="3483800"/>
              <a:ext cx="97575" cy="111175"/>
            </a:xfrm>
            <a:custGeom>
              <a:avLst/>
              <a:gdLst/>
              <a:ahLst/>
              <a:cxnLst/>
              <a:rect l="l" t="t" r="r" b="b"/>
              <a:pathLst>
                <a:path w="3903" h="4447" extrusionOk="0">
                  <a:moveTo>
                    <a:pt x="1890" y="1"/>
                  </a:moveTo>
                  <a:cubicBezTo>
                    <a:pt x="1784" y="1"/>
                    <a:pt x="1676" y="13"/>
                    <a:pt x="1568" y="39"/>
                  </a:cubicBezTo>
                  <a:cubicBezTo>
                    <a:pt x="801" y="240"/>
                    <a:pt x="334" y="1040"/>
                    <a:pt x="167" y="1807"/>
                  </a:cubicBezTo>
                  <a:cubicBezTo>
                    <a:pt x="0" y="2575"/>
                    <a:pt x="67" y="3442"/>
                    <a:pt x="634" y="4009"/>
                  </a:cubicBezTo>
                  <a:cubicBezTo>
                    <a:pt x="930" y="4305"/>
                    <a:pt x="1347" y="4447"/>
                    <a:pt x="1774" y="4447"/>
                  </a:cubicBezTo>
                  <a:cubicBezTo>
                    <a:pt x="2214" y="4447"/>
                    <a:pt x="2664" y="4297"/>
                    <a:pt x="3002" y="4009"/>
                  </a:cubicBezTo>
                  <a:cubicBezTo>
                    <a:pt x="3669" y="3442"/>
                    <a:pt x="3903" y="2474"/>
                    <a:pt x="3703" y="1641"/>
                  </a:cubicBezTo>
                  <a:cubicBezTo>
                    <a:pt x="3495" y="781"/>
                    <a:pt x="2735" y="1"/>
                    <a:pt x="1890"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80"/>
            <p:cNvSpPr/>
            <p:nvPr/>
          </p:nvSpPr>
          <p:spPr>
            <a:xfrm>
              <a:off x="5926275" y="3498950"/>
              <a:ext cx="40050" cy="40050"/>
            </a:xfrm>
            <a:custGeom>
              <a:avLst/>
              <a:gdLst/>
              <a:ahLst/>
              <a:cxnLst/>
              <a:rect l="l" t="t" r="r" b="b"/>
              <a:pathLst>
                <a:path w="1602" h="1602" extrusionOk="0">
                  <a:moveTo>
                    <a:pt x="801" y="0"/>
                  </a:moveTo>
                  <a:cubicBezTo>
                    <a:pt x="367" y="0"/>
                    <a:pt x="0" y="367"/>
                    <a:pt x="0" y="801"/>
                  </a:cubicBezTo>
                  <a:cubicBezTo>
                    <a:pt x="0" y="1235"/>
                    <a:pt x="367" y="1602"/>
                    <a:pt x="801" y="1602"/>
                  </a:cubicBezTo>
                  <a:cubicBezTo>
                    <a:pt x="1234" y="1602"/>
                    <a:pt x="1601" y="1235"/>
                    <a:pt x="1601" y="801"/>
                  </a:cubicBezTo>
                  <a:cubicBezTo>
                    <a:pt x="1601" y="367"/>
                    <a:pt x="1234" y="0"/>
                    <a:pt x="801" y="0"/>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80"/>
            <p:cNvSpPr/>
            <p:nvPr/>
          </p:nvSpPr>
          <p:spPr>
            <a:xfrm>
              <a:off x="6016325" y="3061625"/>
              <a:ext cx="862325" cy="311550"/>
            </a:xfrm>
            <a:custGeom>
              <a:avLst/>
              <a:gdLst/>
              <a:ahLst/>
              <a:cxnLst/>
              <a:rect l="l" t="t" r="r" b="b"/>
              <a:pathLst>
                <a:path w="34493" h="12462" extrusionOk="0">
                  <a:moveTo>
                    <a:pt x="18228" y="0"/>
                  </a:moveTo>
                  <a:cubicBezTo>
                    <a:pt x="18012" y="0"/>
                    <a:pt x="17796" y="5"/>
                    <a:pt x="17580" y="14"/>
                  </a:cubicBezTo>
                  <a:cubicBezTo>
                    <a:pt x="14011" y="148"/>
                    <a:pt x="10575" y="1582"/>
                    <a:pt x="7606" y="3550"/>
                  </a:cubicBezTo>
                  <a:cubicBezTo>
                    <a:pt x="6038" y="4551"/>
                    <a:pt x="4604" y="5718"/>
                    <a:pt x="3236" y="6953"/>
                  </a:cubicBezTo>
                  <a:cubicBezTo>
                    <a:pt x="2569" y="7553"/>
                    <a:pt x="1902" y="8153"/>
                    <a:pt x="1235" y="8787"/>
                  </a:cubicBezTo>
                  <a:cubicBezTo>
                    <a:pt x="901" y="9087"/>
                    <a:pt x="568" y="9421"/>
                    <a:pt x="334" y="9788"/>
                  </a:cubicBezTo>
                  <a:cubicBezTo>
                    <a:pt x="134" y="10055"/>
                    <a:pt x="1" y="10455"/>
                    <a:pt x="201" y="10755"/>
                  </a:cubicBezTo>
                  <a:cubicBezTo>
                    <a:pt x="334" y="10955"/>
                    <a:pt x="568" y="11089"/>
                    <a:pt x="835" y="11156"/>
                  </a:cubicBezTo>
                  <a:cubicBezTo>
                    <a:pt x="1420" y="11323"/>
                    <a:pt x="2029" y="11374"/>
                    <a:pt x="2644" y="11374"/>
                  </a:cubicBezTo>
                  <a:cubicBezTo>
                    <a:pt x="3501" y="11374"/>
                    <a:pt x="4369" y="11275"/>
                    <a:pt x="5204" y="11256"/>
                  </a:cubicBezTo>
                  <a:cubicBezTo>
                    <a:pt x="5374" y="11250"/>
                    <a:pt x="5543" y="11247"/>
                    <a:pt x="5712" y="11247"/>
                  </a:cubicBezTo>
                  <a:cubicBezTo>
                    <a:pt x="8337" y="11247"/>
                    <a:pt x="10909" y="11943"/>
                    <a:pt x="13510" y="12256"/>
                  </a:cubicBezTo>
                  <a:cubicBezTo>
                    <a:pt x="14633" y="12394"/>
                    <a:pt x="15764" y="12461"/>
                    <a:pt x="16895" y="12461"/>
                  </a:cubicBezTo>
                  <a:cubicBezTo>
                    <a:pt x="23188" y="12461"/>
                    <a:pt x="29487" y="10370"/>
                    <a:pt x="34492" y="6552"/>
                  </a:cubicBezTo>
                  <a:cubicBezTo>
                    <a:pt x="31924" y="4884"/>
                    <a:pt x="29322" y="3217"/>
                    <a:pt x="26520" y="1949"/>
                  </a:cubicBezTo>
                  <a:cubicBezTo>
                    <a:pt x="23915" y="802"/>
                    <a:pt x="21080" y="0"/>
                    <a:pt x="18228"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80"/>
            <p:cNvSpPr/>
            <p:nvPr/>
          </p:nvSpPr>
          <p:spPr>
            <a:xfrm>
              <a:off x="6895300" y="2968250"/>
              <a:ext cx="1286775" cy="328100"/>
            </a:xfrm>
            <a:custGeom>
              <a:avLst/>
              <a:gdLst/>
              <a:ahLst/>
              <a:cxnLst/>
              <a:rect l="l" t="t" r="r" b="b"/>
              <a:pathLst>
                <a:path w="51471" h="13124" extrusionOk="0">
                  <a:moveTo>
                    <a:pt x="46604" y="1"/>
                  </a:moveTo>
                  <a:cubicBezTo>
                    <a:pt x="39039" y="1"/>
                    <a:pt x="1168" y="9720"/>
                    <a:pt x="1168" y="9720"/>
                  </a:cubicBezTo>
                  <a:lnTo>
                    <a:pt x="0" y="10954"/>
                  </a:lnTo>
                  <a:cubicBezTo>
                    <a:pt x="0" y="10954"/>
                    <a:pt x="5379" y="13123"/>
                    <a:pt x="13645" y="13123"/>
                  </a:cubicBezTo>
                  <a:cubicBezTo>
                    <a:pt x="16932" y="13123"/>
                    <a:pt x="20675" y="12780"/>
                    <a:pt x="24718" y="11822"/>
                  </a:cubicBezTo>
                  <a:cubicBezTo>
                    <a:pt x="38928" y="8453"/>
                    <a:pt x="51470" y="1414"/>
                    <a:pt x="47634" y="113"/>
                  </a:cubicBezTo>
                  <a:cubicBezTo>
                    <a:pt x="47414" y="37"/>
                    <a:pt x="47065" y="1"/>
                    <a:pt x="46604" y="1"/>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80"/>
            <p:cNvSpPr/>
            <p:nvPr/>
          </p:nvSpPr>
          <p:spPr>
            <a:xfrm>
              <a:off x="6753525" y="3436300"/>
              <a:ext cx="183200" cy="168100"/>
            </a:xfrm>
            <a:custGeom>
              <a:avLst/>
              <a:gdLst/>
              <a:ahLst/>
              <a:cxnLst/>
              <a:rect l="l" t="t" r="r" b="b"/>
              <a:pathLst>
                <a:path w="7328" h="6724" extrusionOk="0">
                  <a:moveTo>
                    <a:pt x="1047" y="0"/>
                  </a:moveTo>
                  <a:cubicBezTo>
                    <a:pt x="1041" y="0"/>
                    <a:pt x="1037" y="2"/>
                    <a:pt x="1035" y="5"/>
                  </a:cubicBezTo>
                  <a:cubicBezTo>
                    <a:pt x="734" y="438"/>
                    <a:pt x="367" y="839"/>
                    <a:pt x="0" y="1206"/>
                  </a:cubicBezTo>
                  <a:cubicBezTo>
                    <a:pt x="801" y="2340"/>
                    <a:pt x="1802" y="3374"/>
                    <a:pt x="2836" y="4374"/>
                  </a:cubicBezTo>
                  <a:cubicBezTo>
                    <a:pt x="3636" y="5142"/>
                    <a:pt x="4737" y="6543"/>
                    <a:pt x="5905" y="6709"/>
                  </a:cubicBezTo>
                  <a:cubicBezTo>
                    <a:pt x="5983" y="6719"/>
                    <a:pt x="6057" y="6723"/>
                    <a:pt x="6127" y="6723"/>
                  </a:cubicBezTo>
                  <a:cubicBezTo>
                    <a:pt x="7078" y="6723"/>
                    <a:pt x="7328" y="5909"/>
                    <a:pt x="7172" y="5008"/>
                  </a:cubicBezTo>
                  <a:cubicBezTo>
                    <a:pt x="6972" y="3907"/>
                    <a:pt x="6372" y="3074"/>
                    <a:pt x="5438" y="2473"/>
                  </a:cubicBezTo>
                  <a:cubicBezTo>
                    <a:pt x="4971" y="2173"/>
                    <a:pt x="4504" y="1906"/>
                    <a:pt x="4037" y="1639"/>
                  </a:cubicBezTo>
                  <a:cubicBezTo>
                    <a:pt x="3842" y="1542"/>
                    <a:pt x="1261" y="0"/>
                    <a:pt x="1047" y="0"/>
                  </a:cubicBez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80"/>
            <p:cNvSpPr/>
            <p:nvPr/>
          </p:nvSpPr>
          <p:spPr>
            <a:xfrm>
              <a:off x="6993700" y="3565675"/>
              <a:ext cx="336925" cy="135400"/>
            </a:xfrm>
            <a:custGeom>
              <a:avLst/>
              <a:gdLst/>
              <a:ahLst/>
              <a:cxnLst/>
              <a:rect l="l" t="t" r="r" b="b"/>
              <a:pathLst>
                <a:path w="13477" h="5416" extrusionOk="0">
                  <a:moveTo>
                    <a:pt x="100" y="0"/>
                  </a:moveTo>
                  <a:cubicBezTo>
                    <a:pt x="67" y="167"/>
                    <a:pt x="34" y="334"/>
                    <a:pt x="0" y="467"/>
                  </a:cubicBezTo>
                  <a:cubicBezTo>
                    <a:pt x="1935" y="2001"/>
                    <a:pt x="4070" y="3269"/>
                    <a:pt x="6405" y="4170"/>
                  </a:cubicBezTo>
                  <a:cubicBezTo>
                    <a:pt x="7739" y="4670"/>
                    <a:pt x="9073" y="5170"/>
                    <a:pt x="10508" y="5337"/>
                  </a:cubicBezTo>
                  <a:cubicBezTo>
                    <a:pt x="10790" y="5380"/>
                    <a:pt x="11097" y="5416"/>
                    <a:pt x="11405" y="5416"/>
                  </a:cubicBezTo>
                  <a:cubicBezTo>
                    <a:pt x="11823" y="5416"/>
                    <a:pt x="12244" y="5349"/>
                    <a:pt x="12609" y="5137"/>
                  </a:cubicBezTo>
                  <a:cubicBezTo>
                    <a:pt x="13477" y="4603"/>
                    <a:pt x="13076" y="3369"/>
                    <a:pt x="13043" y="2468"/>
                  </a:cubicBezTo>
                  <a:cubicBezTo>
                    <a:pt x="8840" y="967"/>
                    <a:pt x="4470" y="133"/>
                    <a:pt x="100" y="0"/>
                  </a:cubicBez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80"/>
            <p:cNvSpPr/>
            <p:nvPr/>
          </p:nvSpPr>
          <p:spPr>
            <a:xfrm>
              <a:off x="7395650" y="3575675"/>
              <a:ext cx="389475" cy="73650"/>
            </a:xfrm>
            <a:custGeom>
              <a:avLst/>
              <a:gdLst/>
              <a:ahLst/>
              <a:cxnLst/>
              <a:rect l="l" t="t" r="r" b="b"/>
              <a:pathLst>
                <a:path w="15579" h="2946" extrusionOk="0">
                  <a:moveTo>
                    <a:pt x="14944" y="0"/>
                  </a:moveTo>
                  <a:cubicBezTo>
                    <a:pt x="9974" y="934"/>
                    <a:pt x="4971" y="1835"/>
                    <a:pt x="0" y="2769"/>
                  </a:cubicBezTo>
                  <a:cubicBezTo>
                    <a:pt x="1237" y="2887"/>
                    <a:pt x="2479" y="2946"/>
                    <a:pt x="3721" y="2946"/>
                  </a:cubicBezTo>
                  <a:cubicBezTo>
                    <a:pt x="7739" y="2946"/>
                    <a:pt x="11756" y="2332"/>
                    <a:pt x="15578" y="1134"/>
                  </a:cubicBezTo>
                  <a:cubicBezTo>
                    <a:pt x="15378" y="768"/>
                    <a:pt x="15145" y="401"/>
                    <a:pt x="14944" y="0"/>
                  </a:cubicBez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80"/>
            <p:cNvSpPr/>
            <p:nvPr/>
          </p:nvSpPr>
          <p:spPr>
            <a:xfrm>
              <a:off x="6839425" y="3498175"/>
              <a:ext cx="100925" cy="87400"/>
            </a:xfrm>
            <a:custGeom>
              <a:avLst/>
              <a:gdLst/>
              <a:ahLst/>
              <a:cxnLst/>
              <a:rect l="l" t="t" r="r" b="b"/>
              <a:pathLst>
                <a:path w="4037" h="3496" extrusionOk="0">
                  <a:moveTo>
                    <a:pt x="747" y="0"/>
                  </a:moveTo>
                  <a:cubicBezTo>
                    <a:pt x="535" y="0"/>
                    <a:pt x="331" y="64"/>
                    <a:pt x="200" y="232"/>
                  </a:cubicBezTo>
                  <a:cubicBezTo>
                    <a:pt x="0" y="465"/>
                    <a:pt x="34" y="799"/>
                    <a:pt x="134" y="1099"/>
                  </a:cubicBezTo>
                  <a:cubicBezTo>
                    <a:pt x="314" y="1822"/>
                    <a:pt x="1283" y="3496"/>
                    <a:pt x="2255" y="3496"/>
                  </a:cubicBezTo>
                  <a:cubicBezTo>
                    <a:pt x="2360" y="3496"/>
                    <a:pt x="2465" y="3476"/>
                    <a:pt x="2569" y="3434"/>
                  </a:cubicBezTo>
                  <a:cubicBezTo>
                    <a:pt x="4036" y="2800"/>
                    <a:pt x="2068" y="432"/>
                    <a:pt x="1234" y="98"/>
                  </a:cubicBezTo>
                  <a:cubicBezTo>
                    <a:pt x="1088" y="39"/>
                    <a:pt x="915" y="0"/>
                    <a:pt x="747" y="0"/>
                  </a:cubicBez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80"/>
            <p:cNvSpPr/>
            <p:nvPr/>
          </p:nvSpPr>
          <p:spPr>
            <a:xfrm>
              <a:off x="7147150" y="3617625"/>
              <a:ext cx="133450" cy="45525"/>
            </a:xfrm>
            <a:custGeom>
              <a:avLst/>
              <a:gdLst/>
              <a:ahLst/>
              <a:cxnLst/>
              <a:rect l="l" t="t" r="r" b="b"/>
              <a:pathLst>
                <a:path w="5338" h="1821" extrusionOk="0">
                  <a:moveTo>
                    <a:pt x="1427" y="1"/>
                  </a:moveTo>
                  <a:cubicBezTo>
                    <a:pt x="841" y="1"/>
                    <a:pt x="396" y="97"/>
                    <a:pt x="267" y="290"/>
                  </a:cubicBezTo>
                  <a:cubicBezTo>
                    <a:pt x="0" y="591"/>
                    <a:pt x="834" y="1158"/>
                    <a:pt x="2035" y="1491"/>
                  </a:cubicBezTo>
                  <a:cubicBezTo>
                    <a:pt x="2745" y="1708"/>
                    <a:pt x="3526" y="1820"/>
                    <a:pt x="4142" y="1820"/>
                  </a:cubicBezTo>
                  <a:cubicBezTo>
                    <a:pt x="4567" y="1820"/>
                    <a:pt x="4913" y="1767"/>
                    <a:pt x="5104" y="1658"/>
                  </a:cubicBezTo>
                  <a:cubicBezTo>
                    <a:pt x="5337" y="1525"/>
                    <a:pt x="5337" y="1325"/>
                    <a:pt x="5104" y="1091"/>
                  </a:cubicBezTo>
                  <a:cubicBezTo>
                    <a:pt x="4703" y="724"/>
                    <a:pt x="3603" y="290"/>
                    <a:pt x="2502" y="90"/>
                  </a:cubicBezTo>
                  <a:cubicBezTo>
                    <a:pt x="2121" y="31"/>
                    <a:pt x="1752" y="1"/>
                    <a:pt x="1427" y="1"/>
                  </a:cubicBez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80"/>
            <p:cNvSpPr/>
            <p:nvPr/>
          </p:nvSpPr>
          <p:spPr>
            <a:xfrm>
              <a:off x="6413275" y="3082675"/>
              <a:ext cx="271900" cy="79625"/>
            </a:xfrm>
            <a:custGeom>
              <a:avLst/>
              <a:gdLst/>
              <a:ahLst/>
              <a:cxnLst/>
              <a:rect l="l" t="t" r="r" b="b"/>
              <a:pathLst>
                <a:path w="10876" h="3185" extrusionOk="0">
                  <a:moveTo>
                    <a:pt x="3326" y="0"/>
                  </a:moveTo>
                  <a:cubicBezTo>
                    <a:pt x="2205" y="0"/>
                    <a:pt x="1084" y="145"/>
                    <a:pt x="1" y="440"/>
                  </a:cubicBezTo>
                  <a:cubicBezTo>
                    <a:pt x="1235" y="2074"/>
                    <a:pt x="3336" y="2808"/>
                    <a:pt x="5371" y="3075"/>
                  </a:cubicBezTo>
                  <a:cubicBezTo>
                    <a:pt x="5926" y="3144"/>
                    <a:pt x="6490" y="3184"/>
                    <a:pt x="7052" y="3184"/>
                  </a:cubicBezTo>
                  <a:cubicBezTo>
                    <a:pt x="8382" y="3184"/>
                    <a:pt x="9703" y="2961"/>
                    <a:pt x="10875" y="2375"/>
                  </a:cubicBezTo>
                  <a:cubicBezTo>
                    <a:pt x="8689" y="823"/>
                    <a:pt x="6005" y="0"/>
                    <a:pt x="3326" y="0"/>
                  </a:cubicBezTo>
                  <a:close/>
                </a:path>
              </a:pathLst>
            </a:cu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80"/>
            <p:cNvSpPr/>
            <p:nvPr/>
          </p:nvSpPr>
          <p:spPr>
            <a:xfrm>
              <a:off x="6362400" y="3102000"/>
              <a:ext cx="63425" cy="40875"/>
            </a:xfrm>
            <a:custGeom>
              <a:avLst/>
              <a:gdLst/>
              <a:ahLst/>
              <a:cxnLst/>
              <a:rect l="l" t="t" r="r" b="b"/>
              <a:pathLst>
                <a:path w="2537" h="1635" extrusionOk="0">
                  <a:moveTo>
                    <a:pt x="335" y="0"/>
                  </a:moveTo>
                  <a:cubicBezTo>
                    <a:pt x="1" y="267"/>
                    <a:pt x="1" y="801"/>
                    <a:pt x="234" y="1168"/>
                  </a:cubicBezTo>
                  <a:cubicBezTo>
                    <a:pt x="501" y="1502"/>
                    <a:pt x="935" y="1635"/>
                    <a:pt x="1369" y="1635"/>
                  </a:cubicBezTo>
                  <a:cubicBezTo>
                    <a:pt x="1802" y="1602"/>
                    <a:pt x="2203" y="1435"/>
                    <a:pt x="2536" y="1201"/>
                  </a:cubicBezTo>
                  <a:cubicBezTo>
                    <a:pt x="1802" y="801"/>
                    <a:pt x="1068" y="401"/>
                    <a:pt x="335" y="0"/>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80"/>
            <p:cNvSpPr/>
            <p:nvPr/>
          </p:nvSpPr>
          <p:spPr>
            <a:xfrm>
              <a:off x="6293200" y="3136925"/>
              <a:ext cx="56725" cy="20275"/>
            </a:xfrm>
            <a:custGeom>
              <a:avLst/>
              <a:gdLst/>
              <a:ahLst/>
              <a:cxnLst/>
              <a:rect l="l" t="t" r="r" b="b"/>
              <a:pathLst>
                <a:path w="2269" h="811" extrusionOk="0">
                  <a:moveTo>
                    <a:pt x="2075" y="0"/>
                  </a:moveTo>
                  <a:cubicBezTo>
                    <a:pt x="1368" y="0"/>
                    <a:pt x="642" y="166"/>
                    <a:pt x="0" y="471"/>
                  </a:cubicBezTo>
                  <a:cubicBezTo>
                    <a:pt x="176" y="713"/>
                    <a:pt x="467" y="810"/>
                    <a:pt x="760" y="810"/>
                  </a:cubicBezTo>
                  <a:cubicBezTo>
                    <a:pt x="912" y="810"/>
                    <a:pt x="1064" y="784"/>
                    <a:pt x="1201" y="738"/>
                  </a:cubicBezTo>
                  <a:cubicBezTo>
                    <a:pt x="1635" y="605"/>
                    <a:pt x="1968" y="305"/>
                    <a:pt x="2269" y="4"/>
                  </a:cubicBezTo>
                  <a:cubicBezTo>
                    <a:pt x="2204" y="2"/>
                    <a:pt x="2140" y="0"/>
                    <a:pt x="2075" y="0"/>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80"/>
            <p:cNvSpPr/>
            <p:nvPr/>
          </p:nvSpPr>
          <p:spPr>
            <a:xfrm>
              <a:off x="6427450" y="3154525"/>
              <a:ext cx="72575" cy="34400"/>
            </a:xfrm>
            <a:custGeom>
              <a:avLst/>
              <a:gdLst/>
              <a:ahLst/>
              <a:cxnLst/>
              <a:rect l="l" t="t" r="r" b="b"/>
              <a:pathLst>
                <a:path w="2903" h="1376" extrusionOk="0">
                  <a:moveTo>
                    <a:pt x="1" y="1"/>
                  </a:moveTo>
                  <a:cubicBezTo>
                    <a:pt x="491" y="838"/>
                    <a:pt x="1457" y="1375"/>
                    <a:pt x="2442" y="1375"/>
                  </a:cubicBezTo>
                  <a:cubicBezTo>
                    <a:pt x="2596" y="1375"/>
                    <a:pt x="2750" y="1362"/>
                    <a:pt x="2903" y="1335"/>
                  </a:cubicBezTo>
                  <a:cubicBezTo>
                    <a:pt x="2136" y="568"/>
                    <a:pt x="1068" y="101"/>
                    <a:pt x="1" y="1"/>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80"/>
            <p:cNvSpPr/>
            <p:nvPr/>
          </p:nvSpPr>
          <p:spPr>
            <a:xfrm>
              <a:off x="7086250" y="3306525"/>
              <a:ext cx="1029950" cy="170850"/>
            </a:xfrm>
            <a:custGeom>
              <a:avLst/>
              <a:gdLst/>
              <a:ahLst/>
              <a:cxnLst/>
              <a:rect l="l" t="t" r="r" b="b"/>
              <a:pathLst>
                <a:path w="41198" h="6834" extrusionOk="0">
                  <a:moveTo>
                    <a:pt x="16767" y="1"/>
                  </a:moveTo>
                  <a:cubicBezTo>
                    <a:pt x="11160" y="1"/>
                    <a:pt x="5553" y="388"/>
                    <a:pt x="1" y="1159"/>
                  </a:cubicBezTo>
                  <a:cubicBezTo>
                    <a:pt x="5180" y="5235"/>
                    <a:pt x="11908" y="6834"/>
                    <a:pt x="18503" y="6834"/>
                  </a:cubicBezTo>
                  <a:cubicBezTo>
                    <a:pt x="19087" y="6834"/>
                    <a:pt x="19669" y="6821"/>
                    <a:pt x="20249" y="6797"/>
                  </a:cubicBezTo>
                  <a:cubicBezTo>
                    <a:pt x="27387" y="6463"/>
                    <a:pt x="34325" y="4462"/>
                    <a:pt x="41197" y="2494"/>
                  </a:cubicBezTo>
                  <a:cubicBezTo>
                    <a:pt x="33172" y="829"/>
                    <a:pt x="24970" y="1"/>
                    <a:pt x="16767"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80"/>
            <p:cNvSpPr/>
            <p:nvPr/>
          </p:nvSpPr>
          <p:spPr>
            <a:xfrm>
              <a:off x="7530750" y="3319650"/>
              <a:ext cx="458675" cy="88300"/>
            </a:xfrm>
            <a:custGeom>
              <a:avLst/>
              <a:gdLst/>
              <a:ahLst/>
              <a:cxnLst/>
              <a:rect l="l" t="t" r="r" b="b"/>
              <a:pathLst>
                <a:path w="18347" h="3532" extrusionOk="0">
                  <a:moveTo>
                    <a:pt x="0" y="1"/>
                  </a:moveTo>
                  <a:lnTo>
                    <a:pt x="0" y="1"/>
                  </a:lnTo>
                  <a:cubicBezTo>
                    <a:pt x="2269" y="2269"/>
                    <a:pt x="5571" y="3303"/>
                    <a:pt x="8773" y="3503"/>
                  </a:cubicBezTo>
                  <a:cubicBezTo>
                    <a:pt x="9143" y="3522"/>
                    <a:pt x="9512" y="3531"/>
                    <a:pt x="9881" y="3531"/>
                  </a:cubicBezTo>
                  <a:cubicBezTo>
                    <a:pt x="12714" y="3531"/>
                    <a:pt x="15543" y="3000"/>
                    <a:pt x="18347" y="2469"/>
                  </a:cubicBezTo>
                  <a:cubicBezTo>
                    <a:pt x="12242" y="1635"/>
                    <a:pt x="6105" y="835"/>
                    <a:pt x="0" y="1"/>
                  </a:cubicBezTo>
                  <a:close/>
                </a:path>
              </a:pathLst>
            </a:cu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80"/>
            <p:cNvSpPr/>
            <p:nvPr/>
          </p:nvSpPr>
          <p:spPr>
            <a:xfrm>
              <a:off x="7348950" y="3335500"/>
              <a:ext cx="136800" cy="92525"/>
            </a:xfrm>
            <a:custGeom>
              <a:avLst/>
              <a:gdLst/>
              <a:ahLst/>
              <a:cxnLst/>
              <a:rect l="l" t="t" r="r" b="b"/>
              <a:pathLst>
                <a:path w="5472" h="3701" extrusionOk="0">
                  <a:moveTo>
                    <a:pt x="201" y="0"/>
                  </a:moveTo>
                  <a:lnTo>
                    <a:pt x="201" y="0"/>
                  </a:lnTo>
                  <a:cubicBezTo>
                    <a:pt x="0" y="1301"/>
                    <a:pt x="668" y="2669"/>
                    <a:pt x="1802" y="3303"/>
                  </a:cubicBezTo>
                  <a:cubicBezTo>
                    <a:pt x="2279" y="3569"/>
                    <a:pt x="2827" y="3700"/>
                    <a:pt x="3376" y="3700"/>
                  </a:cubicBezTo>
                  <a:cubicBezTo>
                    <a:pt x="4133" y="3700"/>
                    <a:pt x="4891" y="3452"/>
                    <a:pt x="5471" y="2969"/>
                  </a:cubicBezTo>
                  <a:cubicBezTo>
                    <a:pt x="3703" y="1969"/>
                    <a:pt x="1935" y="1001"/>
                    <a:pt x="201" y="0"/>
                  </a:cubicBezTo>
                  <a:close/>
                </a:path>
              </a:pathLst>
            </a:cu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80"/>
            <p:cNvSpPr/>
            <p:nvPr/>
          </p:nvSpPr>
          <p:spPr>
            <a:xfrm>
              <a:off x="7225525" y="3348850"/>
              <a:ext cx="66750" cy="51775"/>
            </a:xfrm>
            <a:custGeom>
              <a:avLst/>
              <a:gdLst/>
              <a:ahLst/>
              <a:cxnLst/>
              <a:rect l="l" t="t" r="r" b="b"/>
              <a:pathLst>
                <a:path w="2670" h="2071" extrusionOk="0">
                  <a:moveTo>
                    <a:pt x="434" y="0"/>
                  </a:moveTo>
                  <a:cubicBezTo>
                    <a:pt x="1" y="334"/>
                    <a:pt x="67" y="1034"/>
                    <a:pt x="434" y="1468"/>
                  </a:cubicBezTo>
                  <a:cubicBezTo>
                    <a:pt x="731" y="1863"/>
                    <a:pt x="1226" y="2071"/>
                    <a:pt x="1719" y="2071"/>
                  </a:cubicBezTo>
                  <a:cubicBezTo>
                    <a:pt x="2058" y="2071"/>
                    <a:pt x="2397" y="1972"/>
                    <a:pt x="2669" y="1768"/>
                  </a:cubicBezTo>
                  <a:cubicBezTo>
                    <a:pt x="1935" y="1168"/>
                    <a:pt x="1201" y="567"/>
                    <a:pt x="434" y="0"/>
                  </a:cubicBezTo>
                  <a:close/>
                </a:path>
              </a:pathLst>
            </a:cu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80"/>
            <p:cNvSpPr/>
            <p:nvPr/>
          </p:nvSpPr>
          <p:spPr>
            <a:xfrm>
              <a:off x="6849425" y="3338000"/>
              <a:ext cx="123450" cy="88425"/>
            </a:xfrm>
            <a:custGeom>
              <a:avLst/>
              <a:gdLst/>
              <a:ahLst/>
              <a:cxnLst/>
              <a:rect l="l" t="t" r="r" b="b"/>
              <a:pathLst>
                <a:path w="4938" h="3537" extrusionOk="0">
                  <a:moveTo>
                    <a:pt x="1" y="1"/>
                  </a:moveTo>
                  <a:lnTo>
                    <a:pt x="1" y="1"/>
                  </a:lnTo>
                  <a:cubicBezTo>
                    <a:pt x="1001" y="1835"/>
                    <a:pt x="2869" y="3169"/>
                    <a:pt x="4937" y="3536"/>
                  </a:cubicBezTo>
                  <a:cubicBezTo>
                    <a:pt x="3837" y="1768"/>
                    <a:pt x="2002" y="468"/>
                    <a:pt x="1" y="1"/>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80"/>
            <p:cNvSpPr/>
            <p:nvPr/>
          </p:nvSpPr>
          <p:spPr>
            <a:xfrm>
              <a:off x="6997875" y="3396375"/>
              <a:ext cx="99250" cy="90100"/>
            </a:xfrm>
            <a:custGeom>
              <a:avLst/>
              <a:gdLst/>
              <a:ahLst/>
              <a:cxnLst/>
              <a:rect l="l" t="t" r="r" b="b"/>
              <a:pathLst>
                <a:path w="3970" h="3604" extrusionOk="0">
                  <a:moveTo>
                    <a:pt x="0" y="1"/>
                  </a:moveTo>
                  <a:lnTo>
                    <a:pt x="0" y="1"/>
                  </a:lnTo>
                  <a:cubicBezTo>
                    <a:pt x="400" y="1869"/>
                    <a:pt x="2068" y="3370"/>
                    <a:pt x="3970" y="3603"/>
                  </a:cubicBezTo>
                  <a:cubicBezTo>
                    <a:pt x="2635" y="2402"/>
                    <a:pt x="1334" y="1201"/>
                    <a:pt x="0" y="1"/>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80"/>
            <p:cNvSpPr/>
            <p:nvPr/>
          </p:nvSpPr>
          <p:spPr>
            <a:xfrm>
              <a:off x="7114625" y="3432225"/>
              <a:ext cx="115100" cy="86350"/>
            </a:xfrm>
            <a:custGeom>
              <a:avLst/>
              <a:gdLst/>
              <a:ahLst/>
              <a:cxnLst/>
              <a:rect l="l" t="t" r="r" b="b"/>
              <a:pathLst>
                <a:path w="4604" h="3454" extrusionOk="0">
                  <a:moveTo>
                    <a:pt x="0" y="1"/>
                  </a:moveTo>
                  <a:lnTo>
                    <a:pt x="0" y="1"/>
                  </a:lnTo>
                  <a:cubicBezTo>
                    <a:pt x="377" y="1950"/>
                    <a:pt x="2294" y="3454"/>
                    <a:pt x="4244" y="3454"/>
                  </a:cubicBezTo>
                  <a:cubicBezTo>
                    <a:pt x="4364" y="3454"/>
                    <a:pt x="4484" y="3448"/>
                    <a:pt x="4603" y="3437"/>
                  </a:cubicBezTo>
                  <a:cubicBezTo>
                    <a:pt x="3069" y="2303"/>
                    <a:pt x="1535" y="1135"/>
                    <a:pt x="0" y="1"/>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80"/>
            <p:cNvSpPr/>
            <p:nvPr/>
          </p:nvSpPr>
          <p:spPr>
            <a:xfrm>
              <a:off x="7251375" y="3479775"/>
              <a:ext cx="120950" cy="52700"/>
            </a:xfrm>
            <a:custGeom>
              <a:avLst/>
              <a:gdLst/>
              <a:ahLst/>
              <a:cxnLst/>
              <a:rect l="l" t="t" r="r" b="b"/>
              <a:pathLst>
                <a:path w="4838" h="2108" extrusionOk="0">
                  <a:moveTo>
                    <a:pt x="1" y="0"/>
                  </a:moveTo>
                  <a:lnTo>
                    <a:pt x="1" y="0"/>
                  </a:lnTo>
                  <a:cubicBezTo>
                    <a:pt x="883" y="1309"/>
                    <a:pt x="2468" y="2108"/>
                    <a:pt x="4033" y="2108"/>
                  </a:cubicBezTo>
                  <a:cubicBezTo>
                    <a:pt x="4303" y="2108"/>
                    <a:pt x="4572" y="2084"/>
                    <a:pt x="4837" y="2035"/>
                  </a:cubicBezTo>
                  <a:cubicBezTo>
                    <a:pt x="3236" y="1335"/>
                    <a:pt x="1602" y="667"/>
                    <a:pt x="1" y="0"/>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63" name="Google Shape;2763;p80"/>
          <p:cNvGrpSpPr/>
          <p:nvPr/>
        </p:nvGrpSpPr>
        <p:grpSpPr>
          <a:xfrm rot="-5400000" flipH="1">
            <a:off x="-242271" y="786061"/>
            <a:ext cx="1910916" cy="2254718"/>
            <a:chOff x="1823150" y="1970175"/>
            <a:chExt cx="1103300" cy="1301800"/>
          </a:xfrm>
        </p:grpSpPr>
        <p:sp>
          <p:nvSpPr>
            <p:cNvPr id="2764" name="Google Shape;2764;p80"/>
            <p:cNvSpPr/>
            <p:nvPr/>
          </p:nvSpPr>
          <p:spPr>
            <a:xfrm>
              <a:off x="2097500" y="1970175"/>
              <a:ext cx="2525" cy="5050"/>
            </a:xfrm>
            <a:custGeom>
              <a:avLst/>
              <a:gdLst/>
              <a:ahLst/>
              <a:cxnLst/>
              <a:rect l="l" t="t" r="r" b="b"/>
              <a:pathLst>
                <a:path w="101" h="202" fill="none" extrusionOk="0">
                  <a:moveTo>
                    <a:pt x="101" y="1"/>
                  </a:moveTo>
                  <a:cubicBezTo>
                    <a:pt x="101" y="1"/>
                    <a:pt x="67" y="68"/>
                    <a:pt x="1" y="201"/>
                  </a:cubicBez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80"/>
            <p:cNvSpPr/>
            <p:nvPr/>
          </p:nvSpPr>
          <p:spPr>
            <a:xfrm>
              <a:off x="2908075" y="3271950"/>
              <a:ext cx="5025" cy="25"/>
            </a:xfrm>
            <a:custGeom>
              <a:avLst/>
              <a:gdLst/>
              <a:ahLst/>
              <a:cxnLst/>
              <a:rect l="l" t="t" r="r" b="b"/>
              <a:pathLst>
                <a:path w="201" h="1" fill="none" extrusionOk="0">
                  <a:moveTo>
                    <a:pt x="1" y="1"/>
                  </a:moveTo>
                  <a:cubicBezTo>
                    <a:pt x="134" y="1"/>
                    <a:pt x="201" y="1"/>
                    <a:pt x="201" y="1"/>
                  </a:cubicBez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80"/>
            <p:cNvSpPr/>
            <p:nvPr/>
          </p:nvSpPr>
          <p:spPr>
            <a:xfrm>
              <a:off x="1823150" y="2050250"/>
              <a:ext cx="1103300" cy="1218400"/>
            </a:xfrm>
            <a:custGeom>
              <a:avLst/>
              <a:gdLst/>
              <a:ahLst/>
              <a:cxnLst/>
              <a:rect l="l" t="t" r="r" b="b"/>
              <a:pathLst>
                <a:path w="44132" h="48736" fill="none" extrusionOk="0">
                  <a:moveTo>
                    <a:pt x="9407" y="0"/>
                  </a:moveTo>
                  <a:cubicBezTo>
                    <a:pt x="6038" y="6805"/>
                    <a:pt x="0" y="21983"/>
                    <a:pt x="14677" y="19214"/>
                  </a:cubicBezTo>
                  <a:cubicBezTo>
                    <a:pt x="33524" y="15678"/>
                    <a:pt x="44132" y="19447"/>
                    <a:pt x="38227" y="34658"/>
                  </a:cubicBezTo>
                  <a:cubicBezTo>
                    <a:pt x="33924" y="45800"/>
                    <a:pt x="38794" y="48235"/>
                    <a:pt x="41730" y="48735"/>
                  </a:cubicBez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67" name="Google Shape;2767;p80"/>
          <p:cNvGrpSpPr/>
          <p:nvPr/>
        </p:nvGrpSpPr>
        <p:grpSpPr>
          <a:xfrm flipH="1">
            <a:off x="481055" y="114698"/>
            <a:ext cx="1935831" cy="1729388"/>
            <a:chOff x="2471100" y="1830350"/>
            <a:chExt cx="2549830" cy="2277908"/>
          </a:xfrm>
        </p:grpSpPr>
        <p:sp>
          <p:nvSpPr>
            <p:cNvPr id="2768" name="Google Shape;2768;p80"/>
            <p:cNvSpPr/>
            <p:nvPr/>
          </p:nvSpPr>
          <p:spPr>
            <a:xfrm>
              <a:off x="3625607" y="2722033"/>
              <a:ext cx="1155856" cy="1024395"/>
            </a:xfrm>
            <a:custGeom>
              <a:avLst/>
              <a:gdLst/>
              <a:ahLst/>
              <a:cxnLst/>
              <a:rect l="l" t="t" r="r" b="b"/>
              <a:pathLst>
                <a:path w="58443" h="51796" extrusionOk="0">
                  <a:moveTo>
                    <a:pt x="19961" y="0"/>
                  </a:moveTo>
                  <a:cubicBezTo>
                    <a:pt x="19935" y="0"/>
                    <a:pt x="19908" y="4"/>
                    <a:pt x="19881" y="13"/>
                  </a:cubicBezTo>
                  <a:lnTo>
                    <a:pt x="1368" y="5784"/>
                  </a:lnTo>
                  <a:cubicBezTo>
                    <a:pt x="1302" y="5784"/>
                    <a:pt x="1235" y="5817"/>
                    <a:pt x="1168" y="5851"/>
                  </a:cubicBezTo>
                  <a:cubicBezTo>
                    <a:pt x="334" y="6251"/>
                    <a:pt x="1" y="7218"/>
                    <a:pt x="401" y="8052"/>
                  </a:cubicBezTo>
                  <a:cubicBezTo>
                    <a:pt x="667" y="8633"/>
                    <a:pt x="1267" y="8968"/>
                    <a:pt x="1882" y="8968"/>
                  </a:cubicBezTo>
                  <a:cubicBezTo>
                    <a:pt x="2115" y="8968"/>
                    <a:pt x="2349" y="8920"/>
                    <a:pt x="2569" y="8820"/>
                  </a:cubicBezTo>
                  <a:lnTo>
                    <a:pt x="19875" y="481"/>
                  </a:lnTo>
                  <a:lnTo>
                    <a:pt x="54506" y="50049"/>
                  </a:lnTo>
                  <a:cubicBezTo>
                    <a:pt x="54540" y="50082"/>
                    <a:pt x="54573" y="50116"/>
                    <a:pt x="54606" y="50116"/>
                  </a:cubicBezTo>
                  <a:lnTo>
                    <a:pt x="58075" y="51784"/>
                  </a:lnTo>
                  <a:cubicBezTo>
                    <a:pt x="58099" y="51792"/>
                    <a:pt x="58125" y="51796"/>
                    <a:pt x="58151" y="51796"/>
                  </a:cubicBezTo>
                  <a:cubicBezTo>
                    <a:pt x="58235" y="51796"/>
                    <a:pt x="58325" y="51752"/>
                    <a:pt x="58376" y="51650"/>
                  </a:cubicBezTo>
                  <a:cubicBezTo>
                    <a:pt x="58442" y="51550"/>
                    <a:pt x="58376" y="51417"/>
                    <a:pt x="58276" y="51383"/>
                  </a:cubicBezTo>
                  <a:lnTo>
                    <a:pt x="54837" y="49730"/>
                  </a:lnTo>
                  <a:lnTo>
                    <a:pt x="54837" y="49730"/>
                  </a:lnTo>
                  <a:lnTo>
                    <a:pt x="20115" y="80"/>
                  </a:lnTo>
                  <a:cubicBezTo>
                    <a:pt x="20091" y="31"/>
                    <a:pt x="20030" y="0"/>
                    <a:pt x="19961"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80"/>
            <p:cNvSpPr/>
            <p:nvPr/>
          </p:nvSpPr>
          <p:spPr>
            <a:xfrm>
              <a:off x="2577325" y="2109666"/>
              <a:ext cx="868865" cy="580351"/>
            </a:xfrm>
            <a:custGeom>
              <a:avLst/>
              <a:gdLst/>
              <a:ahLst/>
              <a:cxnLst/>
              <a:rect l="l" t="t" r="r" b="b"/>
              <a:pathLst>
                <a:path w="43932" h="29344" extrusionOk="0">
                  <a:moveTo>
                    <a:pt x="208" y="1"/>
                  </a:moveTo>
                  <a:cubicBezTo>
                    <a:pt x="173" y="1"/>
                    <a:pt x="137" y="9"/>
                    <a:pt x="100" y="21"/>
                  </a:cubicBezTo>
                  <a:cubicBezTo>
                    <a:pt x="33" y="88"/>
                    <a:pt x="0" y="188"/>
                    <a:pt x="67" y="254"/>
                  </a:cubicBezTo>
                  <a:cubicBezTo>
                    <a:pt x="2135" y="3523"/>
                    <a:pt x="4236" y="6759"/>
                    <a:pt x="6405" y="9928"/>
                  </a:cubicBezTo>
                  <a:cubicBezTo>
                    <a:pt x="8573" y="13130"/>
                    <a:pt x="10774" y="16299"/>
                    <a:pt x="13143" y="19368"/>
                  </a:cubicBezTo>
                  <a:cubicBezTo>
                    <a:pt x="13710" y="20135"/>
                    <a:pt x="14310" y="20902"/>
                    <a:pt x="14944" y="21636"/>
                  </a:cubicBezTo>
                  <a:cubicBezTo>
                    <a:pt x="15578" y="22370"/>
                    <a:pt x="16212" y="23104"/>
                    <a:pt x="16912" y="23805"/>
                  </a:cubicBezTo>
                  <a:cubicBezTo>
                    <a:pt x="17279" y="24105"/>
                    <a:pt x="17613" y="24472"/>
                    <a:pt x="18113" y="24705"/>
                  </a:cubicBezTo>
                  <a:cubicBezTo>
                    <a:pt x="18580" y="24939"/>
                    <a:pt x="19080" y="24972"/>
                    <a:pt x="19581" y="25005"/>
                  </a:cubicBezTo>
                  <a:cubicBezTo>
                    <a:pt x="19665" y="25008"/>
                    <a:pt x="19749" y="25010"/>
                    <a:pt x="19834" y="25010"/>
                  </a:cubicBezTo>
                  <a:cubicBezTo>
                    <a:pt x="20717" y="25010"/>
                    <a:pt x="21600" y="24857"/>
                    <a:pt x="22483" y="24705"/>
                  </a:cubicBezTo>
                  <a:cubicBezTo>
                    <a:pt x="24384" y="24305"/>
                    <a:pt x="26252" y="23738"/>
                    <a:pt x="28053" y="23104"/>
                  </a:cubicBezTo>
                  <a:cubicBezTo>
                    <a:pt x="29857" y="22481"/>
                    <a:pt x="31629" y="21793"/>
                    <a:pt x="33368" y="21041"/>
                  </a:cubicBezTo>
                  <a:lnTo>
                    <a:pt x="33368" y="21041"/>
                  </a:lnTo>
                  <a:lnTo>
                    <a:pt x="42030" y="29075"/>
                  </a:lnTo>
                  <a:cubicBezTo>
                    <a:pt x="42063" y="29108"/>
                    <a:pt x="42097" y="29142"/>
                    <a:pt x="42164" y="29175"/>
                  </a:cubicBezTo>
                  <a:cubicBezTo>
                    <a:pt x="42339" y="29288"/>
                    <a:pt x="42542" y="29344"/>
                    <a:pt x="42745" y="29344"/>
                  </a:cubicBezTo>
                  <a:cubicBezTo>
                    <a:pt x="43084" y="29344"/>
                    <a:pt x="43423" y="29188"/>
                    <a:pt x="43631" y="28875"/>
                  </a:cubicBezTo>
                  <a:cubicBezTo>
                    <a:pt x="43931" y="28408"/>
                    <a:pt x="43831" y="27741"/>
                    <a:pt x="43331" y="27440"/>
                  </a:cubicBezTo>
                  <a:lnTo>
                    <a:pt x="33491" y="20702"/>
                  </a:lnTo>
                  <a:cubicBezTo>
                    <a:pt x="33474" y="20686"/>
                    <a:pt x="33449" y="20677"/>
                    <a:pt x="33420" y="20677"/>
                  </a:cubicBezTo>
                  <a:cubicBezTo>
                    <a:pt x="33391" y="20677"/>
                    <a:pt x="33357" y="20686"/>
                    <a:pt x="33324" y="20702"/>
                  </a:cubicBezTo>
                  <a:cubicBezTo>
                    <a:pt x="31556" y="21436"/>
                    <a:pt x="29755" y="22137"/>
                    <a:pt x="27953" y="22770"/>
                  </a:cubicBezTo>
                  <a:cubicBezTo>
                    <a:pt x="26119" y="23404"/>
                    <a:pt x="24284" y="23971"/>
                    <a:pt x="22416" y="24372"/>
                  </a:cubicBezTo>
                  <a:cubicBezTo>
                    <a:pt x="21482" y="24538"/>
                    <a:pt x="20515" y="24672"/>
                    <a:pt x="19581" y="24672"/>
                  </a:cubicBezTo>
                  <a:cubicBezTo>
                    <a:pt x="19114" y="24638"/>
                    <a:pt x="18647" y="24572"/>
                    <a:pt x="18246" y="24372"/>
                  </a:cubicBezTo>
                  <a:cubicBezTo>
                    <a:pt x="17846" y="24205"/>
                    <a:pt x="17479" y="23871"/>
                    <a:pt x="17146" y="23538"/>
                  </a:cubicBezTo>
                  <a:cubicBezTo>
                    <a:pt x="16445" y="22871"/>
                    <a:pt x="15811" y="22170"/>
                    <a:pt x="15211" y="21436"/>
                  </a:cubicBezTo>
                  <a:cubicBezTo>
                    <a:pt x="14577" y="20702"/>
                    <a:pt x="13977" y="19935"/>
                    <a:pt x="13410" y="19168"/>
                  </a:cubicBezTo>
                  <a:cubicBezTo>
                    <a:pt x="11075" y="16099"/>
                    <a:pt x="8873" y="12930"/>
                    <a:pt x="6705" y="9761"/>
                  </a:cubicBezTo>
                  <a:cubicBezTo>
                    <a:pt x="4537" y="6559"/>
                    <a:pt x="2435" y="3323"/>
                    <a:pt x="367" y="88"/>
                  </a:cubicBezTo>
                  <a:cubicBezTo>
                    <a:pt x="325" y="24"/>
                    <a:pt x="269" y="1"/>
                    <a:pt x="208"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80"/>
            <p:cNvSpPr/>
            <p:nvPr/>
          </p:nvSpPr>
          <p:spPr>
            <a:xfrm>
              <a:off x="3208007" y="2573466"/>
              <a:ext cx="95011" cy="85281"/>
            </a:xfrm>
            <a:custGeom>
              <a:avLst/>
              <a:gdLst/>
              <a:ahLst/>
              <a:cxnLst/>
              <a:rect l="l" t="t" r="r" b="b"/>
              <a:pathLst>
                <a:path w="4804" h="4312" extrusionOk="0">
                  <a:moveTo>
                    <a:pt x="2407" y="1"/>
                  </a:moveTo>
                  <a:cubicBezTo>
                    <a:pt x="1475" y="1"/>
                    <a:pt x="609" y="619"/>
                    <a:pt x="334" y="1554"/>
                  </a:cubicBezTo>
                  <a:cubicBezTo>
                    <a:pt x="1" y="2722"/>
                    <a:pt x="668" y="3889"/>
                    <a:pt x="1802" y="4223"/>
                  </a:cubicBezTo>
                  <a:cubicBezTo>
                    <a:pt x="2006" y="4283"/>
                    <a:pt x="2211" y="4312"/>
                    <a:pt x="2414" y="4312"/>
                  </a:cubicBezTo>
                  <a:cubicBezTo>
                    <a:pt x="3339" y="4312"/>
                    <a:pt x="4197" y="3713"/>
                    <a:pt x="4470" y="2755"/>
                  </a:cubicBezTo>
                  <a:cubicBezTo>
                    <a:pt x="4804" y="1621"/>
                    <a:pt x="4137" y="420"/>
                    <a:pt x="3003" y="87"/>
                  </a:cubicBezTo>
                  <a:cubicBezTo>
                    <a:pt x="2804" y="28"/>
                    <a:pt x="2604" y="1"/>
                    <a:pt x="2407" y="1"/>
                  </a:cubicBezTo>
                  <a:close/>
                </a:path>
              </a:pathLst>
            </a:custGeom>
            <a:solidFill>
              <a:srgbClr val="5C4F58"/>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80"/>
            <p:cNvSpPr/>
            <p:nvPr/>
          </p:nvSpPr>
          <p:spPr>
            <a:xfrm>
              <a:off x="3227132" y="2583730"/>
              <a:ext cx="41592" cy="37241"/>
            </a:xfrm>
            <a:custGeom>
              <a:avLst/>
              <a:gdLst/>
              <a:ahLst/>
              <a:cxnLst/>
              <a:rect l="l" t="t" r="r" b="b"/>
              <a:pathLst>
                <a:path w="2103" h="1883" extrusionOk="0">
                  <a:moveTo>
                    <a:pt x="1044" y="0"/>
                  </a:moveTo>
                  <a:cubicBezTo>
                    <a:pt x="638" y="0"/>
                    <a:pt x="272" y="255"/>
                    <a:pt x="134" y="668"/>
                  </a:cubicBezTo>
                  <a:cubicBezTo>
                    <a:pt x="1" y="1169"/>
                    <a:pt x="301" y="1703"/>
                    <a:pt x="801" y="1836"/>
                  </a:cubicBezTo>
                  <a:cubicBezTo>
                    <a:pt x="896" y="1867"/>
                    <a:pt x="990" y="1882"/>
                    <a:pt x="1083" y="1882"/>
                  </a:cubicBezTo>
                  <a:cubicBezTo>
                    <a:pt x="1479" y="1882"/>
                    <a:pt x="1834" y="1608"/>
                    <a:pt x="1969" y="1202"/>
                  </a:cubicBezTo>
                  <a:cubicBezTo>
                    <a:pt x="2102" y="702"/>
                    <a:pt x="1802" y="168"/>
                    <a:pt x="1302" y="35"/>
                  </a:cubicBezTo>
                  <a:cubicBezTo>
                    <a:pt x="1215" y="12"/>
                    <a:pt x="1129" y="0"/>
                    <a:pt x="1044" y="0"/>
                  </a:cubicBezTo>
                  <a:close/>
                </a:path>
              </a:pathLst>
            </a:custGeom>
            <a:solidFill>
              <a:srgbClr val="8C818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80"/>
            <p:cNvSpPr/>
            <p:nvPr/>
          </p:nvSpPr>
          <p:spPr>
            <a:xfrm>
              <a:off x="3211963" y="2581100"/>
              <a:ext cx="92381" cy="77844"/>
            </a:xfrm>
            <a:custGeom>
              <a:avLst/>
              <a:gdLst/>
              <a:ahLst/>
              <a:cxnLst/>
              <a:rect l="l" t="t" r="r" b="b"/>
              <a:pathLst>
                <a:path w="4671" h="3936" extrusionOk="0">
                  <a:moveTo>
                    <a:pt x="3403" y="1"/>
                  </a:moveTo>
                  <a:cubicBezTo>
                    <a:pt x="3670" y="334"/>
                    <a:pt x="3837" y="735"/>
                    <a:pt x="3837" y="1202"/>
                  </a:cubicBezTo>
                  <a:cubicBezTo>
                    <a:pt x="3837" y="2236"/>
                    <a:pt x="2969" y="3070"/>
                    <a:pt x="1935" y="3070"/>
                  </a:cubicBezTo>
                  <a:cubicBezTo>
                    <a:pt x="968" y="3070"/>
                    <a:pt x="201" y="2369"/>
                    <a:pt x="67" y="1435"/>
                  </a:cubicBezTo>
                  <a:lnTo>
                    <a:pt x="67" y="1435"/>
                  </a:lnTo>
                  <a:cubicBezTo>
                    <a:pt x="1" y="1902"/>
                    <a:pt x="67" y="2369"/>
                    <a:pt x="301" y="2803"/>
                  </a:cubicBezTo>
                  <a:cubicBezTo>
                    <a:pt x="712" y="3533"/>
                    <a:pt x="1450" y="3935"/>
                    <a:pt x="2206" y="3935"/>
                  </a:cubicBezTo>
                  <a:cubicBezTo>
                    <a:pt x="2556" y="3935"/>
                    <a:pt x="2909" y="3849"/>
                    <a:pt x="3236" y="3670"/>
                  </a:cubicBezTo>
                  <a:cubicBezTo>
                    <a:pt x="4304" y="3103"/>
                    <a:pt x="4671" y="1769"/>
                    <a:pt x="4104" y="735"/>
                  </a:cubicBezTo>
                  <a:cubicBezTo>
                    <a:pt x="3937" y="435"/>
                    <a:pt x="3670" y="168"/>
                    <a:pt x="3403" y="1"/>
                  </a:cubicBezTo>
                  <a:close/>
                </a:path>
              </a:pathLst>
            </a:custGeom>
            <a:solidFill>
              <a:srgbClr val="77515B"/>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80"/>
            <p:cNvSpPr/>
            <p:nvPr/>
          </p:nvSpPr>
          <p:spPr>
            <a:xfrm>
              <a:off x="2661754" y="2613436"/>
              <a:ext cx="572658" cy="290294"/>
            </a:xfrm>
            <a:custGeom>
              <a:avLst/>
              <a:gdLst/>
              <a:ahLst/>
              <a:cxnLst/>
              <a:rect l="l" t="t" r="r" b="b"/>
              <a:pathLst>
                <a:path w="28955" h="14678" extrusionOk="0">
                  <a:moveTo>
                    <a:pt x="28254" y="0"/>
                  </a:moveTo>
                  <a:lnTo>
                    <a:pt x="1" y="14544"/>
                  </a:lnTo>
                  <a:lnTo>
                    <a:pt x="101" y="14678"/>
                  </a:lnTo>
                  <a:lnTo>
                    <a:pt x="28955" y="1201"/>
                  </a:lnTo>
                  <a:lnTo>
                    <a:pt x="28254"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80"/>
            <p:cNvSpPr/>
            <p:nvPr/>
          </p:nvSpPr>
          <p:spPr>
            <a:xfrm>
              <a:off x="3467942" y="2698656"/>
              <a:ext cx="343733" cy="972361"/>
            </a:xfrm>
            <a:custGeom>
              <a:avLst/>
              <a:gdLst/>
              <a:ahLst/>
              <a:cxnLst/>
              <a:rect l="l" t="t" r="r" b="b"/>
              <a:pathLst>
                <a:path w="17380" h="49165" extrusionOk="0">
                  <a:moveTo>
                    <a:pt x="15109" y="1"/>
                  </a:moveTo>
                  <a:cubicBezTo>
                    <a:pt x="14891" y="1"/>
                    <a:pt x="14682" y="14"/>
                    <a:pt x="14477" y="28"/>
                  </a:cubicBezTo>
                  <a:cubicBezTo>
                    <a:pt x="13977" y="61"/>
                    <a:pt x="13510" y="161"/>
                    <a:pt x="13043" y="228"/>
                  </a:cubicBezTo>
                  <a:cubicBezTo>
                    <a:pt x="11175" y="628"/>
                    <a:pt x="9440" y="1195"/>
                    <a:pt x="7706" y="1796"/>
                  </a:cubicBezTo>
                  <a:cubicBezTo>
                    <a:pt x="5938" y="2396"/>
                    <a:pt x="4237" y="3063"/>
                    <a:pt x="2535" y="3797"/>
                  </a:cubicBezTo>
                  <a:cubicBezTo>
                    <a:pt x="2535" y="3797"/>
                    <a:pt x="2502" y="3797"/>
                    <a:pt x="2502" y="3831"/>
                  </a:cubicBezTo>
                  <a:cubicBezTo>
                    <a:pt x="1968" y="4064"/>
                    <a:pt x="1768" y="4698"/>
                    <a:pt x="2002" y="5232"/>
                  </a:cubicBezTo>
                  <a:cubicBezTo>
                    <a:pt x="2192" y="5589"/>
                    <a:pt x="2553" y="5810"/>
                    <a:pt x="2938" y="5810"/>
                  </a:cubicBezTo>
                  <a:cubicBezTo>
                    <a:pt x="3092" y="5810"/>
                    <a:pt x="3250" y="5775"/>
                    <a:pt x="3403" y="5699"/>
                  </a:cubicBezTo>
                  <a:cubicBezTo>
                    <a:pt x="5037" y="4931"/>
                    <a:pt x="6672" y="4197"/>
                    <a:pt x="8340" y="3530"/>
                  </a:cubicBezTo>
                  <a:cubicBezTo>
                    <a:pt x="10007" y="2863"/>
                    <a:pt x="11709" y="2229"/>
                    <a:pt x="13410" y="1829"/>
                  </a:cubicBezTo>
                  <a:cubicBezTo>
                    <a:pt x="13810" y="1729"/>
                    <a:pt x="14244" y="1629"/>
                    <a:pt x="14644" y="1596"/>
                  </a:cubicBezTo>
                  <a:cubicBezTo>
                    <a:pt x="14879" y="1557"/>
                    <a:pt x="15124" y="1540"/>
                    <a:pt x="15342" y="1540"/>
                  </a:cubicBezTo>
                  <a:cubicBezTo>
                    <a:pt x="15495" y="1540"/>
                    <a:pt x="15634" y="1548"/>
                    <a:pt x="15745" y="1562"/>
                  </a:cubicBezTo>
                  <a:cubicBezTo>
                    <a:pt x="15841" y="1586"/>
                    <a:pt x="15885" y="1628"/>
                    <a:pt x="15903" y="1636"/>
                  </a:cubicBezTo>
                  <a:lnTo>
                    <a:pt x="15903" y="1636"/>
                  </a:lnTo>
                  <a:cubicBezTo>
                    <a:pt x="15907" y="1659"/>
                    <a:pt x="15912" y="1698"/>
                    <a:pt x="15912" y="1762"/>
                  </a:cubicBezTo>
                  <a:cubicBezTo>
                    <a:pt x="15878" y="2063"/>
                    <a:pt x="15745" y="2496"/>
                    <a:pt x="15578" y="2897"/>
                  </a:cubicBezTo>
                  <a:cubicBezTo>
                    <a:pt x="14944" y="4531"/>
                    <a:pt x="14110" y="6166"/>
                    <a:pt x="13310" y="7767"/>
                  </a:cubicBezTo>
                  <a:cubicBezTo>
                    <a:pt x="11642" y="10969"/>
                    <a:pt x="9841" y="14138"/>
                    <a:pt x="8006" y="17273"/>
                  </a:cubicBezTo>
                  <a:cubicBezTo>
                    <a:pt x="6205" y="20409"/>
                    <a:pt x="4337" y="23545"/>
                    <a:pt x="2435" y="26647"/>
                  </a:cubicBezTo>
                  <a:cubicBezTo>
                    <a:pt x="2402" y="26714"/>
                    <a:pt x="2402" y="26747"/>
                    <a:pt x="2369" y="26814"/>
                  </a:cubicBezTo>
                  <a:cubicBezTo>
                    <a:pt x="1802" y="30583"/>
                    <a:pt x="1234" y="34386"/>
                    <a:pt x="701" y="38188"/>
                  </a:cubicBezTo>
                  <a:cubicBezTo>
                    <a:pt x="467" y="40090"/>
                    <a:pt x="200" y="41991"/>
                    <a:pt x="34" y="43893"/>
                  </a:cubicBezTo>
                  <a:cubicBezTo>
                    <a:pt x="0" y="44159"/>
                    <a:pt x="0" y="44393"/>
                    <a:pt x="0" y="44660"/>
                  </a:cubicBezTo>
                  <a:cubicBezTo>
                    <a:pt x="0" y="44693"/>
                    <a:pt x="0" y="44726"/>
                    <a:pt x="0" y="44760"/>
                  </a:cubicBezTo>
                  <a:cubicBezTo>
                    <a:pt x="0" y="44793"/>
                    <a:pt x="34" y="44927"/>
                    <a:pt x="34" y="44927"/>
                  </a:cubicBezTo>
                  <a:lnTo>
                    <a:pt x="134" y="45127"/>
                  </a:lnTo>
                  <a:cubicBezTo>
                    <a:pt x="167" y="45227"/>
                    <a:pt x="234" y="45360"/>
                    <a:pt x="300" y="45460"/>
                  </a:cubicBezTo>
                  <a:cubicBezTo>
                    <a:pt x="534" y="45894"/>
                    <a:pt x="801" y="46294"/>
                    <a:pt x="1068" y="46695"/>
                  </a:cubicBezTo>
                  <a:cubicBezTo>
                    <a:pt x="1601" y="47495"/>
                    <a:pt x="2135" y="48296"/>
                    <a:pt x="2702" y="49063"/>
                  </a:cubicBezTo>
                  <a:cubicBezTo>
                    <a:pt x="2745" y="49128"/>
                    <a:pt x="2830" y="49164"/>
                    <a:pt x="2912" y="49164"/>
                  </a:cubicBezTo>
                  <a:cubicBezTo>
                    <a:pt x="2956" y="49164"/>
                    <a:pt x="3000" y="49153"/>
                    <a:pt x="3036" y="49130"/>
                  </a:cubicBezTo>
                  <a:cubicBezTo>
                    <a:pt x="3169" y="49063"/>
                    <a:pt x="3169" y="48896"/>
                    <a:pt x="3102" y="48763"/>
                  </a:cubicBezTo>
                  <a:cubicBezTo>
                    <a:pt x="2569" y="47995"/>
                    <a:pt x="2035" y="47195"/>
                    <a:pt x="1535" y="46394"/>
                  </a:cubicBezTo>
                  <a:cubicBezTo>
                    <a:pt x="1268" y="45994"/>
                    <a:pt x="1034" y="45594"/>
                    <a:pt x="801" y="45160"/>
                  </a:cubicBezTo>
                  <a:cubicBezTo>
                    <a:pt x="734" y="45060"/>
                    <a:pt x="701" y="44960"/>
                    <a:pt x="667" y="44860"/>
                  </a:cubicBezTo>
                  <a:lnTo>
                    <a:pt x="601" y="44726"/>
                  </a:lnTo>
                  <a:cubicBezTo>
                    <a:pt x="584" y="44710"/>
                    <a:pt x="584" y="44710"/>
                    <a:pt x="588" y="44710"/>
                  </a:cubicBezTo>
                  <a:cubicBezTo>
                    <a:pt x="592" y="44710"/>
                    <a:pt x="601" y="44710"/>
                    <a:pt x="601" y="44693"/>
                  </a:cubicBezTo>
                  <a:lnTo>
                    <a:pt x="601" y="44626"/>
                  </a:lnTo>
                  <a:cubicBezTo>
                    <a:pt x="601" y="44426"/>
                    <a:pt x="601" y="44193"/>
                    <a:pt x="634" y="43959"/>
                  </a:cubicBezTo>
                  <a:cubicBezTo>
                    <a:pt x="834" y="42058"/>
                    <a:pt x="1134" y="40190"/>
                    <a:pt x="1435" y="38289"/>
                  </a:cubicBezTo>
                  <a:cubicBezTo>
                    <a:pt x="1997" y="34547"/>
                    <a:pt x="2626" y="30773"/>
                    <a:pt x="3288" y="27032"/>
                  </a:cubicBezTo>
                  <a:lnTo>
                    <a:pt x="3288" y="27032"/>
                  </a:lnTo>
                  <a:cubicBezTo>
                    <a:pt x="5205" y="23990"/>
                    <a:pt x="7122" y="20915"/>
                    <a:pt x="8973" y="17841"/>
                  </a:cubicBezTo>
                  <a:cubicBezTo>
                    <a:pt x="10841" y="14705"/>
                    <a:pt x="12709" y="11569"/>
                    <a:pt x="14477" y="8367"/>
                  </a:cubicBezTo>
                  <a:cubicBezTo>
                    <a:pt x="15345" y="6766"/>
                    <a:pt x="16178" y="5165"/>
                    <a:pt x="16912" y="3397"/>
                  </a:cubicBezTo>
                  <a:cubicBezTo>
                    <a:pt x="17079" y="2963"/>
                    <a:pt x="17246" y="2530"/>
                    <a:pt x="17346" y="1929"/>
                  </a:cubicBezTo>
                  <a:cubicBezTo>
                    <a:pt x="17379" y="1629"/>
                    <a:pt x="17379" y="1162"/>
                    <a:pt x="17079" y="762"/>
                  </a:cubicBezTo>
                  <a:cubicBezTo>
                    <a:pt x="16812" y="361"/>
                    <a:pt x="16412" y="195"/>
                    <a:pt x="16112" y="128"/>
                  </a:cubicBezTo>
                  <a:cubicBezTo>
                    <a:pt x="15756" y="29"/>
                    <a:pt x="15425" y="1"/>
                    <a:pt x="1510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80"/>
            <p:cNvSpPr/>
            <p:nvPr/>
          </p:nvSpPr>
          <p:spPr>
            <a:xfrm>
              <a:off x="3105758" y="2582266"/>
              <a:ext cx="194630" cy="145523"/>
            </a:xfrm>
            <a:custGeom>
              <a:avLst/>
              <a:gdLst/>
              <a:ahLst/>
              <a:cxnLst/>
              <a:rect l="l" t="t" r="r" b="b"/>
              <a:pathLst>
                <a:path w="9841" h="7358" extrusionOk="0">
                  <a:moveTo>
                    <a:pt x="6013" y="1"/>
                  </a:moveTo>
                  <a:cubicBezTo>
                    <a:pt x="5933" y="1"/>
                    <a:pt x="5852" y="3"/>
                    <a:pt x="5771" y="9"/>
                  </a:cubicBezTo>
                  <a:cubicBezTo>
                    <a:pt x="3736" y="175"/>
                    <a:pt x="0" y="2244"/>
                    <a:pt x="134" y="4278"/>
                  </a:cubicBezTo>
                  <a:cubicBezTo>
                    <a:pt x="292" y="6208"/>
                    <a:pt x="3869" y="7358"/>
                    <a:pt x="5946" y="7358"/>
                  </a:cubicBezTo>
                  <a:cubicBezTo>
                    <a:pt x="6059" y="7358"/>
                    <a:pt x="6168" y="7354"/>
                    <a:pt x="6271" y="7347"/>
                  </a:cubicBezTo>
                  <a:cubicBezTo>
                    <a:pt x="8306" y="7214"/>
                    <a:pt x="9841" y="5446"/>
                    <a:pt x="9674" y="3411"/>
                  </a:cubicBezTo>
                  <a:cubicBezTo>
                    <a:pt x="9546" y="1491"/>
                    <a:pt x="7913" y="1"/>
                    <a:pt x="6013" y="1"/>
                  </a:cubicBez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80"/>
            <p:cNvSpPr/>
            <p:nvPr/>
          </p:nvSpPr>
          <p:spPr>
            <a:xfrm>
              <a:off x="3107063" y="2612111"/>
              <a:ext cx="193325" cy="118111"/>
            </a:xfrm>
            <a:custGeom>
              <a:avLst/>
              <a:gdLst/>
              <a:ahLst/>
              <a:cxnLst/>
              <a:rect l="l" t="t" r="r" b="b"/>
              <a:pathLst>
                <a:path w="9775" h="5972" extrusionOk="0">
                  <a:moveTo>
                    <a:pt x="9608" y="1902"/>
                  </a:moveTo>
                  <a:cubicBezTo>
                    <a:pt x="9574" y="1335"/>
                    <a:pt x="9408" y="768"/>
                    <a:pt x="9107" y="301"/>
                  </a:cubicBezTo>
                  <a:cubicBezTo>
                    <a:pt x="8740" y="1402"/>
                    <a:pt x="7540" y="1802"/>
                    <a:pt x="6172" y="1635"/>
                  </a:cubicBezTo>
                  <a:cubicBezTo>
                    <a:pt x="5038" y="1468"/>
                    <a:pt x="4337" y="735"/>
                    <a:pt x="3337" y="268"/>
                  </a:cubicBezTo>
                  <a:cubicBezTo>
                    <a:pt x="2903" y="67"/>
                    <a:pt x="2436" y="1"/>
                    <a:pt x="1969" y="1"/>
                  </a:cubicBezTo>
                  <a:cubicBezTo>
                    <a:pt x="835" y="801"/>
                    <a:pt x="1" y="1802"/>
                    <a:pt x="68" y="2769"/>
                  </a:cubicBezTo>
                  <a:cubicBezTo>
                    <a:pt x="234" y="4804"/>
                    <a:pt x="4204" y="5972"/>
                    <a:pt x="6205" y="5838"/>
                  </a:cubicBezTo>
                  <a:cubicBezTo>
                    <a:pt x="8240" y="5705"/>
                    <a:pt x="9775" y="3937"/>
                    <a:pt x="9608" y="1902"/>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80"/>
            <p:cNvSpPr/>
            <p:nvPr/>
          </p:nvSpPr>
          <p:spPr>
            <a:xfrm>
              <a:off x="3100477" y="2589248"/>
              <a:ext cx="95011" cy="85281"/>
            </a:xfrm>
            <a:custGeom>
              <a:avLst/>
              <a:gdLst/>
              <a:ahLst/>
              <a:cxnLst/>
              <a:rect l="l" t="t" r="r" b="b"/>
              <a:pathLst>
                <a:path w="4804" h="4312" extrusionOk="0">
                  <a:moveTo>
                    <a:pt x="2390" y="1"/>
                  </a:moveTo>
                  <a:cubicBezTo>
                    <a:pt x="1465" y="1"/>
                    <a:pt x="608" y="599"/>
                    <a:pt x="334" y="1557"/>
                  </a:cubicBezTo>
                  <a:cubicBezTo>
                    <a:pt x="0" y="2691"/>
                    <a:pt x="667" y="3892"/>
                    <a:pt x="1802" y="4226"/>
                  </a:cubicBezTo>
                  <a:cubicBezTo>
                    <a:pt x="2000" y="4284"/>
                    <a:pt x="2200" y="4312"/>
                    <a:pt x="2398" y="4312"/>
                  </a:cubicBezTo>
                  <a:cubicBezTo>
                    <a:pt x="3329" y="4312"/>
                    <a:pt x="4195" y="3694"/>
                    <a:pt x="4470" y="2758"/>
                  </a:cubicBezTo>
                  <a:cubicBezTo>
                    <a:pt x="4804" y="1624"/>
                    <a:pt x="4137" y="423"/>
                    <a:pt x="3002" y="89"/>
                  </a:cubicBezTo>
                  <a:cubicBezTo>
                    <a:pt x="2799" y="29"/>
                    <a:pt x="2593" y="1"/>
                    <a:pt x="2390"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80"/>
            <p:cNvSpPr/>
            <p:nvPr/>
          </p:nvSpPr>
          <p:spPr>
            <a:xfrm>
              <a:off x="3119602" y="2599315"/>
              <a:ext cx="41592" cy="37241"/>
            </a:xfrm>
            <a:custGeom>
              <a:avLst/>
              <a:gdLst/>
              <a:ahLst/>
              <a:cxnLst/>
              <a:rect l="l" t="t" r="r" b="b"/>
              <a:pathLst>
                <a:path w="2103" h="1883" extrusionOk="0">
                  <a:moveTo>
                    <a:pt x="1021" y="1"/>
                  </a:moveTo>
                  <a:cubicBezTo>
                    <a:pt x="624" y="1"/>
                    <a:pt x="269" y="275"/>
                    <a:pt x="134" y="681"/>
                  </a:cubicBezTo>
                  <a:cubicBezTo>
                    <a:pt x="1" y="1181"/>
                    <a:pt x="301" y="1682"/>
                    <a:pt x="801" y="1849"/>
                  </a:cubicBezTo>
                  <a:cubicBezTo>
                    <a:pt x="888" y="1872"/>
                    <a:pt x="974" y="1883"/>
                    <a:pt x="1059" y="1883"/>
                  </a:cubicBezTo>
                  <a:cubicBezTo>
                    <a:pt x="1465" y="1883"/>
                    <a:pt x="1831" y="1629"/>
                    <a:pt x="1969" y="1215"/>
                  </a:cubicBezTo>
                  <a:cubicBezTo>
                    <a:pt x="2102" y="714"/>
                    <a:pt x="1802" y="181"/>
                    <a:pt x="1302" y="47"/>
                  </a:cubicBezTo>
                  <a:cubicBezTo>
                    <a:pt x="1207" y="16"/>
                    <a:pt x="1113" y="1"/>
                    <a:pt x="1021" y="1"/>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80"/>
            <p:cNvSpPr/>
            <p:nvPr/>
          </p:nvSpPr>
          <p:spPr>
            <a:xfrm>
              <a:off x="3104433" y="2596289"/>
              <a:ext cx="92381" cy="78141"/>
            </a:xfrm>
            <a:custGeom>
              <a:avLst/>
              <a:gdLst/>
              <a:ahLst/>
              <a:cxnLst/>
              <a:rect l="l" t="t" r="r" b="b"/>
              <a:pathLst>
                <a:path w="4671" h="3951" extrusionOk="0">
                  <a:moveTo>
                    <a:pt x="3403" y="0"/>
                  </a:moveTo>
                  <a:cubicBezTo>
                    <a:pt x="3670" y="334"/>
                    <a:pt x="3837" y="767"/>
                    <a:pt x="3837" y="1234"/>
                  </a:cubicBezTo>
                  <a:cubicBezTo>
                    <a:pt x="3837" y="2248"/>
                    <a:pt x="3003" y="3070"/>
                    <a:pt x="1995" y="3070"/>
                  </a:cubicBezTo>
                  <a:cubicBezTo>
                    <a:pt x="1975" y="3070"/>
                    <a:pt x="1955" y="3070"/>
                    <a:pt x="1935" y="3069"/>
                  </a:cubicBezTo>
                  <a:cubicBezTo>
                    <a:pt x="968" y="3069"/>
                    <a:pt x="201" y="2368"/>
                    <a:pt x="67" y="1468"/>
                  </a:cubicBezTo>
                  <a:lnTo>
                    <a:pt x="67" y="1468"/>
                  </a:lnTo>
                  <a:cubicBezTo>
                    <a:pt x="0" y="1901"/>
                    <a:pt x="67" y="2402"/>
                    <a:pt x="301" y="2835"/>
                  </a:cubicBezTo>
                  <a:cubicBezTo>
                    <a:pt x="710" y="3540"/>
                    <a:pt x="1444" y="3950"/>
                    <a:pt x="2198" y="3950"/>
                  </a:cubicBezTo>
                  <a:cubicBezTo>
                    <a:pt x="2550" y="3950"/>
                    <a:pt x="2907" y="3861"/>
                    <a:pt x="3236" y="3669"/>
                  </a:cubicBezTo>
                  <a:cubicBezTo>
                    <a:pt x="4304" y="3102"/>
                    <a:pt x="4670" y="1801"/>
                    <a:pt x="4103" y="767"/>
                  </a:cubicBezTo>
                  <a:cubicBezTo>
                    <a:pt x="3937" y="434"/>
                    <a:pt x="3670" y="200"/>
                    <a:pt x="3403" y="0"/>
                  </a:cubicBez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80"/>
            <p:cNvSpPr/>
            <p:nvPr/>
          </p:nvSpPr>
          <p:spPr>
            <a:xfrm>
              <a:off x="3144680" y="2609777"/>
              <a:ext cx="481602" cy="342250"/>
            </a:xfrm>
            <a:custGeom>
              <a:avLst/>
              <a:gdLst/>
              <a:ahLst/>
              <a:cxnLst/>
              <a:rect l="l" t="t" r="r" b="b"/>
              <a:pathLst>
                <a:path w="24351" h="17305" extrusionOk="0">
                  <a:moveTo>
                    <a:pt x="14261" y="0"/>
                  </a:moveTo>
                  <a:cubicBezTo>
                    <a:pt x="9762" y="0"/>
                    <a:pt x="2057" y="3053"/>
                    <a:pt x="1101" y="6356"/>
                  </a:cubicBezTo>
                  <a:cubicBezTo>
                    <a:pt x="0" y="10126"/>
                    <a:pt x="8139" y="15830"/>
                    <a:pt x="11942" y="16931"/>
                  </a:cubicBezTo>
                  <a:cubicBezTo>
                    <a:pt x="12773" y="17181"/>
                    <a:pt x="13734" y="17304"/>
                    <a:pt x="14738" y="17304"/>
                  </a:cubicBezTo>
                  <a:cubicBezTo>
                    <a:pt x="18290" y="17304"/>
                    <a:pt x="22392" y="15759"/>
                    <a:pt x="23250" y="12794"/>
                  </a:cubicBezTo>
                  <a:cubicBezTo>
                    <a:pt x="24351" y="8992"/>
                    <a:pt x="19848" y="1320"/>
                    <a:pt x="16045" y="219"/>
                  </a:cubicBezTo>
                  <a:cubicBezTo>
                    <a:pt x="15546" y="70"/>
                    <a:pt x="14940" y="0"/>
                    <a:pt x="14261"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80"/>
            <p:cNvSpPr/>
            <p:nvPr/>
          </p:nvSpPr>
          <p:spPr>
            <a:xfrm>
              <a:off x="3285198" y="2609480"/>
              <a:ext cx="205192" cy="46912"/>
            </a:xfrm>
            <a:custGeom>
              <a:avLst/>
              <a:gdLst/>
              <a:ahLst/>
              <a:cxnLst/>
              <a:rect l="l" t="t" r="r" b="b"/>
              <a:pathLst>
                <a:path w="10375" h="2372" extrusionOk="0">
                  <a:moveTo>
                    <a:pt x="7306" y="0"/>
                  </a:moveTo>
                  <a:cubicBezTo>
                    <a:pt x="5237" y="0"/>
                    <a:pt x="2502" y="634"/>
                    <a:pt x="0" y="1635"/>
                  </a:cubicBezTo>
                  <a:cubicBezTo>
                    <a:pt x="100" y="1701"/>
                    <a:pt x="200" y="1735"/>
                    <a:pt x="334" y="1768"/>
                  </a:cubicBezTo>
                  <a:cubicBezTo>
                    <a:pt x="458" y="1789"/>
                    <a:pt x="589" y="1797"/>
                    <a:pt x="723" y="1797"/>
                  </a:cubicBezTo>
                  <a:cubicBezTo>
                    <a:pt x="1021" y="1797"/>
                    <a:pt x="1336" y="1758"/>
                    <a:pt x="1635" y="1735"/>
                  </a:cubicBezTo>
                  <a:cubicBezTo>
                    <a:pt x="2269" y="1735"/>
                    <a:pt x="2902" y="1835"/>
                    <a:pt x="3536" y="1968"/>
                  </a:cubicBezTo>
                  <a:cubicBezTo>
                    <a:pt x="4540" y="2160"/>
                    <a:pt x="5700" y="2372"/>
                    <a:pt x="6811" y="2372"/>
                  </a:cubicBezTo>
                  <a:cubicBezTo>
                    <a:pt x="8213" y="2372"/>
                    <a:pt x="9537" y="2036"/>
                    <a:pt x="10374" y="901"/>
                  </a:cubicBezTo>
                  <a:cubicBezTo>
                    <a:pt x="9874" y="601"/>
                    <a:pt x="9407" y="367"/>
                    <a:pt x="8940" y="234"/>
                  </a:cubicBezTo>
                  <a:cubicBezTo>
                    <a:pt x="8540" y="100"/>
                    <a:pt x="8106" y="34"/>
                    <a:pt x="7606" y="34"/>
                  </a:cubicBezTo>
                  <a:cubicBezTo>
                    <a:pt x="7579" y="88"/>
                    <a:pt x="7529" y="143"/>
                    <a:pt x="7457" y="143"/>
                  </a:cubicBezTo>
                  <a:cubicBezTo>
                    <a:pt x="7441" y="143"/>
                    <a:pt x="7424" y="140"/>
                    <a:pt x="7406" y="134"/>
                  </a:cubicBezTo>
                  <a:cubicBezTo>
                    <a:pt x="7339" y="100"/>
                    <a:pt x="7306" y="67"/>
                    <a:pt x="7306" y="0"/>
                  </a:cubicBez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80"/>
            <p:cNvSpPr/>
            <p:nvPr/>
          </p:nvSpPr>
          <p:spPr>
            <a:xfrm>
              <a:off x="3144680" y="2665549"/>
              <a:ext cx="474363" cy="301508"/>
            </a:xfrm>
            <a:custGeom>
              <a:avLst/>
              <a:gdLst/>
              <a:ahLst/>
              <a:cxnLst/>
              <a:rect l="l" t="t" r="r" b="b"/>
              <a:pathLst>
                <a:path w="23985" h="15245" extrusionOk="0">
                  <a:moveTo>
                    <a:pt x="19981" y="468"/>
                  </a:moveTo>
                  <a:cubicBezTo>
                    <a:pt x="18347" y="301"/>
                    <a:pt x="16679" y="368"/>
                    <a:pt x="15278" y="1201"/>
                  </a:cubicBezTo>
                  <a:cubicBezTo>
                    <a:pt x="13777" y="2102"/>
                    <a:pt x="13210" y="3603"/>
                    <a:pt x="12576" y="5138"/>
                  </a:cubicBezTo>
                  <a:cubicBezTo>
                    <a:pt x="11875" y="6772"/>
                    <a:pt x="10374" y="8607"/>
                    <a:pt x="8373" y="8407"/>
                  </a:cubicBezTo>
                  <a:cubicBezTo>
                    <a:pt x="6939" y="8273"/>
                    <a:pt x="6171" y="6872"/>
                    <a:pt x="5704" y="5671"/>
                  </a:cubicBezTo>
                  <a:cubicBezTo>
                    <a:pt x="5037" y="3870"/>
                    <a:pt x="4804" y="1902"/>
                    <a:pt x="4637" y="1"/>
                  </a:cubicBezTo>
                  <a:cubicBezTo>
                    <a:pt x="2836" y="1035"/>
                    <a:pt x="1468" y="2269"/>
                    <a:pt x="1101" y="3536"/>
                  </a:cubicBezTo>
                  <a:cubicBezTo>
                    <a:pt x="0" y="7306"/>
                    <a:pt x="8139" y="13010"/>
                    <a:pt x="11942" y="14111"/>
                  </a:cubicBezTo>
                  <a:cubicBezTo>
                    <a:pt x="15711" y="15245"/>
                    <a:pt x="22149" y="13777"/>
                    <a:pt x="23250" y="9974"/>
                  </a:cubicBezTo>
                  <a:cubicBezTo>
                    <a:pt x="23984" y="7506"/>
                    <a:pt x="22283" y="3370"/>
                    <a:pt x="19981" y="468"/>
                  </a:cubicBez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80"/>
            <p:cNvSpPr/>
            <p:nvPr/>
          </p:nvSpPr>
          <p:spPr>
            <a:xfrm>
              <a:off x="3383492" y="2709712"/>
              <a:ext cx="297552" cy="266878"/>
            </a:xfrm>
            <a:custGeom>
              <a:avLst/>
              <a:gdLst/>
              <a:ahLst/>
              <a:cxnLst/>
              <a:rect l="l" t="t" r="r" b="b"/>
              <a:pathLst>
                <a:path w="15045" h="13494" extrusionOk="0">
                  <a:moveTo>
                    <a:pt x="7522" y="0"/>
                  </a:moveTo>
                  <a:cubicBezTo>
                    <a:pt x="4606" y="0"/>
                    <a:pt x="1920" y="1904"/>
                    <a:pt x="1068" y="4873"/>
                  </a:cubicBezTo>
                  <a:cubicBezTo>
                    <a:pt x="1" y="8442"/>
                    <a:pt x="2069" y="12178"/>
                    <a:pt x="5638" y="13212"/>
                  </a:cubicBezTo>
                  <a:cubicBezTo>
                    <a:pt x="6275" y="13403"/>
                    <a:pt x="6919" y="13493"/>
                    <a:pt x="7552" y="13493"/>
                  </a:cubicBezTo>
                  <a:cubicBezTo>
                    <a:pt x="10466" y="13493"/>
                    <a:pt x="13161" y="11574"/>
                    <a:pt x="14011" y="8642"/>
                  </a:cubicBezTo>
                  <a:cubicBezTo>
                    <a:pt x="15045" y="5039"/>
                    <a:pt x="13010" y="1303"/>
                    <a:pt x="9407" y="269"/>
                  </a:cubicBezTo>
                  <a:cubicBezTo>
                    <a:pt x="8779" y="87"/>
                    <a:pt x="8145" y="0"/>
                    <a:pt x="7522" y="0"/>
                  </a:cubicBezTo>
                  <a:close/>
                </a:path>
              </a:pathLst>
            </a:custGeom>
            <a:solidFill>
              <a:srgbClr val="3D2B2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80"/>
            <p:cNvSpPr/>
            <p:nvPr/>
          </p:nvSpPr>
          <p:spPr>
            <a:xfrm>
              <a:off x="3383492" y="2746043"/>
              <a:ext cx="291619" cy="230309"/>
            </a:xfrm>
            <a:custGeom>
              <a:avLst/>
              <a:gdLst/>
              <a:ahLst/>
              <a:cxnLst/>
              <a:rect l="l" t="t" r="r" b="b"/>
              <a:pathLst>
                <a:path w="14745" h="11645" extrusionOk="0">
                  <a:moveTo>
                    <a:pt x="12176" y="0"/>
                  </a:moveTo>
                  <a:cubicBezTo>
                    <a:pt x="10942" y="234"/>
                    <a:pt x="9774" y="634"/>
                    <a:pt x="8773" y="1368"/>
                  </a:cubicBezTo>
                  <a:cubicBezTo>
                    <a:pt x="7372" y="2369"/>
                    <a:pt x="6505" y="3903"/>
                    <a:pt x="5771" y="5404"/>
                  </a:cubicBezTo>
                  <a:cubicBezTo>
                    <a:pt x="5722" y="5453"/>
                    <a:pt x="5674" y="5484"/>
                    <a:pt x="5625" y="5484"/>
                  </a:cubicBezTo>
                  <a:cubicBezTo>
                    <a:pt x="5607" y="5484"/>
                    <a:pt x="5589" y="5480"/>
                    <a:pt x="5571" y="5471"/>
                  </a:cubicBezTo>
                  <a:cubicBezTo>
                    <a:pt x="3036" y="5037"/>
                    <a:pt x="2469" y="2669"/>
                    <a:pt x="2536" y="400"/>
                  </a:cubicBezTo>
                  <a:lnTo>
                    <a:pt x="2536" y="400"/>
                  </a:lnTo>
                  <a:cubicBezTo>
                    <a:pt x="1869" y="1134"/>
                    <a:pt x="1335" y="2002"/>
                    <a:pt x="1068" y="3036"/>
                  </a:cubicBezTo>
                  <a:cubicBezTo>
                    <a:pt x="1" y="6605"/>
                    <a:pt x="2069" y="10341"/>
                    <a:pt x="5638" y="11375"/>
                  </a:cubicBezTo>
                  <a:cubicBezTo>
                    <a:pt x="6267" y="11557"/>
                    <a:pt x="6902" y="11644"/>
                    <a:pt x="7528" y="11644"/>
                  </a:cubicBezTo>
                  <a:cubicBezTo>
                    <a:pt x="10451" y="11644"/>
                    <a:pt x="13159" y="9745"/>
                    <a:pt x="14011" y="6805"/>
                  </a:cubicBezTo>
                  <a:cubicBezTo>
                    <a:pt x="14744" y="4270"/>
                    <a:pt x="13944" y="1701"/>
                    <a:pt x="12176" y="0"/>
                  </a:cubicBezTo>
                  <a:close/>
                </a:path>
              </a:pathLst>
            </a:custGeom>
            <a:solidFill>
              <a:srgbClr val="352A3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80"/>
            <p:cNvSpPr/>
            <p:nvPr/>
          </p:nvSpPr>
          <p:spPr>
            <a:xfrm>
              <a:off x="2471100" y="2811348"/>
              <a:ext cx="976415" cy="880099"/>
            </a:xfrm>
            <a:custGeom>
              <a:avLst/>
              <a:gdLst/>
              <a:ahLst/>
              <a:cxnLst/>
              <a:rect l="l" t="t" r="r" b="b"/>
              <a:pathLst>
                <a:path w="49370" h="44500" extrusionOk="0">
                  <a:moveTo>
                    <a:pt x="6807" y="43741"/>
                  </a:moveTo>
                  <a:lnTo>
                    <a:pt x="6807" y="43741"/>
                  </a:lnTo>
                  <a:cubicBezTo>
                    <a:pt x="6805" y="43747"/>
                    <a:pt x="6805" y="43755"/>
                    <a:pt x="6805" y="43765"/>
                  </a:cubicBezTo>
                  <a:cubicBezTo>
                    <a:pt x="6784" y="43765"/>
                    <a:pt x="6790" y="43751"/>
                    <a:pt x="6807" y="43741"/>
                  </a:cubicBezTo>
                  <a:close/>
                  <a:moveTo>
                    <a:pt x="39028" y="1"/>
                  </a:moveTo>
                  <a:cubicBezTo>
                    <a:pt x="37527" y="1"/>
                    <a:pt x="36026" y="34"/>
                    <a:pt x="34525" y="101"/>
                  </a:cubicBezTo>
                  <a:cubicBezTo>
                    <a:pt x="33758" y="167"/>
                    <a:pt x="32991" y="234"/>
                    <a:pt x="32224" y="334"/>
                  </a:cubicBezTo>
                  <a:cubicBezTo>
                    <a:pt x="31490" y="401"/>
                    <a:pt x="30723" y="534"/>
                    <a:pt x="29922" y="734"/>
                  </a:cubicBezTo>
                  <a:lnTo>
                    <a:pt x="29355" y="868"/>
                  </a:lnTo>
                  <a:cubicBezTo>
                    <a:pt x="29155" y="935"/>
                    <a:pt x="28955" y="1001"/>
                    <a:pt x="28754" y="1101"/>
                  </a:cubicBezTo>
                  <a:lnTo>
                    <a:pt x="28421" y="1235"/>
                  </a:lnTo>
                  <a:cubicBezTo>
                    <a:pt x="28321" y="1268"/>
                    <a:pt x="28221" y="1301"/>
                    <a:pt x="28121" y="1368"/>
                  </a:cubicBezTo>
                  <a:lnTo>
                    <a:pt x="27820" y="1568"/>
                  </a:lnTo>
                  <a:cubicBezTo>
                    <a:pt x="27720" y="1635"/>
                    <a:pt x="27620" y="1702"/>
                    <a:pt x="27520" y="1768"/>
                  </a:cubicBezTo>
                  <a:cubicBezTo>
                    <a:pt x="26820" y="2369"/>
                    <a:pt x="26319" y="3036"/>
                    <a:pt x="25886" y="3703"/>
                  </a:cubicBezTo>
                  <a:cubicBezTo>
                    <a:pt x="25085" y="5104"/>
                    <a:pt x="24551" y="6539"/>
                    <a:pt x="24051" y="7973"/>
                  </a:cubicBezTo>
                  <a:cubicBezTo>
                    <a:pt x="23152" y="10869"/>
                    <a:pt x="22553" y="13765"/>
                    <a:pt x="22119" y="16727"/>
                  </a:cubicBezTo>
                  <a:lnTo>
                    <a:pt x="22119" y="16727"/>
                  </a:lnTo>
                  <a:cubicBezTo>
                    <a:pt x="19149" y="22271"/>
                    <a:pt x="16146" y="27814"/>
                    <a:pt x="13110" y="33324"/>
                  </a:cubicBezTo>
                  <a:cubicBezTo>
                    <a:pt x="11542" y="36093"/>
                    <a:pt x="9974" y="38895"/>
                    <a:pt x="8307" y="41564"/>
                  </a:cubicBezTo>
                  <a:cubicBezTo>
                    <a:pt x="7906" y="42231"/>
                    <a:pt x="7473" y="42931"/>
                    <a:pt x="7006" y="43498"/>
                  </a:cubicBezTo>
                  <a:cubicBezTo>
                    <a:pt x="6972" y="43565"/>
                    <a:pt x="6906" y="43665"/>
                    <a:pt x="6839" y="43698"/>
                  </a:cubicBezTo>
                  <a:cubicBezTo>
                    <a:pt x="6822" y="43715"/>
                    <a:pt x="6814" y="43723"/>
                    <a:pt x="6810" y="43732"/>
                  </a:cubicBezTo>
                  <a:lnTo>
                    <a:pt x="6810" y="43732"/>
                  </a:lnTo>
                  <a:cubicBezTo>
                    <a:pt x="6653" y="43728"/>
                    <a:pt x="6494" y="43698"/>
                    <a:pt x="6305" y="43698"/>
                  </a:cubicBezTo>
                  <a:cubicBezTo>
                    <a:pt x="5905" y="43665"/>
                    <a:pt x="5538" y="43598"/>
                    <a:pt x="5138" y="43565"/>
                  </a:cubicBezTo>
                  <a:cubicBezTo>
                    <a:pt x="3570" y="43332"/>
                    <a:pt x="2002" y="43031"/>
                    <a:pt x="468" y="42698"/>
                  </a:cubicBezTo>
                  <a:cubicBezTo>
                    <a:pt x="447" y="42694"/>
                    <a:pt x="426" y="42693"/>
                    <a:pt x="406" y="42693"/>
                  </a:cubicBezTo>
                  <a:cubicBezTo>
                    <a:pt x="234" y="42693"/>
                    <a:pt x="97" y="42815"/>
                    <a:pt x="67" y="42965"/>
                  </a:cubicBezTo>
                  <a:cubicBezTo>
                    <a:pt x="1" y="43165"/>
                    <a:pt x="134" y="43332"/>
                    <a:pt x="334" y="43365"/>
                  </a:cubicBezTo>
                  <a:cubicBezTo>
                    <a:pt x="1869" y="43732"/>
                    <a:pt x="3436" y="44032"/>
                    <a:pt x="5038" y="44299"/>
                  </a:cubicBezTo>
                  <a:cubicBezTo>
                    <a:pt x="5438" y="44366"/>
                    <a:pt x="5805" y="44432"/>
                    <a:pt x="6238" y="44466"/>
                  </a:cubicBezTo>
                  <a:cubicBezTo>
                    <a:pt x="6439" y="44499"/>
                    <a:pt x="6639" y="44499"/>
                    <a:pt x="6872" y="44499"/>
                  </a:cubicBezTo>
                  <a:lnTo>
                    <a:pt x="6972" y="44499"/>
                  </a:lnTo>
                  <a:cubicBezTo>
                    <a:pt x="7039" y="44499"/>
                    <a:pt x="7072" y="44466"/>
                    <a:pt x="7106" y="44466"/>
                  </a:cubicBezTo>
                  <a:cubicBezTo>
                    <a:pt x="7172" y="44432"/>
                    <a:pt x="7206" y="44432"/>
                    <a:pt x="7206" y="44432"/>
                  </a:cubicBezTo>
                  <a:cubicBezTo>
                    <a:pt x="7272" y="44366"/>
                    <a:pt x="7339" y="44299"/>
                    <a:pt x="7406" y="44266"/>
                  </a:cubicBezTo>
                  <a:cubicBezTo>
                    <a:pt x="7473" y="44199"/>
                    <a:pt x="7539" y="44099"/>
                    <a:pt x="7639" y="44032"/>
                  </a:cubicBezTo>
                  <a:cubicBezTo>
                    <a:pt x="8173" y="43365"/>
                    <a:pt x="8573" y="42698"/>
                    <a:pt x="9007" y="42031"/>
                  </a:cubicBezTo>
                  <a:cubicBezTo>
                    <a:pt x="10742" y="39329"/>
                    <a:pt x="12343" y="36560"/>
                    <a:pt x="13944" y="33791"/>
                  </a:cubicBezTo>
                  <a:cubicBezTo>
                    <a:pt x="17113" y="28287"/>
                    <a:pt x="20215" y="22717"/>
                    <a:pt x="23317" y="17146"/>
                  </a:cubicBezTo>
                  <a:cubicBezTo>
                    <a:pt x="23351" y="17079"/>
                    <a:pt x="23351" y="17013"/>
                    <a:pt x="23384" y="16946"/>
                  </a:cubicBezTo>
                  <a:cubicBezTo>
                    <a:pt x="23617" y="15512"/>
                    <a:pt x="23951" y="14077"/>
                    <a:pt x="24318" y="12643"/>
                  </a:cubicBezTo>
                  <a:cubicBezTo>
                    <a:pt x="24685" y="11242"/>
                    <a:pt x="25085" y="9841"/>
                    <a:pt x="25619" y="8507"/>
                  </a:cubicBezTo>
                  <a:cubicBezTo>
                    <a:pt x="26119" y="7139"/>
                    <a:pt x="26686" y="5838"/>
                    <a:pt x="27454" y="4704"/>
                  </a:cubicBezTo>
                  <a:cubicBezTo>
                    <a:pt x="27820" y="4137"/>
                    <a:pt x="28254" y="3636"/>
                    <a:pt x="28721" y="3303"/>
                  </a:cubicBezTo>
                  <a:cubicBezTo>
                    <a:pt x="28754" y="3270"/>
                    <a:pt x="28821" y="3236"/>
                    <a:pt x="28888" y="3203"/>
                  </a:cubicBezTo>
                  <a:lnTo>
                    <a:pt x="29055" y="3103"/>
                  </a:lnTo>
                  <a:cubicBezTo>
                    <a:pt x="29088" y="3069"/>
                    <a:pt x="29155" y="3036"/>
                    <a:pt x="29221" y="3036"/>
                  </a:cubicBezTo>
                  <a:lnTo>
                    <a:pt x="29422" y="2936"/>
                  </a:lnTo>
                  <a:lnTo>
                    <a:pt x="29889" y="2803"/>
                  </a:lnTo>
                  <a:lnTo>
                    <a:pt x="30389" y="2702"/>
                  </a:lnTo>
                  <a:cubicBezTo>
                    <a:pt x="31723" y="2469"/>
                    <a:pt x="33158" y="2369"/>
                    <a:pt x="34592" y="2369"/>
                  </a:cubicBezTo>
                  <a:cubicBezTo>
                    <a:pt x="34985" y="2360"/>
                    <a:pt x="35376" y="2356"/>
                    <a:pt x="35766" y="2356"/>
                  </a:cubicBezTo>
                  <a:cubicBezTo>
                    <a:pt x="36831" y="2356"/>
                    <a:pt x="37887" y="2387"/>
                    <a:pt x="38962" y="2436"/>
                  </a:cubicBezTo>
                  <a:cubicBezTo>
                    <a:pt x="41864" y="2569"/>
                    <a:pt x="44799" y="2836"/>
                    <a:pt x="47701" y="3169"/>
                  </a:cubicBezTo>
                  <a:lnTo>
                    <a:pt x="47768" y="3169"/>
                  </a:lnTo>
                  <a:cubicBezTo>
                    <a:pt x="47809" y="3173"/>
                    <a:pt x="47849" y="3175"/>
                    <a:pt x="47890" y="3175"/>
                  </a:cubicBezTo>
                  <a:cubicBezTo>
                    <a:pt x="48638" y="3175"/>
                    <a:pt x="49271" y="2597"/>
                    <a:pt x="49302" y="1869"/>
                  </a:cubicBezTo>
                  <a:cubicBezTo>
                    <a:pt x="49369" y="1068"/>
                    <a:pt x="48769" y="367"/>
                    <a:pt x="47968" y="334"/>
                  </a:cubicBezTo>
                  <a:cubicBezTo>
                    <a:pt x="44966" y="101"/>
                    <a:pt x="42031" y="1"/>
                    <a:pt x="39028"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80"/>
            <p:cNvSpPr/>
            <p:nvPr/>
          </p:nvSpPr>
          <p:spPr>
            <a:xfrm>
              <a:off x="2916409" y="2930091"/>
              <a:ext cx="44875" cy="163639"/>
            </a:xfrm>
            <a:custGeom>
              <a:avLst/>
              <a:gdLst/>
              <a:ahLst/>
              <a:cxnLst/>
              <a:rect l="l" t="t" r="r" b="b"/>
              <a:pathLst>
                <a:path w="2269" h="8274" extrusionOk="0">
                  <a:moveTo>
                    <a:pt x="2269" y="1"/>
                  </a:moveTo>
                  <a:cubicBezTo>
                    <a:pt x="2002" y="635"/>
                    <a:pt x="1769" y="1302"/>
                    <a:pt x="1535" y="1969"/>
                  </a:cubicBezTo>
                  <a:cubicBezTo>
                    <a:pt x="901" y="4037"/>
                    <a:pt x="401" y="6172"/>
                    <a:pt x="1" y="8273"/>
                  </a:cubicBezTo>
                  <a:cubicBezTo>
                    <a:pt x="668" y="7273"/>
                    <a:pt x="1101" y="6172"/>
                    <a:pt x="1368" y="5004"/>
                  </a:cubicBezTo>
                  <a:cubicBezTo>
                    <a:pt x="1735" y="3570"/>
                    <a:pt x="1969" y="2102"/>
                    <a:pt x="2202" y="635"/>
                  </a:cubicBezTo>
                  <a:cubicBezTo>
                    <a:pt x="2236" y="401"/>
                    <a:pt x="2236" y="201"/>
                    <a:pt x="2269" y="1"/>
                  </a:cubicBezTo>
                  <a:close/>
                </a:path>
              </a:pathLst>
            </a:custGeom>
            <a:solidFill>
              <a:srgbClr val="273238"/>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80"/>
            <p:cNvSpPr/>
            <p:nvPr/>
          </p:nvSpPr>
          <p:spPr>
            <a:xfrm>
              <a:off x="2607010" y="3676233"/>
              <a:ext cx="672" cy="20"/>
            </a:xfrm>
            <a:custGeom>
              <a:avLst/>
              <a:gdLst/>
              <a:ahLst/>
              <a:cxnLst/>
              <a:rect l="l" t="t" r="r" b="b"/>
              <a:pathLst>
                <a:path w="34" h="1" extrusionOk="0">
                  <a:moveTo>
                    <a:pt x="0" y="1"/>
                  </a:moveTo>
                  <a:cubicBezTo>
                    <a:pt x="0" y="1"/>
                    <a:pt x="0" y="1"/>
                    <a:pt x="0" y="1"/>
                  </a:cubicBezTo>
                  <a:cubicBezTo>
                    <a:pt x="34" y="1"/>
                    <a:pt x="34" y="1"/>
                    <a:pt x="0" y="1"/>
                  </a:cubicBezTo>
                  <a:close/>
                </a:path>
              </a:pathLst>
            </a:custGeom>
            <a:solidFill>
              <a:srgbClr val="151C2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80"/>
            <p:cNvSpPr/>
            <p:nvPr/>
          </p:nvSpPr>
          <p:spPr>
            <a:xfrm>
              <a:off x="2863642" y="1830350"/>
              <a:ext cx="377374" cy="980212"/>
            </a:xfrm>
            <a:custGeom>
              <a:avLst/>
              <a:gdLst/>
              <a:ahLst/>
              <a:cxnLst/>
              <a:rect l="l" t="t" r="r" b="b"/>
              <a:pathLst>
                <a:path w="19081" h="49562" extrusionOk="0">
                  <a:moveTo>
                    <a:pt x="1635" y="0"/>
                  </a:moveTo>
                  <a:cubicBezTo>
                    <a:pt x="1535" y="0"/>
                    <a:pt x="1468" y="67"/>
                    <a:pt x="1434" y="167"/>
                  </a:cubicBezTo>
                  <a:cubicBezTo>
                    <a:pt x="1068" y="4003"/>
                    <a:pt x="767" y="7873"/>
                    <a:pt x="500" y="11709"/>
                  </a:cubicBezTo>
                  <a:cubicBezTo>
                    <a:pt x="267" y="15545"/>
                    <a:pt x="33" y="19414"/>
                    <a:pt x="0" y="23284"/>
                  </a:cubicBezTo>
                  <a:cubicBezTo>
                    <a:pt x="0" y="24251"/>
                    <a:pt x="0" y="25218"/>
                    <a:pt x="33" y="26186"/>
                  </a:cubicBezTo>
                  <a:cubicBezTo>
                    <a:pt x="67" y="27153"/>
                    <a:pt x="134" y="28120"/>
                    <a:pt x="267" y="29088"/>
                  </a:cubicBezTo>
                  <a:cubicBezTo>
                    <a:pt x="367" y="29555"/>
                    <a:pt x="434" y="30055"/>
                    <a:pt x="667" y="30522"/>
                  </a:cubicBezTo>
                  <a:cubicBezTo>
                    <a:pt x="901" y="30989"/>
                    <a:pt x="1268" y="31356"/>
                    <a:pt x="1635" y="31690"/>
                  </a:cubicBezTo>
                  <a:cubicBezTo>
                    <a:pt x="2402" y="32290"/>
                    <a:pt x="3236" y="32791"/>
                    <a:pt x="4103" y="33224"/>
                  </a:cubicBezTo>
                  <a:cubicBezTo>
                    <a:pt x="5871" y="34091"/>
                    <a:pt x="7672" y="34759"/>
                    <a:pt x="9507" y="35392"/>
                  </a:cubicBezTo>
                  <a:cubicBezTo>
                    <a:pt x="11315" y="36017"/>
                    <a:pt x="13122" y="36544"/>
                    <a:pt x="14962" y="37038"/>
                  </a:cubicBezTo>
                  <a:lnTo>
                    <a:pt x="14962" y="37038"/>
                  </a:lnTo>
                  <a:lnTo>
                    <a:pt x="16845" y="48669"/>
                  </a:lnTo>
                  <a:cubicBezTo>
                    <a:pt x="16879" y="48735"/>
                    <a:pt x="16879" y="48769"/>
                    <a:pt x="16912" y="48835"/>
                  </a:cubicBezTo>
                  <a:cubicBezTo>
                    <a:pt x="17046" y="49262"/>
                    <a:pt x="17457" y="49561"/>
                    <a:pt x="17889" y="49561"/>
                  </a:cubicBezTo>
                  <a:cubicBezTo>
                    <a:pt x="17997" y="49561"/>
                    <a:pt x="18106" y="49543"/>
                    <a:pt x="18213" y="49502"/>
                  </a:cubicBezTo>
                  <a:cubicBezTo>
                    <a:pt x="18780" y="49336"/>
                    <a:pt x="19080" y="48735"/>
                    <a:pt x="18914" y="48202"/>
                  </a:cubicBezTo>
                  <a:lnTo>
                    <a:pt x="15278" y="36860"/>
                  </a:lnTo>
                  <a:lnTo>
                    <a:pt x="15244" y="36827"/>
                  </a:lnTo>
                  <a:cubicBezTo>
                    <a:pt x="15244" y="36793"/>
                    <a:pt x="15211" y="36727"/>
                    <a:pt x="15144" y="36727"/>
                  </a:cubicBezTo>
                  <a:cubicBezTo>
                    <a:pt x="13276" y="36226"/>
                    <a:pt x="11442" y="35693"/>
                    <a:pt x="9607" y="35059"/>
                  </a:cubicBezTo>
                  <a:cubicBezTo>
                    <a:pt x="7806" y="34458"/>
                    <a:pt x="5971" y="33758"/>
                    <a:pt x="4270" y="32924"/>
                  </a:cubicBezTo>
                  <a:cubicBezTo>
                    <a:pt x="3403" y="32490"/>
                    <a:pt x="2569" y="32023"/>
                    <a:pt x="1868" y="31423"/>
                  </a:cubicBezTo>
                  <a:cubicBezTo>
                    <a:pt x="1501" y="31123"/>
                    <a:pt x="1168" y="30789"/>
                    <a:pt x="967" y="30389"/>
                  </a:cubicBezTo>
                  <a:cubicBezTo>
                    <a:pt x="767" y="29989"/>
                    <a:pt x="701" y="29488"/>
                    <a:pt x="634" y="29021"/>
                  </a:cubicBezTo>
                  <a:cubicBezTo>
                    <a:pt x="467" y="28087"/>
                    <a:pt x="434" y="27120"/>
                    <a:pt x="400" y="26152"/>
                  </a:cubicBezTo>
                  <a:cubicBezTo>
                    <a:pt x="367" y="25218"/>
                    <a:pt x="367" y="24251"/>
                    <a:pt x="367" y="23284"/>
                  </a:cubicBezTo>
                  <a:cubicBezTo>
                    <a:pt x="400" y="19414"/>
                    <a:pt x="601" y="15578"/>
                    <a:pt x="834" y="11742"/>
                  </a:cubicBezTo>
                  <a:cubicBezTo>
                    <a:pt x="1101" y="7873"/>
                    <a:pt x="1434" y="4037"/>
                    <a:pt x="1801" y="201"/>
                  </a:cubicBezTo>
                  <a:cubicBezTo>
                    <a:pt x="1801" y="100"/>
                    <a:pt x="1735" y="34"/>
                    <a:pt x="1635"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80"/>
            <p:cNvSpPr/>
            <p:nvPr/>
          </p:nvSpPr>
          <p:spPr>
            <a:xfrm>
              <a:off x="3385470" y="2867812"/>
              <a:ext cx="455238" cy="1055189"/>
            </a:xfrm>
            <a:custGeom>
              <a:avLst/>
              <a:gdLst/>
              <a:ahLst/>
              <a:cxnLst/>
              <a:rect l="l" t="t" r="r" b="b"/>
              <a:pathLst>
                <a:path w="23018" h="53353" extrusionOk="0">
                  <a:moveTo>
                    <a:pt x="1357" y="1"/>
                  </a:moveTo>
                  <a:cubicBezTo>
                    <a:pt x="1295" y="1"/>
                    <a:pt x="1232" y="5"/>
                    <a:pt x="1168" y="14"/>
                  </a:cubicBezTo>
                  <a:cubicBezTo>
                    <a:pt x="468" y="114"/>
                    <a:pt x="1" y="748"/>
                    <a:pt x="134" y="1449"/>
                  </a:cubicBezTo>
                  <a:lnTo>
                    <a:pt x="4137" y="27000"/>
                  </a:lnTo>
                  <a:cubicBezTo>
                    <a:pt x="4137" y="27034"/>
                    <a:pt x="4170" y="27067"/>
                    <a:pt x="4170" y="27100"/>
                  </a:cubicBezTo>
                  <a:lnTo>
                    <a:pt x="22389" y="50282"/>
                  </a:lnTo>
                  <a:lnTo>
                    <a:pt x="22650" y="53186"/>
                  </a:lnTo>
                  <a:cubicBezTo>
                    <a:pt x="22650" y="53286"/>
                    <a:pt x="22750" y="53352"/>
                    <a:pt x="22850" y="53352"/>
                  </a:cubicBezTo>
                  <a:cubicBezTo>
                    <a:pt x="22950" y="53352"/>
                    <a:pt x="23017" y="53252"/>
                    <a:pt x="22984" y="53152"/>
                  </a:cubicBezTo>
                  <a:lnTo>
                    <a:pt x="22717" y="50184"/>
                  </a:lnTo>
                  <a:cubicBezTo>
                    <a:pt x="22717" y="50150"/>
                    <a:pt x="22717" y="50117"/>
                    <a:pt x="22683" y="50117"/>
                  </a:cubicBezTo>
                  <a:lnTo>
                    <a:pt x="4466" y="26904"/>
                  </a:lnTo>
                  <a:lnTo>
                    <a:pt x="2636" y="1182"/>
                  </a:lnTo>
                  <a:cubicBezTo>
                    <a:pt x="2636" y="1148"/>
                    <a:pt x="2636" y="1082"/>
                    <a:pt x="2602" y="1048"/>
                  </a:cubicBezTo>
                  <a:cubicBezTo>
                    <a:pt x="2511" y="442"/>
                    <a:pt x="1979" y="1"/>
                    <a:pt x="1357"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80"/>
            <p:cNvSpPr/>
            <p:nvPr/>
          </p:nvSpPr>
          <p:spPr>
            <a:xfrm>
              <a:off x="3503561" y="2817064"/>
              <a:ext cx="661716" cy="944475"/>
            </a:xfrm>
            <a:custGeom>
              <a:avLst/>
              <a:gdLst/>
              <a:ahLst/>
              <a:cxnLst/>
              <a:rect l="l" t="t" r="r" b="b"/>
              <a:pathLst>
                <a:path w="33458" h="47755" extrusionOk="0">
                  <a:moveTo>
                    <a:pt x="1441" y="0"/>
                  </a:moveTo>
                  <a:cubicBezTo>
                    <a:pt x="1294" y="0"/>
                    <a:pt x="1145" y="26"/>
                    <a:pt x="1001" y="78"/>
                  </a:cubicBezTo>
                  <a:cubicBezTo>
                    <a:pt x="334" y="345"/>
                    <a:pt x="1" y="1079"/>
                    <a:pt x="267" y="1713"/>
                  </a:cubicBezTo>
                  <a:lnTo>
                    <a:pt x="9541" y="25864"/>
                  </a:lnTo>
                  <a:cubicBezTo>
                    <a:pt x="9541" y="25897"/>
                    <a:pt x="9574" y="25930"/>
                    <a:pt x="9574" y="25930"/>
                  </a:cubicBezTo>
                  <a:lnTo>
                    <a:pt x="32240" y="44829"/>
                  </a:lnTo>
                  <a:lnTo>
                    <a:pt x="32240" y="44829"/>
                  </a:lnTo>
                  <a:lnTo>
                    <a:pt x="33091" y="47613"/>
                  </a:lnTo>
                  <a:cubicBezTo>
                    <a:pt x="33118" y="47695"/>
                    <a:pt x="33191" y="47755"/>
                    <a:pt x="33272" y="47755"/>
                  </a:cubicBezTo>
                  <a:cubicBezTo>
                    <a:pt x="33289" y="47755"/>
                    <a:pt x="33307" y="47752"/>
                    <a:pt x="33324" y="47746"/>
                  </a:cubicBezTo>
                  <a:cubicBezTo>
                    <a:pt x="33391" y="47713"/>
                    <a:pt x="33458" y="47613"/>
                    <a:pt x="33424" y="47512"/>
                  </a:cubicBezTo>
                  <a:lnTo>
                    <a:pt x="32557" y="44677"/>
                  </a:lnTo>
                  <a:cubicBezTo>
                    <a:pt x="32524" y="44644"/>
                    <a:pt x="32524" y="44610"/>
                    <a:pt x="32490" y="44577"/>
                  </a:cubicBezTo>
                  <a:lnTo>
                    <a:pt x="9813" y="25668"/>
                  </a:lnTo>
                  <a:lnTo>
                    <a:pt x="2669" y="912"/>
                  </a:lnTo>
                  <a:cubicBezTo>
                    <a:pt x="2636" y="879"/>
                    <a:pt x="2636" y="846"/>
                    <a:pt x="2636" y="812"/>
                  </a:cubicBezTo>
                  <a:cubicBezTo>
                    <a:pt x="2429" y="296"/>
                    <a:pt x="1944" y="0"/>
                    <a:pt x="1441"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80"/>
            <p:cNvSpPr/>
            <p:nvPr/>
          </p:nvSpPr>
          <p:spPr>
            <a:xfrm>
              <a:off x="3494008" y="2800549"/>
              <a:ext cx="1056554" cy="903060"/>
            </a:xfrm>
            <a:custGeom>
              <a:avLst/>
              <a:gdLst/>
              <a:ahLst/>
              <a:cxnLst/>
              <a:rect l="l" t="t" r="r" b="b"/>
              <a:pathLst>
                <a:path w="53422" h="45661" extrusionOk="0">
                  <a:moveTo>
                    <a:pt x="6931" y="0"/>
                  </a:moveTo>
                  <a:cubicBezTo>
                    <a:pt x="6413" y="0"/>
                    <a:pt x="6121" y="13"/>
                    <a:pt x="6121" y="13"/>
                  </a:cubicBezTo>
                  <a:cubicBezTo>
                    <a:pt x="6014" y="7"/>
                    <a:pt x="5909" y="4"/>
                    <a:pt x="5806" y="4"/>
                  </a:cubicBezTo>
                  <a:cubicBezTo>
                    <a:pt x="0" y="4"/>
                    <a:pt x="484" y="9086"/>
                    <a:pt x="484" y="9086"/>
                  </a:cubicBezTo>
                  <a:cubicBezTo>
                    <a:pt x="917" y="16725"/>
                    <a:pt x="13459" y="19227"/>
                    <a:pt x="13459" y="19227"/>
                  </a:cubicBezTo>
                  <a:cubicBezTo>
                    <a:pt x="12726" y="30868"/>
                    <a:pt x="30738" y="33237"/>
                    <a:pt x="30738" y="33237"/>
                  </a:cubicBezTo>
                  <a:cubicBezTo>
                    <a:pt x="42212" y="44377"/>
                    <a:pt x="48136" y="45661"/>
                    <a:pt x="50257" y="45661"/>
                  </a:cubicBezTo>
                  <a:cubicBezTo>
                    <a:pt x="50892" y="45661"/>
                    <a:pt x="51186" y="45545"/>
                    <a:pt x="51186" y="45545"/>
                  </a:cubicBezTo>
                  <a:cubicBezTo>
                    <a:pt x="53421" y="34904"/>
                    <a:pt x="41980" y="23496"/>
                    <a:pt x="41980" y="23496"/>
                  </a:cubicBezTo>
                  <a:cubicBezTo>
                    <a:pt x="40179" y="15724"/>
                    <a:pt x="26869" y="7785"/>
                    <a:pt x="26869" y="7785"/>
                  </a:cubicBezTo>
                  <a:cubicBezTo>
                    <a:pt x="22491" y="498"/>
                    <a:pt x="10204" y="0"/>
                    <a:pt x="6931" y="0"/>
                  </a:cubicBez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80"/>
            <p:cNvSpPr/>
            <p:nvPr/>
          </p:nvSpPr>
          <p:spPr>
            <a:xfrm>
              <a:off x="3571932" y="2830275"/>
              <a:ext cx="881641" cy="729513"/>
            </a:xfrm>
            <a:custGeom>
              <a:avLst/>
              <a:gdLst/>
              <a:ahLst/>
              <a:cxnLst/>
              <a:rect l="l" t="t" r="r" b="b"/>
              <a:pathLst>
                <a:path w="44578" h="36886" extrusionOk="0">
                  <a:moveTo>
                    <a:pt x="4727" y="0"/>
                  </a:moveTo>
                  <a:cubicBezTo>
                    <a:pt x="1" y="0"/>
                    <a:pt x="480" y="7183"/>
                    <a:pt x="480" y="7183"/>
                  </a:cubicBezTo>
                  <a:cubicBezTo>
                    <a:pt x="913" y="13320"/>
                    <a:pt x="11321" y="15422"/>
                    <a:pt x="11321" y="15422"/>
                  </a:cubicBezTo>
                  <a:cubicBezTo>
                    <a:pt x="10820" y="24729"/>
                    <a:pt x="25764" y="26763"/>
                    <a:pt x="25764" y="26763"/>
                  </a:cubicBezTo>
                  <a:cubicBezTo>
                    <a:pt x="35500" y="35876"/>
                    <a:pt x="40426" y="36886"/>
                    <a:pt x="42133" y="36886"/>
                  </a:cubicBezTo>
                  <a:cubicBezTo>
                    <a:pt x="42619" y="36886"/>
                    <a:pt x="42843" y="36804"/>
                    <a:pt x="42843" y="36804"/>
                  </a:cubicBezTo>
                  <a:cubicBezTo>
                    <a:pt x="44578" y="28331"/>
                    <a:pt x="35004" y="19091"/>
                    <a:pt x="35004" y="19091"/>
                  </a:cubicBezTo>
                  <a:cubicBezTo>
                    <a:pt x="33437" y="12887"/>
                    <a:pt x="22329" y="6415"/>
                    <a:pt x="22329" y="6415"/>
                  </a:cubicBezTo>
                  <a:cubicBezTo>
                    <a:pt x="18446" y="306"/>
                    <a:pt x="7504" y="7"/>
                    <a:pt x="5402" y="7"/>
                  </a:cubicBezTo>
                  <a:cubicBezTo>
                    <a:pt x="5174" y="7"/>
                    <a:pt x="5050" y="11"/>
                    <a:pt x="5050" y="11"/>
                  </a:cubicBezTo>
                  <a:cubicBezTo>
                    <a:pt x="4939" y="4"/>
                    <a:pt x="4832" y="0"/>
                    <a:pt x="4727"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80"/>
            <p:cNvSpPr/>
            <p:nvPr/>
          </p:nvSpPr>
          <p:spPr>
            <a:xfrm>
              <a:off x="3397356" y="2701168"/>
              <a:ext cx="1245567" cy="1288465"/>
            </a:xfrm>
            <a:custGeom>
              <a:avLst/>
              <a:gdLst/>
              <a:ahLst/>
              <a:cxnLst/>
              <a:rect l="l" t="t" r="r" b="b"/>
              <a:pathLst>
                <a:path w="62979" h="65148" extrusionOk="0">
                  <a:moveTo>
                    <a:pt x="3603" y="1"/>
                  </a:moveTo>
                  <a:cubicBezTo>
                    <a:pt x="0" y="1302"/>
                    <a:pt x="2468" y="7406"/>
                    <a:pt x="7239" y="9174"/>
                  </a:cubicBezTo>
                  <a:cubicBezTo>
                    <a:pt x="11975" y="10909"/>
                    <a:pt x="12676" y="5538"/>
                    <a:pt x="15911" y="16579"/>
                  </a:cubicBezTo>
                  <a:cubicBezTo>
                    <a:pt x="19147" y="27621"/>
                    <a:pt x="46667" y="60511"/>
                    <a:pt x="46667" y="60511"/>
                  </a:cubicBezTo>
                  <a:cubicBezTo>
                    <a:pt x="49902" y="63480"/>
                    <a:pt x="62978" y="65148"/>
                    <a:pt x="50603" y="43565"/>
                  </a:cubicBezTo>
                  <a:cubicBezTo>
                    <a:pt x="38227" y="22017"/>
                    <a:pt x="4403" y="868"/>
                    <a:pt x="4403" y="868"/>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80"/>
            <p:cNvSpPr/>
            <p:nvPr/>
          </p:nvSpPr>
          <p:spPr>
            <a:xfrm>
              <a:off x="3491694" y="2645752"/>
              <a:ext cx="1529236" cy="826660"/>
            </a:xfrm>
            <a:custGeom>
              <a:avLst/>
              <a:gdLst/>
              <a:ahLst/>
              <a:cxnLst/>
              <a:rect l="l" t="t" r="r" b="b"/>
              <a:pathLst>
                <a:path w="77322" h="41798" extrusionOk="0">
                  <a:moveTo>
                    <a:pt x="0" y="2703"/>
                  </a:moveTo>
                  <a:cubicBezTo>
                    <a:pt x="267" y="1"/>
                    <a:pt x="6705" y="1435"/>
                    <a:pt x="9607" y="4771"/>
                  </a:cubicBezTo>
                  <a:cubicBezTo>
                    <a:pt x="12542" y="8107"/>
                    <a:pt x="7672" y="8941"/>
                    <a:pt x="18947" y="10608"/>
                  </a:cubicBezTo>
                  <a:cubicBezTo>
                    <a:pt x="30188" y="12276"/>
                    <a:pt x="68582" y="30256"/>
                    <a:pt x="68582" y="30256"/>
                  </a:cubicBezTo>
                  <a:cubicBezTo>
                    <a:pt x="72218" y="32424"/>
                    <a:pt x="77322" y="41797"/>
                    <a:pt x="53672" y="34125"/>
                  </a:cubicBezTo>
                  <a:cubicBezTo>
                    <a:pt x="30055" y="26453"/>
                    <a:pt x="1068" y="3237"/>
                    <a:pt x="1068" y="3237"/>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80"/>
            <p:cNvSpPr/>
            <p:nvPr/>
          </p:nvSpPr>
          <p:spPr>
            <a:xfrm>
              <a:off x="3447492" y="2741178"/>
              <a:ext cx="1109004" cy="1367080"/>
            </a:xfrm>
            <a:custGeom>
              <a:avLst/>
              <a:gdLst/>
              <a:ahLst/>
              <a:cxnLst/>
              <a:rect l="l" t="t" r="r" b="b"/>
              <a:pathLst>
                <a:path w="56074" h="69123" extrusionOk="0">
                  <a:moveTo>
                    <a:pt x="8906" y="0"/>
                  </a:moveTo>
                  <a:cubicBezTo>
                    <a:pt x="8873" y="0"/>
                    <a:pt x="8840" y="4"/>
                    <a:pt x="8806" y="13"/>
                  </a:cubicBezTo>
                  <a:lnTo>
                    <a:pt x="8773" y="46"/>
                  </a:lnTo>
                  <a:lnTo>
                    <a:pt x="1301" y="3682"/>
                  </a:lnTo>
                  <a:cubicBezTo>
                    <a:pt x="1068" y="3782"/>
                    <a:pt x="867" y="3949"/>
                    <a:pt x="701" y="4149"/>
                  </a:cubicBezTo>
                  <a:cubicBezTo>
                    <a:pt x="0" y="4950"/>
                    <a:pt x="67" y="6150"/>
                    <a:pt x="867" y="6851"/>
                  </a:cubicBezTo>
                  <a:cubicBezTo>
                    <a:pt x="1237" y="7174"/>
                    <a:pt x="1698" y="7334"/>
                    <a:pt x="2157" y="7334"/>
                  </a:cubicBezTo>
                  <a:cubicBezTo>
                    <a:pt x="2693" y="7334"/>
                    <a:pt x="3225" y="7116"/>
                    <a:pt x="3603" y="6684"/>
                  </a:cubicBezTo>
                  <a:lnTo>
                    <a:pt x="8889" y="657"/>
                  </a:lnTo>
                  <a:lnTo>
                    <a:pt x="8889" y="657"/>
                  </a:lnTo>
                  <a:lnTo>
                    <a:pt x="52004" y="66293"/>
                  </a:lnTo>
                  <a:cubicBezTo>
                    <a:pt x="52037" y="66327"/>
                    <a:pt x="52071" y="66360"/>
                    <a:pt x="52071" y="66360"/>
                  </a:cubicBezTo>
                  <a:lnTo>
                    <a:pt x="55640" y="69062"/>
                  </a:lnTo>
                  <a:cubicBezTo>
                    <a:pt x="55682" y="69104"/>
                    <a:pt x="55735" y="69123"/>
                    <a:pt x="55791" y="69123"/>
                  </a:cubicBezTo>
                  <a:cubicBezTo>
                    <a:pt x="55868" y="69123"/>
                    <a:pt x="55949" y="69087"/>
                    <a:pt x="56007" y="69029"/>
                  </a:cubicBezTo>
                  <a:cubicBezTo>
                    <a:pt x="56074" y="68895"/>
                    <a:pt x="56074" y="68762"/>
                    <a:pt x="55940" y="68662"/>
                  </a:cubicBezTo>
                  <a:lnTo>
                    <a:pt x="52404" y="65960"/>
                  </a:lnTo>
                  <a:lnTo>
                    <a:pt x="52438" y="66027"/>
                  </a:lnTo>
                  <a:lnTo>
                    <a:pt x="9140" y="113"/>
                  </a:lnTo>
                  <a:cubicBezTo>
                    <a:pt x="9090" y="38"/>
                    <a:pt x="9002" y="0"/>
                    <a:pt x="8906"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6" name="Google Shape;2796;p80"/>
          <p:cNvGrpSpPr/>
          <p:nvPr/>
        </p:nvGrpSpPr>
        <p:grpSpPr>
          <a:xfrm>
            <a:off x="5032350" y="537325"/>
            <a:ext cx="330501" cy="420623"/>
            <a:chOff x="3828325" y="875775"/>
            <a:chExt cx="330501" cy="420623"/>
          </a:xfrm>
        </p:grpSpPr>
        <p:sp>
          <p:nvSpPr>
            <p:cNvPr id="2797" name="Google Shape;2797;p80"/>
            <p:cNvSpPr/>
            <p:nvPr/>
          </p:nvSpPr>
          <p:spPr>
            <a:xfrm>
              <a:off x="3884094" y="1119247"/>
              <a:ext cx="53711" cy="53776"/>
            </a:xfrm>
            <a:custGeom>
              <a:avLst/>
              <a:gdLst/>
              <a:ahLst/>
              <a:cxnLst/>
              <a:rect l="l" t="t" r="r" b="b"/>
              <a:pathLst>
                <a:path w="835" h="836" extrusionOk="0">
                  <a:moveTo>
                    <a:pt x="474" y="1"/>
                  </a:moveTo>
                  <a:cubicBezTo>
                    <a:pt x="323" y="1"/>
                    <a:pt x="155" y="120"/>
                    <a:pt x="100" y="285"/>
                  </a:cubicBezTo>
                  <a:cubicBezTo>
                    <a:pt x="0" y="485"/>
                    <a:pt x="67" y="719"/>
                    <a:pt x="234" y="819"/>
                  </a:cubicBezTo>
                  <a:cubicBezTo>
                    <a:pt x="269" y="830"/>
                    <a:pt x="305" y="836"/>
                    <a:pt x="340" y="836"/>
                  </a:cubicBezTo>
                  <a:cubicBezTo>
                    <a:pt x="502" y="836"/>
                    <a:pt x="652" y="716"/>
                    <a:pt x="734" y="552"/>
                  </a:cubicBezTo>
                  <a:cubicBezTo>
                    <a:pt x="834" y="352"/>
                    <a:pt x="734" y="118"/>
                    <a:pt x="567" y="18"/>
                  </a:cubicBezTo>
                  <a:cubicBezTo>
                    <a:pt x="538" y="6"/>
                    <a:pt x="506" y="1"/>
                    <a:pt x="474" y="1"/>
                  </a:cubicBezTo>
                  <a:close/>
                </a:path>
              </a:pathLst>
            </a:cu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80"/>
            <p:cNvSpPr/>
            <p:nvPr/>
          </p:nvSpPr>
          <p:spPr>
            <a:xfrm>
              <a:off x="3918444" y="1068109"/>
              <a:ext cx="126656" cy="79699"/>
            </a:xfrm>
            <a:custGeom>
              <a:avLst/>
              <a:gdLst/>
              <a:ahLst/>
              <a:cxnLst/>
              <a:rect l="l" t="t" r="r" b="b"/>
              <a:pathLst>
                <a:path w="1969" h="1239" extrusionOk="0">
                  <a:moveTo>
                    <a:pt x="1114" y="1"/>
                  </a:moveTo>
                  <a:cubicBezTo>
                    <a:pt x="642" y="1"/>
                    <a:pt x="123" y="511"/>
                    <a:pt x="0" y="880"/>
                  </a:cubicBezTo>
                  <a:lnTo>
                    <a:pt x="0" y="1180"/>
                  </a:lnTo>
                  <a:cubicBezTo>
                    <a:pt x="43" y="1223"/>
                    <a:pt x="86" y="1238"/>
                    <a:pt x="130" y="1238"/>
                  </a:cubicBezTo>
                  <a:cubicBezTo>
                    <a:pt x="223" y="1238"/>
                    <a:pt x="320" y="1169"/>
                    <a:pt x="434" y="1147"/>
                  </a:cubicBezTo>
                  <a:cubicBezTo>
                    <a:pt x="551" y="1108"/>
                    <a:pt x="668" y="1091"/>
                    <a:pt x="785" y="1091"/>
                  </a:cubicBezTo>
                  <a:cubicBezTo>
                    <a:pt x="868" y="1091"/>
                    <a:pt x="951" y="1099"/>
                    <a:pt x="1034" y="1113"/>
                  </a:cubicBezTo>
                  <a:cubicBezTo>
                    <a:pt x="1188" y="1113"/>
                    <a:pt x="1349" y="1156"/>
                    <a:pt x="1488" y="1156"/>
                  </a:cubicBezTo>
                  <a:cubicBezTo>
                    <a:pt x="1650" y="1156"/>
                    <a:pt x="1781" y="1098"/>
                    <a:pt x="1835" y="846"/>
                  </a:cubicBezTo>
                  <a:cubicBezTo>
                    <a:pt x="1968" y="446"/>
                    <a:pt x="1601" y="113"/>
                    <a:pt x="1234" y="12"/>
                  </a:cubicBezTo>
                  <a:cubicBezTo>
                    <a:pt x="1195" y="5"/>
                    <a:pt x="1155" y="1"/>
                    <a:pt x="1114" y="1"/>
                  </a:cubicBez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80"/>
            <p:cNvSpPr/>
            <p:nvPr/>
          </p:nvSpPr>
          <p:spPr>
            <a:xfrm>
              <a:off x="3828325" y="1159001"/>
              <a:ext cx="81564" cy="135211"/>
            </a:xfrm>
            <a:custGeom>
              <a:avLst/>
              <a:gdLst/>
              <a:ahLst/>
              <a:cxnLst/>
              <a:rect l="l" t="t" r="r" b="b"/>
              <a:pathLst>
                <a:path w="1268" h="2102" extrusionOk="0">
                  <a:moveTo>
                    <a:pt x="1234" y="0"/>
                  </a:moveTo>
                  <a:cubicBezTo>
                    <a:pt x="1168" y="0"/>
                    <a:pt x="1101" y="134"/>
                    <a:pt x="1068" y="167"/>
                  </a:cubicBezTo>
                  <a:cubicBezTo>
                    <a:pt x="1001" y="267"/>
                    <a:pt x="934" y="334"/>
                    <a:pt x="867" y="434"/>
                  </a:cubicBezTo>
                  <a:cubicBezTo>
                    <a:pt x="734" y="601"/>
                    <a:pt x="634" y="768"/>
                    <a:pt x="534" y="968"/>
                  </a:cubicBezTo>
                  <a:cubicBezTo>
                    <a:pt x="400" y="1135"/>
                    <a:pt x="300" y="1335"/>
                    <a:pt x="234" y="1535"/>
                  </a:cubicBezTo>
                  <a:cubicBezTo>
                    <a:pt x="134" y="1702"/>
                    <a:pt x="33" y="1902"/>
                    <a:pt x="0" y="2102"/>
                  </a:cubicBezTo>
                  <a:cubicBezTo>
                    <a:pt x="67" y="1935"/>
                    <a:pt x="134" y="1735"/>
                    <a:pt x="234" y="1568"/>
                  </a:cubicBezTo>
                  <a:cubicBezTo>
                    <a:pt x="334" y="1401"/>
                    <a:pt x="400" y="1201"/>
                    <a:pt x="500" y="1035"/>
                  </a:cubicBezTo>
                  <a:cubicBezTo>
                    <a:pt x="634" y="868"/>
                    <a:pt x="734" y="701"/>
                    <a:pt x="834" y="534"/>
                  </a:cubicBezTo>
                  <a:cubicBezTo>
                    <a:pt x="901" y="467"/>
                    <a:pt x="967" y="367"/>
                    <a:pt x="1034" y="301"/>
                  </a:cubicBezTo>
                  <a:cubicBezTo>
                    <a:pt x="1068" y="234"/>
                    <a:pt x="1101" y="201"/>
                    <a:pt x="1134" y="167"/>
                  </a:cubicBezTo>
                  <a:cubicBezTo>
                    <a:pt x="1168" y="134"/>
                    <a:pt x="1201" y="101"/>
                    <a:pt x="1234" y="67"/>
                  </a:cubicBezTo>
                  <a:cubicBezTo>
                    <a:pt x="1268" y="67"/>
                    <a:pt x="1268" y="67"/>
                    <a:pt x="1268" y="34"/>
                  </a:cubicBezTo>
                  <a:cubicBezTo>
                    <a:pt x="1268" y="34"/>
                    <a:pt x="1234" y="0"/>
                    <a:pt x="1234"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80"/>
            <p:cNvSpPr/>
            <p:nvPr/>
          </p:nvSpPr>
          <p:spPr>
            <a:xfrm>
              <a:off x="3839003" y="1079623"/>
              <a:ext cx="77319" cy="60144"/>
            </a:xfrm>
            <a:custGeom>
              <a:avLst/>
              <a:gdLst/>
              <a:ahLst/>
              <a:cxnLst/>
              <a:rect l="l" t="t" r="r" b="b"/>
              <a:pathLst>
                <a:path w="1202" h="935" extrusionOk="0">
                  <a:moveTo>
                    <a:pt x="1" y="0"/>
                  </a:moveTo>
                  <a:cubicBezTo>
                    <a:pt x="1" y="0"/>
                    <a:pt x="1" y="34"/>
                    <a:pt x="1" y="34"/>
                  </a:cubicBezTo>
                  <a:cubicBezTo>
                    <a:pt x="501" y="200"/>
                    <a:pt x="902" y="534"/>
                    <a:pt x="1202" y="934"/>
                  </a:cubicBezTo>
                  <a:cubicBezTo>
                    <a:pt x="935" y="501"/>
                    <a:pt x="501" y="200"/>
                    <a:pt x="1"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80"/>
            <p:cNvSpPr/>
            <p:nvPr/>
          </p:nvSpPr>
          <p:spPr>
            <a:xfrm>
              <a:off x="3845435" y="1103230"/>
              <a:ext cx="58021" cy="37501"/>
            </a:xfrm>
            <a:custGeom>
              <a:avLst/>
              <a:gdLst/>
              <a:ahLst/>
              <a:cxnLst/>
              <a:rect l="l" t="t" r="r" b="b"/>
              <a:pathLst>
                <a:path w="902" h="583" extrusionOk="0">
                  <a:moveTo>
                    <a:pt x="1" y="0"/>
                  </a:moveTo>
                  <a:lnTo>
                    <a:pt x="1" y="0"/>
                  </a:lnTo>
                  <a:cubicBezTo>
                    <a:pt x="301" y="167"/>
                    <a:pt x="601" y="334"/>
                    <a:pt x="868" y="567"/>
                  </a:cubicBezTo>
                  <a:cubicBezTo>
                    <a:pt x="868" y="578"/>
                    <a:pt x="872" y="582"/>
                    <a:pt x="877" y="582"/>
                  </a:cubicBezTo>
                  <a:cubicBezTo>
                    <a:pt x="887" y="582"/>
                    <a:pt x="902" y="567"/>
                    <a:pt x="902" y="567"/>
                  </a:cubicBezTo>
                  <a:cubicBezTo>
                    <a:pt x="601" y="334"/>
                    <a:pt x="335" y="134"/>
                    <a:pt x="1"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80"/>
            <p:cNvSpPr/>
            <p:nvPr/>
          </p:nvSpPr>
          <p:spPr>
            <a:xfrm>
              <a:off x="3939864" y="1116610"/>
              <a:ext cx="68763" cy="179788"/>
            </a:xfrm>
            <a:custGeom>
              <a:avLst/>
              <a:gdLst/>
              <a:ahLst/>
              <a:cxnLst/>
              <a:rect l="l" t="t" r="r" b="b"/>
              <a:pathLst>
                <a:path w="1069" h="2795" extrusionOk="0">
                  <a:moveTo>
                    <a:pt x="413" y="1"/>
                  </a:moveTo>
                  <a:cubicBezTo>
                    <a:pt x="401" y="1"/>
                    <a:pt x="384" y="9"/>
                    <a:pt x="368" y="26"/>
                  </a:cubicBezTo>
                  <a:cubicBezTo>
                    <a:pt x="268" y="259"/>
                    <a:pt x="201" y="526"/>
                    <a:pt x="101" y="793"/>
                  </a:cubicBezTo>
                  <a:cubicBezTo>
                    <a:pt x="67" y="893"/>
                    <a:pt x="1" y="993"/>
                    <a:pt x="34" y="1126"/>
                  </a:cubicBezTo>
                  <a:cubicBezTo>
                    <a:pt x="67" y="1260"/>
                    <a:pt x="101" y="1393"/>
                    <a:pt x="134" y="1527"/>
                  </a:cubicBezTo>
                  <a:cubicBezTo>
                    <a:pt x="167" y="1660"/>
                    <a:pt x="201" y="1827"/>
                    <a:pt x="234" y="1960"/>
                  </a:cubicBezTo>
                  <a:cubicBezTo>
                    <a:pt x="268" y="2027"/>
                    <a:pt x="368" y="2127"/>
                    <a:pt x="434" y="2194"/>
                  </a:cubicBezTo>
                  <a:cubicBezTo>
                    <a:pt x="634" y="2394"/>
                    <a:pt x="835" y="2594"/>
                    <a:pt x="1068" y="2794"/>
                  </a:cubicBezTo>
                  <a:cubicBezTo>
                    <a:pt x="1068" y="2794"/>
                    <a:pt x="1068" y="2761"/>
                    <a:pt x="1068" y="2761"/>
                  </a:cubicBezTo>
                  <a:cubicBezTo>
                    <a:pt x="901" y="2594"/>
                    <a:pt x="735" y="2427"/>
                    <a:pt x="568" y="2261"/>
                  </a:cubicBezTo>
                  <a:cubicBezTo>
                    <a:pt x="468" y="2194"/>
                    <a:pt x="368" y="2094"/>
                    <a:pt x="301" y="1960"/>
                  </a:cubicBezTo>
                  <a:cubicBezTo>
                    <a:pt x="234" y="1860"/>
                    <a:pt x="234" y="1694"/>
                    <a:pt x="201" y="1560"/>
                  </a:cubicBezTo>
                  <a:cubicBezTo>
                    <a:pt x="167" y="1460"/>
                    <a:pt x="134" y="1327"/>
                    <a:pt x="101" y="1193"/>
                  </a:cubicBezTo>
                  <a:cubicBezTo>
                    <a:pt x="67" y="1026"/>
                    <a:pt x="101" y="893"/>
                    <a:pt x="167" y="760"/>
                  </a:cubicBezTo>
                  <a:cubicBezTo>
                    <a:pt x="268" y="526"/>
                    <a:pt x="334" y="259"/>
                    <a:pt x="434" y="26"/>
                  </a:cubicBezTo>
                  <a:cubicBezTo>
                    <a:pt x="434" y="9"/>
                    <a:pt x="426" y="1"/>
                    <a:pt x="413"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80"/>
            <p:cNvSpPr/>
            <p:nvPr/>
          </p:nvSpPr>
          <p:spPr>
            <a:xfrm>
              <a:off x="3957039" y="1118733"/>
              <a:ext cx="85874" cy="169046"/>
            </a:xfrm>
            <a:custGeom>
              <a:avLst/>
              <a:gdLst/>
              <a:ahLst/>
              <a:cxnLst/>
              <a:rect l="l" t="t" r="r" b="b"/>
              <a:pathLst>
                <a:path w="1335" h="2628" extrusionOk="0">
                  <a:moveTo>
                    <a:pt x="217" y="1"/>
                  </a:moveTo>
                  <a:cubicBezTo>
                    <a:pt x="209" y="1"/>
                    <a:pt x="201" y="9"/>
                    <a:pt x="201" y="26"/>
                  </a:cubicBezTo>
                  <a:cubicBezTo>
                    <a:pt x="134" y="293"/>
                    <a:pt x="101" y="560"/>
                    <a:pt x="34" y="827"/>
                  </a:cubicBezTo>
                  <a:cubicBezTo>
                    <a:pt x="34" y="960"/>
                    <a:pt x="1" y="1060"/>
                    <a:pt x="34" y="1160"/>
                  </a:cubicBezTo>
                  <a:cubicBezTo>
                    <a:pt x="101" y="1294"/>
                    <a:pt x="134" y="1427"/>
                    <a:pt x="201" y="1560"/>
                  </a:cubicBezTo>
                  <a:cubicBezTo>
                    <a:pt x="267" y="1694"/>
                    <a:pt x="301" y="1827"/>
                    <a:pt x="367" y="1961"/>
                  </a:cubicBezTo>
                  <a:cubicBezTo>
                    <a:pt x="434" y="2061"/>
                    <a:pt x="534" y="2094"/>
                    <a:pt x="601" y="2161"/>
                  </a:cubicBezTo>
                  <a:cubicBezTo>
                    <a:pt x="868" y="2328"/>
                    <a:pt x="1101" y="2494"/>
                    <a:pt x="1335" y="2628"/>
                  </a:cubicBezTo>
                  <a:cubicBezTo>
                    <a:pt x="1168" y="2494"/>
                    <a:pt x="968" y="2361"/>
                    <a:pt x="768" y="2228"/>
                  </a:cubicBezTo>
                  <a:cubicBezTo>
                    <a:pt x="668" y="2161"/>
                    <a:pt x="534" y="2061"/>
                    <a:pt x="434" y="1961"/>
                  </a:cubicBezTo>
                  <a:cubicBezTo>
                    <a:pt x="367" y="1861"/>
                    <a:pt x="334" y="1727"/>
                    <a:pt x="267" y="1594"/>
                  </a:cubicBezTo>
                  <a:cubicBezTo>
                    <a:pt x="234" y="1460"/>
                    <a:pt x="167" y="1360"/>
                    <a:pt x="134" y="1227"/>
                  </a:cubicBezTo>
                  <a:cubicBezTo>
                    <a:pt x="67" y="1093"/>
                    <a:pt x="67" y="960"/>
                    <a:pt x="101" y="793"/>
                  </a:cubicBezTo>
                  <a:cubicBezTo>
                    <a:pt x="167" y="526"/>
                    <a:pt x="201" y="293"/>
                    <a:pt x="234" y="26"/>
                  </a:cubicBezTo>
                  <a:cubicBezTo>
                    <a:pt x="234" y="9"/>
                    <a:pt x="226" y="1"/>
                    <a:pt x="217"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80"/>
            <p:cNvSpPr/>
            <p:nvPr/>
          </p:nvSpPr>
          <p:spPr>
            <a:xfrm>
              <a:off x="3974213" y="1103745"/>
              <a:ext cx="105171" cy="153994"/>
            </a:xfrm>
            <a:custGeom>
              <a:avLst/>
              <a:gdLst/>
              <a:ahLst/>
              <a:cxnLst/>
              <a:rect l="l" t="t" r="r" b="b"/>
              <a:pathLst>
                <a:path w="1635" h="2394" extrusionOk="0">
                  <a:moveTo>
                    <a:pt x="50" y="0"/>
                  </a:moveTo>
                  <a:cubicBezTo>
                    <a:pt x="42" y="0"/>
                    <a:pt x="34" y="9"/>
                    <a:pt x="34" y="26"/>
                  </a:cubicBezTo>
                  <a:cubicBezTo>
                    <a:pt x="34" y="292"/>
                    <a:pt x="34" y="559"/>
                    <a:pt x="34" y="859"/>
                  </a:cubicBezTo>
                  <a:cubicBezTo>
                    <a:pt x="34" y="960"/>
                    <a:pt x="0" y="1060"/>
                    <a:pt x="67" y="1160"/>
                  </a:cubicBezTo>
                  <a:cubicBezTo>
                    <a:pt x="134" y="1293"/>
                    <a:pt x="234" y="1427"/>
                    <a:pt x="301" y="1527"/>
                  </a:cubicBezTo>
                  <a:cubicBezTo>
                    <a:pt x="401" y="1660"/>
                    <a:pt x="467" y="1760"/>
                    <a:pt x="567" y="1894"/>
                  </a:cubicBezTo>
                  <a:cubicBezTo>
                    <a:pt x="634" y="1960"/>
                    <a:pt x="734" y="1994"/>
                    <a:pt x="834" y="2027"/>
                  </a:cubicBezTo>
                  <a:cubicBezTo>
                    <a:pt x="1101" y="2160"/>
                    <a:pt x="1335" y="2260"/>
                    <a:pt x="1635" y="2394"/>
                  </a:cubicBezTo>
                  <a:cubicBezTo>
                    <a:pt x="1635" y="2394"/>
                    <a:pt x="1635" y="2394"/>
                    <a:pt x="1635" y="2361"/>
                  </a:cubicBezTo>
                  <a:cubicBezTo>
                    <a:pt x="1401" y="2260"/>
                    <a:pt x="1201" y="2160"/>
                    <a:pt x="968" y="2060"/>
                  </a:cubicBezTo>
                  <a:cubicBezTo>
                    <a:pt x="868" y="2027"/>
                    <a:pt x="734" y="1960"/>
                    <a:pt x="634" y="1894"/>
                  </a:cubicBezTo>
                  <a:cubicBezTo>
                    <a:pt x="534" y="1793"/>
                    <a:pt x="467" y="1660"/>
                    <a:pt x="401" y="1560"/>
                  </a:cubicBezTo>
                  <a:cubicBezTo>
                    <a:pt x="301" y="1427"/>
                    <a:pt x="234" y="1326"/>
                    <a:pt x="167" y="1226"/>
                  </a:cubicBezTo>
                  <a:cubicBezTo>
                    <a:pt x="67" y="1093"/>
                    <a:pt x="67" y="960"/>
                    <a:pt x="67" y="793"/>
                  </a:cubicBezTo>
                  <a:cubicBezTo>
                    <a:pt x="67" y="526"/>
                    <a:pt x="67" y="259"/>
                    <a:pt x="67" y="26"/>
                  </a:cubicBezTo>
                  <a:cubicBezTo>
                    <a:pt x="67" y="9"/>
                    <a:pt x="59" y="0"/>
                    <a:pt x="50"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80"/>
            <p:cNvSpPr/>
            <p:nvPr/>
          </p:nvSpPr>
          <p:spPr>
            <a:xfrm>
              <a:off x="3982768" y="1104388"/>
              <a:ext cx="126656" cy="134053"/>
            </a:xfrm>
            <a:custGeom>
              <a:avLst/>
              <a:gdLst/>
              <a:ahLst/>
              <a:cxnLst/>
              <a:rect l="l" t="t" r="r" b="b"/>
              <a:pathLst>
                <a:path w="1969" h="2084" extrusionOk="0">
                  <a:moveTo>
                    <a:pt x="26" y="1"/>
                  </a:moveTo>
                  <a:cubicBezTo>
                    <a:pt x="16" y="1"/>
                    <a:pt x="1" y="16"/>
                    <a:pt x="1" y="16"/>
                  </a:cubicBezTo>
                  <a:cubicBezTo>
                    <a:pt x="34" y="282"/>
                    <a:pt x="68" y="583"/>
                    <a:pt x="134" y="849"/>
                  </a:cubicBezTo>
                  <a:cubicBezTo>
                    <a:pt x="134" y="950"/>
                    <a:pt x="168" y="1050"/>
                    <a:pt x="234" y="1150"/>
                  </a:cubicBezTo>
                  <a:cubicBezTo>
                    <a:pt x="334" y="1250"/>
                    <a:pt x="434" y="1350"/>
                    <a:pt x="535" y="1483"/>
                  </a:cubicBezTo>
                  <a:cubicBezTo>
                    <a:pt x="635" y="1583"/>
                    <a:pt x="735" y="1683"/>
                    <a:pt x="835" y="1783"/>
                  </a:cubicBezTo>
                  <a:cubicBezTo>
                    <a:pt x="901" y="1850"/>
                    <a:pt x="1002" y="1850"/>
                    <a:pt x="1102" y="1884"/>
                  </a:cubicBezTo>
                  <a:cubicBezTo>
                    <a:pt x="1402" y="1950"/>
                    <a:pt x="1669" y="2017"/>
                    <a:pt x="1969" y="2084"/>
                  </a:cubicBezTo>
                  <a:cubicBezTo>
                    <a:pt x="1735" y="2017"/>
                    <a:pt x="1502" y="1950"/>
                    <a:pt x="1268" y="1884"/>
                  </a:cubicBezTo>
                  <a:cubicBezTo>
                    <a:pt x="1135" y="1850"/>
                    <a:pt x="1002" y="1817"/>
                    <a:pt x="901" y="1750"/>
                  </a:cubicBezTo>
                  <a:cubicBezTo>
                    <a:pt x="768" y="1683"/>
                    <a:pt x="701" y="1550"/>
                    <a:pt x="601" y="1483"/>
                  </a:cubicBezTo>
                  <a:cubicBezTo>
                    <a:pt x="501" y="1383"/>
                    <a:pt x="434" y="1283"/>
                    <a:pt x="334" y="1183"/>
                  </a:cubicBezTo>
                  <a:cubicBezTo>
                    <a:pt x="201" y="1050"/>
                    <a:pt x="201" y="916"/>
                    <a:pt x="168" y="783"/>
                  </a:cubicBezTo>
                  <a:cubicBezTo>
                    <a:pt x="134" y="516"/>
                    <a:pt x="68" y="282"/>
                    <a:pt x="34" y="16"/>
                  </a:cubicBezTo>
                  <a:cubicBezTo>
                    <a:pt x="34" y="4"/>
                    <a:pt x="30" y="1"/>
                    <a:pt x="26"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80"/>
            <p:cNvSpPr/>
            <p:nvPr/>
          </p:nvSpPr>
          <p:spPr>
            <a:xfrm>
              <a:off x="3948483" y="875775"/>
              <a:ext cx="109481" cy="223208"/>
            </a:xfrm>
            <a:custGeom>
              <a:avLst/>
              <a:gdLst/>
              <a:ahLst/>
              <a:cxnLst/>
              <a:rect l="l" t="t" r="r" b="b"/>
              <a:pathLst>
                <a:path w="1702" h="3470" extrusionOk="0">
                  <a:moveTo>
                    <a:pt x="0" y="3469"/>
                  </a:moveTo>
                  <a:cubicBezTo>
                    <a:pt x="0" y="2836"/>
                    <a:pt x="267" y="2102"/>
                    <a:pt x="467" y="1535"/>
                  </a:cubicBezTo>
                  <a:cubicBezTo>
                    <a:pt x="634" y="1101"/>
                    <a:pt x="834" y="534"/>
                    <a:pt x="1168" y="234"/>
                  </a:cubicBezTo>
                  <a:cubicBezTo>
                    <a:pt x="1401" y="0"/>
                    <a:pt x="1668" y="34"/>
                    <a:pt x="1668" y="367"/>
                  </a:cubicBezTo>
                  <a:cubicBezTo>
                    <a:pt x="1701" y="968"/>
                    <a:pt x="1334" y="1601"/>
                    <a:pt x="1068" y="2135"/>
                  </a:cubicBezTo>
                  <a:cubicBezTo>
                    <a:pt x="901" y="2402"/>
                    <a:pt x="734" y="2702"/>
                    <a:pt x="534" y="2969"/>
                  </a:cubicBezTo>
                  <a:cubicBezTo>
                    <a:pt x="434" y="3103"/>
                    <a:pt x="300" y="3236"/>
                    <a:pt x="200" y="3369"/>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80"/>
            <p:cNvSpPr/>
            <p:nvPr/>
          </p:nvSpPr>
          <p:spPr>
            <a:xfrm>
              <a:off x="3866920" y="903628"/>
              <a:ext cx="83751" cy="216840"/>
            </a:xfrm>
            <a:custGeom>
              <a:avLst/>
              <a:gdLst/>
              <a:ahLst/>
              <a:cxnLst/>
              <a:rect l="l" t="t" r="r" b="b"/>
              <a:pathLst>
                <a:path w="1302" h="3371" extrusionOk="0">
                  <a:moveTo>
                    <a:pt x="1235" y="3370"/>
                  </a:moveTo>
                  <a:cubicBezTo>
                    <a:pt x="834" y="2936"/>
                    <a:pt x="601" y="2269"/>
                    <a:pt x="367" y="1736"/>
                  </a:cubicBezTo>
                  <a:cubicBezTo>
                    <a:pt x="201" y="1369"/>
                    <a:pt x="1" y="835"/>
                    <a:pt x="34" y="435"/>
                  </a:cubicBezTo>
                  <a:cubicBezTo>
                    <a:pt x="67" y="134"/>
                    <a:pt x="267" y="1"/>
                    <a:pt x="468" y="234"/>
                  </a:cubicBezTo>
                  <a:cubicBezTo>
                    <a:pt x="868" y="635"/>
                    <a:pt x="1001" y="1302"/>
                    <a:pt x="1135" y="1802"/>
                  </a:cubicBezTo>
                  <a:cubicBezTo>
                    <a:pt x="1201" y="2102"/>
                    <a:pt x="1268" y="2403"/>
                    <a:pt x="1301" y="2703"/>
                  </a:cubicBezTo>
                  <a:cubicBezTo>
                    <a:pt x="1301" y="2870"/>
                    <a:pt x="1268" y="3036"/>
                    <a:pt x="1301" y="3203"/>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80"/>
            <p:cNvSpPr/>
            <p:nvPr/>
          </p:nvSpPr>
          <p:spPr>
            <a:xfrm>
              <a:off x="4019241" y="1098663"/>
              <a:ext cx="139585" cy="73009"/>
            </a:xfrm>
            <a:custGeom>
              <a:avLst/>
              <a:gdLst/>
              <a:ahLst/>
              <a:cxnLst/>
              <a:rect l="l" t="t" r="r" b="b"/>
              <a:pathLst>
                <a:path w="2170" h="1135" extrusionOk="0">
                  <a:moveTo>
                    <a:pt x="175" y="0"/>
                  </a:moveTo>
                  <a:cubicBezTo>
                    <a:pt x="127" y="0"/>
                    <a:pt x="80" y="2"/>
                    <a:pt x="34" y="4"/>
                  </a:cubicBezTo>
                  <a:lnTo>
                    <a:pt x="1" y="271"/>
                  </a:lnTo>
                  <a:cubicBezTo>
                    <a:pt x="5" y="271"/>
                    <a:pt x="9" y="271"/>
                    <a:pt x="13" y="271"/>
                  </a:cubicBezTo>
                  <a:cubicBezTo>
                    <a:pt x="302" y="271"/>
                    <a:pt x="1437" y="1135"/>
                    <a:pt x="1919" y="1135"/>
                  </a:cubicBezTo>
                  <a:cubicBezTo>
                    <a:pt x="2042" y="1135"/>
                    <a:pt x="2122" y="1079"/>
                    <a:pt x="2136" y="938"/>
                  </a:cubicBezTo>
                  <a:cubicBezTo>
                    <a:pt x="2169" y="638"/>
                    <a:pt x="1902" y="438"/>
                    <a:pt x="1702" y="338"/>
                  </a:cubicBezTo>
                  <a:cubicBezTo>
                    <a:pt x="1245" y="155"/>
                    <a:pt x="677" y="0"/>
                    <a:pt x="175" y="0"/>
                  </a:cubicBez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09" name="Google Shape;2809;p80"/>
          <p:cNvGrpSpPr/>
          <p:nvPr/>
        </p:nvGrpSpPr>
        <p:grpSpPr>
          <a:xfrm flipH="1">
            <a:off x="3574562" y="2206275"/>
            <a:ext cx="330501" cy="420623"/>
            <a:chOff x="3828325" y="875775"/>
            <a:chExt cx="330501" cy="420623"/>
          </a:xfrm>
        </p:grpSpPr>
        <p:sp>
          <p:nvSpPr>
            <p:cNvPr id="2810" name="Google Shape;2810;p80"/>
            <p:cNvSpPr/>
            <p:nvPr/>
          </p:nvSpPr>
          <p:spPr>
            <a:xfrm>
              <a:off x="3884094" y="1119247"/>
              <a:ext cx="53711" cy="53776"/>
            </a:xfrm>
            <a:custGeom>
              <a:avLst/>
              <a:gdLst/>
              <a:ahLst/>
              <a:cxnLst/>
              <a:rect l="l" t="t" r="r" b="b"/>
              <a:pathLst>
                <a:path w="835" h="836" extrusionOk="0">
                  <a:moveTo>
                    <a:pt x="474" y="1"/>
                  </a:moveTo>
                  <a:cubicBezTo>
                    <a:pt x="323" y="1"/>
                    <a:pt x="155" y="120"/>
                    <a:pt x="100" y="285"/>
                  </a:cubicBezTo>
                  <a:cubicBezTo>
                    <a:pt x="0" y="485"/>
                    <a:pt x="67" y="719"/>
                    <a:pt x="234" y="819"/>
                  </a:cubicBezTo>
                  <a:cubicBezTo>
                    <a:pt x="269" y="830"/>
                    <a:pt x="305" y="836"/>
                    <a:pt x="340" y="836"/>
                  </a:cubicBezTo>
                  <a:cubicBezTo>
                    <a:pt x="502" y="836"/>
                    <a:pt x="652" y="716"/>
                    <a:pt x="734" y="552"/>
                  </a:cubicBezTo>
                  <a:cubicBezTo>
                    <a:pt x="834" y="352"/>
                    <a:pt x="734" y="118"/>
                    <a:pt x="567" y="18"/>
                  </a:cubicBezTo>
                  <a:cubicBezTo>
                    <a:pt x="538" y="6"/>
                    <a:pt x="506" y="1"/>
                    <a:pt x="474" y="1"/>
                  </a:cubicBezTo>
                  <a:close/>
                </a:path>
              </a:pathLst>
            </a:cu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80"/>
            <p:cNvSpPr/>
            <p:nvPr/>
          </p:nvSpPr>
          <p:spPr>
            <a:xfrm>
              <a:off x="3918444" y="1068109"/>
              <a:ext cx="126656" cy="79699"/>
            </a:xfrm>
            <a:custGeom>
              <a:avLst/>
              <a:gdLst/>
              <a:ahLst/>
              <a:cxnLst/>
              <a:rect l="l" t="t" r="r" b="b"/>
              <a:pathLst>
                <a:path w="1969" h="1239" extrusionOk="0">
                  <a:moveTo>
                    <a:pt x="1114" y="1"/>
                  </a:moveTo>
                  <a:cubicBezTo>
                    <a:pt x="642" y="1"/>
                    <a:pt x="123" y="511"/>
                    <a:pt x="0" y="880"/>
                  </a:cubicBezTo>
                  <a:lnTo>
                    <a:pt x="0" y="1180"/>
                  </a:lnTo>
                  <a:cubicBezTo>
                    <a:pt x="43" y="1223"/>
                    <a:pt x="86" y="1238"/>
                    <a:pt x="130" y="1238"/>
                  </a:cubicBezTo>
                  <a:cubicBezTo>
                    <a:pt x="223" y="1238"/>
                    <a:pt x="320" y="1169"/>
                    <a:pt x="434" y="1147"/>
                  </a:cubicBezTo>
                  <a:cubicBezTo>
                    <a:pt x="551" y="1108"/>
                    <a:pt x="668" y="1091"/>
                    <a:pt x="785" y="1091"/>
                  </a:cubicBezTo>
                  <a:cubicBezTo>
                    <a:pt x="868" y="1091"/>
                    <a:pt x="951" y="1099"/>
                    <a:pt x="1034" y="1113"/>
                  </a:cubicBezTo>
                  <a:cubicBezTo>
                    <a:pt x="1188" y="1113"/>
                    <a:pt x="1349" y="1156"/>
                    <a:pt x="1488" y="1156"/>
                  </a:cubicBezTo>
                  <a:cubicBezTo>
                    <a:pt x="1650" y="1156"/>
                    <a:pt x="1781" y="1098"/>
                    <a:pt x="1835" y="846"/>
                  </a:cubicBezTo>
                  <a:cubicBezTo>
                    <a:pt x="1968" y="446"/>
                    <a:pt x="1601" y="113"/>
                    <a:pt x="1234" y="12"/>
                  </a:cubicBezTo>
                  <a:cubicBezTo>
                    <a:pt x="1195" y="5"/>
                    <a:pt x="1155" y="1"/>
                    <a:pt x="1114" y="1"/>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80"/>
            <p:cNvSpPr/>
            <p:nvPr/>
          </p:nvSpPr>
          <p:spPr>
            <a:xfrm>
              <a:off x="3828325" y="1159001"/>
              <a:ext cx="81564" cy="135211"/>
            </a:xfrm>
            <a:custGeom>
              <a:avLst/>
              <a:gdLst/>
              <a:ahLst/>
              <a:cxnLst/>
              <a:rect l="l" t="t" r="r" b="b"/>
              <a:pathLst>
                <a:path w="1268" h="2102" extrusionOk="0">
                  <a:moveTo>
                    <a:pt x="1234" y="0"/>
                  </a:moveTo>
                  <a:cubicBezTo>
                    <a:pt x="1168" y="0"/>
                    <a:pt x="1101" y="134"/>
                    <a:pt x="1068" y="167"/>
                  </a:cubicBezTo>
                  <a:cubicBezTo>
                    <a:pt x="1001" y="267"/>
                    <a:pt x="934" y="334"/>
                    <a:pt x="867" y="434"/>
                  </a:cubicBezTo>
                  <a:cubicBezTo>
                    <a:pt x="734" y="601"/>
                    <a:pt x="634" y="768"/>
                    <a:pt x="534" y="968"/>
                  </a:cubicBezTo>
                  <a:cubicBezTo>
                    <a:pt x="400" y="1135"/>
                    <a:pt x="300" y="1335"/>
                    <a:pt x="234" y="1535"/>
                  </a:cubicBezTo>
                  <a:cubicBezTo>
                    <a:pt x="134" y="1702"/>
                    <a:pt x="33" y="1902"/>
                    <a:pt x="0" y="2102"/>
                  </a:cubicBezTo>
                  <a:cubicBezTo>
                    <a:pt x="67" y="1935"/>
                    <a:pt x="134" y="1735"/>
                    <a:pt x="234" y="1568"/>
                  </a:cubicBezTo>
                  <a:cubicBezTo>
                    <a:pt x="334" y="1401"/>
                    <a:pt x="400" y="1201"/>
                    <a:pt x="500" y="1035"/>
                  </a:cubicBezTo>
                  <a:cubicBezTo>
                    <a:pt x="634" y="868"/>
                    <a:pt x="734" y="701"/>
                    <a:pt x="834" y="534"/>
                  </a:cubicBezTo>
                  <a:cubicBezTo>
                    <a:pt x="901" y="467"/>
                    <a:pt x="967" y="367"/>
                    <a:pt x="1034" y="301"/>
                  </a:cubicBezTo>
                  <a:cubicBezTo>
                    <a:pt x="1068" y="234"/>
                    <a:pt x="1101" y="201"/>
                    <a:pt x="1134" y="167"/>
                  </a:cubicBezTo>
                  <a:cubicBezTo>
                    <a:pt x="1168" y="134"/>
                    <a:pt x="1201" y="101"/>
                    <a:pt x="1234" y="67"/>
                  </a:cubicBezTo>
                  <a:cubicBezTo>
                    <a:pt x="1268" y="67"/>
                    <a:pt x="1268" y="67"/>
                    <a:pt x="1268" y="34"/>
                  </a:cubicBezTo>
                  <a:cubicBezTo>
                    <a:pt x="1268" y="34"/>
                    <a:pt x="1234" y="0"/>
                    <a:pt x="1234"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80"/>
            <p:cNvSpPr/>
            <p:nvPr/>
          </p:nvSpPr>
          <p:spPr>
            <a:xfrm>
              <a:off x="3839003" y="1079623"/>
              <a:ext cx="77319" cy="60144"/>
            </a:xfrm>
            <a:custGeom>
              <a:avLst/>
              <a:gdLst/>
              <a:ahLst/>
              <a:cxnLst/>
              <a:rect l="l" t="t" r="r" b="b"/>
              <a:pathLst>
                <a:path w="1202" h="935" extrusionOk="0">
                  <a:moveTo>
                    <a:pt x="1" y="0"/>
                  </a:moveTo>
                  <a:cubicBezTo>
                    <a:pt x="1" y="0"/>
                    <a:pt x="1" y="34"/>
                    <a:pt x="1" y="34"/>
                  </a:cubicBezTo>
                  <a:cubicBezTo>
                    <a:pt x="501" y="200"/>
                    <a:pt x="902" y="534"/>
                    <a:pt x="1202" y="934"/>
                  </a:cubicBezTo>
                  <a:cubicBezTo>
                    <a:pt x="935" y="501"/>
                    <a:pt x="501" y="200"/>
                    <a:pt x="1"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80"/>
            <p:cNvSpPr/>
            <p:nvPr/>
          </p:nvSpPr>
          <p:spPr>
            <a:xfrm>
              <a:off x="3845435" y="1103230"/>
              <a:ext cx="58021" cy="37501"/>
            </a:xfrm>
            <a:custGeom>
              <a:avLst/>
              <a:gdLst/>
              <a:ahLst/>
              <a:cxnLst/>
              <a:rect l="l" t="t" r="r" b="b"/>
              <a:pathLst>
                <a:path w="902" h="583" extrusionOk="0">
                  <a:moveTo>
                    <a:pt x="1" y="0"/>
                  </a:moveTo>
                  <a:lnTo>
                    <a:pt x="1" y="0"/>
                  </a:lnTo>
                  <a:cubicBezTo>
                    <a:pt x="301" y="167"/>
                    <a:pt x="601" y="334"/>
                    <a:pt x="868" y="567"/>
                  </a:cubicBezTo>
                  <a:cubicBezTo>
                    <a:pt x="868" y="578"/>
                    <a:pt x="872" y="582"/>
                    <a:pt x="877" y="582"/>
                  </a:cubicBezTo>
                  <a:cubicBezTo>
                    <a:pt x="887" y="582"/>
                    <a:pt x="902" y="567"/>
                    <a:pt x="902" y="567"/>
                  </a:cubicBezTo>
                  <a:cubicBezTo>
                    <a:pt x="601" y="334"/>
                    <a:pt x="335" y="134"/>
                    <a:pt x="1"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80"/>
            <p:cNvSpPr/>
            <p:nvPr/>
          </p:nvSpPr>
          <p:spPr>
            <a:xfrm>
              <a:off x="3939864" y="1116610"/>
              <a:ext cx="68763" cy="179788"/>
            </a:xfrm>
            <a:custGeom>
              <a:avLst/>
              <a:gdLst/>
              <a:ahLst/>
              <a:cxnLst/>
              <a:rect l="l" t="t" r="r" b="b"/>
              <a:pathLst>
                <a:path w="1069" h="2795" extrusionOk="0">
                  <a:moveTo>
                    <a:pt x="413" y="1"/>
                  </a:moveTo>
                  <a:cubicBezTo>
                    <a:pt x="401" y="1"/>
                    <a:pt x="384" y="9"/>
                    <a:pt x="368" y="26"/>
                  </a:cubicBezTo>
                  <a:cubicBezTo>
                    <a:pt x="268" y="259"/>
                    <a:pt x="201" y="526"/>
                    <a:pt x="101" y="793"/>
                  </a:cubicBezTo>
                  <a:cubicBezTo>
                    <a:pt x="67" y="893"/>
                    <a:pt x="1" y="993"/>
                    <a:pt x="34" y="1126"/>
                  </a:cubicBezTo>
                  <a:cubicBezTo>
                    <a:pt x="67" y="1260"/>
                    <a:pt x="101" y="1393"/>
                    <a:pt x="134" y="1527"/>
                  </a:cubicBezTo>
                  <a:cubicBezTo>
                    <a:pt x="167" y="1660"/>
                    <a:pt x="201" y="1827"/>
                    <a:pt x="234" y="1960"/>
                  </a:cubicBezTo>
                  <a:cubicBezTo>
                    <a:pt x="268" y="2027"/>
                    <a:pt x="368" y="2127"/>
                    <a:pt x="434" y="2194"/>
                  </a:cubicBezTo>
                  <a:cubicBezTo>
                    <a:pt x="634" y="2394"/>
                    <a:pt x="835" y="2594"/>
                    <a:pt x="1068" y="2794"/>
                  </a:cubicBezTo>
                  <a:cubicBezTo>
                    <a:pt x="1068" y="2794"/>
                    <a:pt x="1068" y="2761"/>
                    <a:pt x="1068" y="2761"/>
                  </a:cubicBezTo>
                  <a:cubicBezTo>
                    <a:pt x="901" y="2594"/>
                    <a:pt x="735" y="2427"/>
                    <a:pt x="568" y="2261"/>
                  </a:cubicBezTo>
                  <a:cubicBezTo>
                    <a:pt x="468" y="2194"/>
                    <a:pt x="368" y="2094"/>
                    <a:pt x="301" y="1960"/>
                  </a:cubicBezTo>
                  <a:cubicBezTo>
                    <a:pt x="234" y="1860"/>
                    <a:pt x="234" y="1694"/>
                    <a:pt x="201" y="1560"/>
                  </a:cubicBezTo>
                  <a:cubicBezTo>
                    <a:pt x="167" y="1460"/>
                    <a:pt x="134" y="1327"/>
                    <a:pt x="101" y="1193"/>
                  </a:cubicBezTo>
                  <a:cubicBezTo>
                    <a:pt x="67" y="1026"/>
                    <a:pt x="101" y="893"/>
                    <a:pt x="167" y="760"/>
                  </a:cubicBezTo>
                  <a:cubicBezTo>
                    <a:pt x="268" y="526"/>
                    <a:pt x="334" y="259"/>
                    <a:pt x="434" y="26"/>
                  </a:cubicBezTo>
                  <a:cubicBezTo>
                    <a:pt x="434" y="9"/>
                    <a:pt x="426" y="1"/>
                    <a:pt x="413"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80"/>
            <p:cNvSpPr/>
            <p:nvPr/>
          </p:nvSpPr>
          <p:spPr>
            <a:xfrm>
              <a:off x="3957039" y="1118733"/>
              <a:ext cx="85874" cy="169046"/>
            </a:xfrm>
            <a:custGeom>
              <a:avLst/>
              <a:gdLst/>
              <a:ahLst/>
              <a:cxnLst/>
              <a:rect l="l" t="t" r="r" b="b"/>
              <a:pathLst>
                <a:path w="1335" h="2628" extrusionOk="0">
                  <a:moveTo>
                    <a:pt x="217" y="1"/>
                  </a:moveTo>
                  <a:cubicBezTo>
                    <a:pt x="209" y="1"/>
                    <a:pt x="201" y="9"/>
                    <a:pt x="201" y="26"/>
                  </a:cubicBezTo>
                  <a:cubicBezTo>
                    <a:pt x="134" y="293"/>
                    <a:pt x="101" y="560"/>
                    <a:pt x="34" y="827"/>
                  </a:cubicBezTo>
                  <a:cubicBezTo>
                    <a:pt x="34" y="960"/>
                    <a:pt x="1" y="1060"/>
                    <a:pt x="34" y="1160"/>
                  </a:cubicBezTo>
                  <a:cubicBezTo>
                    <a:pt x="101" y="1294"/>
                    <a:pt x="134" y="1427"/>
                    <a:pt x="201" y="1560"/>
                  </a:cubicBezTo>
                  <a:cubicBezTo>
                    <a:pt x="267" y="1694"/>
                    <a:pt x="301" y="1827"/>
                    <a:pt x="367" y="1961"/>
                  </a:cubicBezTo>
                  <a:cubicBezTo>
                    <a:pt x="434" y="2061"/>
                    <a:pt x="534" y="2094"/>
                    <a:pt x="601" y="2161"/>
                  </a:cubicBezTo>
                  <a:cubicBezTo>
                    <a:pt x="868" y="2328"/>
                    <a:pt x="1101" y="2494"/>
                    <a:pt x="1335" y="2628"/>
                  </a:cubicBezTo>
                  <a:cubicBezTo>
                    <a:pt x="1168" y="2494"/>
                    <a:pt x="968" y="2361"/>
                    <a:pt x="768" y="2228"/>
                  </a:cubicBezTo>
                  <a:cubicBezTo>
                    <a:pt x="668" y="2161"/>
                    <a:pt x="534" y="2061"/>
                    <a:pt x="434" y="1961"/>
                  </a:cubicBezTo>
                  <a:cubicBezTo>
                    <a:pt x="367" y="1861"/>
                    <a:pt x="334" y="1727"/>
                    <a:pt x="267" y="1594"/>
                  </a:cubicBezTo>
                  <a:cubicBezTo>
                    <a:pt x="234" y="1460"/>
                    <a:pt x="167" y="1360"/>
                    <a:pt x="134" y="1227"/>
                  </a:cubicBezTo>
                  <a:cubicBezTo>
                    <a:pt x="67" y="1093"/>
                    <a:pt x="67" y="960"/>
                    <a:pt x="101" y="793"/>
                  </a:cubicBezTo>
                  <a:cubicBezTo>
                    <a:pt x="167" y="526"/>
                    <a:pt x="201" y="293"/>
                    <a:pt x="234" y="26"/>
                  </a:cubicBezTo>
                  <a:cubicBezTo>
                    <a:pt x="234" y="9"/>
                    <a:pt x="226" y="1"/>
                    <a:pt x="217"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80"/>
            <p:cNvSpPr/>
            <p:nvPr/>
          </p:nvSpPr>
          <p:spPr>
            <a:xfrm>
              <a:off x="3974213" y="1103745"/>
              <a:ext cx="105171" cy="153994"/>
            </a:xfrm>
            <a:custGeom>
              <a:avLst/>
              <a:gdLst/>
              <a:ahLst/>
              <a:cxnLst/>
              <a:rect l="l" t="t" r="r" b="b"/>
              <a:pathLst>
                <a:path w="1635" h="2394" extrusionOk="0">
                  <a:moveTo>
                    <a:pt x="50" y="0"/>
                  </a:moveTo>
                  <a:cubicBezTo>
                    <a:pt x="42" y="0"/>
                    <a:pt x="34" y="9"/>
                    <a:pt x="34" y="26"/>
                  </a:cubicBezTo>
                  <a:cubicBezTo>
                    <a:pt x="34" y="292"/>
                    <a:pt x="34" y="559"/>
                    <a:pt x="34" y="859"/>
                  </a:cubicBezTo>
                  <a:cubicBezTo>
                    <a:pt x="34" y="960"/>
                    <a:pt x="0" y="1060"/>
                    <a:pt x="67" y="1160"/>
                  </a:cubicBezTo>
                  <a:cubicBezTo>
                    <a:pt x="134" y="1293"/>
                    <a:pt x="234" y="1427"/>
                    <a:pt x="301" y="1527"/>
                  </a:cubicBezTo>
                  <a:cubicBezTo>
                    <a:pt x="401" y="1660"/>
                    <a:pt x="467" y="1760"/>
                    <a:pt x="567" y="1894"/>
                  </a:cubicBezTo>
                  <a:cubicBezTo>
                    <a:pt x="634" y="1960"/>
                    <a:pt x="734" y="1994"/>
                    <a:pt x="834" y="2027"/>
                  </a:cubicBezTo>
                  <a:cubicBezTo>
                    <a:pt x="1101" y="2160"/>
                    <a:pt x="1335" y="2260"/>
                    <a:pt x="1635" y="2394"/>
                  </a:cubicBezTo>
                  <a:cubicBezTo>
                    <a:pt x="1635" y="2394"/>
                    <a:pt x="1635" y="2394"/>
                    <a:pt x="1635" y="2361"/>
                  </a:cubicBezTo>
                  <a:cubicBezTo>
                    <a:pt x="1401" y="2260"/>
                    <a:pt x="1201" y="2160"/>
                    <a:pt x="968" y="2060"/>
                  </a:cubicBezTo>
                  <a:cubicBezTo>
                    <a:pt x="868" y="2027"/>
                    <a:pt x="734" y="1960"/>
                    <a:pt x="634" y="1894"/>
                  </a:cubicBezTo>
                  <a:cubicBezTo>
                    <a:pt x="534" y="1793"/>
                    <a:pt x="467" y="1660"/>
                    <a:pt x="401" y="1560"/>
                  </a:cubicBezTo>
                  <a:cubicBezTo>
                    <a:pt x="301" y="1427"/>
                    <a:pt x="234" y="1326"/>
                    <a:pt x="167" y="1226"/>
                  </a:cubicBezTo>
                  <a:cubicBezTo>
                    <a:pt x="67" y="1093"/>
                    <a:pt x="67" y="960"/>
                    <a:pt x="67" y="793"/>
                  </a:cubicBezTo>
                  <a:cubicBezTo>
                    <a:pt x="67" y="526"/>
                    <a:pt x="67" y="259"/>
                    <a:pt x="67" y="26"/>
                  </a:cubicBezTo>
                  <a:cubicBezTo>
                    <a:pt x="67" y="9"/>
                    <a:pt x="59" y="0"/>
                    <a:pt x="50"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80"/>
            <p:cNvSpPr/>
            <p:nvPr/>
          </p:nvSpPr>
          <p:spPr>
            <a:xfrm>
              <a:off x="3982768" y="1104388"/>
              <a:ext cx="126656" cy="134053"/>
            </a:xfrm>
            <a:custGeom>
              <a:avLst/>
              <a:gdLst/>
              <a:ahLst/>
              <a:cxnLst/>
              <a:rect l="l" t="t" r="r" b="b"/>
              <a:pathLst>
                <a:path w="1969" h="2084" extrusionOk="0">
                  <a:moveTo>
                    <a:pt x="26" y="1"/>
                  </a:moveTo>
                  <a:cubicBezTo>
                    <a:pt x="16" y="1"/>
                    <a:pt x="1" y="16"/>
                    <a:pt x="1" y="16"/>
                  </a:cubicBezTo>
                  <a:cubicBezTo>
                    <a:pt x="34" y="282"/>
                    <a:pt x="68" y="583"/>
                    <a:pt x="134" y="849"/>
                  </a:cubicBezTo>
                  <a:cubicBezTo>
                    <a:pt x="134" y="950"/>
                    <a:pt x="168" y="1050"/>
                    <a:pt x="234" y="1150"/>
                  </a:cubicBezTo>
                  <a:cubicBezTo>
                    <a:pt x="334" y="1250"/>
                    <a:pt x="434" y="1350"/>
                    <a:pt x="535" y="1483"/>
                  </a:cubicBezTo>
                  <a:cubicBezTo>
                    <a:pt x="635" y="1583"/>
                    <a:pt x="735" y="1683"/>
                    <a:pt x="835" y="1783"/>
                  </a:cubicBezTo>
                  <a:cubicBezTo>
                    <a:pt x="901" y="1850"/>
                    <a:pt x="1002" y="1850"/>
                    <a:pt x="1102" y="1884"/>
                  </a:cubicBezTo>
                  <a:cubicBezTo>
                    <a:pt x="1402" y="1950"/>
                    <a:pt x="1669" y="2017"/>
                    <a:pt x="1969" y="2084"/>
                  </a:cubicBezTo>
                  <a:cubicBezTo>
                    <a:pt x="1735" y="2017"/>
                    <a:pt x="1502" y="1950"/>
                    <a:pt x="1268" y="1884"/>
                  </a:cubicBezTo>
                  <a:cubicBezTo>
                    <a:pt x="1135" y="1850"/>
                    <a:pt x="1002" y="1817"/>
                    <a:pt x="901" y="1750"/>
                  </a:cubicBezTo>
                  <a:cubicBezTo>
                    <a:pt x="768" y="1683"/>
                    <a:pt x="701" y="1550"/>
                    <a:pt x="601" y="1483"/>
                  </a:cubicBezTo>
                  <a:cubicBezTo>
                    <a:pt x="501" y="1383"/>
                    <a:pt x="434" y="1283"/>
                    <a:pt x="334" y="1183"/>
                  </a:cubicBezTo>
                  <a:cubicBezTo>
                    <a:pt x="201" y="1050"/>
                    <a:pt x="201" y="916"/>
                    <a:pt x="168" y="783"/>
                  </a:cubicBezTo>
                  <a:cubicBezTo>
                    <a:pt x="134" y="516"/>
                    <a:pt x="68" y="282"/>
                    <a:pt x="34" y="16"/>
                  </a:cubicBezTo>
                  <a:cubicBezTo>
                    <a:pt x="34" y="4"/>
                    <a:pt x="30" y="1"/>
                    <a:pt x="26"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80"/>
            <p:cNvSpPr/>
            <p:nvPr/>
          </p:nvSpPr>
          <p:spPr>
            <a:xfrm>
              <a:off x="3948483" y="875775"/>
              <a:ext cx="109481" cy="223208"/>
            </a:xfrm>
            <a:custGeom>
              <a:avLst/>
              <a:gdLst/>
              <a:ahLst/>
              <a:cxnLst/>
              <a:rect l="l" t="t" r="r" b="b"/>
              <a:pathLst>
                <a:path w="1702" h="3470" extrusionOk="0">
                  <a:moveTo>
                    <a:pt x="0" y="3469"/>
                  </a:moveTo>
                  <a:cubicBezTo>
                    <a:pt x="0" y="2836"/>
                    <a:pt x="267" y="2102"/>
                    <a:pt x="467" y="1535"/>
                  </a:cubicBezTo>
                  <a:cubicBezTo>
                    <a:pt x="634" y="1101"/>
                    <a:pt x="834" y="534"/>
                    <a:pt x="1168" y="234"/>
                  </a:cubicBezTo>
                  <a:cubicBezTo>
                    <a:pt x="1401" y="0"/>
                    <a:pt x="1668" y="34"/>
                    <a:pt x="1668" y="367"/>
                  </a:cubicBezTo>
                  <a:cubicBezTo>
                    <a:pt x="1701" y="968"/>
                    <a:pt x="1334" y="1601"/>
                    <a:pt x="1068" y="2135"/>
                  </a:cubicBezTo>
                  <a:cubicBezTo>
                    <a:pt x="901" y="2402"/>
                    <a:pt x="734" y="2702"/>
                    <a:pt x="534" y="2969"/>
                  </a:cubicBezTo>
                  <a:cubicBezTo>
                    <a:pt x="434" y="3103"/>
                    <a:pt x="300" y="3236"/>
                    <a:pt x="200" y="3369"/>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80"/>
            <p:cNvSpPr/>
            <p:nvPr/>
          </p:nvSpPr>
          <p:spPr>
            <a:xfrm>
              <a:off x="3866920" y="903628"/>
              <a:ext cx="83751" cy="216840"/>
            </a:xfrm>
            <a:custGeom>
              <a:avLst/>
              <a:gdLst/>
              <a:ahLst/>
              <a:cxnLst/>
              <a:rect l="l" t="t" r="r" b="b"/>
              <a:pathLst>
                <a:path w="1302" h="3371" extrusionOk="0">
                  <a:moveTo>
                    <a:pt x="1235" y="3370"/>
                  </a:moveTo>
                  <a:cubicBezTo>
                    <a:pt x="834" y="2936"/>
                    <a:pt x="601" y="2269"/>
                    <a:pt x="367" y="1736"/>
                  </a:cubicBezTo>
                  <a:cubicBezTo>
                    <a:pt x="201" y="1369"/>
                    <a:pt x="1" y="835"/>
                    <a:pt x="34" y="435"/>
                  </a:cubicBezTo>
                  <a:cubicBezTo>
                    <a:pt x="67" y="134"/>
                    <a:pt x="267" y="1"/>
                    <a:pt x="468" y="234"/>
                  </a:cubicBezTo>
                  <a:cubicBezTo>
                    <a:pt x="868" y="635"/>
                    <a:pt x="1001" y="1302"/>
                    <a:pt x="1135" y="1802"/>
                  </a:cubicBezTo>
                  <a:cubicBezTo>
                    <a:pt x="1201" y="2102"/>
                    <a:pt x="1268" y="2403"/>
                    <a:pt x="1301" y="2703"/>
                  </a:cubicBezTo>
                  <a:cubicBezTo>
                    <a:pt x="1301" y="2870"/>
                    <a:pt x="1268" y="3036"/>
                    <a:pt x="1301" y="3203"/>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80"/>
            <p:cNvSpPr/>
            <p:nvPr/>
          </p:nvSpPr>
          <p:spPr>
            <a:xfrm>
              <a:off x="4019241" y="1098663"/>
              <a:ext cx="139585" cy="73009"/>
            </a:xfrm>
            <a:custGeom>
              <a:avLst/>
              <a:gdLst/>
              <a:ahLst/>
              <a:cxnLst/>
              <a:rect l="l" t="t" r="r" b="b"/>
              <a:pathLst>
                <a:path w="2170" h="1135" extrusionOk="0">
                  <a:moveTo>
                    <a:pt x="175" y="0"/>
                  </a:moveTo>
                  <a:cubicBezTo>
                    <a:pt x="127" y="0"/>
                    <a:pt x="80" y="2"/>
                    <a:pt x="34" y="4"/>
                  </a:cubicBezTo>
                  <a:lnTo>
                    <a:pt x="1" y="271"/>
                  </a:lnTo>
                  <a:cubicBezTo>
                    <a:pt x="5" y="271"/>
                    <a:pt x="9" y="271"/>
                    <a:pt x="13" y="271"/>
                  </a:cubicBezTo>
                  <a:cubicBezTo>
                    <a:pt x="302" y="271"/>
                    <a:pt x="1437" y="1135"/>
                    <a:pt x="1919" y="1135"/>
                  </a:cubicBezTo>
                  <a:cubicBezTo>
                    <a:pt x="2042" y="1135"/>
                    <a:pt x="2122" y="1079"/>
                    <a:pt x="2136" y="938"/>
                  </a:cubicBezTo>
                  <a:cubicBezTo>
                    <a:pt x="2169" y="638"/>
                    <a:pt x="1902" y="438"/>
                    <a:pt x="1702" y="338"/>
                  </a:cubicBezTo>
                  <a:cubicBezTo>
                    <a:pt x="1245" y="155"/>
                    <a:pt x="677" y="0"/>
                    <a:pt x="175"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22" name="Google Shape;2822;p80"/>
          <p:cNvSpPr txBox="1">
            <a:spLocks noGrp="1"/>
          </p:cNvSpPr>
          <p:nvPr>
            <p:ph type="subTitle" idx="1"/>
          </p:nvPr>
        </p:nvSpPr>
        <p:spPr>
          <a:xfrm flipH="1">
            <a:off x="4404175" y="2783150"/>
            <a:ext cx="4414800" cy="675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900" i="1"/>
              <a:t>A status update to members of Centre for Disease Control and Prevention (CDC)</a:t>
            </a:r>
            <a:endParaRPr sz="190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157"/>
        <p:cNvGrpSpPr/>
        <p:nvPr/>
      </p:nvGrpSpPr>
      <p:grpSpPr>
        <a:xfrm>
          <a:off x="0" y="0"/>
          <a:ext cx="0" cy="0"/>
          <a:chOff x="0" y="0"/>
          <a:chExt cx="0" cy="0"/>
        </a:xfrm>
      </p:grpSpPr>
      <p:pic>
        <p:nvPicPr>
          <p:cNvPr id="3158" name="Google Shape;3158;p89"/>
          <p:cNvPicPr preferRelativeResize="0"/>
          <p:nvPr/>
        </p:nvPicPr>
        <p:blipFill>
          <a:blip r:embed="rId3">
            <a:alphaModFix/>
          </a:blip>
          <a:stretch>
            <a:fillRect/>
          </a:stretch>
        </p:blipFill>
        <p:spPr>
          <a:xfrm>
            <a:off x="2078850" y="1139511"/>
            <a:ext cx="4962474" cy="2481214"/>
          </a:xfrm>
          <a:prstGeom prst="rect">
            <a:avLst/>
          </a:prstGeom>
          <a:noFill/>
          <a:ln>
            <a:noFill/>
          </a:ln>
        </p:spPr>
      </p:pic>
      <p:sp>
        <p:nvSpPr>
          <p:cNvPr id="3159" name="Google Shape;3159;p89"/>
          <p:cNvSpPr txBox="1">
            <a:spLocks noGrp="1"/>
          </p:cNvSpPr>
          <p:nvPr>
            <p:ph type="title"/>
          </p:nvPr>
        </p:nvSpPr>
        <p:spPr>
          <a:xfrm>
            <a:off x="0" y="331650"/>
            <a:ext cx="9093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EDA: Overview of Mosquito Data from dataset</a:t>
            </a:r>
            <a:endParaRPr/>
          </a:p>
        </p:txBody>
      </p:sp>
      <p:sp>
        <p:nvSpPr>
          <p:cNvPr id="3160" name="Google Shape;3160;p89"/>
          <p:cNvSpPr txBox="1"/>
          <p:nvPr/>
        </p:nvSpPr>
        <p:spPr>
          <a:xfrm>
            <a:off x="1981200" y="3657613"/>
            <a:ext cx="5199600" cy="641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chemeClr val="dk1"/>
                </a:solidFill>
                <a:latin typeface="Catamaran"/>
                <a:ea typeface="Catamaran"/>
                <a:cs typeface="Catamaran"/>
                <a:sym typeface="Catamaran"/>
              </a:rPr>
              <a:t>Overall, Culex Pipiens and Restuans are the dominant species</a:t>
            </a:r>
            <a:endParaRPr sz="1600">
              <a:solidFill>
                <a:schemeClr val="dk1"/>
              </a:solidFill>
              <a:latin typeface="Catamaran"/>
              <a:ea typeface="Catamaran"/>
              <a:cs typeface="Catamaran"/>
              <a:sym typeface="Catamaran"/>
            </a:endParaRPr>
          </a:p>
          <a:p>
            <a:pPr marL="0" lvl="0" indent="0" algn="r" rtl="0">
              <a:spcBef>
                <a:spcPts val="0"/>
              </a:spcBef>
              <a:spcAft>
                <a:spcPts val="1200"/>
              </a:spcAft>
              <a:buNone/>
            </a:pPr>
            <a:endParaRPr sz="1600">
              <a:solidFill>
                <a:schemeClr val="dk1"/>
              </a:solidFill>
              <a:latin typeface="Catamaran"/>
              <a:ea typeface="Catamaran"/>
              <a:cs typeface="Catamaran"/>
              <a:sym typeface="Catamaran"/>
            </a:endParaRPr>
          </a:p>
        </p:txBody>
      </p:sp>
      <p:sp>
        <p:nvSpPr>
          <p:cNvPr id="3161" name="Google Shape;3161;p89"/>
          <p:cNvSpPr/>
          <p:nvPr/>
        </p:nvSpPr>
        <p:spPr>
          <a:xfrm>
            <a:off x="8233925" y="1425213"/>
            <a:ext cx="208500" cy="208500"/>
          </a:xfrm>
          <a:custGeom>
            <a:avLst/>
            <a:gdLst/>
            <a:ahLst/>
            <a:cxnLst/>
            <a:rect l="l" t="t" r="r" b="b"/>
            <a:pathLst>
              <a:path w="8340" h="8340" extrusionOk="0">
                <a:moveTo>
                  <a:pt x="4170" y="0"/>
                </a:moveTo>
                <a:cubicBezTo>
                  <a:pt x="1868" y="0"/>
                  <a:pt x="0" y="1868"/>
                  <a:pt x="0" y="4170"/>
                </a:cubicBezTo>
                <a:cubicBezTo>
                  <a:pt x="0" y="6471"/>
                  <a:pt x="1868" y="8339"/>
                  <a:pt x="4170" y="8339"/>
                </a:cubicBezTo>
                <a:cubicBezTo>
                  <a:pt x="6472" y="8339"/>
                  <a:pt x="8340" y="6471"/>
                  <a:pt x="8340" y="4170"/>
                </a:cubicBezTo>
                <a:cubicBezTo>
                  <a:pt x="8340" y="1868"/>
                  <a:pt x="6472" y="0"/>
                  <a:pt x="417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62" name="Google Shape;3162;p89"/>
          <p:cNvGrpSpPr/>
          <p:nvPr/>
        </p:nvGrpSpPr>
        <p:grpSpPr>
          <a:xfrm rot="5400000">
            <a:off x="6882141" y="2020271"/>
            <a:ext cx="922384" cy="1000995"/>
            <a:chOff x="7614529" y="3235187"/>
            <a:chExt cx="922384" cy="1000995"/>
          </a:xfrm>
        </p:grpSpPr>
        <p:sp>
          <p:nvSpPr>
            <p:cNvPr id="3163" name="Google Shape;3163;p89"/>
            <p:cNvSpPr/>
            <p:nvPr/>
          </p:nvSpPr>
          <p:spPr>
            <a:xfrm>
              <a:off x="7614529" y="3801561"/>
              <a:ext cx="275324" cy="289063"/>
            </a:xfrm>
            <a:custGeom>
              <a:avLst/>
              <a:gdLst/>
              <a:ahLst/>
              <a:cxnLst/>
              <a:rect l="l" t="t" r="r" b="b"/>
              <a:pathLst>
                <a:path w="12745" h="13381" extrusionOk="0">
                  <a:moveTo>
                    <a:pt x="12036" y="0"/>
                  </a:moveTo>
                  <a:cubicBezTo>
                    <a:pt x="10716" y="0"/>
                    <a:pt x="9678" y="163"/>
                    <a:pt x="8640" y="438"/>
                  </a:cubicBezTo>
                  <a:cubicBezTo>
                    <a:pt x="7906" y="638"/>
                    <a:pt x="6672" y="338"/>
                    <a:pt x="6105" y="938"/>
                  </a:cubicBezTo>
                  <a:cubicBezTo>
                    <a:pt x="5204" y="1939"/>
                    <a:pt x="4604" y="4308"/>
                    <a:pt x="4036" y="5675"/>
                  </a:cubicBezTo>
                  <a:cubicBezTo>
                    <a:pt x="3203" y="7577"/>
                    <a:pt x="2569" y="9912"/>
                    <a:pt x="1668" y="11780"/>
                  </a:cubicBezTo>
                  <a:cubicBezTo>
                    <a:pt x="1234" y="12580"/>
                    <a:pt x="701" y="13047"/>
                    <a:pt x="0" y="13381"/>
                  </a:cubicBezTo>
                  <a:cubicBezTo>
                    <a:pt x="801" y="13080"/>
                    <a:pt x="1435" y="12880"/>
                    <a:pt x="1968" y="12046"/>
                  </a:cubicBezTo>
                  <a:cubicBezTo>
                    <a:pt x="3336" y="9878"/>
                    <a:pt x="4437" y="6776"/>
                    <a:pt x="5337" y="4207"/>
                  </a:cubicBezTo>
                  <a:cubicBezTo>
                    <a:pt x="5671" y="3340"/>
                    <a:pt x="5871" y="2373"/>
                    <a:pt x="6438" y="1872"/>
                  </a:cubicBezTo>
                  <a:cubicBezTo>
                    <a:pt x="7049" y="1324"/>
                    <a:pt x="7807" y="1189"/>
                    <a:pt x="8526" y="1189"/>
                  </a:cubicBezTo>
                  <a:cubicBezTo>
                    <a:pt x="8945" y="1189"/>
                    <a:pt x="9351" y="1235"/>
                    <a:pt x="9707" y="1272"/>
                  </a:cubicBezTo>
                  <a:cubicBezTo>
                    <a:pt x="9943" y="1301"/>
                    <a:pt x="10613" y="1474"/>
                    <a:pt x="11238" y="1474"/>
                  </a:cubicBezTo>
                  <a:cubicBezTo>
                    <a:pt x="12028" y="1474"/>
                    <a:pt x="12745" y="1197"/>
                    <a:pt x="12409" y="4"/>
                  </a:cubicBezTo>
                  <a:cubicBezTo>
                    <a:pt x="12282" y="2"/>
                    <a:pt x="12158" y="0"/>
                    <a:pt x="12036"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89"/>
            <p:cNvSpPr/>
            <p:nvPr/>
          </p:nvSpPr>
          <p:spPr>
            <a:xfrm>
              <a:off x="8066345" y="3643021"/>
              <a:ext cx="470567" cy="263464"/>
            </a:xfrm>
            <a:custGeom>
              <a:avLst/>
              <a:gdLst/>
              <a:ahLst/>
              <a:cxnLst/>
              <a:rect l="l" t="t" r="r" b="b"/>
              <a:pathLst>
                <a:path w="21783" h="12196" extrusionOk="0">
                  <a:moveTo>
                    <a:pt x="19952" y="1"/>
                  </a:moveTo>
                  <a:cubicBezTo>
                    <a:pt x="13240" y="1"/>
                    <a:pt x="7037" y="2698"/>
                    <a:pt x="1068" y="5542"/>
                  </a:cubicBezTo>
                  <a:cubicBezTo>
                    <a:pt x="0" y="7177"/>
                    <a:pt x="968" y="8945"/>
                    <a:pt x="1968" y="9779"/>
                  </a:cubicBezTo>
                  <a:cubicBezTo>
                    <a:pt x="4033" y="11442"/>
                    <a:pt x="6809" y="12196"/>
                    <a:pt x="9429" y="12196"/>
                  </a:cubicBezTo>
                  <a:cubicBezTo>
                    <a:pt x="9645" y="12196"/>
                    <a:pt x="9860" y="12190"/>
                    <a:pt x="10074" y="12180"/>
                  </a:cubicBezTo>
                  <a:cubicBezTo>
                    <a:pt x="14010" y="11947"/>
                    <a:pt x="16479" y="10546"/>
                    <a:pt x="19047" y="7577"/>
                  </a:cubicBezTo>
                  <a:cubicBezTo>
                    <a:pt x="20949" y="5342"/>
                    <a:pt x="21782" y="2907"/>
                    <a:pt x="21315" y="38"/>
                  </a:cubicBezTo>
                  <a:cubicBezTo>
                    <a:pt x="20859" y="13"/>
                    <a:pt x="20404" y="1"/>
                    <a:pt x="19952" y="1"/>
                  </a:cubicBez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89"/>
            <p:cNvSpPr/>
            <p:nvPr/>
          </p:nvSpPr>
          <p:spPr>
            <a:xfrm>
              <a:off x="8096610" y="3666891"/>
              <a:ext cx="435247" cy="239593"/>
            </a:xfrm>
            <a:custGeom>
              <a:avLst/>
              <a:gdLst/>
              <a:ahLst/>
              <a:cxnLst/>
              <a:rect l="l" t="t" r="r" b="b"/>
              <a:pathLst>
                <a:path w="20148" h="11091" extrusionOk="0">
                  <a:moveTo>
                    <a:pt x="20015" y="1"/>
                  </a:moveTo>
                  <a:lnTo>
                    <a:pt x="20015" y="1"/>
                  </a:lnTo>
                  <a:cubicBezTo>
                    <a:pt x="17880" y="3103"/>
                    <a:pt x="12809" y="5138"/>
                    <a:pt x="9507" y="5938"/>
                  </a:cubicBezTo>
                  <a:cubicBezTo>
                    <a:pt x="7274" y="6458"/>
                    <a:pt x="4818" y="6977"/>
                    <a:pt x="2486" y="6977"/>
                  </a:cubicBezTo>
                  <a:cubicBezTo>
                    <a:pt x="1823" y="6977"/>
                    <a:pt x="1169" y="6935"/>
                    <a:pt x="534" y="6839"/>
                  </a:cubicBezTo>
                  <a:cubicBezTo>
                    <a:pt x="300" y="7306"/>
                    <a:pt x="100" y="7706"/>
                    <a:pt x="0" y="8106"/>
                  </a:cubicBezTo>
                  <a:cubicBezTo>
                    <a:pt x="200" y="8307"/>
                    <a:pt x="367" y="8507"/>
                    <a:pt x="567" y="8674"/>
                  </a:cubicBezTo>
                  <a:cubicBezTo>
                    <a:pt x="2632" y="10337"/>
                    <a:pt x="5408" y="11091"/>
                    <a:pt x="8028" y="11091"/>
                  </a:cubicBezTo>
                  <a:cubicBezTo>
                    <a:pt x="8244" y="11091"/>
                    <a:pt x="8459" y="11085"/>
                    <a:pt x="8673" y="11075"/>
                  </a:cubicBezTo>
                  <a:cubicBezTo>
                    <a:pt x="12609" y="10842"/>
                    <a:pt x="15078" y="9441"/>
                    <a:pt x="17646" y="6472"/>
                  </a:cubicBezTo>
                  <a:cubicBezTo>
                    <a:pt x="19314" y="4504"/>
                    <a:pt x="20148" y="2436"/>
                    <a:pt x="20015"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89"/>
            <p:cNvSpPr/>
            <p:nvPr/>
          </p:nvSpPr>
          <p:spPr>
            <a:xfrm>
              <a:off x="8135517" y="3778036"/>
              <a:ext cx="23806" cy="20803"/>
            </a:xfrm>
            <a:custGeom>
              <a:avLst/>
              <a:gdLst/>
              <a:ahLst/>
              <a:cxnLst/>
              <a:rect l="l" t="t" r="r" b="b"/>
              <a:pathLst>
                <a:path w="1102" h="963" extrusionOk="0">
                  <a:moveTo>
                    <a:pt x="554" y="0"/>
                  </a:moveTo>
                  <a:cubicBezTo>
                    <a:pt x="398" y="0"/>
                    <a:pt x="250" y="81"/>
                    <a:pt x="167" y="226"/>
                  </a:cubicBezTo>
                  <a:cubicBezTo>
                    <a:pt x="0" y="460"/>
                    <a:pt x="67" y="760"/>
                    <a:pt x="301" y="893"/>
                  </a:cubicBezTo>
                  <a:cubicBezTo>
                    <a:pt x="383" y="941"/>
                    <a:pt x="475" y="963"/>
                    <a:pt x="564" y="963"/>
                  </a:cubicBezTo>
                  <a:cubicBezTo>
                    <a:pt x="726" y="963"/>
                    <a:pt x="882" y="889"/>
                    <a:pt x="968" y="760"/>
                  </a:cubicBezTo>
                  <a:cubicBezTo>
                    <a:pt x="1101" y="526"/>
                    <a:pt x="1035" y="226"/>
                    <a:pt x="834" y="93"/>
                  </a:cubicBezTo>
                  <a:cubicBezTo>
                    <a:pt x="746" y="30"/>
                    <a:pt x="649" y="0"/>
                    <a:pt x="554" y="0"/>
                  </a:cubicBezTo>
                  <a:close/>
                </a:path>
              </a:pathLst>
            </a:custGeom>
            <a:solidFill>
              <a:srgbClr val="847B77"/>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89"/>
            <p:cNvSpPr/>
            <p:nvPr/>
          </p:nvSpPr>
          <p:spPr>
            <a:xfrm>
              <a:off x="8184511" y="3779289"/>
              <a:ext cx="23806" cy="20782"/>
            </a:xfrm>
            <a:custGeom>
              <a:avLst/>
              <a:gdLst/>
              <a:ahLst/>
              <a:cxnLst/>
              <a:rect l="l" t="t" r="r" b="b"/>
              <a:pathLst>
                <a:path w="1102" h="962" extrusionOk="0">
                  <a:moveTo>
                    <a:pt x="580" y="0"/>
                  </a:moveTo>
                  <a:cubicBezTo>
                    <a:pt x="415" y="0"/>
                    <a:pt x="255" y="81"/>
                    <a:pt x="168" y="235"/>
                  </a:cubicBezTo>
                  <a:cubicBezTo>
                    <a:pt x="1" y="435"/>
                    <a:pt x="67" y="735"/>
                    <a:pt x="301" y="869"/>
                  </a:cubicBezTo>
                  <a:cubicBezTo>
                    <a:pt x="389" y="932"/>
                    <a:pt x="487" y="961"/>
                    <a:pt x="581" y="961"/>
                  </a:cubicBezTo>
                  <a:cubicBezTo>
                    <a:pt x="737" y="961"/>
                    <a:pt x="885" y="881"/>
                    <a:pt x="968" y="735"/>
                  </a:cubicBezTo>
                  <a:cubicBezTo>
                    <a:pt x="1102" y="502"/>
                    <a:pt x="1035" y="202"/>
                    <a:pt x="835" y="68"/>
                  </a:cubicBezTo>
                  <a:cubicBezTo>
                    <a:pt x="755" y="22"/>
                    <a:pt x="667" y="0"/>
                    <a:pt x="580" y="0"/>
                  </a:cubicBez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89"/>
            <p:cNvSpPr/>
            <p:nvPr/>
          </p:nvSpPr>
          <p:spPr>
            <a:xfrm>
              <a:off x="8232793" y="3773694"/>
              <a:ext cx="23093" cy="20825"/>
            </a:xfrm>
            <a:custGeom>
              <a:avLst/>
              <a:gdLst/>
              <a:ahLst/>
              <a:cxnLst/>
              <a:rect l="l" t="t" r="r" b="b"/>
              <a:pathLst>
                <a:path w="1069" h="964" extrusionOk="0">
                  <a:moveTo>
                    <a:pt x="521" y="1"/>
                  </a:moveTo>
                  <a:cubicBezTo>
                    <a:pt x="365" y="1"/>
                    <a:pt x="217" y="82"/>
                    <a:pt x="134" y="227"/>
                  </a:cubicBezTo>
                  <a:cubicBezTo>
                    <a:pt x="1" y="461"/>
                    <a:pt x="67" y="761"/>
                    <a:pt x="268" y="894"/>
                  </a:cubicBezTo>
                  <a:cubicBezTo>
                    <a:pt x="350" y="941"/>
                    <a:pt x="441" y="964"/>
                    <a:pt x="530" y="964"/>
                  </a:cubicBezTo>
                  <a:cubicBezTo>
                    <a:pt x="693" y="964"/>
                    <a:pt x="849" y="890"/>
                    <a:pt x="935" y="761"/>
                  </a:cubicBezTo>
                  <a:cubicBezTo>
                    <a:pt x="1068" y="527"/>
                    <a:pt x="1001" y="227"/>
                    <a:pt x="801" y="94"/>
                  </a:cubicBezTo>
                  <a:cubicBezTo>
                    <a:pt x="713" y="31"/>
                    <a:pt x="615" y="1"/>
                    <a:pt x="521" y="1"/>
                  </a:cubicBez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89"/>
            <p:cNvSpPr/>
            <p:nvPr/>
          </p:nvSpPr>
          <p:spPr>
            <a:xfrm>
              <a:off x="8286842" y="3761964"/>
              <a:ext cx="23806" cy="20803"/>
            </a:xfrm>
            <a:custGeom>
              <a:avLst/>
              <a:gdLst/>
              <a:ahLst/>
              <a:cxnLst/>
              <a:rect l="l" t="t" r="r" b="b"/>
              <a:pathLst>
                <a:path w="1102" h="963" extrusionOk="0">
                  <a:moveTo>
                    <a:pt x="538" y="0"/>
                  </a:moveTo>
                  <a:cubicBezTo>
                    <a:pt x="376" y="0"/>
                    <a:pt x="220" y="74"/>
                    <a:pt x="134" y="203"/>
                  </a:cubicBezTo>
                  <a:cubicBezTo>
                    <a:pt x="0" y="436"/>
                    <a:pt x="67" y="737"/>
                    <a:pt x="267" y="870"/>
                  </a:cubicBezTo>
                  <a:cubicBezTo>
                    <a:pt x="356" y="933"/>
                    <a:pt x="453" y="963"/>
                    <a:pt x="548" y="963"/>
                  </a:cubicBezTo>
                  <a:cubicBezTo>
                    <a:pt x="704" y="963"/>
                    <a:pt x="851" y="882"/>
                    <a:pt x="934" y="737"/>
                  </a:cubicBezTo>
                  <a:cubicBezTo>
                    <a:pt x="1101" y="503"/>
                    <a:pt x="1035" y="203"/>
                    <a:pt x="801" y="69"/>
                  </a:cubicBezTo>
                  <a:cubicBezTo>
                    <a:pt x="718" y="22"/>
                    <a:pt x="627" y="0"/>
                    <a:pt x="538" y="0"/>
                  </a:cubicBez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89"/>
            <p:cNvSpPr/>
            <p:nvPr/>
          </p:nvSpPr>
          <p:spPr>
            <a:xfrm>
              <a:off x="8333676" y="3751184"/>
              <a:ext cx="23806" cy="20976"/>
            </a:xfrm>
            <a:custGeom>
              <a:avLst/>
              <a:gdLst/>
              <a:ahLst/>
              <a:cxnLst/>
              <a:rect l="l" t="t" r="r" b="b"/>
              <a:pathLst>
                <a:path w="1102" h="971" extrusionOk="0">
                  <a:moveTo>
                    <a:pt x="571" y="0"/>
                  </a:moveTo>
                  <a:cubicBezTo>
                    <a:pt x="415" y="0"/>
                    <a:pt x="255" y="82"/>
                    <a:pt x="167" y="235"/>
                  </a:cubicBezTo>
                  <a:cubicBezTo>
                    <a:pt x="1" y="435"/>
                    <a:pt x="67" y="735"/>
                    <a:pt x="301" y="902"/>
                  </a:cubicBezTo>
                  <a:cubicBezTo>
                    <a:pt x="381" y="948"/>
                    <a:pt x="469" y="970"/>
                    <a:pt x="555" y="970"/>
                  </a:cubicBezTo>
                  <a:cubicBezTo>
                    <a:pt x="721" y="970"/>
                    <a:pt x="880" y="889"/>
                    <a:pt x="968" y="735"/>
                  </a:cubicBezTo>
                  <a:cubicBezTo>
                    <a:pt x="1101" y="502"/>
                    <a:pt x="1035" y="202"/>
                    <a:pt x="801" y="68"/>
                  </a:cubicBezTo>
                  <a:cubicBezTo>
                    <a:pt x="733" y="22"/>
                    <a:pt x="652" y="0"/>
                    <a:pt x="571" y="0"/>
                  </a:cubicBez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89"/>
            <p:cNvSpPr/>
            <p:nvPr/>
          </p:nvSpPr>
          <p:spPr>
            <a:xfrm>
              <a:off x="8377637" y="3730964"/>
              <a:ext cx="23806" cy="20501"/>
            </a:xfrm>
            <a:custGeom>
              <a:avLst/>
              <a:gdLst/>
              <a:ahLst/>
              <a:cxnLst/>
              <a:rect l="l" t="t" r="r" b="b"/>
              <a:pathLst>
                <a:path w="1102" h="949" extrusionOk="0">
                  <a:moveTo>
                    <a:pt x="563" y="1"/>
                  </a:moveTo>
                  <a:cubicBezTo>
                    <a:pt x="409" y="1"/>
                    <a:pt x="253" y="74"/>
                    <a:pt x="167" y="204"/>
                  </a:cubicBezTo>
                  <a:cubicBezTo>
                    <a:pt x="0" y="437"/>
                    <a:pt x="67" y="737"/>
                    <a:pt x="301" y="871"/>
                  </a:cubicBezTo>
                  <a:cubicBezTo>
                    <a:pt x="391" y="922"/>
                    <a:pt x="490" y="949"/>
                    <a:pt x="587" y="949"/>
                  </a:cubicBezTo>
                  <a:cubicBezTo>
                    <a:pt x="741" y="949"/>
                    <a:pt x="886" y="881"/>
                    <a:pt x="968" y="737"/>
                  </a:cubicBezTo>
                  <a:cubicBezTo>
                    <a:pt x="1101" y="504"/>
                    <a:pt x="1035" y="204"/>
                    <a:pt x="801" y="70"/>
                  </a:cubicBezTo>
                  <a:cubicBezTo>
                    <a:pt x="730" y="23"/>
                    <a:pt x="647" y="1"/>
                    <a:pt x="563" y="1"/>
                  </a:cubicBez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89"/>
            <p:cNvSpPr/>
            <p:nvPr/>
          </p:nvSpPr>
          <p:spPr>
            <a:xfrm>
              <a:off x="8430239" y="3702903"/>
              <a:ext cx="23806" cy="20976"/>
            </a:xfrm>
            <a:custGeom>
              <a:avLst/>
              <a:gdLst/>
              <a:ahLst/>
              <a:cxnLst/>
              <a:rect l="l" t="t" r="r" b="b"/>
              <a:pathLst>
                <a:path w="1102" h="971" extrusionOk="0">
                  <a:moveTo>
                    <a:pt x="580" y="0"/>
                  </a:moveTo>
                  <a:cubicBezTo>
                    <a:pt x="415" y="0"/>
                    <a:pt x="255" y="82"/>
                    <a:pt x="167" y="235"/>
                  </a:cubicBezTo>
                  <a:cubicBezTo>
                    <a:pt x="1" y="435"/>
                    <a:pt x="67" y="735"/>
                    <a:pt x="301" y="902"/>
                  </a:cubicBezTo>
                  <a:cubicBezTo>
                    <a:pt x="381" y="948"/>
                    <a:pt x="469" y="970"/>
                    <a:pt x="555" y="970"/>
                  </a:cubicBezTo>
                  <a:cubicBezTo>
                    <a:pt x="721" y="970"/>
                    <a:pt x="880" y="889"/>
                    <a:pt x="968" y="735"/>
                  </a:cubicBezTo>
                  <a:cubicBezTo>
                    <a:pt x="1101" y="502"/>
                    <a:pt x="1035" y="202"/>
                    <a:pt x="834" y="68"/>
                  </a:cubicBezTo>
                  <a:cubicBezTo>
                    <a:pt x="754" y="22"/>
                    <a:pt x="666" y="0"/>
                    <a:pt x="580" y="0"/>
                  </a:cubicBez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89"/>
            <p:cNvSpPr/>
            <p:nvPr/>
          </p:nvSpPr>
          <p:spPr>
            <a:xfrm>
              <a:off x="8486449" y="3663457"/>
              <a:ext cx="23806" cy="20803"/>
            </a:xfrm>
            <a:custGeom>
              <a:avLst/>
              <a:gdLst/>
              <a:ahLst/>
              <a:cxnLst/>
              <a:rect l="l" t="t" r="r" b="b"/>
              <a:pathLst>
                <a:path w="1102" h="963" extrusionOk="0">
                  <a:moveTo>
                    <a:pt x="544" y="0"/>
                  </a:moveTo>
                  <a:cubicBezTo>
                    <a:pt x="393" y="0"/>
                    <a:pt x="238" y="81"/>
                    <a:pt x="134" y="226"/>
                  </a:cubicBezTo>
                  <a:cubicBezTo>
                    <a:pt x="0" y="460"/>
                    <a:pt x="67" y="760"/>
                    <a:pt x="301" y="893"/>
                  </a:cubicBezTo>
                  <a:cubicBezTo>
                    <a:pt x="383" y="941"/>
                    <a:pt x="470" y="963"/>
                    <a:pt x="555" y="963"/>
                  </a:cubicBezTo>
                  <a:cubicBezTo>
                    <a:pt x="711" y="963"/>
                    <a:pt x="860" y="889"/>
                    <a:pt x="968" y="760"/>
                  </a:cubicBezTo>
                  <a:cubicBezTo>
                    <a:pt x="1101" y="527"/>
                    <a:pt x="1035" y="226"/>
                    <a:pt x="801" y="93"/>
                  </a:cubicBezTo>
                  <a:cubicBezTo>
                    <a:pt x="725" y="30"/>
                    <a:pt x="636" y="0"/>
                    <a:pt x="544" y="0"/>
                  </a:cubicBez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89"/>
            <p:cNvSpPr/>
            <p:nvPr/>
          </p:nvSpPr>
          <p:spPr>
            <a:xfrm>
              <a:off x="8105964" y="3323217"/>
              <a:ext cx="344473" cy="471971"/>
            </a:xfrm>
            <a:custGeom>
              <a:avLst/>
              <a:gdLst/>
              <a:ahLst/>
              <a:cxnLst/>
              <a:rect l="l" t="t" r="r" b="b"/>
              <a:pathLst>
                <a:path w="15946" h="21848" extrusionOk="0">
                  <a:moveTo>
                    <a:pt x="12504" y="0"/>
                  </a:moveTo>
                  <a:cubicBezTo>
                    <a:pt x="12080" y="0"/>
                    <a:pt x="11655" y="36"/>
                    <a:pt x="11276" y="65"/>
                  </a:cubicBezTo>
                  <a:cubicBezTo>
                    <a:pt x="9241" y="198"/>
                    <a:pt x="8073" y="1733"/>
                    <a:pt x="6739" y="3167"/>
                  </a:cubicBezTo>
                  <a:cubicBezTo>
                    <a:pt x="4771" y="5302"/>
                    <a:pt x="3670" y="7437"/>
                    <a:pt x="2636" y="10172"/>
                  </a:cubicBezTo>
                  <a:cubicBezTo>
                    <a:pt x="1469" y="13241"/>
                    <a:pt x="1" y="16744"/>
                    <a:pt x="168" y="20113"/>
                  </a:cubicBezTo>
                  <a:cubicBezTo>
                    <a:pt x="101" y="21280"/>
                    <a:pt x="201" y="21580"/>
                    <a:pt x="334" y="21814"/>
                  </a:cubicBezTo>
                  <a:cubicBezTo>
                    <a:pt x="499" y="21836"/>
                    <a:pt x="667" y="21847"/>
                    <a:pt x="837" y="21847"/>
                  </a:cubicBezTo>
                  <a:cubicBezTo>
                    <a:pt x="6223" y="21847"/>
                    <a:pt x="14296" y="10931"/>
                    <a:pt x="14878" y="9605"/>
                  </a:cubicBezTo>
                  <a:cubicBezTo>
                    <a:pt x="15479" y="8271"/>
                    <a:pt x="15745" y="6603"/>
                    <a:pt x="15845" y="5169"/>
                  </a:cubicBezTo>
                  <a:cubicBezTo>
                    <a:pt x="15946" y="3501"/>
                    <a:pt x="15812" y="1032"/>
                    <a:pt x="14044" y="265"/>
                  </a:cubicBezTo>
                  <a:cubicBezTo>
                    <a:pt x="13594" y="59"/>
                    <a:pt x="13049" y="0"/>
                    <a:pt x="12504" y="0"/>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89"/>
            <p:cNvSpPr/>
            <p:nvPr/>
          </p:nvSpPr>
          <p:spPr>
            <a:xfrm>
              <a:off x="8002920" y="3235187"/>
              <a:ext cx="238535" cy="552786"/>
            </a:xfrm>
            <a:custGeom>
              <a:avLst/>
              <a:gdLst/>
              <a:ahLst/>
              <a:cxnLst/>
              <a:rect l="l" t="t" r="r" b="b"/>
              <a:pathLst>
                <a:path w="11042" h="25589" extrusionOk="0">
                  <a:moveTo>
                    <a:pt x="5331" y="0"/>
                  </a:moveTo>
                  <a:cubicBezTo>
                    <a:pt x="5192" y="0"/>
                    <a:pt x="5049" y="12"/>
                    <a:pt x="4904" y="37"/>
                  </a:cubicBezTo>
                  <a:cubicBezTo>
                    <a:pt x="4070" y="204"/>
                    <a:pt x="3203" y="904"/>
                    <a:pt x="2536" y="1405"/>
                  </a:cubicBezTo>
                  <a:cubicBezTo>
                    <a:pt x="901" y="2672"/>
                    <a:pt x="768" y="4607"/>
                    <a:pt x="468" y="6508"/>
                  </a:cubicBezTo>
                  <a:cubicBezTo>
                    <a:pt x="1" y="9377"/>
                    <a:pt x="301" y="11779"/>
                    <a:pt x="935" y="14614"/>
                  </a:cubicBezTo>
                  <a:cubicBezTo>
                    <a:pt x="1669" y="17850"/>
                    <a:pt x="2402" y="21552"/>
                    <a:pt x="4371" y="24254"/>
                  </a:cubicBezTo>
                  <a:cubicBezTo>
                    <a:pt x="4971" y="25255"/>
                    <a:pt x="5238" y="25455"/>
                    <a:pt x="5471" y="25589"/>
                  </a:cubicBezTo>
                  <a:cubicBezTo>
                    <a:pt x="10375" y="23220"/>
                    <a:pt x="11042" y="8810"/>
                    <a:pt x="10808" y="7342"/>
                  </a:cubicBezTo>
                  <a:cubicBezTo>
                    <a:pt x="10542" y="5941"/>
                    <a:pt x="9874" y="4373"/>
                    <a:pt x="9141" y="3139"/>
                  </a:cubicBezTo>
                  <a:cubicBezTo>
                    <a:pt x="8369" y="1812"/>
                    <a:pt x="7055" y="0"/>
                    <a:pt x="5331" y="0"/>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89"/>
            <p:cNvSpPr/>
            <p:nvPr/>
          </p:nvSpPr>
          <p:spPr>
            <a:xfrm>
              <a:off x="7931762" y="3692296"/>
              <a:ext cx="257826" cy="188503"/>
            </a:xfrm>
            <a:custGeom>
              <a:avLst/>
              <a:gdLst/>
              <a:ahLst/>
              <a:cxnLst/>
              <a:rect l="l" t="t" r="r" b="b"/>
              <a:pathLst>
                <a:path w="11935" h="8726" extrusionOk="0">
                  <a:moveTo>
                    <a:pt x="4735" y="0"/>
                  </a:moveTo>
                  <a:cubicBezTo>
                    <a:pt x="4145" y="0"/>
                    <a:pt x="3576" y="120"/>
                    <a:pt x="3061" y="392"/>
                  </a:cubicBezTo>
                  <a:cubicBezTo>
                    <a:pt x="2972" y="382"/>
                    <a:pt x="2885" y="377"/>
                    <a:pt x="2800" y="377"/>
                  </a:cubicBezTo>
                  <a:cubicBezTo>
                    <a:pt x="760" y="377"/>
                    <a:pt x="0" y="3376"/>
                    <a:pt x="993" y="5329"/>
                  </a:cubicBezTo>
                  <a:cubicBezTo>
                    <a:pt x="2057" y="7431"/>
                    <a:pt x="5100" y="8726"/>
                    <a:pt x="7639" y="8726"/>
                  </a:cubicBezTo>
                  <a:cubicBezTo>
                    <a:pt x="8364" y="8726"/>
                    <a:pt x="9048" y="8620"/>
                    <a:pt x="9633" y="8398"/>
                  </a:cubicBezTo>
                  <a:cubicBezTo>
                    <a:pt x="11934" y="7531"/>
                    <a:pt x="11300" y="4395"/>
                    <a:pt x="10100" y="2861"/>
                  </a:cubicBezTo>
                  <a:cubicBezTo>
                    <a:pt x="8991" y="1391"/>
                    <a:pt x="6745" y="0"/>
                    <a:pt x="4735"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89"/>
            <p:cNvSpPr/>
            <p:nvPr/>
          </p:nvSpPr>
          <p:spPr>
            <a:xfrm>
              <a:off x="7780976" y="3582577"/>
              <a:ext cx="291158" cy="451838"/>
            </a:xfrm>
            <a:custGeom>
              <a:avLst/>
              <a:gdLst/>
              <a:ahLst/>
              <a:cxnLst/>
              <a:rect l="l" t="t" r="r" b="b"/>
              <a:pathLst>
                <a:path w="13478" h="20916" extrusionOk="0">
                  <a:moveTo>
                    <a:pt x="6045" y="1"/>
                  </a:moveTo>
                  <a:cubicBezTo>
                    <a:pt x="3759" y="1"/>
                    <a:pt x="2096" y="1259"/>
                    <a:pt x="1235" y="3503"/>
                  </a:cubicBezTo>
                  <a:cubicBezTo>
                    <a:pt x="134" y="6372"/>
                    <a:pt x="935" y="8507"/>
                    <a:pt x="3603" y="9608"/>
                  </a:cubicBezTo>
                  <a:cubicBezTo>
                    <a:pt x="3403" y="12376"/>
                    <a:pt x="401" y="18181"/>
                    <a:pt x="1" y="20916"/>
                  </a:cubicBezTo>
                  <a:cubicBezTo>
                    <a:pt x="1502" y="18881"/>
                    <a:pt x="7106" y="10608"/>
                    <a:pt x="7506" y="10375"/>
                  </a:cubicBezTo>
                  <a:cubicBezTo>
                    <a:pt x="7686" y="10265"/>
                    <a:pt x="7914" y="10233"/>
                    <a:pt x="8163" y="10233"/>
                  </a:cubicBezTo>
                  <a:cubicBezTo>
                    <a:pt x="8514" y="10233"/>
                    <a:pt x="8907" y="10296"/>
                    <a:pt x="9272" y="10296"/>
                  </a:cubicBezTo>
                  <a:cubicBezTo>
                    <a:pt x="9515" y="10296"/>
                    <a:pt x="9745" y="10268"/>
                    <a:pt x="9941" y="10175"/>
                  </a:cubicBezTo>
                  <a:cubicBezTo>
                    <a:pt x="12877" y="8740"/>
                    <a:pt x="13477" y="2569"/>
                    <a:pt x="9674" y="868"/>
                  </a:cubicBezTo>
                  <a:cubicBezTo>
                    <a:pt x="8338" y="280"/>
                    <a:pt x="7122" y="1"/>
                    <a:pt x="6045" y="1"/>
                  </a:cubicBez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89"/>
            <p:cNvSpPr/>
            <p:nvPr/>
          </p:nvSpPr>
          <p:spPr>
            <a:xfrm>
              <a:off x="7726927" y="3511202"/>
              <a:ext cx="162170" cy="141604"/>
            </a:xfrm>
            <a:custGeom>
              <a:avLst/>
              <a:gdLst/>
              <a:ahLst/>
              <a:cxnLst/>
              <a:rect l="l" t="t" r="r" b="b"/>
              <a:pathLst>
                <a:path w="7507" h="6555" extrusionOk="0">
                  <a:moveTo>
                    <a:pt x="2329" y="0"/>
                  </a:moveTo>
                  <a:cubicBezTo>
                    <a:pt x="2052" y="0"/>
                    <a:pt x="1775" y="32"/>
                    <a:pt x="1502" y="103"/>
                  </a:cubicBezTo>
                  <a:cubicBezTo>
                    <a:pt x="1068" y="203"/>
                    <a:pt x="201" y="436"/>
                    <a:pt x="1" y="870"/>
                  </a:cubicBezTo>
                  <a:cubicBezTo>
                    <a:pt x="531" y="438"/>
                    <a:pt x="1180" y="253"/>
                    <a:pt x="1849" y="253"/>
                  </a:cubicBezTo>
                  <a:cubicBezTo>
                    <a:pt x="2991" y="253"/>
                    <a:pt x="4193" y="792"/>
                    <a:pt x="4971" y="1570"/>
                  </a:cubicBezTo>
                  <a:cubicBezTo>
                    <a:pt x="5805" y="2404"/>
                    <a:pt x="6172" y="3738"/>
                    <a:pt x="6339" y="4906"/>
                  </a:cubicBezTo>
                  <a:cubicBezTo>
                    <a:pt x="6485" y="5756"/>
                    <a:pt x="6374" y="6555"/>
                    <a:pt x="7138" y="6555"/>
                  </a:cubicBezTo>
                  <a:cubicBezTo>
                    <a:pt x="7243" y="6555"/>
                    <a:pt x="7365" y="6539"/>
                    <a:pt x="7506" y="6507"/>
                  </a:cubicBezTo>
                  <a:cubicBezTo>
                    <a:pt x="7506" y="4239"/>
                    <a:pt x="6973" y="1971"/>
                    <a:pt x="4938" y="803"/>
                  </a:cubicBezTo>
                  <a:cubicBezTo>
                    <a:pt x="4146" y="343"/>
                    <a:pt x="3236" y="0"/>
                    <a:pt x="2329"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89"/>
            <p:cNvSpPr/>
            <p:nvPr/>
          </p:nvSpPr>
          <p:spPr>
            <a:xfrm>
              <a:off x="7945998" y="3532718"/>
              <a:ext cx="162883" cy="141496"/>
            </a:xfrm>
            <a:custGeom>
              <a:avLst/>
              <a:gdLst/>
              <a:ahLst/>
              <a:cxnLst/>
              <a:rect l="l" t="t" r="r" b="b"/>
              <a:pathLst>
                <a:path w="7540" h="6550" extrusionOk="0">
                  <a:moveTo>
                    <a:pt x="5160" y="0"/>
                  </a:moveTo>
                  <a:cubicBezTo>
                    <a:pt x="4260" y="0"/>
                    <a:pt x="3384" y="321"/>
                    <a:pt x="2602" y="774"/>
                  </a:cubicBezTo>
                  <a:cubicBezTo>
                    <a:pt x="568" y="1975"/>
                    <a:pt x="34" y="4244"/>
                    <a:pt x="1" y="6512"/>
                  </a:cubicBezTo>
                  <a:cubicBezTo>
                    <a:pt x="131" y="6537"/>
                    <a:pt x="245" y="6549"/>
                    <a:pt x="345" y="6549"/>
                  </a:cubicBezTo>
                  <a:cubicBezTo>
                    <a:pt x="1169" y="6549"/>
                    <a:pt x="1049" y="5740"/>
                    <a:pt x="1168" y="4877"/>
                  </a:cubicBezTo>
                  <a:cubicBezTo>
                    <a:pt x="1368" y="3710"/>
                    <a:pt x="1735" y="2409"/>
                    <a:pt x="2569" y="1575"/>
                  </a:cubicBezTo>
                  <a:cubicBezTo>
                    <a:pt x="3326" y="797"/>
                    <a:pt x="4521" y="258"/>
                    <a:pt x="5668" y="258"/>
                  </a:cubicBezTo>
                  <a:cubicBezTo>
                    <a:pt x="6340" y="258"/>
                    <a:pt x="6997" y="443"/>
                    <a:pt x="7539" y="874"/>
                  </a:cubicBezTo>
                  <a:cubicBezTo>
                    <a:pt x="7306" y="441"/>
                    <a:pt x="6438" y="207"/>
                    <a:pt x="6038" y="107"/>
                  </a:cubicBezTo>
                  <a:cubicBezTo>
                    <a:pt x="5745" y="34"/>
                    <a:pt x="5451" y="0"/>
                    <a:pt x="5160"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89"/>
            <p:cNvSpPr/>
            <p:nvPr/>
          </p:nvSpPr>
          <p:spPr>
            <a:xfrm>
              <a:off x="7841507" y="3808863"/>
              <a:ext cx="188827" cy="404269"/>
            </a:xfrm>
            <a:custGeom>
              <a:avLst/>
              <a:gdLst/>
              <a:ahLst/>
              <a:cxnLst/>
              <a:rect l="l" t="t" r="r" b="b"/>
              <a:pathLst>
                <a:path w="8741" h="18714" extrusionOk="0">
                  <a:moveTo>
                    <a:pt x="7439" y="0"/>
                  </a:moveTo>
                  <a:lnTo>
                    <a:pt x="7439" y="0"/>
                  </a:lnTo>
                  <a:cubicBezTo>
                    <a:pt x="5938" y="701"/>
                    <a:pt x="4871" y="1401"/>
                    <a:pt x="3870" y="2235"/>
                  </a:cubicBezTo>
                  <a:cubicBezTo>
                    <a:pt x="3236" y="2769"/>
                    <a:pt x="1902" y="3102"/>
                    <a:pt x="1602" y="3936"/>
                  </a:cubicBezTo>
                  <a:cubicBezTo>
                    <a:pt x="1035" y="5337"/>
                    <a:pt x="1302" y="7872"/>
                    <a:pt x="1202" y="9440"/>
                  </a:cubicBezTo>
                  <a:cubicBezTo>
                    <a:pt x="1068" y="11642"/>
                    <a:pt x="1302" y="14143"/>
                    <a:pt x="1035" y="16378"/>
                  </a:cubicBezTo>
                  <a:cubicBezTo>
                    <a:pt x="935" y="17346"/>
                    <a:pt x="534" y="18080"/>
                    <a:pt x="1" y="18713"/>
                  </a:cubicBezTo>
                  <a:cubicBezTo>
                    <a:pt x="668" y="18046"/>
                    <a:pt x="1235" y="17546"/>
                    <a:pt x="1435" y="16512"/>
                  </a:cubicBezTo>
                  <a:cubicBezTo>
                    <a:pt x="2002" y="13743"/>
                    <a:pt x="2002" y="10307"/>
                    <a:pt x="2002" y="7405"/>
                  </a:cubicBezTo>
                  <a:cubicBezTo>
                    <a:pt x="2002" y="6438"/>
                    <a:pt x="1835" y="5404"/>
                    <a:pt x="2236" y="4637"/>
                  </a:cubicBezTo>
                  <a:cubicBezTo>
                    <a:pt x="2869" y="3369"/>
                    <a:pt x="4237" y="2869"/>
                    <a:pt x="5204" y="2502"/>
                  </a:cubicBezTo>
                  <a:cubicBezTo>
                    <a:pt x="5772" y="2302"/>
                    <a:pt x="8740" y="1735"/>
                    <a:pt x="7439"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89"/>
            <p:cNvSpPr/>
            <p:nvPr/>
          </p:nvSpPr>
          <p:spPr>
            <a:xfrm>
              <a:off x="8028865" y="3831913"/>
              <a:ext cx="189540" cy="404269"/>
            </a:xfrm>
            <a:custGeom>
              <a:avLst/>
              <a:gdLst/>
              <a:ahLst/>
              <a:cxnLst/>
              <a:rect l="l" t="t" r="r" b="b"/>
              <a:pathLst>
                <a:path w="8774" h="18714" extrusionOk="0">
                  <a:moveTo>
                    <a:pt x="1335" y="0"/>
                  </a:moveTo>
                  <a:lnTo>
                    <a:pt x="1335" y="0"/>
                  </a:lnTo>
                  <a:cubicBezTo>
                    <a:pt x="1" y="1735"/>
                    <a:pt x="3003" y="2302"/>
                    <a:pt x="3536" y="2502"/>
                  </a:cubicBezTo>
                  <a:cubicBezTo>
                    <a:pt x="4504" y="2869"/>
                    <a:pt x="5905" y="3370"/>
                    <a:pt x="6539" y="4637"/>
                  </a:cubicBezTo>
                  <a:cubicBezTo>
                    <a:pt x="6906" y="5438"/>
                    <a:pt x="6772" y="6438"/>
                    <a:pt x="6772" y="7439"/>
                  </a:cubicBezTo>
                  <a:cubicBezTo>
                    <a:pt x="6772" y="10308"/>
                    <a:pt x="6739" y="13744"/>
                    <a:pt x="7306" y="16512"/>
                  </a:cubicBezTo>
                  <a:cubicBezTo>
                    <a:pt x="7539" y="17546"/>
                    <a:pt x="8073" y="18047"/>
                    <a:pt x="8774" y="18714"/>
                  </a:cubicBezTo>
                  <a:cubicBezTo>
                    <a:pt x="8206" y="18080"/>
                    <a:pt x="7840" y="17346"/>
                    <a:pt x="7706" y="16379"/>
                  </a:cubicBezTo>
                  <a:cubicBezTo>
                    <a:pt x="7473" y="14144"/>
                    <a:pt x="7673" y="11675"/>
                    <a:pt x="7539" y="9441"/>
                  </a:cubicBezTo>
                  <a:cubicBezTo>
                    <a:pt x="7473" y="7873"/>
                    <a:pt x="7706" y="5338"/>
                    <a:pt x="7172" y="3937"/>
                  </a:cubicBezTo>
                  <a:cubicBezTo>
                    <a:pt x="6839" y="3103"/>
                    <a:pt x="5505" y="2802"/>
                    <a:pt x="4871" y="2235"/>
                  </a:cubicBezTo>
                  <a:cubicBezTo>
                    <a:pt x="3870" y="1401"/>
                    <a:pt x="2836" y="701"/>
                    <a:pt x="1335"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89"/>
            <p:cNvSpPr/>
            <p:nvPr/>
          </p:nvSpPr>
          <p:spPr>
            <a:xfrm>
              <a:off x="8130462" y="3823985"/>
              <a:ext cx="229181" cy="358882"/>
            </a:xfrm>
            <a:custGeom>
              <a:avLst/>
              <a:gdLst/>
              <a:ahLst/>
              <a:cxnLst/>
              <a:rect l="l" t="t" r="r" b="b"/>
              <a:pathLst>
                <a:path w="10609" h="16613" extrusionOk="0">
                  <a:moveTo>
                    <a:pt x="1068" y="1"/>
                  </a:moveTo>
                  <a:cubicBezTo>
                    <a:pt x="1" y="2035"/>
                    <a:pt x="3003" y="1869"/>
                    <a:pt x="3537" y="1935"/>
                  </a:cubicBezTo>
                  <a:cubicBezTo>
                    <a:pt x="4538" y="2035"/>
                    <a:pt x="5972" y="2202"/>
                    <a:pt x="6739" y="3303"/>
                  </a:cubicBezTo>
                  <a:cubicBezTo>
                    <a:pt x="7206" y="3970"/>
                    <a:pt x="7206" y="5004"/>
                    <a:pt x="7306" y="5971"/>
                  </a:cubicBezTo>
                  <a:cubicBezTo>
                    <a:pt x="7640" y="8807"/>
                    <a:pt x="8040" y="12209"/>
                    <a:pt x="8907" y="14778"/>
                  </a:cubicBezTo>
                  <a:cubicBezTo>
                    <a:pt x="9241" y="15745"/>
                    <a:pt x="9841" y="16112"/>
                    <a:pt x="10609" y="16612"/>
                  </a:cubicBezTo>
                  <a:cubicBezTo>
                    <a:pt x="9975" y="16112"/>
                    <a:pt x="9508" y="15512"/>
                    <a:pt x="9308" y="14544"/>
                  </a:cubicBezTo>
                  <a:cubicBezTo>
                    <a:pt x="8774" y="12443"/>
                    <a:pt x="8707" y="9941"/>
                    <a:pt x="8307" y="7773"/>
                  </a:cubicBezTo>
                  <a:cubicBezTo>
                    <a:pt x="8040" y="6238"/>
                    <a:pt x="7973" y="3670"/>
                    <a:pt x="7306" y="2436"/>
                  </a:cubicBezTo>
                  <a:cubicBezTo>
                    <a:pt x="6873" y="1702"/>
                    <a:pt x="5538" y="1702"/>
                    <a:pt x="4838" y="1335"/>
                  </a:cubicBezTo>
                  <a:cubicBezTo>
                    <a:pt x="3770" y="768"/>
                    <a:pt x="2636" y="334"/>
                    <a:pt x="1068"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83" name="Google Shape;3183;p89"/>
            <p:cNvGrpSpPr/>
            <p:nvPr/>
          </p:nvGrpSpPr>
          <p:grpSpPr>
            <a:xfrm>
              <a:off x="7778976" y="3640688"/>
              <a:ext cx="257263" cy="157553"/>
              <a:chOff x="7602974" y="2610113"/>
              <a:chExt cx="290989" cy="178207"/>
            </a:xfrm>
          </p:grpSpPr>
          <p:sp>
            <p:nvSpPr>
              <p:cNvPr id="3184" name="Google Shape;3184;p89"/>
              <p:cNvSpPr/>
              <p:nvPr/>
            </p:nvSpPr>
            <p:spPr>
              <a:xfrm>
                <a:off x="7602974" y="2610113"/>
                <a:ext cx="113463" cy="113483"/>
              </a:xfrm>
              <a:custGeom>
                <a:avLst/>
                <a:gdLst/>
                <a:ahLst/>
                <a:cxnLst/>
                <a:rect l="l" t="t" r="r" b="b"/>
                <a:pathLst>
                  <a:path w="5671" h="5672" extrusionOk="0">
                    <a:moveTo>
                      <a:pt x="2836" y="1"/>
                    </a:moveTo>
                    <a:cubicBezTo>
                      <a:pt x="1268" y="1"/>
                      <a:pt x="0" y="1302"/>
                      <a:pt x="0" y="2836"/>
                    </a:cubicBezTo>
                    <a:cubicBezTo>
                      <a:pt x="0" y="4404"/>
                      <a:pt x="1268" y="5671"/>
                      <a:pt x="2836" y="5671"/>
                    </a:cubicBezTo>
                    <a:cubicBezTo>
                      <a:pt x="4403" y="5671"/>
                      <a:pt x="5671" y="4404"/>
                      <a:pt x="5671" y="2836"/>
                    </a:cubicBezTo>
                    <a:cubicBezTo>
                      <a:pt x="5671" y="1302"/>
                      <a:pt x="4403" y="1"/>
                      <a:pt x="2836"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89"/>
              <p:cNvSpPr/>
              <p:nvPr/>
            </p:nvSpPr>
            <p:spPr>
              <a:xfrm>
                <a:off x="7780500" y="2674857"/>
                <a:ext cx="113463" cy="113463"/>
              </a:xfrm>
              <a:custGeom>
                <a:avLst/>
                <a:gdLst/>
                <a:ahLst/>
                <a:cxnLst/>
                <a:rect l="l" t="t" r="r" b="b"/>
                <a:pathLst>
                  <a:path w="5671" h="5671" extrusionOk="0">
                    <a:moveTo>
                      <a:pt x="2836" y="0"/>
                    </a:moveTo>
                    <a:cubicBezTo>
                      <a:pt x="1268" y="0"/>
                      <a:pt x="0" y="1268"/>
                      <a:pt x="0" y="2836"/>
                    </a:cubicBezTo>
                    <a:cubicBezTo>
                      <a:pt x="0" y="4403"/>
                      <a:pt x="1268" y="5671"/>
                      <a:pt x="2836" y="5671"/>
                    </a:cubicBezTo>
                    <a:cubicBezTo>
                      <a:pt x="4403" y="5671"/>
                      <a:pt x="5671" y="4403"/>
                      <a:pt x="5671" y="2836"/>
                    </a:cubicBezTo>
                    <a:cubicBezTo>
                      <a:pt x="5671" y="1268"/>
                      <a:pt x="4403" y="0"/>
                      <a:pt x="2836"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186" name="Google Shape;3186;p89"/>
          <p:cNvSpPr/>
          <p:nvPr/>
        </p:nvSpPr>
        <p:spPr>
          <a:xfrm rot="-4481435" flipH="1">
            <a:off x="6546270" y="3642973"/>
            <a:ext cx="2274983" cy="3521426"/>
          </a:xfrm>
          <a:custGeom>
            <a:avLst/>
            <a:gdLst/>
            <a:ahLst/>
            <a:cxnLst/>
            <a:rect l="l" t="t" r="r" b="b"/>
            <a:pathLst>
              <a:path w="58176" h="86030" fill="none" extrusionOk="0">
                <a:moveTo>
                  <a:pt x="1" y="74221"/>
                </a:moveTo>
                <a:cubicBezTo>
                  <a:pt x="2402" y="75588"/>
                  <a:pt x="5304" y="76389"/>
                  <a:pt x="7739" y="77323"/>
                </a:cubicBezTo>
                <a:cubicBezTo>
                  <a:pt x="23084" y="83194"/>
                  <a:pt x="47868" y="86029"/>
                  <a:pt x="56274" y="67549"/>
                </a:cubicBezTo>
                <a:cubicBezTo>
                  <a:pt x="57675" y="64480"/>
                  <a:pt x="58175" y="61078"/>
                  <a:pt x="57775" y="57709"/>
                </a:cubicBezTo>
                <a:cubicBezTo>
                  <a:pt x="56641" y="48502"/>
                  <a:pt x="48368" y="44666"/>
                  <a:pt x="39962" y="43832"/>
                </a:cubicBezTo>
                <a:cubicBezTo>
                  <a:pt x="36060" y="43432"/>
                  <a:pt x="32090" y="43265"/>
                  <a:pt x="28354" y="42098"/>
                </a:cubicBezTo>
                <a:cubicBezTo>
                  <a:pt x="22650" y="40330"/>
                  <a:pt x="18881" y="35893"/>
                  <a:pt x="17179" y="30222"/>
                </a:cubicBezTo>
                <a:cubicBezTo>
                  <a:pt x="16079" y="26520"/>
                  <a:pt x="15678" y="22617"/>
                  <a:pt x="15545" y="18781"/>
                </a:cubicBezTo>
                <a:cubicBezTo>
                  <a:pt x="15412" y="15045"/>
                  <a:pt x="15912" y="11042"/>
                  <a:pt x="15211" y="7373"/>
                </a:cubicBezTo>
                <a:cubicBezTo>
                  <a:pt x="14111" y="1535"/>
                  <a:pt x="13544" y="1"/>
                  <a:pt x="13544" y="1"/>
                </a:cubicBezTo>
              </a:path>
            </a:pathLst>
          </a:custGeom>
          <a:noFill/>
          <a:ln w="9525"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89"/>
          <p:cNvSpPr/>
          <p:nvPr/>
        </p:nvSpPr>
        <p:spPr>
          <a:xfrm>
            <a:off x="6010050" y="1371725"/>
            <a:ext cx="1035600" cy="2631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191"/>
        <p:cNvGrpSpPr/>
        <p:nvPr/>
      </p:nvGrpSpPr>
      <p:grpSpPr>
        <a:xfrm>
          <a:off x="0" y="0"/>
          <a:ext cx="0" cy="0"/>
          <a:chOff x="0" y="0"/>
          <a:chExt cx="0" cy="0"/>
        </a:xfrm>
      </p:grpSpPr>
      <p:pic>
        <p:nvPicPr>
          <p:cNvPr id="3192" name="Google Shape;3192;p90"/>
          <p:cNvPicPr preferRelativeResize="0"/>
          <p:nvPr/>
        </p:nvPicPr>
        <p:blipFill>
          <a:blip r:embed="rId3">
            <a:alphaModFix/>
          </a:blip>
          <a:stretch>
            <a:fillRect/>
          </a:stretch>
        </p:blipFill>
        <p:spPr>
          <a:xfrm>
            <a:off x="317725" y="1177763"/>
            <a:ext cx="3778175" cy="1889100"/>
          </a:xfrm>
          <a:prstGeom prst="rect">
            <a:avLst/>
          </a:prstGeom>
          <a:noFill/>
          <a:ln>
            <a:noFill/>
          </a:ln>
        </p:spPr>
      </p:pic>
      <p:pic>
        <p:nvPicPr>
          <p:cNvPr id="3193" name="Google Shape;3193;p90"/>
          <p:cNvPicPr preferRelativeResize="0"/>
          <p:nvPr/>
        </p:nvPicPr>
        <p:blipFill>
          <a:blip r:embed="rId4">
            <a:alphaModFix/>
          </a:blip>
          <a:stretch>
            <a:fillRect/>
          </a:stretch>
        </p:blipFill>
        <p:spPr>
          <a:xfrm>
            <a:off x="4527675" y="1177775"/>
            <a:ext cx="3778175" cy="1889100"/>
          </a:xfrm>
          <a:prstGeom prst="rect">
            <a:avLst/>
          </a:prstGeom>
          <a:noFill/>
          <a:ln>
            <a:noFill/>
          </a:ln>
        </p:spPr>
      </p:pic>
      <p:pic>
        <p:nvPicPr>
          <p:cNvPr id="3194" name="Google Shape;3194;p90"/>
          <p:cNvPicPr preferRelativeResize="0"/>
          <p:nvPr/>
        </p:nvPicPr>
        <p:blipFill>
          <a:blip r:embed="rId5">
            <a:alphaModFix/>
          </a:blip>
          <a:stretch>
            <a:fillRect/>
          </a:stretch>
        </p:blipFill>
        <p:spPr>
          <a:xfrm>
            <a:off x="317725" y="3290150"/>
            <a:ext cx="3778175" cy="1889075"/>
          </a:xfrm>
          <a:prstGeom prst="rect">
            <a:avLst/>
          </a:prstGeom>
          <a:noFill/>
          <a:ln>
            <a:noFill/>
          </a:ln>
        </p:spPr>
      </p:pic>
      <p:pic>
        <p:nvPicPr>
          <p:cNvPr id="3195" name="Google Shape;3195;p90"/>
          <p:cNvPicPr preferRelativeResize="0"/>
          <p:nvPr/>
        </p:nvPicPr>
        <p:blipFill>
          <a:blip r:embed="rId6">
            <a:alphaModFix/>
          </a:blip>
          <a:stretch>
            <a:fillRect/>
          </a:stretch>
        </p:blipFill>
        <p:spPr>
          <a:xfrm>
            <a:off x="4570600" y="3254412"/>
            <a:ext cx="3778225" cy="1889100"/>
          </a:xfrm>
          <a:prstGeom prst="rect">
            <a:avLst/>
          </a:prstGeom>
          <a:noFill/>
          <a:ln>
            <a:noFill/>
          </a:ln>
        </p:spPr>
      </p:pic>
      <p:sp>
        <p:nvSpPr>
          <p:cNvPr id="3196" name="Google Shape;3196;p90"/>
          <p:cNvSpPr txBox="1">
            <a:spLocks noGrp="1"/>
          </p:cNvSpPr>
          <p:nvPr>
            <p:ph type="title"/>
          </p:nvPr>
        </p:nvSpPr>
        <p:spPr>
          <a:xfrm>
            <a:off x="0" y="562075"/>
            <a:ext cx="8430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EDA: Mosquito appearance over the years</a:t>
            </a:r>
            <a:endParaRPr/>
          </a:p>
        </p:txBody>
      </p:sp>
      <p:sp>
        <p:nvSpPr>
          <p:cNvPr id="3197" name="Google Shape;3197;p90"/>
          <p:cNvSpPr txBox="1">
            <a:spLocks noGrp="1"/>
          </p:cNvSpPr>
          <p:nvPr>
            <p:ph type="subTitle" idx="1"/>
          </p:nvPr>
        </p:nvSpPr>
        <p:spPr>
          <a:xfrm>
            <a:off x="278250" y="1177775"/>
            <a:ext cx="1383000" cy="454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2007</a:t>
            </a:r>
            <a:endParaRPr/>
          </a:p>
        </p:txBody>
      </p:sp>
      <p:sp>
        <p:nvSpPr>
          <p:cNvPr id="3198" name="Google Shape;3198;p90"/>
          <p:cNvSpPr txBox="1">
            <a:spLocks noGrp="1"/>
          </p:cNvSpPr>
          <p:nvPr>
            <p:ph type="subTitle" idx="1"/>
          </p:nvPr>
        </p:nvSpPr>
        <p:spPr>
          <a:xfrm>
            <a:off x="4493325" y="1177775"/>
            <a:ext cx="1383000" cy="454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2009</a:t>
            </a:r>
            <a:endParaRPr/>
          </a:p>
        </p:txBody>
      </p:sp>
      <p:sp>
        <p:nvSpPr>
          <p:cNvPr id="3199" name="Google Shape;3199;p90"/>
          <p:cNvSpPr txBox="1">
            <a:spLocks noGrp="1"/>
          </p:cNvSpPr>
          <p:nvPr>
            <p:ph type="subTitle" idx="1"/>
          </p:nvPr>
        </p:nvSpPr>
        <p:spPr>
          <a:xfrm>
            <a:off x="317725" y="3254400"/>
            <a:ext cx="1383000" cy="454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2011</a:t>
            </a:r>
            <a:endParaRPr/>
          </a:p>
        </p:txBody>
      </p:sp>
      <p:sp>
        <p:nvSpPr>
          <p:cNvPr id="3200" name="Google Shape;3200;p90"/>
          <p:cNvSpPr txBox="1">
            <a:spLocks noGrp="1"/>
          </p:cNvSpPr>
          <p:nvPr>
            <p:ph type="subTitle" idx="1"/>
          </p:nvPr>
        </p:nvSpPr>
        <p:spPr>
          <a:xfrm>
            <a:off x="4527675" y="3254400"/>
            <a:ext cx="1383000" cy="454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2013</a:t>
            </a:r>
            <a:endParaRPr/>
          </a:p>
        </p:txBody>
      </p:sp>
      <p:grpSp>
        <p:nvGrpSpPr>
          <p:cNvPr id="3201" name="Google Shape;3201;p90"/>
          <p:cNvGrpSpPr/>
          <p:nvPr/>
        </p:nvGrpSpPr>
        <p:grpSpPr>
          <a:xfrm>
            <a:off x="7488501" y="184384"/>
            <a:ext cx="1278655" cy="950399"/>
            <a:chOff x="1606325" y="1871775"/>
            <a:chExt cx="4410675" cy="2820175"/>
          </a:xfrm>
        </p:grpSpPr>
        <p:sp>
          <p:nvSpPr>
            <p:cNvPr id="3202" name="Google Shape;3202;p90"/>
            <p:cNvSpPr/>
            <p:nvPr/>
          </p:nvSpPr>
          <p:spPr>
            <a:xfrm>
              <a:off x="4225525" y="2713600"/>
              <a:ext cx="855800" cy="709750"/>
            </a:xfrm>
            <a:custGeom>
              <a:avLst/>
              <a:gdLst/>
              <a:ahLst/>
              <a:cxnLst/>
              <a:rect l="l" t="t" r="r" b="b"/>
              <a:pathLst>
                <a:path w="34232" h="28390" extrusionOk="0">
                  <a:moveTo>
                    <a:pt x="910" y="1"/>
                  </a:moveTo>
                  <a:cubicBezTo>
                    <a:pt x="222" y="1"/>
                    <a:pt x="1" y="745"/>
                    <a:pt x="1208" y="3254"/>
                  </a:cubicBezTo>
                  <a:cubicBezTo>
                    <a:pt x="4544" y="10193"/>
                    <a:pt x="14751" y="20033"/>
                    <a:pt x="14751" y="20033"/>
                  </a:cubicBezTo>
                  <a:cubicBezTo>
                    <a:pt x="24378" y="26822"/>
                    <a:pt x="29286" y="28389"/>
                    <a:pt x="31765" y="28389"/>
                  </a:cubicBezTo>
                  <a:cubicBezTo>
                    <a:pt x="33890" y="28389"/>
                    <a:pt x="34231" y="27238"/>
                    <a:pt x="34231" y="27238"/>
                  </a:cubicBezTo>
                  <a:lnTo>
                    <a:pt x="3910" y="1586"/>
                  </a:lnTo>
                  <a:cubicBezTo>
                    <a:pt x="3910" y="1586"/>
                    <a:pt x="1913" y="1"/>
                    <a:pt x="910" y="1"/>
                  </a:cubicBezTo>
                  <a:close/>
                </a:path>
              </a:pathLst>
            </a:cu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90"/>
            <p:cNvSpPr/>
            <p:nvPr/>
          </p:nvSpPr>
          <p:spPr>
            <a:xfrm>
              <a:off x="4239700" y="2560525"/>
              <a:ext cx="650650" cy="874525"/>
            </a:xfrm>
            <a:custGeom>
              <a:avLst/>
              <a:gdLst/>
              <a:ahLst/>
              <a:cxnLst/>
              <a:rect l="l" t="t" r="r" b="b"/>
              <a:pathLst>
                <a:path w="26026" h="34981" extrusionOk="0">
                  <a:moveTo>
                    <a:pt x="323" y="0"/>
                  </a:moveTo>
                  <a:cubicBezTo>
                    <a:pt x="122" y="0"/>
                    <a:pt x="0" y="741"/>
                    <a:pt x="74" y="2906"/>
                  </a:cubicBezTo>
                  <a:cubicBezTo>
                    <a:pt x="341" y="9744"/>
                    <a:pt x="8113" y="21386"/>
                    <a:pt x="8113" y="21386"/>
                  </a:cubicBezTo>
                  <a:cubicBezTo>
                    <a:pt x="19402" y="33508"/>
                    <a:pt x="23865" y="34980"/>
                    <a:pt x="25367" y="34980"/>
                  </a:cubicBezTo>
                  <a:cubicBezTo>
                    <a:pt x="25849" y="34980"/>
                    <a:pt x="26026" y="34829"/>
                    <a:pt x="26026" y="34829"/>
                  </a:cubicBezTo>
                  <a:lnTo>
                    <a:pt x="1575" y="3506"/>
                  </a:lnTo>
                  <a:cubicBezTo>
                    <a:pt x="1575" y="3506"/>
                    <a:pt x="761" y="0"/>
                    <a:pt x="323" y="0"/>
                  </a:cubicBezTo>
                  <a:close/>
                </a:path>
              </a:pathLst>
            </a:custGeom>
            <a:solidFill>
              <a:srgbClr val="8F414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90"/>
            <p:cNvSpPr/>
            <p:nvPr/>
          </p:nvSpPr>
          <p:spPr>
            <a:xfrm>
              <a:off x="4429525" y="2739300"/>
              <a:ext cx="1134650" cy="645525"/>
            </a:xfrm>
            <a:custGeom>
              <a:avLst/>
              <a:gdLst/>
              <a:ahLst/>
              <a:cxnLst/>
              <a:rect l="l" t="t" r="r" b="b"/>
              <a:pathLst>
                <a:path w="45386" h="25821" extrusionOk="0">
                  <a:moveTo>
                    <a:pt x="2115" y="0"/>
                  </a:moveTo>
                  <a:cubicBezTo>
                    <a:pt x="846" y="0"/>
                    <a:pt x="1" y="903"/>
                    <a:pt x="1087" y="4161"/>
                  </a:cubicBezTo>
                  <a:cubicBezTo>
                    <a:pt x="3522" y="11433"/>
                    <a:pt x="17432" y="19505"/>
                    <a:pt x="17432" y="19505"/>
                  </a:cubicBezTo>
                  <a:cubicBezTo>
                    <a:pt x="26805" y="24475"/>
                    <a:pt x="33459" y="25820"/>
                    <a:pt x="37917" y="25820"/>
                  </a:cubicBezTo>
                  <a:cubicBezTo>
                    <a:pt x="43184" y="25820"/>
                    <a:pt x="45385" y="23942"/>
                    <a:pt x="45385" y="23942"/>
                  </a:cubicBezTo>
                  <a:lnTo>
                    <a:pt x="5924" y="1392"/>
                  </a:lnTo>
                  <a:cubicBezTo>
                    <a:pt x="5924" y="1392"/>
                    <a:pt x="3692" y="0"/>
                    <a:pt x="2115" y="0"/>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90"/>
            <p:cNvSpPr/>
            <p:nvPr/>
          </p:nvSpPr>
          <p:spPr>
            <a:xfrm>
              <a:off x="4004700" y="2380500"/>
              <a:ext cx="606300" cy="909000"/>
            </a:xfrm>
            <a:custGeom>
              <a:avLst/>
              <a:gdLst/>
              <a:ahLst/>
              <a:cxnLst/>
              <a:rect l="l" t="t" r="r" b="b"/>
              <a:pathLst>
                <a:path w="24252" h="36360" extrusionOk="0">
                  <a:moveTo>
                    <a:pt x="729" y="1"/>
                  </a:moveTo>
                  <a:cubicBezTo>
                    <a:pt x="529" y="1"/>
                    <a:pt x="363" y="735"/>
                    <a:pt x="301" y="2868"/>
                  </a:cubicBezTo>
                  <a:cubicBezTo>
                    <a:pt x="0" y="14777"/>
                    <a:pt x="10475" y="28587"/>
                    <a:pt x="19881" y="34758"/>
                  </a:cubicBezTo>
                  <a:cubicBezTo>
                    <a:pt x="20315" y="35025"/>
                    <a:pt x="24218" y="36326"/>
                    <a:pt x="24251" y="36359"/>
                  </a:cubicBezTo>
                  <a:cubicBezTo>
                    <a:pt x="24218" y="36326"/>
                    <a:pt x="1768" y="3569"/>
                    <a:pt x="1768" y="3569"/>
                  </a:cubicBezTo>
                  <a:cubicBezTo>
                    <a:pt x="1768" y="3569"/>
                    <a:pt x="1168" y="1"/>
                    <a:pt x="729" y="1"/>
                  </a:cubicBezTo>
                  <a:close/>
                </a:path>
              </a:pathLst>
            </a:cu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90"/>
            <p:cNvSpPr/>
            <p:nvPr/>
          </p:nvSpPr>
          <p:spPr>
            <a:xfrm>
              <a:off x="4266550" y="2651500"/>
              <a:ext cx="1265925" cy="527900"/>
            </a:xfrm>
            <a:custGeom>
              <a:avLst/>
              <a:gdLst/>
              <a:ahLst/>
              <a:cxnLst/>
              <a:rect l="l" t="t" r="r" b="b"/>
              <a:pathLst>
                <a:path w="50637" h="21116" extrusionOk="0">
                  <a:moveTo>
                    <a:pt x="3403" y="1"/>
                  </a:moveTo>
                  <a:lnTo>
                    <a:pt x="3403" y="1"/>
                  </a:lnTo>
                  <a:cubicBezTo>
                    <a:pt x="1" y="4204"/>
                    <a:pt x="17646" y="13043"/>
                    <a:pt x="17646" y="13043"/>
                  </a:cubicBezTo>
                  <a:cubicBezTo>
                    <a:pt x="34458" y="21083"/>
                    <a:pt x="50637" y="21116"/>
                    <a:pt x="50637" y="21116"/>
                  </a:cubicBezTo>
                  <a:lnTo>
                    <a:pt x="3403"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90"/>
            <p:cNvSpPr/>
            <p:nvPr/>
          </p:nvSpPr>
          <p:spPr>
            <a:xfrm>
              <a:off x="4458350" y="2683200"/>
              <a:ext cx="1558650" cy="329325"/>
            </a:xfrm>
            <a:custGeom>
              <a:avLst/>
              <a:gdLst/>
              <a:ahLst/>
              <a:cxnLst/>
              <a:rect l="l" t="t" r="r" b="b"/>
              <a:pathLst>
                <a:path w="62346" h="13173" extrusionOk="0">
                  <a:moveTo>
                    <a:pt x="2736" y="0"/>
                  </a:moveTo>
                  <a:cubicBezTo>
                    <a:pt x="1" y="5204"/>
                    <a:pt x="22517" y="10675"/>
                    <a:pt x="22517" y="10675"/>
                  </a:cubicBezTo>
                  <a:cubicBezTo>
                    <a:pt x="31056" y="12596"/>
                    <a:pt x="39137" y="13172"/>
                    <a:pt x="45759" y="13172"/>
                  </a:cubicBezTo>
                  <a:cubicBezTo>
                    <a:pt x="55692" y="13172"/>
                    <a:pt x="62345" y="11876"/>
                    <a:pt x="62345" y="11876"/>
                  </a:cubicBezTo>
                  <a:lnTo>
                    <a:pt x="2736"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90"/>
            <p:cNvSpPr/>
            <p:nvPr/>
          </p:nvSpPr>
          <p:spPr>
            <a:xfrm>
              <a:off x="3821225" y="2301600"/>
              <a:ext cx="877325" cy="576150"/>
            </a:xfrm>
            <a:custGeom>
              <a:avLst/>
              <a:gdLst/>
              <a:ahLst/>
              <a:cxnLst/>
              <a:rect l="l" t="t" r="r" b="b"/>
              <a:pathLst>
                <a:path w="35093" h="23046" extrusionOk="0">
                  <a:moveTo>
                    <a:pt x="12280" y="1"/>
                  </a:moveTo>
                  <a:cubicBezTo>
                    <a:pt x="7499" y="1"/>
                    <a:pt x="3609" y="1770"/>
                    <a:pt x="2236" y="5057"/>
                  </a:cubicBezTo>
                  <a:cubicBezTo>
                    <a:pt x="1" y="10327"/>
                    <a:pt x="5071" y="17499"/>
                    <a:pt x="13510" y="21069"/>
                  </a:cubicBezTo>
                  <a:cubicBezTo>
                    <a:pt x="16684" y="22406"/>
                    <a:pt x="19882" y="23045"/>
                    <a:pt x="22757" y="23045"/>
                  </a:cubicBezTo>
                  <a:cubicBezTo>
                    <a:pt x="27557" y="23045"/>
                    <a:pt x="31460" y="21262"/>
                    <a:pt x="32858" y="17966"/>
                  </a:cubicBezTo>
                  <a:cubicBezTo>
                    <a:pt x="35093" y="12729"/>
                    <a:pt x="30022" y="5557"/>
                    <a:pt x="21550" y="1988"/>
                  </a:cubicBezTo>
                  <a:cubicBezTo>
                    <a:pt x="18374" y="645"/>
                    <a:pt x="15165" y="1"/>
                    <a:pt x="12280" y="1"/>
                  </a:cubicBez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90"/>
            <p:cNvSpPr/>
            <p:nvPr/>
          </p:nvSpPr>
          <p:spPr>
            <a:xfrm>
              <a:off x="3510175" y="2302100"/>
              <a:ext cx="600450" cy="549575"/>
            </a:xfrm>
            <a:custGeom>
              <a:avLst/>
              <a:gdLst/>
              <a:ahLst/>
              <a:cxnLst/>
              <a:rect l="l" t="t" r="r" b="b"/>
              <a:pathLst>
                <a:path w="24018" h="21983" extrusionOk="0">
                  <a:moveTo>
                    <a:pt x="5738" y="0"/>
                  </a:moveTo>
                  <a:lnTo>
                    <a:pt x="1" y="4937"/>
                  </a:lnTo>
                  <a:lnTo>
                    <a:pt x="734" y="11141"/>
                  </a:lnTo>
                  <a:lnTo>
                    <a:pt x="14211" y="21983"/>
                  </a:lnTo>
                  <a:lnTo>
                    <a:pt x="24018" y="18747"/>
                  </a:lnTo>
                  <a:lnTo>
                    <a:pt x="14478" y="3302"/>
                  </a:lnTo>
                  <a:lnTo>
                    <a:pt x="5738" y="0"/>
                  </a:ln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90"/>
            <p:cNvSpPr/>
            <p:nvPr/>
          </p:nvSpPr>
          <p:spPr>
            <a:xfrm>
              <a:off x="3269175" y="2370475"/>
              <a:ext cx="288550" cy="276875"/>
            </a:xfrm>
            <a:custGeom>
              <a:avLst/>
              <a:gdLst/>
              <a:ahLst/>
              <a:cxnLst/>
              <a:rect l="l" t="t" r="r" b="b"/>
              <a:pathLst>
                <a:path w="11542" h="11075" extrusionOk="0">
                  <a:moveTo>
                    <a:pt x="4704" y="0"/>
                  </a:moveTo>
                  <a:lnTo>
                    <a:pt x="1168" y="8240"/>
                  </a:lnTo>
                  <a:cubicBezTo>
                    <a:pt x="1168" y="8240"/>
                    <a:pt x="0" y="11075"/>
                    <a:pt x="2369" y="11075"/>
                  </a:cubicBezTo>
                  <a:cubicBezTo>
                    <a:pt x="2369" y="11075"/>
                    <a:pt x="11542" y="8240"/>
                    <a:pt x="11075" y="701"/>
                  </a:cubicBezTo>
                  <a:lnTo>
                    <a:pt x="4704"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90"/>
            <p:cNvSpPr/>
            <p:nvPr/>
          </p:nvSpPr>
          <p:spPr>
            <a:xfrm>
              <a:off x="2249275" y="1871775"/>
              <a:ext cx="1111650" cy="611300"/>
            </a:xfrm>
            <a:custGeom>
              <a:avLst/>
              <a:gdLst/>
              <a:ahLst/>
              <a:cxnLst/>
              <a:rect l="l" t="t" r="r" b="b"/>
              <a:pathLst>
                <a:path w="44466" h="24452" extrusionOk="0">
                  <a:moveTo>
                    <a:pt x="101" y="1"/>
                  </a:moveTo>
                  <a:lnTo>
                    <a:pt x="1" y="301"/>
                  </a:lnTo>
                  <a:lnTo>
                    <a:pt x="26419" y="6672"/>
                  </a:lnTo>
                  <a:lnTo>
                    <a:pt x="26386" y="6672"/>
                  </a:lnTo>
                  <a:cubicBezTo>
                    <a:pt x="28187" y="7740"/>
                    <a:pt x="29855" y="9007"/>
                    <a:pt x="31456" y="10408"/>
                  </a:cubicBezTo>
                  <a:cubicBezTo>
                    <a:pt x="33058" y="11776"/>
                    <a:pt x="34525" y="13277"/>
                    <a:pt x="35993" y="14811"/>
                  </a:cubicBezTo>
                  <a:cubicBezTo>
                    <a:pt x="37427" y="16346"/>
                    <a:pt x="38795" y="17947"/>
                    <a:pt x="40129" y="19581"/>
                  </a:cubicBezTo>
                  <a:cubicBezTo>
                    <a:pt x="40796" y="20415"/>
                    <a:pt x="41464" y="21249"/>
                    <a:pt x="42097" y="22083"/>
                  </a:cubicBezTo>
                  <a:lnTo>
                    <a:pt x="43031" y="23351"/>
                  </a:lnTo>
                  <a:cubicBezTo>
                    <a:pt x="43332" y="23784"/>
                    <a:pt x="43665" y="24185"/>
                    <a:pt x="44199" y="24452"/>
                  </a:cubicBezTo>
                  <a:lnTo>
                    <a:pt x="44466" y="24251"/>
                  </a:lnTo>
                  <a:cubicBezTo>
                    <a:pt x="44399" y="23651"/>
                    <a:pt x="44099" y="23217"/>
                    <a:pt x="43799" y="22784"/>
                  </a:cubicBezTo>
                  <a:lnTo>
                    <a:pt x="42831" y="21516"/>
                  </a:lnTo>
                  <a:cubicBezTo>
                    <a:pt x="42164" y="20682"/>
                    <a:pt x="41497" y="19848"/>
                    <a:pt x="40830" y="19014"/>
                  </a:cubicBezTo>
                  <a:cubicBezTo>
                    <a:pt x="39462" y="17380"/>
                    <a:pt x="38061" y="15779"/>
                    <a:pt x="36560" y="14244"/>
                  </a:cubicBezTo>
                  <a:cubicBezTo>
                    <a:pt x="35059" y="12743"/>
                    <a:pt x="33525" y="11276"/>
                    <a:pt x="31857" y="9908"/>
                  </a:cubicBezTo>
                  <a:cubicBezTo>
                    <a:pt x="30189" y="8574"/>
                    <a:pt x="28454" y="7339"/>
                    <a:pt x="26553" y="6372"/>
                  </a:cubicBezTo>
                  <a:lnTo>
                    <a:pt x="26520" y="6339"/>
                  </a:lnTo>
                  <a:lnTo>
                    <a:pt x="26486" y="6339"/>
                  </a:lnTo>
                  <a:lnTo>
                    <a:pt x="101"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90"/>
            <p:cNvSpPr/>
            <p:nvPr/>
          </p:nvSpPr>
          <p:spPr>
            <a:xfrm>
              <a:off x="2141700" y="2087775"/>
              <a:ext cx="1192550" cy="427825"/>
            </a:xfrm>
            <a:custGeom>
              <a:avLst/>
              <a:gdLst/>
              <a:ahLst/>
              <a:cxnLst/>
              <a:rect l="l" t="t" r="r" b="b"/>
              <a:pathLst>
                <a:path w="47702" h="17113" extrusionOk="0">
                  <a:moveTo>
                    <a:pt x="34" y="0"/>
                  </a:moveTo>
                  <a:lnTo>
                    <a:pt x="1" y="334"/>
                  </a:lnTo>
                  <a:lnTo>
                    <a:pt x="27087" y="2402"/>
                  </a:lnTo>
                  <a:lnTo>
                    <a:pt x="27053" y="2402"/>
                  </a:lnTo>
                  <a:cubicBezTo>
                    <a:pt x="28988" y="3169"/>
                    <a:pt x="30856" y="4170"/>
                    <a:pt x="32657" y="5271"/>
                  </a:cubicBezTo>
                  <a:cubicBezTo>
                    <a:pt x="34425" y="6372"/>
                    <a:pt x="36160" y="7606"/>
                    <a:pt x="37828" y="8907"/>
                  </a:cubicBezTo>
                  <a:cubicBezTo>
                    <a:pt x="39495" y="10208"/>
                    <a:pt x="41097" y="11542"/>
                    <a:pt x="42664" y="12943"/>
                  </a:cubicBezTo>
                  <a:cubicBezTo>
                    <a:pt x="43465" y="13643"/>
                    <a:pt x="44232" y="14377"/>
                    <a:pt x="44999" y="15111"/>
                  </a:cubicBezTo>
                  <a:lnTo>
                    <a:pt x="46133" y="16212"/>
                  </a:lnTo>
                  <a:cubicBezTo>
                    <a:pt x="46500" y="16579"/>
                    <a:pt x="46901" y="16912"/>
                    <a:pt x="47468" y="17113"/>
                  </a:cubicBezTo>
                  <a:lnTo>
                    <a:pt x="47701" y="16879"/>
                  </a:lnTo>
                  <a:cubicBezTo>
                    <a:pt x="47534" y="16312"/>
                    <a:pt x="47201" y="15878"/>
                    <a:pt x="46801" y="15545"/>
                  </a:cubicBezTo>
                  <a:lnTo>
                    <a:pt x="45633" y="14411"/>
                  </a:lnTo>
                  <a:cubicBezTo>
                    <a:pt x="44866" y="13710"/>
                    <a:pt x="44065" y="12976"/>
                    <a:pt x="43265" y="12276"/>
                  </a:cubicBezTo>
                  <a:cubicBezTo>
                    <a:pt x="41664" y="10875"/>
                    <a:pt x="40029" y="9507"/>
                    <a:pt x="38295" y="8240"/>
                  </a:cubicBezTo>
                  <a:cubicBezTo>
                    <a:pt x="36593" y="7005"/>
                    <a:pt x="34825" y="5804"/>
                    <a:pt x="32991" y="4737"/>
                  </a:cubicBezTo>
                  <a:cubicBezTo>
                    <a:pt x="31123" y="3670"/>
                    <a:pt x="29188" y="2736"/>
                    <a:pt x="27153" y="2068"/>
                  </a:cubicBezTo>
                  <a:lnTo>
                    <a:pt x="27120" y="2068"/>
                  </a:lnTo>
                  <a:lnTo>
                    <a:pt x="34"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90"/>
            <p:cNvSpPr/>
            <p:nvPr/>
          </p:nvSpPr>
          <p:spPr>
            <a:xfrm>
              <a:off x="2638725" y="2614825"/>
              <a:ext cx="877325" cy="447825"/>
            </a:xfrm>
            <a:custGeom>
              <a:avLst/>
              <a:gdLst/>
              <a:ahLst/>
              <a:cxnLst/>
              <a:rect l="l" t="t" r="r" b="b"/>
              <a:pathLst>
                <a:path w="35093" h="17913" extrusionOk="0">
                  <a:moveTo>
                    <a:pt x="27854" y="0"/>
                  </a:moveTo>
                  <a:lnTo>
                    <a:pt x="27720" y="1067"/>
                  </a:lnTo>
                  <a:lnTo>
                    <a:pt x="33491" y="1668"/>
                  </a:lnTo>
                  <a:lnTo>
                    <a:pt x="33424" y="1668"/>
                  </a:lnTo>
                  <a:cubicBezTo>
                    <a:pt x="33891" y="1801"/>
                    <a:pt x="34425" y="2135"/>
                    <a:pt x="34458" y="2402"/>
                  </a:cubicBezTo>
                  <a:cubicBezTo>
                    <a:pt x="34492" y="2535"/>
                    <a:pt x="34392" y="2735"/>
                    <a:pt x="34225" y="2902"/>
                  </a:cubicBezTo>
                  <a:cubicBezTo>
                    <a:pt x="34058" y="3102"/>
                    <a:pt x="33825" y="3236"/>
                    <a:pt x="33591" y="3402"/>
                  </a:cubicBezTo>
                  <a:cubicBezTo>
                    <a:pt x="32662" y="3933"/>
                    <a:pt x="31601" y="4332"/>
                    <a:pt x="30539" y="4698"/>
                  </a:cubicBezTo>
                  <a:lnTo>
                    <a:pt x="30539" y="4698"/>
                  </a:lnTo>
                  <a:lnTo>
                    <a:pt x="24618" y="4003"/>
                  </a:lnTo>
                  <a:lnTo>
                    <a:pt x="24585" y="4003"/>
                  </a:lnTo>
                  <a:lnTo>
                    <a:pt x="24518" y="4036"/>
                  </a:lnTo>
                  <a:lnTo>
                    <a:pt x="0" y="17613"/>
                  </a:lnTo>
                  <a:lnTo>
                    <a:pt x="167" y="17913"/>
                  </a:lnTo>
                  <a:lnTo>
                    <a:pt x="24667" y="4346"/>
                  </a:lnTo>
                  <a:lnTo>
                    <a:pt x="24667" y="4346"/>
                  </a:lnTo>
                  <a:lnTo>
                    <a:pt x="30556" y="5037"/>
                  </a:lnTo>
                  <a:lnTo>
                    <a:pt x="30589" y="5037"/>
                  </a:lnTo>
                  <a:lnTo>
                    <a:pt x="30622" y="5004"/>
                  </a:lnTo>
                  <a:cubicBezTo>
                    <a:pt x="31723" y="4703"/>
                    <a:pt x="32824" y="4403"/>
                    <a:pt x="33858" y="3836"/>
                  </a:cubicBezTo>
                  <a:cubicBezTo>
                    <a:pt x="34125" y="3703"/>
                    <a:pt x="34358" y="3536"/>
                    <a:pt x="34625" y="3336"/>
                  </a:cubicBezTo>
                  <a:cubicBezTo>
                    <a:pt x="34725" y="3202"/>
                    <a:pt x="34825" y="3069"/>
                    <a:pt x="34925" y="2935"/>
                  </a:cubicBezTo>
                  <a:cubicBezTo>
                    <a:pt x="35025" y="2769"/>
                    <a:pt x="35092" y="2569"/>
                    <a:pt x="35059" y="2368"/>
                  </a:cubicBezTo>
                  <a:cubicBezTo>
                    <a:pt x="35025" y="1901"/>
                    <a:pt x="34725" y="1635"/>
                    <a:pt x="34492" y="1434"/>
                  </a:cubicBezTo>
                  <a:cubicBezTo>
                    <a:pt x="34225" y="1234"/>
                    <a:pt x="33958" y="1101"/>
                    <a:pt x="33658" y="1001"/>
                  </a:cubicBezTo>
                  <a:lnTo>
                    <a:pt x="33624" y="967"/>
                  </a:lnTo>
                  <a:lnTo>
                    <a:pt x="33591" y="967"/>
                  </a:lnTo>
                  <a:lnTo>
                    <a:pt x="27854"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90"/>
            <p:cNvSpPr/>
            <p:nvPr/>
          </p:nvSpPr>
          <p:spPr>
            <a:xfrm>
              <a:off x="3366750" y="2340225"/>
              <a:ext cx="141775" cy="207300"/>
            </a:xfrm>
            <a:custGeom>
              <a:avLst/>
              <a:gdLst/>
              <a:ahLst/>
              <a:cxnLst/>
              <a:rect l="l" t="t" r="r" b="b"/>
              <a:pathLst>
                <a:path w="5671" h="8292" extrusionOk="0">
                  <a:moveTo>
                    <a:pt x="4148" y="0"/>
                  </a:moveTo>
                  <a:cubicBezTo>
                    <a:pt x="3133" y="0"/>
                    <a:pt x="1791" y="1374"/>
                    <a:pt x="968" y="3345"/>
                  </a:cubicBezTo>
                  <a:cubicBezTo>
                    <a:pt x="0" y="5580"/>
                    <a:pt x="100" y="7782"/>
                    <a:pt x="1134" y="8215"/>
                  </a:cubicBezTo>
                  <a:cubicBezTo>
                    <a:pt x="1257" y="8267"/>
                    <a:pt x="1387" y="8291"/>
                    <a:pt x="1523" y="8291"/>
                  </a:cubicBezTo>
                  <a:cubicBezTo>
                    <a:pt x="2538" y="8291"/>
                    <a:pt x="3880" y="6917"/>
                    <a:pt x="4704" y="4946"/>
                  </a:cubicBezTo>
                  <a:cubicBezTo>
                    <a:pt x="5671" y="2678"/>
                    <a:pt x="5571" y="510"/>
                    <a:pt x="4537" y="76"/>
                  </a:cubicBezTo>
                  <a:cubicBezTo>
                    <a:pt x="4415" y="25"/>
                    <a:pt x="4284" y="0"/>
                    <a:pt x="4148"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90"/>
            <p:cNvSpPr/>
            <p:nvPr/>
          </p:nvSpPr>
          <p:spPr>
            <a:xfrm>
              <a:off x="1606325" y="1886500"/>
              <a:ext cx="2102350" cy="1002700"/>
            </a:xfrm>
            <a:custGeom>
              <a:avLst/>
              <a:gdLst/>
              <a:ahLst/>
              <a:cxnLst/>
              <a:rect l="l" t="t" r="r" b="b"/>
              <a:pathLst>
                <a:path w="84094" h="40108" extrusionOk="0">
                  <a:moveTo>
                    <a:pt x="79940" y="1"/>
                  </a:moveTo>
                  <a:cubicBezTo>
                    <a:pt x="79902" y="1"/>
                    <a:pt x="79863" y="4"/>
                    <a:pt x="79824" y="12"/>
                  </a:cubicBezTo>
                  <a:lnTo>
                    <a:pt x="76255" y="779"/>
                  </a:lnTo>
                  <a:lnTo>
                    <a:pt x="76221" y="779"/>
                  </a:lnTo>
                  <a:cubicBezTo>
                    <a:pt x="76188" y="813"/>
                    <a:pt x="76121" y="813"/>
                    <a:pt x="76088" y="846"/>
                  </a:cubicBezTo>
                  <a:cubicBezTo>
                    <a:pt x="72685" y="3548"/>
                    <a:pt x="69316" y="6250"/>
                    <a:pt x="65981" y="8952"/>
                  </a:cubicBezTo>
                  <a:lnTo>
                    <a:pt x="55940" y="17124"/>
                  </a:lnTo>
                  <a:lnTo>
                    <a:pt x="45933" y="25364"/>
                  </a:lnTo>
                  <a:cubicBezTo>
                    <a:pt x="42695" y="28139"/>
                    <a:pt x="39228" y="30653"/>
                    <a:pt x="36343" y="33877"/>
                  </a:cubicBezTo>
                  <a:lnTo>
                    <a:pt x="36343" y="33877"/>
                  </a:lnTo>
                  <a:cubicBezTo>
                    <a:pt x="31911" y="34698"/>
                    <a:pt x="27448" y="35552"/>
                    <a:pt x="23017" y="36405"/>
                  </a:cubicBezTo>
                  <a:lnTo>
                    <a:pt x="9440" y="38973"/>
                  </a:lnTo>
                  <a:lnTo>
                    <a:pt x="9540" y="38973"/>
                  </a:lnTo>
                  <a:lnTo>
                    <a:pt x="4937" y="39174"/>
                  </a:lnTo>
                  <a:cubicBezTo>
                    <a:pt x="3403" y="39240"/>
                    <a:pt x="1868" y="39340"/>
                    <a:pt x="334" y="39440"/>
                  </a:cubicBezTo>
                  <a:cubicBezTo>
                    <a:pt x="167" y="39440"/>
                    <a:pt x="0" y="39574"/>
                    <a:pt x="0" y="39774"/>
                  </a:cubicBezTo>
                  <a:cubicBezTo>
                    <a:pt x="0" y="39941"/>
                    <a:pt x="167" y="40108"/>
                    <a:pt x="367" y="40108"/>
                  </a:cubicBezTo>
                  <a:cubicBezTo>
                    <a:pt x="1902" y="40108"/>
                    <a:pt x="3436" y="40108"/>
                    <a:pt x="4970" y="40074"/>
                  </a:cubicBezTo>
                  <a:lnTo>
                    <a:pt x="9574" y="39974"/>
                  </a:lnTo>
                  <a:lnTo>
                    <a:pt x="9640" y="39974"/>
                  </a:lnTo>
                  <a:lnTo>
                    <a:pt x="23217" y="37572"/>
                  </a:lnTo>
                  <a:cubicBezTo>
                    <a:pt x="27753" y="36772"/>
                    <a:pt x="32290" y="35971"/>
                    <a:pt x="36793" y="35137"/>
                  </a:cubicBezTo>
                  <a:cubicBezTo>
                    <a:pt x="36860" y="35104"/>
                    <a:pt x="36927" y="35104"/>
                    <a:pt x="36993" y="35071"/>
                  </a:cubicBezTo>
                  <a:lnTo>
                    <a:pt x="37127" y="34971"/>
                  </a:lnTo>
                  <a:cubicBezTo>
                    <a:pt x="40829" y="32702"/>
                    <a:pt x="43932" y="29667"/>
                    <a:pt x="47234" y="26898"/>
                  </a:cubicBezTo>
                  <a:lnTo>
                    <a:pt x="57041" y="18459"/>
                  </a:lnTo>
                  <a:lnTo>
                    <a:pt x="66815" y="9953"/>
                  </a:lnTo>
                  <a:cubicBezTo>
                    <a:pt x="70026" y="7138"/>
                    <a:pt x="73238" y="4291"/>
                    <a:pt x="76450" y="1443"/>
                  </a:cubicBezTo>
                  <a:lnTo>
                    <a:pt x="76450" y="1443"/>
                  </a:lnTo>
                  <a:lnTo>
                    <a:pt x="79382" y="1363"/>
                  </a:lnTo>
                  <a:lnTo>
                    <a:pt x="79382" y="1363"/>
                  </a:lnTo>
                  <a:lnTo>
                    <a:pt x="83393" y="19059"/>
                  </a:lnTo>
                  <a:cubicBezTo>
                    <a:pt x="83423" y="19209"/>
                    <a:pt x="83587" y="19331"/>
                    <a:pt x="83740" y="19331"/>
                  </a:cubicBezTo>
                  <a:cubicBezTo>
                    <a:pt x="83758" y="19331"/>
                    <a:pt x="83776" y="19330"/>
                    <a:pt x="83793" y="19326"/>
                  </a:cubicBezTo>
                  <a:cubicBezTo>
                    <a:pt x="83994" y="19293"/>
                    <a:pt x="84094" y="19093"/>
                    <a:pt x="84060" y="18926"/>
                  </a:cubicBezTo>
                  <a:lnTo>
                    <a:pt x="80558" y="546"/>
                  </a:lnTo>
                  <a:lnTo>
                    <a:pt x="80558" y="513"/>
                  </a:lnTo>
                  <a:lnTo>
                    <a:pt x="80558" y="479"/>
                  </a:lnTo>
                  <a:cubicBezTo>
                    <a:pt x="80499" y="214"/>
                    <a:pt x="80231" y="1"/>
                    <a:pt x="79940"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90"/>
            <p:cNvSpPr/>
            <p:nvPr/>
          </p:nvSpPr>
          <p:spPr>
            <a:xfrm>
              <a:off x="2185900" y="2469375"/>
              <a:ext cx="1843000" cy="878500"/>
            </a:xfrm>
            <a:custGeom>
              <a:avLst/>
              <a:gdLst/>
              <a:ahLst/>
              <a:cxnLst/>
              <a:rect l="l" t="t" r="r" b="b"/>
              <a:pathLst>
                <a:path w="73720" h="35140" extrusionOk="0">
                  <a:moveTo>
                    <a:pt x="70090" y="1"/>
                  </a:moveTo>
                  <a:cubicBezTo>
                    <a:pt x="70055" y="1"/>
                    <a:pt x="70019" y="5"/>
                    <a:pt x="69984" y="14"/>
                  </a:cubicBezTo>
                  <a:lnTo>
                    <a:pt x="66848" y="681"/>
                  </a:lnTo>
                  <a:lnTo>
                    <a:pt x="66815" y="681"/>
                  </a:lnTo>
                  <a:cubicBezTo>
                    <a:pt x="66781" y="681"/>
                    <a:pt x="66715" y="714"/>
                    <a:pt x="66681" y="748"/>
                  </a:cubicBezTo>
                  <a:cubicBezTo>
                    <a:pt x="63713" y="3083"/>
                    <a:pt x="60777" y="5451"/>
                    <a:pt x="57842" y="7853"/>
                  </a:cubicBezTo>
                  <a:lnTo>
                    <a:pt x="49035" y="14991"/>
                  </a:lnTo>
                  <a:lnTo>
                    <a:pt x="40263" y="22230"/>
                  </a:lnTo>
                  <a:cubicBezTo>
                    <a:pt x="37427" y="24636"/>
                    <a:pt x="34397" y="26847"/>
                    <a:pt x="31879" y="29668"/>
                  </a:cubicBezTo>
                  <a:lnTo>
                    <a:pt x="31879" y="29668"/>
                  </a:lnTo>
                  <a:cubicBezTo>
                    <a:pt x="27969" y="30392"/>
                    <a:pt x="24059" y="31148"/>
                    <a:pt x="20182" y="31903"/>
                  </a:cubicBezTo>
                  <a:lnTo>
                    <a:pt x="8273" y="34138"/>
                  </a:lnTo>
                  <a:lnTo>
                    <a:pt x="8340" y="34138"/>
                  </a:lnTo>
                  <a:lnTo>
                    <a:pt x="4337" y="34338"/>
                  </a:lnTo>
                  <a:cubicBezTo>
                    <a:pt x="2969" y="34405"/>
                    <a:pt x="1635" y="34472"/>
                    <a:pt x="301" y="34539"/>
                  </a:cubicBezTo>
                  <a:cubicBezTo>
                    <a:pt x="134" y="34572"/>
                    <a:pt x="0" y="34672"/>
                    <a:pt x="0" y="34839"/>
                  </a:cubicBezTo>
                  <a:cubicBezTo>
                    <a:pt x="0" y="35006"/>
                    <a:pt x="134" y="35139"/>
                    <a:pt x="301" y="35139"/>
                  </a:cubicBezTo>
                  <a:cubicBezTo>
                    <a:pt x="1668" y="35139"/>
                    <a:pt x="3003" y="35139"/>
                    <a:pt x="4337" y="35106"/>
                  </a:cubicBezTo>
                  <a:lnTo>
                    <a:pt x="8373" y="35039"/>
                  </a:lnTo>
                  <a:lnTo>
                    <a:pt x="8440" y="35039"/>
                  </a:lnTo>
                  <a:lnTo>
                    <a:pt x="20348" y="32904"/>
                  </a:lnTo>
                  <a:cubicBezTo>
                    <a:pt x="24318" y="32204"/>
                    <a:pt x="28287" y="31503"/>
                    <a:pt x="32257" y="30769"/>
                  </a:cubicBezTo>
                  <a:cubicBezTo>
                    <a:pt x="32324" y="30769"/>
                    <a:pt x="32390" y="30736"/>
                    <a:pt x="32424" y="30703"/>
                  </a:cubicBezTo>
                  <a:lnTo>
                    <a:pt x="32524" y="30669"/>
                  </a:lnTo>
                  <a:cubicBezTo>
                    <a:pt x="35793" y="28634"/>
                    <a:pt x="38495" y="25999"/>
                    <a:pt x="41397" y="23564"/>
                  </a:cubicBezTo>
                  <a:lnTo>
                    <a:pt x="50003" y="16192"/>
                  </a:lnTo>
                  <a:lnTo>
                    <a:pt x="58576" y="8720"/>
                  </a:lnTo>
                  <a:cubicBezTo>
                    <a:pt x="61387" y="6239"/>
                    <a:pt x="64199" y="3758"/>
                    <a:pt x="67010" y="1245"/>
                  </a:cubicBezTo>
                  <a:lnTo>
                    <a:pt x="67010" y="1245"/>
                  </a:lnTo>
                  <a:lnTo>
                    <a:pt x="69586" y="1165"/>
                  </a:lnTo>
                  <a:lnTo>
                    <a:pt x="69586" y="1165"/>
                  </a:lnTo>
                  <a:lnTo>
                    <a:pt x="73119" y="16693"/>
                  </a:lnTo>
                  <a:cubicBezTo>
                    <a:pt x="73148" y="16838"/>
                    <a:pt x="73253" y="16932"/>
                    <a:pt x="73390" y="16932"/>
                  </a:cubicBezTo>
                  <a:cubicBezTo>
                    <a:pt x="73410" y="16932"/>
                    <a:pt x="73431" y="16930"/>
                    <a:pt x="73453" y="16926"/>
                  </a:cubicBezTo>
                  <a:cubicBezTo>
                    <a:pt x="73620" y="16893"/>
                    <a:pt x="73720" y="16726"/>
                    <a:pt x="73686" y="16559"/>
                  </a:cubicBezTo>
                  <a:lnTo>
                    <a:pt x="70618" y="481"/>
                  </a:lnTo>
                  <a:lnTo>
                    <a:pt x="70618" y="414"/>
                  </a:lnTo>
                  <a:cubicBezTo>
                    <a:pt x="70560" y="182"/>
                    <a:pt x="70326" y="1"/>
                    <a:pt x="70090"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90"/>
            <p:cNvSpPr/>
            <p:nvPr/>
          </p:nvSpPr>
          <p:spPr>
            <a:xfrm>
              <a:off x="3667800" y="2678350"/>
              <a:ext cx="1126650" cy="1916625"/>
            </a:xfrm>
            <a:custGeom>
              <a:avLst/>
              <a:gdLst/>
              <a:ahLst/>
              <a:cxnLst/>
              <a:rect l="l" t="t" r="r" b="b"/>
              <a:pathLst>
                <a:path w="45066" h="76665" extrusionOk="0">
                  <a:moveTo>
                    <a:pt x="7570" y="0"/>
                  </a:moveTo>
                  <a:cubicBezTo>
                    <a:pt x="7089" y="0"/>
                    <a:pt x="6653" y="340"/>
                    <a:pt x="6538" y="828"/>
                  </a:cubicBezTo>
                  <a:lnTo>
                    <a:pt x="134" y="29882"/>
                  </a:lnTo>
                  <a:lnTo>
                    <a:pt x="67" y="30116"/>
                  </a:lnTo>
                  <a:cubicBezTo>
                    <a:pt x="0" y="30383"/>
                    <a:pt x="100" y="30649"/>
                    <a:pt x="334" y="30816"/>
                  </a:cubicBezTo>
                  <a:cubicBezTo>
                    <a:pt x="1868" y="31884"/>
                    <a:pt x="2902" y="33351"/>
                    <a:pt x="4103" y="34719"/>
                  </a:cubicBezTo>
                  <a:lnTo>
                    <a:pt x="7572" y="38889"/>
                  </a:lnTo>
                  <a:cubicBezTo>
                    <a:pt x="9907" y="41657"/>
                    <a:pt x="12175" y="44426"/>
                    <a:pt x="14477" y="47228"/>
                  </a:cubicBezTo>
                  <a:lnTo>
                    <a:pt x="21349" y="55567"/>
                  </a:lnTo>
                  <a:lnTo>
                    <a:pt x="28287" y="63907"/>
                  </a:lnTo>
                  <a:cubicBezTo>
                    <a:pt x="28320" y="63940"/>
                    <a:pt x="28354" y="63973"/>
                    <a:pt x="28387" y="64007"/>
                  </a:cubicBezTo>
                  <a:cubicBezTo>
                    <a:pt x="29054" y="64540"/>
                    <a:pt x="29821" y="64941"/>
                    <a:pt x="30522" y="65408"/>
                  </a:cubicBezTo>
                  <a:cubicBezTo>
                    <a:pt x="31222" y="65875"/>
                    <a:pt x="31856" y="66442"/>
                    <a:pt x="32523" y="66942"/>
                  </a:cubicBezTo>
                  <a:lnTo>
                    <a:pt x="36459" y="70111"/>
                  </a:lnTo>
                  <a:cubicBezTo>
                    <a:pt x="39095" y="72246"/>
                    <a:pt x="41697" y="74381"/>
                    <a:pt x="44265" y="76549"/>
                  </a:cubicBezTo>
                  <a:cubicBezTo>
                    <a:pt x="44265" y="76549"/>
                    <a:pt x="44265" y="76582"/>
                    <a:pt x="44265" y="76582"/>
                  </a:cubicBezTo>
                  <a:cubicBezTo>
                    <a:pt x="44349" y="76638"/>
                    <a:pt x="44444" y="76665"/>
                    <a:pt x="44538" y="76665"/>
                  </a:cubicBezTo>
                  <a:cubicBezTo>
                    <a:pt x="44671" y="76665"/>
                    <a:pt x="44802" y="76613"/>
                    <a:pt x="44899" y="76516"/>
                  </a:cubicBezTo>
                  <a:cubicBezTo>
                    <a:pt x="45066" y="76316"/>
                    <a:pt x="45032" y="76015"/>
                    <a:pt x="44832" y="75882"/>
                  </a:cubicBezTo>
                  <a:cubicBezTo>
                    <a:pt x="42197" y="73780"/>
                    <a:pt x="39628" y="71612"/>
                    <a:pt x="37027" y="69444"/>
                  </a:cubicBezTo>
                  <a:lnTo>
                    <a:pt x="33190" y="66142"/>
                  </a:lnTo>
                  <a:cubicBezTo>
                    <a:pt x="32557" y="65608"/>
                    <a:pt x="31890" y="65074"/>
                    <a:pt x="31289" y="64474"/>
                  </a:cubicBezTo>
                  <a:cubicBezTo>
                    <a:pt x="30707" y="63891"/>
                    <a:pt x="30187" y="63246"/>
                    <a:pt x="29578" y="62721"/>
                  </a:cubicBezTo>
                  <a:lnTo>
                    <a:pt x="29578" y="62721"/>
                  </a:lnTo>
                  <a:lnTo>
                    <a:pt x="22650" y="54467"/>
                  </a:lnTo>
                  <a:lnTo>
                    <a:pt x="15645" y="46227"/>
                  </a:lnTo>
                  <a:cubicBezTo>
                    <a:pt x="13310" y="43492"/>
                    <a:pt x="10941" y="40757"/>
                    <a:pt x="8640" y="37988"/>
                  </a:cubicBezTo>
                  <a:lnTo>
                    <a:pt x="5170" y="33818"/>
                  </a:lnTo>
                  <a:cubicBezTo>
                    <a:pt x="4171" y="32583"/>
                    <a:pt x="3067" y="31452"/>
                    <a:pt x="2271" y="30036"/>
                  </a:cubicBezTo>
                  <a:lnTo>
                    <a:pt x="2271" y="30036"/>
                  </a:lnTo>
                  <a:lnTo>
                    <a:pt x="8640" y="1295"/>
                  </a:lnTo>
                  <a:cubicBezTo>
                    <a:pt x="8740" y="728"/>
                    <a:pt x="8406" y="161"/>
                    <a:pt x="7806" y="28"/>
                  </a:cubicBezTo>
                  <a:cubicBezTo>
                    <a:pt x="7727" y="9"/>
                    <a:pt x="7648" y="0"/>
                    <a:pt x="7570"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90"/>
            <p:cNvSpPr/>
            <p:nvPr/>
          </p:nvSpPr>
          <p:spPr>
            <a:xfrm>
              <a:off x="3500175" y="2697050"/>
              <a:ext cx="1014075" cy="1994900"/>
            </a:xfrm>
            <a:custGeom>
              <a:avLst/>
              <a:gdLst/>
              <a:ahLst/>
              <a:cxnLst/>
              <a:rect l="l" t="t" r="r" b="b"/>
              <a:pathLst>
                <a:path w="40563" h="79796" extrusionOk="0">
                  <a:moveTo>
                    <a:pt x="10294" y="1"/>
                  </a:moveTo>
                  <a:cubicBezTo>
                    <a:pt x="9843" y="1"/>
                    <a:pt x="9437" y="286"/>
                    <a:pt x="9274" y="747"/>
                  </a:cubicBezTo>
                  <a:lnTo>
                    <a:pt x="167" y="29068"/>
                  </a:lnTo>
                  <a:lnTo>
                    <a:pt x="100" y="29268"/>
                  </a:lnTo>
                  <a:cubicBezTo>
                    <a:pt x="0" y="29535"/>
                    <a:pt x="67" y="29835"/>
                    <a:pt x="301" y="30002"/>
                  </a:cubicBezTo>
                  <a:cubicBezTo>
                    <a:pt x="1702" y="31202"/>
                    <a:pt x="2602" y="32770"/>
                    <a:pt x="3670" y="34271"/>
                  </a:cubicBezTo>
                  <a:lnTo>
                    <a:pt x="6738" y="38708"/>
                  </a:lnTo>
                  <a:cubicBezTo>
                    <a:pt x="8773" y="41677"/>
                    <a:pt x="10775" y="44679"/>
                    <a:pt x="12809" y="47681"/>
                  </a:cubicBezTo>
                  <a:lnTo>
                    <a:pt x="18880" y="56654"/>
                  </a:lnTo>
                  <a:lnTo>
                    <a:pt x="25018" y="65560"/>
                  </a:lnTo>
                  <a:cubicBezTo>
                    <a:pt x="25052" y="65594"/>
                    <a:pt x="25085" y="65627"/>
                    <a:pt x="25118" y="65694"/>
                  </a:cubicBezTo>
                  <a:cubicBezTo>
                    <a:pt x="26319" y="66861"/>
                    <a:pt x="27653" y="67929"/>
                    <a:pt x="28954" y="68996"/>
                  </a:cubicBezTo>
                  <a:cubicBezTo>
                    <a:pt x="30222" y="70097"/>
                    <a:pt x="31389" y="71298"/>
                    <a:pt x="32624" y="72465"/>
                  </a:cubicBezTo>
                  <a:cubicBezTo>
                    <a:pt x="33824" y="73666"/>
                    <a:pt x="35025" y="74834"/>
                    <a:pt x="36226" y="76035"/>
                  </a:cubicBezTo>
                  <a:cubicBezTo>
                    <a:pt x="37394" y="77235"/>
                    <a:pt x="38595" y="78436"/>
                    <a:pt x="39729" y="79670"/>
                  </a:cubicBezTo>
                  <a:lnTo>
                    <a:pt x="39762" y="79670"/>
                  </a:lnTo>
                  <a:cubicBezTo>
                    <a:pt x="39845" y="79754"/>
                    <a:pt x="39962" y="79796"/>
                    <a:pt x="40079" y="79796"/>
                  </a:cubicBezTo>
                  <a:cubicBezTo>
                    <a:pt x="40196" y="79796"/>
                    <a:pt x="40312" y="79754"/>
                    <a:pt x="40396" y="79670"/>
                  </a:cubicBezTo>
                  <a:cubicBezTo>
                    <a:pt x="40563" y="79470"/>
                    <a:pt x="40563" y="79203"/>
                    <a:pt x="40362" y="79037"/>
                  </a:cubicBezTo>
                  <a:cubicBezTo>
                    <a:pt x="39128" y="77869"/>
                    <a:pt x="37927" y="76702"/>
                    <a:pt x="36727" y="75501"/>
                  </a:cubicBezTo>
                  <a:cubicBezTo>
                    <a:pt x="35526" y="74333"/>
                    <a:pt x="34358" y="73132"/>
                    <a:pt x="33157" y="71932"/>
                  </a:cubicBezTo>
                  <a:cubicBezTo>
                    <a:pt x="31990" y="70731"/>
                    <a:pt x="30789" y="69530"/>
                    <a:pt x="29688" y="68262"/>
                  </a:cubicBezTo>
                  <a:cubicBezTo>
                    <a:pt x="28617" y="66996"/>
                    <a:pt x="27609" y="65698"/>
                    <a:pt x="26448" y="64553"/>
                  </a:cubicBezTo>
                  <a:lnTo>
                    <a:pt x="26448" y="64553"/>
                  </a:lnTo>
                  <a:lnTo>
                    <a:pt x="20315" y="55653"/>
                  </a:lnTo>
                  <a:lnTo>
                    <a:pt x="14077" y="46780"/>
                  </a:lnTo>
                  <a:cubicBezTo>
                    <a:pt x="12009" y="43845"/>
                    <a:pt x="9941" y="40876"/>
                    <a:pt x="7906" y="37907"/>
                  </a:cubicBezTo>
                  <a:lnTo>
                    <a:pt x="4804" y="33471"/>
                  </a:lnTo>
                  <a:cubicBezTo>
                    <a:pt x="3919" y="32144"/>
                    <a:pt x="2931" y="30896"/>
                    <a:pt x="2275" y="29403"/>
                  </a:cubicBezTo>
                  <a:lnTo>
                    <a:pt x="2275" y="29403"/>
                  </a:lnTo>
                  <a:lnTo>
                    <a:pt x="11308" y="1381"/>
                  </a:lnTo>
                  <a:cubicBezTo>
                    <a:pt x="11475" y="847"/>
                    <a:pt x="11175" y="247"/>
                    <a:pt x="10608" y="47"/>
                  </a:cubicBezTo>
                  <a:cubicBezTo>
                    <a:pt x="10502" y="16"/>
                    <a:pt x="10397" y="1"/>
                    <a:pt x="10294"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90"/>
            <p:cNvSpPr/>
            <p:nvPr/>
          </p:nvSpPr>
          <p:spPr>
            <a:xfrm>
              <a:off x="3963825" y="2695525"/>
              <a:ext cx="1563650" cy="1487325"/>
            </a:xfrm>
            <a:custGeom>
              <a:avLst/>
              <a:gdLst/>
              <a:ahLst/>
              <a:cxnLst/>
              <a:rect l="l" t="t" r="r" b="b"/>
              <a:pathLst>
                <a:path w="62546" h="59493" extrusionOk="0">
                  <a:moveTo>
                    <a:pt x="1125" y="0"/>
                  </a:moveTo>
                  <a:cubicBezTo>
                    <a:pt x="1084" y="0"/>
                    <a:pt x="1043" y="3"/>
                    <a:pt x="1002" y="8"/>
                  </a:cubicBezTo>
                  <a:cubicBezTo>
                    <a:pt x="401" y="108"/>
                    <a:pt x="1" y="641"/>
                    <a:pt x="101" y="1209"/>
                  </a:cubicBezTo>
                  <a:lnTo>
                    <a:pt x="4104" y="30696"/>
                  </a:lnTo>
                  <a:lnTo>
                    <a:pt x="4137" y="30930"/>
                  </a:lnTo>
                  <a:cubicBezTo>
                    <a:pt x="4171" y="31197"/>
                    <a:pt x="4337" y="31430"/>
                    <a:pt x="4638" y="31497"/>
                  </a:cubicBezTo>
                  <a:cubicBezTo>
                    <a:pt x="6439" y="31964"/>
                    <a:pt x="7907" y="32998"/>
                    <a:pt x="9508" y="33865"/>
                  </a:cubicBezTo>
                  <a:lnTo>
                    <a:pt x="14178" y="36567"/>
                  </a:lnTo>
                  <a:cubicBezTo>
                    <a:pt x="17313" y="38335"/>
                    <a:pt x="20449" y="40170"/>
                    <a:pt x="23551" y="42004"/>
                  </a:cubicBezTo>
                  <a:lnTo>
                    <a:pt x="32891" y="47475"/>
                  </a:lnTo>
                  <a:lnTo>
                    <a:pt x="42264" y="52879"/>
                  </a:lnTo>
                  <a:cubicBezTo>
                    <a:pt x="42331" y="52912"/>
                    <a:pt x="42364" y="52912"/>
                    <a:pt x="42431" y="52946"/>
                  </a:cubicBezTo>
                  <a:cubicBezTo>
                    <a:pt x="43232" y="53212"/>
                    <a:pt x="44032" y="53413"/>
                    <a:pt x="44866" y="53646"/>
                  </a:cubicBezTo>
                  <a:cubicBezTo>
                    <a:pt x="45667" y="53846"/>
                    <a:pt x="46467" y="54146"/>
                    <a:pt x="47268" y="54413"/>
                  </a:cubicBezTo>
                  <a:lnTo>
                    <a:pt x="52038" y="56048"/>
                  </a:lnTo>
                  <a:lnTo>
                    <a:pt x="56808" y="57716"/>
                  </a:lnTo>
                  <a:lnTo>
                    <a:pt x="61578" y="59450"/>
                  </a:lnTo>
                  <a:cubicBezTo>
                    <a:pt x="61657" y="59479"/>
                    <a:pt x="61735" y="59492"/>
                    <a:pt x="61811" y="59492"/>
                  </a:cubicBezTo>
                  <a:cubicBezTo>
                    <a:pt x="62091" y="59492"/>
                    <a:pt x="62341" y="59312"/>
                    <a:pt x="62445" y="59050"/>
                  </a:cubicBezTo>
                  <a:cubicBezTo>
                    <a:pt x="62546" y="58683"/>
                    <a:pt x="62379" y="58316"/>
                    <a:pt x="62012" y="58183"/>
                  </a:cubicBezTo>
                  <a:lnTo>
                    <a:pt x="57242" y="56548"/>
                  </a:lnTo>
                  <a:lnTo>
                    <a:pt x="52472" y="54880"/>
                  </a:lnTo>
                  <a:lnTo>
                    <a:pt x="47702" y="53179"/>
                  </a:lnTo>
                  <a:cubicBezTo>
                    <a:pt x="46901" y="52912"/>
                    <a:pt x="46100" y="52645"/>
                    <a:pt x="45333" y="52278"/>
                  </a:cubicBezTo>
                  <a:cubicBezTo>
                    <a:pt x="44579" y="51950"/>
                    <a:pt x="43825" y="51590"/>
                    <a:pt x="43038" y="51325"/>
                  </a:cubicBezTo>
                  <a:lnTo>
                    <a:pt x="43038" y="51325"/>
                  </a:lnTo>
                  <a:lnTo>
                    <a:pt x="33725" y="46007"/>
                  </a:lnTo>
                  <a:lnTo>
                    <a:pt x="24318" y="40704"/>
                  </a:lnTo>
                  <a:cubicBezTo>
                    <a:pt x="21183" y="38902"/>
                    <a:pt x="18014" y="37168"/>
                    <a:pt x="14878" y="35333"/>
                  </a:cubicBezTo>
                  <a:lnTo>
                    <a:pt x="10208" y="32664"/>
                  </a:lnTo>
                  <a:cubicBezTo>
                    <a:pt x="8826" y="31841"/>
                    <a:pt x="7392" y="31147"/>
                    <a:pt x="6158" y="30081"/>
                  </a:cubicBezTo>
                  <a:lnTo>
                    <a:pt x="6158" y="30081"/>
                  </a:lnTo>
                  <a:lnTo>
                    <a:pt x="2202" y="942"/>
                  </a:lnTo>
                  <a:cubicBezTo>
                    <a:pt x="2110" y="385"/>
                    <a:pt x="1644" y="0"/>
                    <a:pt x="1125"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90"/>
            <p:cNvSpPr/>
            <p:nvPr/>
          </p:nvSpPr>
          <p:spPr>
            <a:xfrm>
              <a:off x="3877950" y="2748200"/>
              <a:ext cx="1414350" cy="1616375"/>
            </a:xfrm>
            <a:custGeom>
              <a:avLst/>
              <a:gdLst/>
              <a:ahLst/>
              <a:cxnLst/>
              <a:rect l="l" t="t" r="r" b="b"/>
              <a:pathLst>
                <a:path w="56574" h="64655" extrusionOk="0">
                  <a:moveTo>
                    <a:pt x="1095" y="1"/>
                  </a:moveTo>
                  <a:cubicBezTo>
                    <a:pt x="1075" y="1"/>
                    <a:pt x="1054" y="1"/>
                    <a:pt x="1034" y="2"/>
                  </a:cubicBezTo>
                  <a:cubicBezTo>
                    <a:pt x="434" y="2"/>
                    <a:pt x="0" y="503"/>
                    <a:pt x="0" y="1103"/>
                  </a:cubicBezTo>
                  <a:lnTo>
                    <a:pt x="1234" y="30824"/>
                  </a:lnTo>
                  <a:lnTo>
                    <a:pt x="1268" y="31058"/>
                  </a:lnTo>
                  <a:cubicBezTo>
                    <a:pt x="1268" y="31325"/>
                    <a:pt x="1434" y="31558"/>
                    <a:pt x="1701" y="31658"/>
                  </a:cubicBezTo>
                  <a:cubicBezTo>
                    <a:pt x="3436" y="32325"/>
                    <a:pt x="4837" y="33459"/>
                    <a:pt x="6338" y="34494"/>
                  </a:cubicBezTo>
                  <a:lnTo>
                    <a:pt x="10741" y="37596"/>
                  </a:lnTo>
                  <a:cubicBezTo>
                    <a:pt x="13710" y="39664"/>
                    <a:pt x="16645" y="41799"/>
                    <a:pt x="19581" y="43900"/>
                  </a:cubicBezTo>
                  <a:lnTo>
                    <a:pt x="28354" y="50205"/>
                  </a:lnTo>
                  <a:lnTo>
                    <a:pt x="37193" y="56476"/>
                  </a:lnTo>
                  <a:cubicBezTo>
                    <a:pt x="37227" y="56509"/>
                    <a:pt x="37260" y="56543"/>
                    <a:pt x="37327" y="56543"/>
                  </a:cubicBezTo>
                  <a:cubicBezTo>
                    <a:pt x="38094" y="56910"/>
                    <a:pt x="38895" y="57210"/>
                    <a:pt x="39662" y="57510"/>
                  </a:cubicBezTo>
                  <a:cubicBezTo>
                    <a:pt x="40429" y="57844"/>
                    <a:pt x="41196" y="58211"/>
                    <a:pt x="41963" y="58544"/>
                  </a:cubicBezTo>
                  <a:lnTo>
                    <a:pt x="46600" y="60546"/>
                  </a:lnTo>
                  <a:lnTo>
                    <a:pt x="55873" y="64615"/>
                  </a:lnTo>
                  <a:cubicBezTo>
                    <a:pt x="55936" y="64642"/>
                    <a:pt x="55998" y="64654"/>
                    <a:pt x="56058" y="64654"/>
                  </a:cubicBezTo>
                  <a:cubicBezTo>
                    <a:pt x="56222" y="64654"/>
                    <a:pt x="56367" y="64562"/>
                    <a:pt x="56440" y="64415"/>
                  </a:cubicBezTo>
                  <a:cubicBezTo>
                    <a:pt x="56574" y="64181"/>
                    <a:pt x="56474" y="63915"/>
                    <a:pt x="56240" y="63815"/>
                  </a:cubicBezTo>
                  <a:lnTo>
                    <a:pt x="47134" y="59445"/>
                  </a:lnTo>
                  <a:lnTo>
                    <a:pt x="42597" y="57243"/>
                  </a:lnTo>
                  <a:cubicBezTo>
                    <a:pt x="41830" y="56843"/>
                    <a:pt x="41063" y="56509"/>
                    <a:pt x="40296" y="56109"/>
                  </a:cubicBezTo>
                  <a:cubicBezTo>
                    <a:pt x="39595" y="55759"/>
                    <a:pt x="38894" y="55347"/>
                    <a:pt x="38164" y="55020"/>
                  </a:cubicBezTo>
                  <a:lnTo>
                    <a:pt x="38164" y="55020"/>
                  </a:lnTo>
                  <a:lnTo>
                    <a:pt x="29321" y="48837"/>
                  </a:lnTo>
                  <a:lnTo>
                    <a:pt x="20415" y="42666"/>
                  </a:lnTo>
                  <a:cubicBezTo>
                    <a:pt x="17479" y="40598"/>
                    <a:pt x="14510" y="38563"/>
                    <a:pt x="11542" y="36462"/>
                  </a:cubicBezTo>
                  <a:lnTo>
                    <a:pt x="7139" y="33326"/>
                  </a:lnTo>
                  <a:cubicBezTo>
                    <a:pt x="5836" y="32409"/>
                    <a:pt x="4482" y="31570"/>
                    <a:pt x="3354" y="30391"/>
                  </a:cubicBezTo>
                  <a:lnTo>
                    <a:pt x="3354" y="30391"/>
                  </a:lnTo>
                  <a:lnTo>
                    <a:pt x="2135" y="1003"/>
                  </a:lnTo>
                  <a:cubicBezTo>
                    <a:pt x="2103" y="455"/>
                    <a:pt x="1666" y="1"/>
                    <a:pt x="1095"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90"/>
            <p:cNvSpPr/>
            <p:nvPr/>
          </p:nvSpPr>
          <p:spPr>
            <a:xfrm>
              <a:off x="3390925" y="2375750"/>
              <a:ext cx="64250" cy="105375"/>
            </a:xfrm>
            <a:custGeom>
              <a:avLst/>
              <a:gdLst/>
              <a:ahLst/>
              <a:cxnLst/>
              <a:rect l="l" t="t" r="r" b="b"/>
              <a:pathLst>
                <a:path w="2570" h="4215" extrusionOk="0">
                  <a:moveTo>
                    <a:pt x="2022" y="1"/>
                  </a:moveTo>
                  <a:cubicBezTo>
                    <a:pt x="1612" y="1"/>
                    <a:pt x="990" y="757"/>
                    <a:pt x="534" y="1791"/>
                  </a:cubicBezTo>
                  <a:cubicBezTo>
                    <a:pt x="67" y="2958"/>
                    <a:pt x="1" y="4026"/>
                    <a:pt x="401" y="4193"/>
                  </a:cubicBezTo>
                  <a:cubicBezTo>
                    <a:pt x="436" y="4207"/>
                    <a:pt x="474" y="4215"/>
                    <a:pt x="514" y="4215"/>
                  </a:cubicBezTo>
                  <a:cubicBezTo>
                    <a:pt x="924" y="4215"/>
                    <a:pt x="1546" y="3455"/>
                    <a:pt x="2002" y="2391"/>
                  </a:cubicBezTo>
                  <a:cubicBezTo>
                    <a:pt x="2502" y="1257"/>
                    <a:pt x="2569" y="190"/>
                    <a:pt x="2135" y="23"/>
                  </a:cubicBezTo>
                  <a:cubicBezTo>
                    <a:pt x="2100" y="8"/>
                    <a:pt x="2062" y="1"/>
                    <a:pt x="2022" y="1"/>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90"/>
            <p:cNvSpPr/>
            <p:nvPr/>
          </p:nvSpPr>
          <p:spPr>
            <a:xfrm>
              <a:off x="3951325" y="2397925"/>
              <a:ext cx="396975" cy="250925"/>
            </a:xfrm>
            <a:custGeom>
              <a:avLst/>
              <a:gdLst/>
              <a:ahLst/>
              <a:cxnLst/>
              <a:rect l="l" t="t" r="r" b="b"/>
              <a:pathLst>
                <a:path w="15879" h="10037" extrusionOk="0">
                  <a:moveTo>
                    <a:pt x="5256" y="1"/>
                  </a:moveTo>
                  <a:cubicBezTo>
                    <a:pt x="3187" y="1"/>
                    <a:pt x="1533" y="718"/>
                    <a:pt x="968" y="2071"/>
                  </a:cubicBezTo>
                  <a:cubicBezTo>
                    <a:pt x="1" y="4306"/>
                    <a:pt x="2369" y="7442"/>
                    <a:pt x="6205" y="9076"/>
                  </a:cubicBezTo>
                  <a:cubicBezTo>
                    <a:pt x="7738" y="9724"/>
                    <a:pt x="9277" y="10037"/>
                    <a:pt x="10634" y="10037"/>
                  </a:cubicBezTo>
                  <a:cubicBezTo>
                    <a:pt x="12702" y="10037"/>
                    <a:pt x="14347" y="9312"/>
                    <a:pt x="14911" y="7942"/>
                  </a:cubicBezTo>
                  <a:cubicBezTo>
                    <a:pt x="15879" y="5707"/>
                    <a:pt x="13510" y="2572"/>
                    <a:pt x="9641" y="937"/>
                  </a:cubicBezTo>
                  <a:cubicBezTo>
                    <a:pt x="8127" y="305"/>
                    <a:pt x="6603" y="1"/>
                    <a:pt x="5256" y="1"/>
                  </a:cubicBez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90"/>
            <p:cNvSpPr/>
            <p:nvPr/>
          </p:nvSpPr>
          <p:spPr>
            <a:xfrm>
              <a:off x="4445000" y="2590000"/>
              <a:ext cx="51750" cy="45125"/>
            </a:xfrm>
            <a:custGeom>
              <a:avLst/>
              <a:gdLst/>
              <a:ahLst/>
              <a:cxnLst/>
              <a:rect l="l" t="t" r="r" b="b"/>
              <a:pathLst>
                <a:path w="2070" h="1805" extrusionOk="0">
                  <a:moveTo>
                    <a:pt x="1067" y="1"/>
                  </a:moveTo>
                  <a:cubicBezTo>
                    <a:pt x="703" y="1"/>
                    <a:pt x="354" y="202"/>
                    <a:pt x="201" y="559"/>
                  </a:cubicBezTo>
                  <a:cubicBezTo>
                    <a:pt x="1" y="1026"/>
                    <a:pt x="234" y="1560"/>
                    <a:pt x="701" y="1727"/>
                  </a:cubicBezTo>
                  <a:cubicBezTo>
                    <a:pt x="815" y="1779"/>
                    <a:pt x="935" y="1804"/>
                    <a:pt x="1054" y="1804"/>
                  </a:cubicBezTo>
                  <a:cubicBezTo>
                    <a:pt x="1391" y="1804"/>
                    <a:pt x="1721" y="1605"/>
                    <a:pt x="1869" y="1260"/>
                  </a:cubicBezTo>
                  <a:cubicBezTo>
                    <a:pt x="2069" y="793"/>
                    <a:pt x="1836" y="259"/>
                    <a:pt x="1402" y="59"/>
                  </a:cubicBezTo>
                  <a:cubicBezTo>
                    <a:pt x="1292" y="20"/>
                    <a:pt x="1179" y="1"/>
                    <a:pt x="1067" y="1"/>
                  </a:cubicBez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90"/>
            <p:cNvSpPr/>
            <p:nvPr/>
          </p:nvSpPr>
          <p:spPr>
            <a:xfrm>
              <a:off x="4403325" y="2736625"/>
              <a:ext cx="45050" cy="39100"/>
            </a:xfrm>
            <a:custGeom>
              <a:avLst/>
              <a:gdLst/>
              <a:ahLst/>
              <a:cxnLst/>
              <a:rect l="l" t="t" r="r" b="b"/>
              <a:pathLst>
                <a:path w="1802" h="1564" extrusionOk="0">
                  <a:moveTo>
                    <a:pt x="881" y="1"/>
                  </a:moveTo>
                  <a:cubicBezTo>
                    <a:pt x="578" y="1"/>
                    <a:pt x="290" y="169"/>
                    <a:pt x="167" y="465"/>
                  </a:cubicBezTo>
                  <a:cubicBezTo>
                    <a:pt x="0" y="865"/>
                    <a:pt x="200" y="1332"/>
                    <a:pt x="601" y="1499"/>
                  </a:cubicBezTo>
                  <a:cubicBezTo>
                    <a:pt x="705" y="1543"/>
                    <a:pt x="813" y="1563"/>
                    <a:pt x="920" y="1563"/>
                  </a:cubicBezTo>
                  <a:cubicBezTo>
                    <a:pt x="1224" y="1563"/>
                    <a:pt x="1511" y="1395"/>
                    <a:pt x="1635" y="1099"/>
                  </a:cubicBezTo>
                  <a:cubicBezTo>
                    <a:pt x="1801" y="699"/>
                    <a:pt x="1601" y="232"/>
                    <a:pt x="1201" y="65"/>
                  </a:cubicBezTo>
                  <a:cubicBezTo>
                    <a:pt x="1097" y="22"/>
                    <a:pt x="988" y="1"/>
                    <a:pt x="881" y="1"/>
                  </a:cubicBez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90"/>
            <p:cNvSpPr/>
            <p:nvPr/>
          </p:nvSpPr>
          <p:spPr>
            <a:xfrm>
              <a:off x="3902125" y="2707775"/>
              <a:ext cx="64225" cy="56775"/>
            </a:xfrm>
            <a:custGeom>
              <a:avLst/>
              <a:gdLst/>
              <a:ahLst/>
              <a:cxnLst/>
              <a:rect l="l" t="t" r="r" b="b"/>
              <a:pathLst>
                <a:path w="2569" h="2271" extrusionOk="0">
                  <a:moveTo>
                    <a:pt x="1288" y="0"/>
                  </a:moveTo>
                  <a:cubicBezTo>
                    <a:pt x="833" y="0"/>
                    <a:pt x="410" y="257"/>
                    <a:pt x="234" y="685"/>
                  </a:cubicBezTo>
                  <a:cubicBezTo>
                    <a:pt x="0" y="1252"/>
                    <a:pt x="267" y="1919"/>
                    <a:pt x="834" y="2186"/>
                  </a:cubicBezTo>
                  <a:cubicBezTo>
                    <a:pt x="974" y="2244"/>
                    <a:pt x="1119" y="2271"/>
                    <a:pt x="1263" y="2271"/>
                  </a:cubicBezTo>
                  <a:cubicBezTo>
                    <a:pt x="1705" y="2271"/>
                    <a:pt x="2134" y="2014"/>
                    <a:pt x="2335" y="1586"/>
                  </a:cubicBezTo>
                  <a:cubicBezTo>
                    <a:pt x="2569" y="985"/>
                    <a:pt x="2302" y="318"/>
                    <a:pt x="1735" y="85"/>
                  </a:cubicBezTo>
                  <a:cubicBezTo>
                    <a:pt x="1588" y="27"/>
                    <a:pt x="1436" y="0"/>
                    <a:pt x="1288" y="0"/>
                  </a:cubicBezTo>
                  <a:close/>
                </a:path>
              </a:pathLst>
            </a:custGeom>
            <a:solidFill>
              <a:srgbClr val="4C3849"/>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90"/>
            <p:cNvSpPr/>
            <p:nvPr/>
          </p:nvSpPr>
          <p:spPr>
            <a:xfrm>
              <a:off x="3637775" y="2487300"/>
              <a:ext cx="70900" cy="62425"/>
            </a:xfrm>
            <a:custGeom>
              <a:avLst/>
              <a:gdLst/>
              <a:ahLst/>
              <a:cxnLst/>
              <a:rect l="l" t="t" r="r" b="b"/>
              <a:pathLst>
                <a:path w="2836" h="2497" extrusionOk="0">
                  <a:moveTo>
                    <a:pt x="1420" y="0"/>
                  </a:moveTo>
                  <a:cubicBezTo>
                    <a:pt x="933" y="0"/>
                    <a:pt x="468" y="288"/>
                    <a:pt x="267" y="765"/>
                  </a:cubicBezTo>
                  <a:cubicBezTo>
                    <a:pt x="0" y="1398"/>
                    <a:pt x="300" y="2132"/>
                    <a:pt x="934" y="2399"/>
                  </a:cubicBezTo>
                  <a:cubicBezTo>
                    <a:pt x="1091" y="2465"/>
                    <a:pt x="1255" y="2497"/>
                    <a:pt x="1416" y="2497"/>
                  </a:cubicBezTo>
                  <a:cubicBezTo>
                    <a:pt x="1903" y="2497"/>
                    <a:pt x="2368" y="2209"/>
                    <a:pt x="2569" y="1732"/>
                  </a:cubicBezTo>
                  <a:cubicBezTo>
                    <a:pt x="2836" y="1098"/>
                    <a:pt x="2535" y="364"/>
                    <a:pt x="1902" y="97"/>
                  </a:cubicBezTo>
                  <a:cubicBezTo>
                    <a:pt x="1744" y="31"/>
                    <a:pt x="1581" y="0"/>
                    <a:pt x="1420" y="0"/>
                  </a:cubicBez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230"/>
        <p:cNvGrpSpPr/>
        <p:nvPr/>
      </p:nvGrpSpPr>
      <p:grpSpPr>
        <a:xfrm>
          <a:off x="0" y="0"/>
          <a:ext cx="0" cy="0"/>
          <a:chOff x="0" y="0"/>
          <a:chExt cx="0" cy="0"/>
        </a:xfrm>
      </p:grpSpPr>
      <p:pic>
        <p:nvPicPr>
          <p:cNvPr id="3231" name="Google Shape;3231;p91"/>
          <p:cNvPicPr preferRelativeResize="0"/>
          <p:nvPr/>
        </p:nvPicPr>
        <p:blipFill>
          <a:blip r:embed="rId3">
            <a:alphaModFix/>
          </a:blip>
          <a:stretch>
            <a:fillRect/>
          </a:stretch>
        </p:blipFill>
        <p:spPr>
          <a:xfrm>
            <a:off x="304800" y="916046"/>
            <a:ext cx="3930476" cy="1965251"/>
          </a:xfrm>
          <a:prstGeom prst="rect">
            <a:avLst/>
          </a:prstGeom>
          <a:noFill/>
          <a:ln>
            <a:noFill/>
          </a:ln>
        </p:spPr>
      </p:pic>
      <p:pic>
        <p:nvPicPr>
          <p:cNvPr id="3232" name="Google Shape;3232;p91"/>
          <p:cNvPicPr preferRelativeResize="0"/>
          <p:nvPr/>
        </p:nvPicPr>
        <p:blipFill>
          <a:blip r:embed="rId4">
            <a:alphaModFix/>
          </a:blip>
          <a:stretch>
            <a:fillRect/>
          </a:stretch>
        </p:blipFill>
        <p:spPr>
          <a:xfrm>
            <a:off x="4943763" y="916050"/>
            <a:ext cx="3930502" cy="1965251"/>
          </a:xfrm>
          <a:prstGeom prst="rect">
            <a:avLst/>
          </a:prstGeom>
          <a:noFill/>
          <a:ln>
            <a:noFill/>
          </a:ln>
        </p:spPr>
      </p:pic>
      <p:pic>
        <p:nvPicPr>
          <p:cNvPr id="3233" name="Google Shape;3233;p91"/>
          <p:cNvPicPr preferRelativeResize="0"/>
          <p:nvPr/>
        </p:nvPicPr>
        <p:blipFill>
          <a:blip r:embed="rId5">
            <a:alphaModFix/>
          </a:blip>
          <a:stretch>
            <a:fillRect/>
          </a:stretch>
        </p:blipFill>
        <p:spPr>
          <a:xfrm>
            <a:off x="304800" y="2925400"/>
            <a:ext cx="3930502" cy="1965251"/>
          </a:xfrm>
          <a:prstGeom prst="rect">
            <a:avLst/>
          </a:prstGeom>
          <a:noFill/>
          <a:ln>
            <a:noFill/>
          </a:ln>
        </p:spPr>
      </p:pic>
      <p:pic>
        <p:nvPicPr>
          <p:cNvPr id="3234" name="Google Shape;3234;p91"/>
          <p:cNvPicPr preferRelativeResize="0"/>
          <p:nvPr/>
        </p:nvPicPr>
        <p:blipFill>
          <a:blip r:embed="rId6">
            <a:alphaModFix/>
          </a:blip>
          <a:stretch>
            <a:fillRect/>
          </a:stretch>
        </p:blipFill>
        <p:spPr>
          <a:xfrm>
            <a:off x="4943751" y="2925400"/>
            <a:ext cx="3930523" cy="1965251"/>
          </a:xfrm>
          <a:prstGeom prst="rect">
            <a:avLst/>
          </a:prstGeom>
          <a:noFill/>
          <a:ln>
            <a:noFill/>
          </a:ln>
        </p:spPr>
      </p:pic>
      <p:sp>
        <p:nvSpPr>
          <p:cNvPr id="3235" name="Google Shape;3235;p91"/>
          <p:cNvSpPr txBox="1">
            <a:spLocks noGrp="1"/>
          </p:cNvSpPr>
          <p:nvPr>
            <p:ph type="title"/>
          </p:nvPr>
        </p:nvSpPr>
        <p:spPr>
          <a:xfrm>
            <a:off x="0" y="64025"/>
            <a:ext cx="914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EDA: West Nile Virus appearance over the years</a:t>
            </a:r>
            <a:endParaRPr/>
          </a:p>
        </p:txBody>
      </p:sp>
      <p:sp>
        <p:nvSpPr>
          <p:cNvPr id="3236" name="Google Shape;3236;p91"/>
          <p:cNvSpPr txBox="1">
            <a:spLocks noGrp="1"/>
          </p:cNvSpPr>
          <p:nvPr>
            <p:ph type="subTitle" idx="1"/>
          </p:nvPr>
        </p:nvSpPr>
        <p:spPr>
          <a:xfrm>
            <a:off x="302875" y="1231250"/>
            <a:ext cx="1383000" cy="454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2007</a:t>
            </a:r>
            <a:endParaRPr/>
          </a:p>
        </p:txBody>
      </p:sp>
      <p:sp>
        <p:nvSpPr>
          <p:cNvPr id="3237" name="Google Shape;3237;p91"/>
          <p:cNvSpPr txBox="1">
            <a:spLocks noGrp="1"/>
          </p:cNvSpPr>
          <p:nvPr>
            <p:ph type="subTitle" idx="1"/>
          </p:nvPr>
        </p:nvSpPr>
        <p:spPr>
          <a:xfrm>
            <a:off x="7684525" y="1231250"/>
            <a:ext cx="1383000" cy="454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2009</a:t>
            </a:r>
            <a:endParaRPr/>
          </a:p>
        </p:txBody>
      </p:sp>
      <p:sp>
        <p:nvSpPr>
          <p:cNvPr id="3238" name="Google Shape;3238;p91"/>
          <p:cNvSpPr txBox="1">
            <a:spLocks noGrp="1"/>
          </p:cNvSpPr>
          <p:nvPr>
            <p:ph type="subTitle" idx="1"/>
          </p:nvPr>
        </p:nvSpPr>
        <p:spPr>
          <a:xfrm>
            <a:off x="226675" y="3186100"/>
            <a:ext cx="1383000" cy="454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2011</a:t>
            </a:r>
            <a:endParaRPr/>
          </a:p>
        </p:txBody>
      </p:sp>
      <p:sp>
        <p:nvSpPr>
          <p:cNvPr id="3239" name="Google Shape;3239;p91"/>
          <p:cNvSpPr txBox="1">
            <a:spLocks noGrp="1"/>
          </p:cNvSpPr>
          <p:nvPr>
            <p:ph type="subTitle" idx="1"/>
          </p:nvPr>
        </p:nvSpPr>
        <p:spPr>
          <a:xfrm>
            <a:off x="7696850" y="3230200"/>
            <a:ext cx="1383000" cy="454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2013</a:t>
            </a:r>
            <a:endParaRPr/>
          </a:p>
        </p:txBody>
      </p:sp>
      <p:grpSp>
        <p:nvGrpSpPr>
          <p:cNvPr id="3240" name="Google Shape;3240;p91"/>
          <p:cNvGrpSpPr/>
          <p:nvPr/>
        </p:nvGrpSpPr>
        <p:grpSpPr>
          <a:xfrm rot="5400000">
            <a:off x="4110816" y="3788533"/>
            <a:ext cx="922384" cy="1000995"/>
            <a:chOff x="7614529" y="3235187"/>
            <a:chExt cx="922384" cy="1000995"/>
          </a:xfrm>
        </p:grpSpPr>
        <p:sp>
          <p:nvSpPr>
            <p:cNvPr id="3241" name="Google Shape;3241;p91"/>
            <p:cNvSpPr/>
            <p:nvPr/>
          </p:nvSpPr>
          <p:spPr>
            <a:xfrm>
              <a:off x="7614529" y="3801561"/>
              <a:ext cx="275324" cy="289063"/>
            </a:xfrm>
            <a:custGeom>
              <a:avLst/>
              <a:gdLst/>
              <a:ahLst/>
              <a:cxnLst/>
              <a:rect l="l" t="t" r="r" b="b"/>
              <a:pathLst>
                <a:path w="12745" h="13381" extrusionOk="0">
                  <a:moveTo>
                    <a:pt x="12036" y="0"/>
                  </a:moveTo>
                  <a:cubicBezTo>
                    <a:pt x="10716" y="0"/>
                    <a:pt x="9678" y="163"/>
                    <a:pt x="8640" y="438"/>
                  </a:cubicBezTo>
                  <a:cubicBezTo>
                    <a:pt x="7906" y="638"/>
                    <a:pt x="6672" y="338"/>
                    <a:pt x="6105" y="938"/>
                  </a:cubicBezTo>
                  <a:cubicBezTo>
                    <a:pt x="5204" y="1939"/>
                    <a:pt x="4604" y="4308"/>
                    <a:pt x="4036" y="5675"/>
                  </a:cubicBezTo>
                  <a:cubicBezTo>
                    <a:pt x="3203" y="7577"/>
                    <a:pt x="2569" y="9912"/>
                    <a:pt x="1668" y="11780"/>
                  </a:cubicBezTo>
                  <a:cubicBezTo>
                    <a:pt x="1234" y="12580"/>
                    <a:pt x="701" y="13047"/>
                    <a:pt x="0" y="13381"/>
                  </a:cubicBezTo>
                  <a:cubicBezTo>
                    <a:pt x="801" y="13080"/>
                    <a:pt x="1435" y="12880"/>
                    <a:pt x="1968" y="12046"/>
                  </a:cubicBezTo>
                  <a:cubicBezTo>
                    <a:pt x="3336" y="9878"/>
                    <a:pt x="4437" y="6776"/>
                    <a:pt x="5337" y="4207"/>
                  </a:cubicBezTo>
                  <a:cubicBezTo>
                    <a:pt x="5671" y="3340"/>
                    <a:pt x="5871" y="2373"/>
                    <a:pt x="6438" y="1872"/>
                  </a:cubicBezTo>
                  <a:cubicBezTo>
                    <a:pt x="7049" y="1324"/>
                    <a:pt x="7807" y="1189"/>
                    <a:pt x="8526" y="1189"/>
                  </a:cubicBezTo>
                  <a:cubicBezTo>
                    <a:pt x="8945" y="1189"/>
                    <a:pt x="9351" y="1235"/>
                    <a:pt x="9707" y="1272"/>
                  </a:cubicBezTo>
                  <a:cubicBezTo>
                    <a:pt x="9943" y="1301"/>
                    <a:pt x="10613" y="1474"/>
                    <a:pt x="11238" y="1474"/>
                  </a:cubicBezTo>
                  <a:cubicBezTo>
                    <a:pt x="12028" y="1474"/>
                    <a:pt x="12745" y="1197"/>
                    <a:pt x="12409" y="4"/>
                  </a:cubicBezTo>
                  <a:cubicBezTo>
                    <a:pt x="12282" y="2"/>
                    <a:pt x="12158" y="0"/>
                    <a:pt x="12036"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91"/>
            <p:cNvSpPr/>
            <p:nvPr/>
          </p:nvSpPr>
          <p:spPr>
            <a:xfrm>
              <a:off x="8066345" y="3643021"/>
              <a:ext cx="470567" cy="263464"/>
            </a:xfrm>
            <a:custGeom>
              <a:avLst/>
              <a:gdLst/>
              <a:ahLst/>
              <a:cxnLst/>
              <a:rect l="l" t="t" r="r" b="b"/>
              <a:pathLst>
                <a:path w="21783" h="12196" extrusionOk="0">
                  <a:moveTo>
                    <a:pt x="19952" y="1"/>
                  </a:moveTo>
                  <a:cubicBezTo>
                    <a:pt x="13240" y="1"/>
                    <a:pt x="7037" y="2698"/>
                    <a:pt x="1068" y="5542"/>
                  </a:cubicBezTo>
                  <a:cubicBezTo>
                    <a:pt x="0" y="7177"/>
                    <a:pt x="968" y="8945"/>
                    <a:pt x="1968" y="9779"/>
                  </a:cubicBezTo>
                  <a:cubicBezTo>
                    <a:pt x="4033" y="11442"/>
                    <a:pt x="6809" y="12196"/>
                    <a:pt x="9429" y="12196"/>
                  </a:cubicBezTo>
                  <a:cubicBezTo>
                    <a:pt x="9645" y="12196"/>
                    <a:pt x="9860" y="12190"/>
                    <a:pt x="10074" y="12180"/>
                  </a:cubicBezTo>
                  <a:cubicBezTo>
                    <a:pt x="14010" y="11947"/>
                    <a:pt x="16479" y="10546"/>
                    <a:pt x="19047" y="7577"/>
                  </a:cubicBezTo>
                  <a:cubicBezTo>
                    <a:pt x="20949" y="5342"/>
                    <a:pt x="21782" y="2907"/>
                    <a:pt x="21315" y="38"/>
                  </a:cubicBezTo>
                  <a:cubicBezTo>
                    <a:pt x="20859" y="13"/>
                    <a:pt x="20404" y="1"/>
                    <a:pt x="19952" y="1"/>
                  </a:cubicBez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91"/>
            <p:cNvSpPr/>
            <p:nvPr/>
          </p:nvSpPr>
          <p:spPr>
            <a:xfrm>
              <a:off x="8096610" y="3666891"/>
              <a:ext cx="435247" cy="239593"/>
            </a:xfrm>
            <a:custGeom>
              <a:avLst/>
              <a:gdLst/>
              <a:ahLst/>
              <a:cxnLst/>
              <a:rect l="l" t="t" r="r" b="b"/>
              <a:pathLst>
                <a:path w="20148" h="11091" extrusionOk="0">
                  <a:moveTo>
                    <a:pt x="20015" y="1"/>
                  </a:moveTo>
                  <a:lnTo>
                    <a:pt x="20015" y="1"/>
                  </a:lnTo>
                  <a:cubicBezTo>
                    <a:pt x="17880" y="3103"/>
                    <a:pt x="12809" y="5138"/>
                    <a:pt x="9507" y="5938"/>
                  </a:cubicBezTo>
                  <a:cubicBezTo>
                    <a:pt x="7274" y="6458"/>
                    <a:pt x="4818" y="6977"/>
                    <a:pt x="2486" y="6977"/>
                  </a:cubicBezTo>
                  <a:cubicBezTo>
                    <a:pt x="1823" y="6977"/>
                    <a:pt x="1169" y="6935"/>
                    <a:pt x="534" y="6839"/>
                  </a:cubicBezTo>
                  <a:cubicBezTo>
                    <a:pt x="300" y="7306"/>
                    <a:pt x="100" y="7706"/>
                    <a:pt x="0" y="8106"/>
                  </a:cubicBezTo>
                  <a:cubicBezTo>
                    <a:pt x="200" y="8307"/>
                    <a:pt x="367" y="8507"/>
                    <a:pt x="567" y="8674"/>
                  </a:cubicBezTo>
                  <a:cubicBezTo>
                    <a:pt x="2632" y="10337"/>
                    <a:pt x="5408" y="11091"/>
                    <a:pt x="8028" y="11091"/>
                  </a:cubicBezTo>
                  <a:cubicBezTo>
                    <a:pt x="8244" y="11091"/>
                    <a:pt x="8459" y="11085"/>
                    <a:pt x="8673" y="11075"/>
                  </a:cubicBezTo>
                  <a:cubicBezTo>
                    <a:pt x="12609" y="10842"/>
                    <a:pt x="15078" y="9441"/>
                    <a:pt x="17646" y="6472"/>
                  </a:cubicBezTo>
                  <a:cubicBezTo>
                    <a:pt x="19314" y="4504"/>
                    <a:pt x="20148" y="2436"/>
                    <a:pt x="20015"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91"/>
            <p:cNvSpPr/>
            <p:nvPr/>
          </p:nvSpPr>
          <p:spPr>
            <a:xfrm>
              <a:off x="8135517" y="3778036"/>
              <a:ext cx="23806" cy="20803"/>
            </a:xfrm>
            <a:custGeom>
              <a:avLst/>
              <a:gdLst/>
              <a:ahLst/>
              <a:cxnLst/>
              <a:rect l="l" t="t" r="r" b="b"/>
              <a:pathLst>
                <a:path w="1102" h="963" extrusionOk="0">
                  <a:moveTo>
                    <a:pt x="554" y="0"/>
                  </a:moveTo>
                  <a:cubicBezTo>
                    <a:pt x="398" y="0"/>
                    <a:pt x="250" y="81"/>
                    <a:pt x="167" y="226"/>
                  </a:cubicBezTo>
                  <a:cubicBezTo>
                    <a:pt x="0" y="460"/>
                    <a:pt x="67" y="760"/>
                    <a:pt x="301" y="893"/>
                  </a:cubicBezTo>
                  <a:cubicBezTo>
                    <a:pt x="383" y="941"/>
                    <a:pt x="475" y="963"/>
                    <a:pt x="564" y="963"/>
                  </a:cubicBezTo>
                  <a:cubicBezTo>
                    <a:pt x="726" y="963"/>
                    <a:pt x="882" y="889"/>
                    <a:pt x="968" y="760"/>
                  </a:cubicBezTo>
                  <a:cubicBezTo>
                    <a:pt x="1101" y="526"/>
                    <a:pt x="1035" y="226"/>
                    <a:pt x="834" y="93"/>
                  </a:cubicBezTo>
                  <a:cubicBezTo>
                    <a:pt x="746" y="30"/>
                    <a:pt x="649" y="0"/>
                    <a:pt x="554" y="0"/>
                  </a:cubicBezTo>
                  <a:close/>
                </a:path>
              </a:pathLst>
            </a:custGeom>
            <a:solidFill>
              <a:srgbClr val="847B77"/>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91"/>
            <p:cNvSpPr/>
            <p:nvPr/>
          </p:nvSpPr>
          <p:spPr>
            <a:xfrm>
              <a:off x="8184511" y="3779289"/>
              <a:ext cx="23806" cy="20782"/>
            </a:xfrm>
            <a:custGeom>
              <a:avLst/>
              <a:gdLst/>
              <a:ahLst/>
              <a:cxnLst/>
              <a:rect l="l" t="t" r="r" b="b"/>
              <a:pathLst>
                <a:path w="1102" h="962" extrusionOk="0">
                  <a:moveTo>
                    <a:pt x="580" y="0"/>
                  </a:moveTo>
                  <a:cubicBezTo>
                    <a:pt x="415" y="0"/>
                    <a:pt x="255" y="81"/>
                    <a:pt x="168" y="235"/>
                  </a:cubicBezTo>
                  <a:cubicBezTo>
                    <a:pt x="1" y="435"/>
                    <a:pt x="67" y="735"/>
                    <a:pt x="301" y="869"/>
                  </a:cubicBezTo>
                  <a:cubicBezTo>
                    <a:pt x="389" y="932"/>
                    <a:pt x="487" y="961"/>
                    <a:pt x="581" y="961"/>
                  </a:cubicBezTo>
                  <a:cubicBezTo>
                    <a:pt x="737" y="961"/>
                    <a:pt x="885" y="881"/>
                    <a:pt x="968" y="735"/>
                  </a:cubicBezTo>
                  <a:cubicBezTo>
                    <a:pt x="1102" y="502"/>
                    <a:pt x="1035" y="202"/>
                    <a:pt x="835" y="68"/>
                  </a:cubicBezTo>
                  <a:cubicBezTo>
                    <a:pt x="755" y="22"/>
                    <a:pt x="667" y="0"/>
                    <a:pt x="580" y="0"/>
                  </a:cubicBez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91"/>
            <p:cNvSpPr/>
            <p:nvPr/>
          </p:nvSpPr>
          <p:spPr>
            <a:xfrm>
              <a:off x="8232793" y="3773694"/>
              <a:ext cx="23093" cy="20825"/>
            </a:xfrm>
            <a:custGeom>
              <a:avLst/>
              <a:gdLst/>
              <a:ahLst/>
              <a:cxnLst/>
              <a:rect l="l" t="t" r="r" b="b"/>
              <a:pathLst>
                <a:path w="1069" h="964" extrusionOk="0">
                  <a:moveTo>
                    <a:pt x="521" y="1"/>
                  </a:moveTo>
                  <a:cubicBezTo>
                    <a:pt x="365" y="1"/>
                    <a:pt x="217" y="82"/>
                    <a:pt x="134" y="227"/>
                  </a:cubicBezTo>
                  <a:cubicBezTo>
                    <a:pt x="1" y="461"/>
                    <a:pt x="67" y="761"/>
                    <a:pt x="268" y="894"/>
                  </a:cubicBezTo>
                  <a:cubicBezTo>
                    <a:pt x="350" y="941"/>
                    <a:pt x="441" y="964"/>
                    <a:pt x="530" y="964"/>
                  </a:cubicBezTo>
                  <a:cubicBezTo>
                    <a:pt x="693" y="964"/>
                    <a:pt x="849" y="890"/>
                    <a:pt x="935" y="761"/>
                  </a:cubicBezTo>
                  <a:cubicBezTo>
                    <a:pt x="1068" y="527"/>
                    <a:pt x="1001" y="227"/>
                    <a:pt x="801" y="94"/>
                  </a:cubicBezTo>
                  <a:cubicBezTo>
                    <a:pt x="713" y="31"/>
                    <a:pt x="615" y="1"/>
                    <a:pt x="521" y="1"/>
                  </a:cubicBez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91"/>
            <p:cNvSpPr/>
            <p:nvPr/>
          </p:nvSpPr>
          <p:spPr>
            <a:xfrm>
              <a:off x="8286842" y="3761964"/>
              <a:ext cx="23806" cy="20803"/>
            </a:xfrm>
            <a:custGeom>
              <a:avLst/>
              <a:gdLst/>
              <a:ahLst/>
              <a:cxnLst/>
              <a:rect l="l" t="t" r="r" b="b"/>
              <a:pathLst>
                <a:path w="1102" h="963" extrusionOk="0">
                  <a:moveTo>
                    <a:pt x="538" y="0"/>
                  </a:moveTo>
                  <a:cubicBezTo>
                    <a:pt x="376" y="0"/>
                    <a:pt x="220" y="74"/>
                    <a:pt x="134" y="203"/>
                  </a:cubicBezTo>
                  <a:cubicBezTo>
                    <a:pt x="0" y="436"/>
                    <a:pt x="67" y="737"/>
                    <a:pt x="267" y="870"/>
                  </a:cubicBezTo>
                  <a:cubicBezTo>
                    <a:pt x="356" y="933"/>
                    <a:pt x="453" y="963"/>
                    <a:pt x="548" y="963"/>
                  </a:cubicBezTo>
                  <a:cubicBezTo>
                    <a:pt x="704" y="963"/>
                    <a:pt x="851" y="882"/>
                    <a:pt x="934" y="737"/>
                  </a:cubicBezTo>
                  <a:cubicBezTo>
                    <a:pt x="1101" y="503"/>
                    <a:pt x="1035" y="203"/>
                    <a:pt x="801" y="69"/>
                  </a:cubicBezTo>
                  <a:cubicBezTo>
                    <a:pt x="718" y="22"/>
                    <a:pt x="627" y="0"/>
                    <a:pt x="538" y="0"/>
                  </a:cubicBez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91"/>
            <p:cNvSpPr/>
            <p:nvPr/>
          </p:nvSpPr>
          <p:spPr>
            <a:xfrm>
              <a:off x="8333676" y="3751184"/>
              <a:ext cx="23806" cy="20976"/>
            </a:xfrm>
            <a:custGeom>
              <a:avLst/>
              <a:gdLst/>
              <a:ahLst/>
              <a:cxnLst/>
              <a:rect l="l" t="t" r="r" b="b"/>
              <a:pathLst>
                <a:path w="1102" h="971" extrusionOk="0">
                  <a:moveTo>
                    <a:pt x="571" y="0"/>
                  </a:moveTo>
                  <a:cubicBezTo>
                    <a:pt x="415" y="0"/>
                    <a:pt x="255" y="82"/>
                    <a:pt x="167" y="235"/>
                  </a:cubicBezTo>
                  <a:cubicBezTo>
                    <a:pt x="1" y="435"/>
                    <a:pt x="67" y="735"/>
                    <a:pt x="301" y="902"/>
                  </a:cubicBezTo>
                  <a:cubicBezTo>
                    <a:pt x="381" y="948"/>
                    <a:pt x="469" y="970"/>
                    <a:pt x="555" y="970"/>
                  </a:cubicBezTo>
                  <a:cubicBezTo>
                    <a:pt x="721" y="970"/>
                    <a:pt x="880" y="889"/>
                    <a:pt x="968" y="735"/>
                  </a:cubicBezTo>
                  <a:cubicBezTo>
                    <a:pt x="1101" y="502"/>
                    <a:pt x="1035" y="202"/>
                    <a:pt x="801" y="68"/>
                  </a:cubicBezTo>
                  <a:cubicBezTo>
                    <a:pt x="733" y="22"/>
                    <a:pt x="652" y="0"/>
                    <a:pt x="571" y="0"/>
                  </a:cubicBez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91"/>
            <p:cNvSpPr/>
            <p:nvPr/>
          </p:nvSpPr>
          <p:spPr>
            <a:xfrm>
              <a:off x="8377637" y="3730964"/>
              <a:ext cx="23806" cy="20501"/>
            </a:xfrm>
            <a:custGeom>
              <a:avLst/>
              <a:gdLst/>
              <a:ahLst/>
              <a:cxnLst/>
              <a:rect l="l" t="t" r="r" b="b"/>
              <a:pathLst>
                <a:path w="1102" h="949" extrusionOk="0">
                  <a:moveTo>
                    <a:pt x="563" y="1"/>
                  </a:moveTo>
                  <a:cubicBezTo>
                    <a:pt x="409" y="1"/>
                    <a:pt x="253" y="74"/>
                    <a:pt x="167" y="204"/>
                  </a:cubicBezTo>
                  <a:cubicBezTo>
                    <a:pt x="0" y="437"/>
                    <a:pt x="67" y="737"/>
                    <a:pt x="301" y="871"/>
                  </a:cubicBezTo>
                  <a:cubicBezTo>
                    <a:pt x="391" y="922"/>
                    <a:pt x="490" y="949"/>
                    <a:pt x="587" y="949"/>
                  </a:cubicBezTo>
                  <a:cubicBezTo>
                    <a:pt x="741" y="949"/>
                    <a:pt x="886" y="881"/>
                    <a:pt x="968" y="737"/>
                  </a:cubicBezTo>
                  <a:cubicBezTo>
                    <a:pt x="1101" y="504"/>
                    <a:pt x="1035" y="204"/>
                    <a:pt x="801" y="70"/>
                  </a:cubicBezTo>
                  <a:cubicBezTo>
                    <a:pt x="730" y="23"/>
                    <a:pt x="647" y="1"/>
                    <a:pt x="563" y="1"/>
                  </a:cubicBez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91"/>
            <p:cNvSpPr/>
            <p:nvPr/>
          </p:nvSpPr>
          <p:spPr>
            <a:xfrm>
              <a:off x="8430239" y="3702903"/>
              <a:ext cx="23806" cy="20976"/>
            </a:xfrm>
            <a:custGeom>
              <a:avLst/>
              <a:gdLst/>
              <a:ahLst/>
              <a:cxnLst/>
              <a:rect l="l" t="t" r="r" b="b"/>
              <a:pathLst>
                <a:path w="1102" h="971" extrusionOk="0">
                  <a:moveTo>
                    <a:pt x="580" y="0"/>
                  </a:moveTo>
                  <a:cubicBezTo>
                    <a:pt x="415" y="0"/>
                    <a:pt x="255" y="82"/>
                    <a:pt x="167" y="235"/>
                  </a:cubicBezTo>
                  <a:cubicBezTo>
                    <a:pt x="1" y="435"/>
                    <a:pt x="67" y="735"/>
                    <a:pt x="301" y="902"/>
                  </a:cubicBezTo>
                  <a:cubicBezTo>
                    <a:pt x="381" y="948"/>
                    <a:pt x="469" y="970"/>
                    <a:pt x="555" y="970"/>
                  </a:cubicBezTo>
                  <a:cubicBezTo>
                    <a:pt x="721" y="970"/>
                    <a:pt x="880" y="889"/>
                    <a:pt x="968" y="735"/>
                  </a:cubicBezTo>
                  <a:cubicBezTo>
                    <a:pt x="1101" y="502"/>
                    <a:pt x="1035" y="202"/>
                    <a:pt x="834" y="68"/>
                  </a:cubicBezTo>
                  <a:cubicBezTo>
                    <a:pt x="754" y="22"/>
                    <a:pt x="666" y="0"/>
                    <a:pt x="580" y="0"/>
                  </a:cubicBez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91"/>
            <p:cNvSpPr/>
            <p:nvPr/>
          </p:nvSpPr>
          <p:spPr>
            <a:xfrm>
              <a:off x="8486449" y="3663457"/>
              <a:ext cx="23806" cy="20803"/>
            </a:xfrm>
            <a:custGeom>
              <a:avLst/>
              <a:gdLst/>
              <a:ahLst/>
              <a:cxnLst/>
              <a:rect l="l" t="t" r="r" b="b"/>
              <a:pathLst>
                <a:path w="1102" h="963" extrusionOk="0">
                  <a:moveTo>
                    <a:pt x="544" y="0"/>
                  </a:moveTo>
                  <a:cubicBezTo>
                    <a:pt x="393" y="0"/>
                    <a:pt x="238" y="81"/>
                    <a:pt x="134" y="226"/>
                  </a:cubicBezTo>
                  <a:cubicBezTo>
                    <a:pt x="0" y="460"/>
                    <a:pt x="67" y="760"/>
                    <a:pt x="301" y="893"/>
                  </a:cubicBezTo>
                  <a:cubicBezTo>
                    <a:pt x="383" y="941"/>
                    <a:pt x="470" y="963"/>
                    <a:pt x="555" y="963"/>
                  </a:cubicBezTo>
                  <a:cubicBezTo>
                    <a:pt x="711" y="963"/>
                    <a:pt x="860" y="889"/>
                    <a:pt x="968" y="760"/>
                  </a:cubicBezTo>
                  <a:cubicBezTo>
                    <a:pt x="1101" y="527"/>
                    <a:pt x="1035" y="226"/>
                    <a:pt x="801" y="93"/>
                  </a:cubicBezTo>
                  <a:cubicBezTo>
                    <a:pt x="725" y="30"/>
                    <a:pt x="636" y="0"/>
                    <a:pt x="544" y="0"/>
                  </a:cubicBez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91"/>
            <p:cNvSpPr/>
            <p:nvPr/>
          </p:nvSpPr>
          <p:spPr>
            <a:xfrm>
              <a:off x="8105964" y="3323217"/>
              <a:ext cx="344473" cy="471971"/>
            </a:xfrm>
            <a:custGeom>
              <a:avLst/>
              <a:gdLst/>
              <a:ahLst/>
              <a:cxnLst/>
              <a:rect l="l" t="t" r="r" b="b"/>
              <a:pathLst>
                <a:path w="15946" h="21848" extrusionOk="0">
                  <a:moveTo>
                    <a:pt x="12504" y="0"/>
                  </a:moveTo>
                  <a:cubicBezTo>
                    <a:pt x="12080" y="0"/>
                    <a:pt x="11655" y="36"/>
                    <a:pt x="11276" y="65"/>
                  </a:cubicBezTo>
                  <a:cubicBezTo>
                    <a:pt x="9241" y="198"/>
                    <a:pt x="8073" y="1733"/>
                    <a:pt x="6739" y="3167"/>
                  </a:cubicBezTo>
                  <a:cubicBezTo>
                    <a:pt x="4771" y="5302"/>
                    <a:pt x="3670" y="7437"/>
                    <a:pt x="2636" y="10172"/>
                  </a:cubicBezTo>
                  <a:cubicBezTo>
                    <a:pt x="1469" y="13241"/>
                    <a:pt x="1" y="16744"/>
                    <a:pt x="168" y="20113"/>
                  </a:cubicBezTo>
                  <a:cubicBezTo>
                    <a:pt x="101" y="21280"/>
                    <a:pt x="201" y="21580"/>
                    <a:pt x="334" y="21814"/>
                  </a:cubicBezTo>
                  <a:cubicBezTo>
                    <a:pt x="499" y="21836"/>
                    <a:pt x="667" y="21847"/>
                    <a:pt x="837" y="21847"/>
                  </a:cubicBezTo>
                  <a:cubicBezTo>
                    <a:pt x="6223" y="21847"/>
                    <a:pt x="14296" y="10931"/>
                    <a:pt x="14878" y="9605"/>
                  </a:cubicBezTo>
                  <a:cubicBezTo>
                    <a:pt x="15479" y="8271"/>
                    <a:pt x="15745" y="6603"/>
                    <a:pt x="15845" y="5169"/>
                  </a:cubicBezTo>
                  <a:cubicBezTo>
                    <a:pt x="15946" y="3501"/>
                    <a:pt x="15812" y="1032"/>
                    <a:pt x="14044" y="265"/>
                  </a:cubicBezTo>
                  <a:cubicBezTo>
                    <a:pt x="13594" y="59"/>
                    <a:pt x="13049" y="0"/>
                    <a:pt x="12504" y="0"/>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91"/>
            <p:cNvSpPr/>
            <p:nvPr/>
          </p:nvSpPr>
          <p:spPr>
            <a:xfrm>
              <a:off x="8002920" y="3235187"/>
              <a:ext cx="238535" cy="552786"/>
            </a:xfrm>
            <a:custGeom>
              <a:avLst/>
              <a:gdLst/>
              <a:ahLst/>
              <a:cxnLst/>
              <a:rect l="l" t="t" r="r" b="b"/>
              <a:pathLst>
                <a:path w="11042" h="25589" extrusionOk="0">
                  <a:moveTo>
                    <a:pt x="5331" y="0"/>
                  </a:moveTo>
                  <a:cubicBezTo>
                    <a:pt x="5192" y="0"/>
                    <a:pt x="5049" y="12"/>
                    <a:pt x="4904" y="37"/>
                  </a:cubicBezTo>
                  <a:cubicBezTo>
                    <a:pt x="4070" y="204"/>
                    <a:pt x="3203" y="904"/>
                    <a:pt x="2536" y="1405"/>
                  </a:cubicBezTo>
                  <a:cubicBezTo>
                    <a:pt x="901" y="2672"/>
                    <a:pt x="768" y="4607"/>
                    <a:pt x="468" y="6508"/>
                  </a:cubicBezTo>
                  <a:cubicBezTo>
                    <a:pt x="1" y="9377"/>
                    <a:pt x="301" y="11779"/>
                    <a:pt x="935" y="14614"/>
                  </a:cubicBezTo>
                  <a:cubicBezTo>
                    <a:pt x="1669" y="17850"/>
                    <a:pt x="2402" y="21552"/>
                    <a:pt x="4371" y="24254"/>
                  </a:cubicBezTo>
                  <a:cubicBezTo>
                    <a:pt x="4971" y="25255"/>
                    <a:pt x="5238" y="25455"/>
                    <a:pt x="5471" y="25589"/>
                  </a:cubicBezTo>
                  <a:cubicBezTo>
                    <a:pt x="10375" y="23220"/>
                    <a:pt x="11042" y="8810"/>
                    <a:pt x="10808" y="7342"/>
                  </a:cubicBezTo>
                  <a:cubicBezTo>
                    <a:pt x="10542" y="5941"/>
                    <a:pt x="9874" y="4373"/>
                    <a:pt x="9141" y="3139"/>
                  </a:cubicBezTo>
                  <a:cubicBezTo>
                    <a:pt x="8369" y="1812"/>
                    <a:pt x="7055" y="0"/>
                    <a:pt x="5331" y="0"/>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91"/>
            <p:cNvSpPr/>
            <p:nvPr/>
          </p:nvSpPr>
          <p:spPr>
            <a:xfrm>
              <a:off x="7931762" y="3692296"/>
              <a:ext cx="257826" cy="188503"/>
            </a:xfrm>
            <a:custGeom>
              <a:avLst/>
              <a:gdLst/>
              <a:ahLst/>
              <a:cxnLst/>
              <a:rect l="l" t="t" r="r" b="b"/>
              <a:pathLst>
                <a:path w="11935" h="8726" extrusionOk="0">
                  <a:moveTo>
                    <a:pt x="4735" y="0"/>
                  </a:moveTo>
                  <a:cubicBezTo>
                    <a:pt x="4145" y="0"/>
                    <a:pt x="3576" y="120"/>
                    <a:pt x="3061" y="392"/>
                  </a:cubicBezTo>
                  <a:cubicBezTo>
                    <a:pt x="2972" y="382"/>
                    <a:pt x="2885" y="377"/>
                    <a:pt x="2800" y="377"/>
                  </a:cubicBezTo>
                  <a:cubicBezTo>
                    <a:pt x="760" y="377"/>
                    <a:pt x="0" y="3376"/>
                    <a:pt x="993" y="5329"/>
                  </a:cubicBezTo>
                  <a:cubicBezTo>
                    <a:pt x="2057" y="7431"/>
                    <a:pt x="5100" y="8726"/>
                    <a:pt x="7639" y="8726"/>
                  </a:cubicBezTo>
                  <a:cubicBezTo>
                    <a:pt x="8364" y="8726"/>
                    <a:pt x="9048" y="8620"/>
                    <a:pt x="9633" y="8398"/>
                  </a:cubicBezTo>
                  <a:cubicBezTo>
                    <a:pt x="11934" y="7531"/>
                    <a:pt x="11300" y="4395"/>
                    <a:pt x="10100" y="2861"/>
                  </a:cubicBezTo>
                  <a:cubicBezTo>
                    <a:pt x="8991" y="1391"/>
                    <a:pt x="6745" y="0"/>
                    <a:pt x="4735"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91"/>
            <p:cNvSpPr/>
            <p:nvPr/>
          </p:nvSpPr>
          <p:spPr>
            <a:xfrm>
              <a:off x="7780976" y="3582577"/>
              <a:ext cx="291158" cy="451838"/>
            </a:xfrm>
            <a:custGeom>
              <a:avLst/>
              <a:gdLst/>
              <a:ahLst/>
              <a:cxnLst/>
              <a:rect l="l" t="t" r="r" b="b"/>
              <a:pathLst>
                <a:path w="13478" h="20916" extrusionOk="0">
                  <a:moveTo>
                    <a:pt x="6045" y="1"/>
                  </a:moveTo>
                  <a:cubicBezTo>
                    <a:pt x="3759" y="1"/>
                    <a:pt x="2096" y="1259"/>
                    <a:pt x="1235" y="3503"/>
                  </a:cubicBezTo>
                  <a:cubicBezTo>
                    <a:pt x="134" y="6372"/>
                    <a:pt x="935" y="8507"/>
                    <a:pt x="3603" y="9608"/>
                  </a:cubicBezTo>
                  <a:cubicBezTo>
                    <a:pt x="3403" y="12376"/>
                    <a:pt x="401" y="18181"/>
                    <a:pt x="1" y="20916"/>
                  </a:cubicBezTo>
                  <a:cubicBezTo>
                    <a:pt x="1502" y="18881"/>
                    <a:pt x="7106" y="10608"/>
                    <a:pt x="7506" y="10375"/>
                  </a:cubicBezTo>
                  <a:cubicBezTo>
                    <a:pt x="7686" y="10265"/>
                    <a:pt x="7914" y="10233"/>
                    <a:pt x="8163" y="10233"/>
                  </a:cubicBezTo>
                  <a:cubicBezTo>
                    <a:pt x="8514" y="10233"/>
                    <a:pt x="8907" y="10296"/>
                    <a:pt x="9272" y="10296"/>
                  </a:cubicBezTo>
                  <a:cubicBezTo>
                    <a:pt x="9515" y="10296"/>
                    <a:pt x="9745" y="10268"/>
                    <a:pt x="9941" y="10175"/>
                  </a:cubicBezTo>
                  <a:cubicBezTo>
                    <a:pt x="12877" y="8740"/>
                    <a:pt x="13477" y="2569"/>
                    <a:pt x="9674" y="868"/>
                  </a:cubicBezTo>
                  <a:cubicBezTo>
                    <a:pt x="8338" y="280"/>
                    <a:pt x="7122" y="1"/>
                    <a:pt x="6045" y="1"/>
                  </a:cubicBez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91"/>
            <p:cNvSpPr/>
            <p:nvPr/>
          </p:nvSpPr>
          <p:spPr>
            <a:xfrm>
              <a:off x="7726927" y="3511202"/>
              <a:ext cx="162170" cy="141604"/>
            </a:xfrm>
            <a:custGeom>
              <a:avLst/>
              <a:gdLst/>
              <a:ahLst/>
              <a:cxnLst/>
              <a:rect l="l" t="t" r="r" b="b"/>
              <a:pathLst>
                <a:path w="7507" h="6555" extrusionOk="0">
                  <a:moveTo>
                    <a:pt x="2329" y="0"/>
                  </a:moveTo>
                  <a:cubicBezTo>
                    <a:pt x="2052" y="0"/>
                    <a:pt x="1775" y="32"/>
                    <a:pt x="1502" y="103"/>
                  </a:cubicBezTo>
                  <a:cubicBezTo>
                    <a:pt x="1068" y="203"/>
                    <a:pt x="201" y="436"/>
                    <a:pt x="1" y="870"/>
                  </a:cubicBezTo>
                  <a:cubicBezTo>
                    <a:pt x="531" y="438"/>
                    <a:pt x="1180" y="253"/>
                    <a:pt x="1849" y="253"/>
                  </a:cubicBezTo>
                  <a:cubicBezTo>
                    <a:pt x="2991" y="253"/>
                    <a:pt x="4193" y="792"/>
                    <a:pt x="4971" y="1570"/>
                  </a:cubicBezTo>
                  <a:cubicBezTo>
                    <a:pt x="5805" y="2404"/>
                    <a:pt x="6172" y="3738"/>
                    <a:pt x="6339" y="4906"/>
                  </a:cubicBezTo>
                  <a:cubicBezTo>
                    <a:pt x="6485" y="5756"/>
                    <a:pt x="6374" y="6555"/>
                    <a:pt x="7138" y="6555"/>
                  </a:cubicBezTo>
                  <a:cubicBezTo>
                    <a:pt x="7243" y="6555"/>
                    <a:pt x="7365" y="6539"/>
                    <a:pt x="7506" y="6507"/>
                  </a:cubicBezTo>
                  <a:cubicBezTo>
                    <a:pt x="7506" y="4239"/>
                    <a:pt x="6973" y="1971"/>
                    <a:pt x="4938" y="803"/>
                  </a:cubicBezTo>
                  <a:cubicBezTo>
                    <a:pt x="4146" y="343"/>
                    <a:pt x="3236" y="0"/>
                    <a:pt x="2329"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91"/>
            <p:cNvSpPr/>
            <p:nvPr/>
          </p:nvSpPr>
          <p:spPr>
            <a:xfrm>
              <a:off x="7945998" y="3532718"/>
              <a:ext cx="162883" cy="141496"/>
            </a:xfrm>
            <a:custGeom>
              <a:avLst/>
              <a:gdLst/>
              <a:ahLst/>
              <a:cxnLst/>
              <a:rect l="l" t="t" r="r" b="b"/>
              <a:pathLst>
                <a:path w="7540" h="6550" extrusionOk="0">
                  <a:moveTo>
                    <a:pt x="5160" y="0"/>
                  </a:moveTo>
                  <a:cubicBezTo>
                    <a:pt x="4260" y="0"/>
                    <a:pt x="3384" y="321"/>
                    <a:pt x="2602" y="774"/>
                  </a:cubicBezTo>
                  <a:cubicBezTo>
                    <a:pt x="568" y="1975"/>
                    <a:pt x="34" y="4244"/>
                    <a:pt x="1" y="6512"/>
                  </a:cubicBezTo>
                  <a:cubicBezTo>
                    <a:pt x="131" y="6537"/>
                    <a:pt x="245" y="6549"/>
                    <a:pt x="345" y="6549"/>
                  </a:cubicBezTo>
                  <a:cubicBezTo>
                    <a:pt x="1169" y="6549"/>
                    <a:pt x="1049" y="5740"/>
                    <a:pt x="1168" y="4877"/>
                  </a:cubicBezTo>
                  <a:cubicBezTo>
                    <a:pt x="1368" y="3710"/>
                    <a:pt x="1735" y="2409"/>
                    <a:pt x="2569" y="1575"/>
                  </a:cubicBezTo>
                  <a:cubicBezTo>
                    <a:pt x="3326" y="797"/>
                    <a:pt x="4521" y="258"/>
                    <a:pt x="5668" y="258"/>
                  </a:cubicBezTo>
                  <a:cubicBezTo>
                    <a:pt x="6340" y="258"/>
                    <a:pt x="6997" y="443"/>
                    <a:pt x="7539" y="874"/>
                  </a:cubicBezTo>
                  <a:cubicBezTo>
                    <a:pt x="7306" y="441"/>
                    <a:pt x="6438" y="207"/>
                    <a:pt x="6038" y="107"/>
                  </a:cubicBezTo>
                  <a:cubicBezTo>
                    <a:pt x="5745" y="34"/>
                    <a:pt x="5451" y="0"/>
                    <a:pt x="5160"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91"/>
            <p:cNvSpPr/>
            <p:nvPr/>
          </p:nvSpPr>
          <p:spPr>
            <a:xfrm>
              <a:off x="7841507" y="3808863"/>
              <a:ext cx="188827" cy="404269"/>
            </a:xfrm>
            <a:custGeom>
              <a:avLst/>
              <a:gdLst/>
              <a:ahLst/>
              <a:cxnLst/>
              <a:rect l="l" t="t" r="r" b="b"/>
              <a:pathLst>
                <a:path w="8741" h="18714" extrusionOk="0">
                  <a:moveTo>
                    <a:pt x="7439" y="0"/>
                  </a:moveTo>
                  <a:lnTo>
                    <a:pt x="7439" y="0"/>
                  </a:lnTo>
                  <a:cubicBezTo>
                    <a:pt x="5938" y="701"/>
                    <a:pt x="4871" y="1401"/>
                    <a:pt x="3870" y="2235"/>
                  </a:cubicBezTo>
                  <a:cubicBezTo>
                    <a:pt x="3236" y="2769"/>
                    <a:pt x="1902" y="3102"/>
                    <a:pt x="1602" y="3936"/>
                  </a:cubicBezTo>
                  <a:cubicBezTo>
                    <a:pt x="1035" y="5337"/>
                    <a:pt x="1302" y="7872"/>
                    <a:pt x="1202" y="9440"/>
                  </a:cubicBezTo>
                  <a:cubicBezTo>
                    <a:pt x="1068" y="11642"/>
                    <a:pt x="1302" y="14143"/>
                    <a:pt x="1035" y="16378"/>
                  </a:cubicBezTo>
                  <a:cubicBezTo>
                    <a:pt x="935" y="17346"/>
                    <a:pt x="534" y="18080"/>
                    <a:pt x="1" y="18713"/>
                  </a:cubicBezTo>
                  <a:cubicBezTo>
                    <a:pt x="668" y="18046"/>
                    <a:pt x="1235" y="17546"/>
                    <a:pt x="1435" y="16512"/>
                  </a:cubicBezTo>
                  <a:cubicBezTo>
                    <a:pt x="2002" y="13743"/>
                    <a:pt x="2002" y="10307"/>
                    <a:pt x="2002" y="7405"/>
                  </a:cubicBezTo>
                  <a:cubicBezTo>
                    <a:pt x="2002" y="6438"/>
                    <a:pt x="1835" y="5404"/>
                    <a:pt x="2236" y="4637"/>
                  </a:cubicBezTo>
                  <a:cubicBezTo>
                    <a:pt x="2869" y="3369"/>
                    <a:pt x="4237" y="2869"/>
                    <a:pt x="5204" y="2502"/>
                  </a:cubicBezTo>
                  <a:cubicBezTo>
                    <a:pt x="5772" y="2302"/>
                    <a:pt x="8740" y="1735"/>
                    <a:pt x="7439"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91"/>
            <p:cNvSpPr/>
            <p:nvPr/>
          </p:nvSpPr>
          <p:spPr>
            <a:xfrm>
              <a:off x="8028865" y="3831913"/>
              <a:ext cx="189540" cy="404269"/>
            </a:xfrm>
            <a:custGeom>
              <a:avLst/>
              <a:gdLst/>
              <a:ahLst/>
              <a:cxnLst/>
              <a:rect l="l" t="t" r="r" b="b"/>
              <a:pathLst>
                <a:path w="8774" h="18714" extrusionOk="0">
                  <a:moveTo>
                    <a:pt x="1335" y="0"/>
                  </a:moveTo>
                  <a:lnTo>
                    <a:pt x="1335" y="0"/>
                  </a:lnTo>
                  <a:cubicBezTo>
                    <a:pt x="1" y="1735"/>
                    <a:pt x="3003" y="2302"/>
                    <a:pt x="3536" y="2502"/>
                  </a:cubicBezTo>
                  <a:cubicBezTo>
                    <a:pt x="4504" y="2869"/>
                    <a:pt x="5905" y="3370"/>
                    <a:pt x="6539" y="4637"/>
                  </a:cubicBezTo>
                  <a:cubicBezTo>
                    <a:pt x="6906" y="5438"/>
                    <a:pt x="6772" y="6438"/>
                    <a:pt x="6772" y="7439"/>
                  </a:cubicBezTo>
                  <a:cubicBezTo>
                    <a:pt x="6772" y="10308"/>
                    <a:pt x="6739" y="13744"/>
                    <a:pt x="7306" y="16512"/>
                  </a:cubicBezTo>
                  <a:cubicBezTo>
                    <a:pt x="7539" y="17546"/>
                    <a:pt x="8073" y="18047"/>
                    <a:pt x="8774" y="18714"/>
                  </a:cubicBezTo>
                  <a:cubicBezTo>
                    <a:pt x="8206" y="18080"/>
                    <a:pt x="7840" y="17346"/>
                    <a:pt x="7706" y="16379"/>
                  </a:cubicBezTo>
                  <a:cubicBezTo>
                    <a:pt x="7473" y="14144"/>
                    <a:pt x="7673" y="11675"/>
                    <a:pt x="7539" y="9441"/>
                  </a:cubicBezTo>
                  <a:cubicBezTo>
                    <a:pt x="7473" y="7873"/>
                    <a:pt x="7706" y="5338"/>
                    <a:pt x="7172" y="3937"/>
                  </a:cubicBezTo>
                  <a:cubicBezTo>
                    <a:pt x="6839" y="3103"/>
                    <a:pt x="5505" y="2802"/>
                    <a:pt x="4871" y="2235"/>
                  </a:cubicBezTo>
                  <a:cubicBezTo>
                    <a:pt x="3870" y="1401"/>
                    <a:pt x="2836" y="701"/>
                    <a:pt x="1335"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91"/>
            <p:cNvSpPr/>
            <p:nvPr/>
          </p:nvSpPr>
          <p:spPr>
            <a:xfrm>
              <a:off x="8130462" y="3823985"/>
              <a:ext cx="229181" cy="358882"/>
            </a:xfrm>
            <a:custGeom>
              <a:avLst/>
              <a:gdLst/>
              <a:ahLst/>
              <a:cxnLst/>
              <a:rect l="l" t="t" r="r" b="b"/>
              <a:pathLst>
                <a:path w="10609" h="16613" extrusionOk="0">
                  <a:moveTo>
                    <a:pt x="1068" y="1"/>
                  </a:moveTo>
                  <a:cubicBezTo>
                    <a:pt x="1" y="2035"/>
                    <a:pt x="3003" y="1869"/>
                    <a:pt x="3537" y="1935"/>
                  </a:cubicBezTo>
                  <a:cubicBezTo>
                    <a:pt x="4538" y="2035"/>
                    <a:pt x="5972" y="2202"/>
                    <a:pt x="6739" y="3303"/>
                  </a:cubicBezTo>
                  <a:cubicBezTo>
                    <a:pt x="7206" y="3970"/>
                    <a:pt x="7206" y="5004"/>
                    <a:pt x="7306" y="5971"/>
                  </a:cubicBezTo>
                  <a:cubicBezTo>
                    <a:pt x="7640" y="8807"/>
                    <a:pt x="8040" y="12209"/>
                    <a:pt x="8907" y="14778"/>
                  </a:cubicBezTo>
                  <a:cubicBezTo>
                    <a:pt x="9241" y="15745"/>
                    <a:pt x="9841" y="16112"/>
                    <a:pt x="10609" y="16612"/>
                  </a:cubicBezTo>
                  <a:cubicBezTo>
                    <a:pt x="9975" y="16112"/>
                    <a:pt x="9508" y="15512"/>
                    <a:pt x="9308" y="14544"/>
                  </a:cubicBezTo>
                  <a:cubicBezTo>
                    <a:pt x="8774" y="12443"/>
                    <a:pt x="8707" y="9941"/>
                    <a:pt x="8307" y="7773"/>
                  </a:cubicBezTo>
                  <a:cubicBezTo>
                    <a:pt x="8040" y="6238"/>
                    <a:pt x="7973" y="3670"/>
                    <a:pt x="7306" y="2436"/>
                  </a:cubicBezTo>
                  <a:cubicBezTo>
                    <a:pt x="6873" y="1702"/>
                    <a:pt x="5538" y="1702"/>
                    <a:pt x="4838" y="1335"/>
                  </a:cubicBezTo>
                  <a:cubicBezTo>
                    <a:pt x="3770" y="768"/>
                    <a:pt x="2636" y="334"/>
                    <a:pt x="1068"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61" name="Google Shape;3261;p91"/>
            <p:cNvGrpSpPr/>
            <p:nvPr/>
          </p:nvGrpSpPr>
          <p:grpSpPr>
            <a:xfrm>
              <a:off x="7778976" y="3640688"/>
              <a:ext cx="257263" cy="157553"/>
              <a:chOff x="7602974" y="2610113"/>
              <a:chExt cx="290989" cy="178207"/>
            </a:xfrm>
          </p:grpSpPr>
          <p:sp>
            <p:nvSpPr>
              <p:cNvPr id="3262" name="Google Shape;3262;p91"/>
              <p:cNvSpPr/>
              <p:nvPr/>
            </p:nvSpPr>
            <p:spPr>
              <a:xfrm>
                <a:off x="7602974" y="2610113"/>
                <a:ext cx="113463" cy="113483"/>
              </a:xfrm>
              <a:custGeom>
                <a:avLst/>
                <a:gdLst/>
                <a:ahLst/>
                <a:cxnLst/>
                <a:rect l="l" t="t" r="r" b="b"/>
                <a:pathLst>
                  <a:path w="5671" h="5672" extrusionOk="0">
                    <a:moveTo>
                      <a:pt x="2836" y="1"/>
                    </a:moveTo>
                    <a:cubicBezTo>
                      <a:pt x="1268" y="1"/>
                      <a:pt x="0" y="1302"/>
                      <a:pt x="0" y="2836"/>
                    </a:cubicBezTo>
                    <a:cubicBezTo>
                      <a:pt x="0" y="4404"/>
                      <a:pt x="1268" y="5671"/>
                      <a:pt x="2836" y="5671"/>
                    </a:cubicBezTo>
                    <a:cubicBezTo>
                      <a:pt x="4403" y="5671"/>
                      <a:pt x="5671" y="4404"/>
                      <a:pt x="5671" y="2836"/>
                    </a:cubicBezTo>
                    <a:cubicBezTo>
                      <a:pt x="5671" y="1302"/>
                      <a:pt x="4403" y="1"/>
                      <a:pt x="2836"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91"/>
              <p:cNvSpPr/>
              <p:nvPr/>
            </p:nvSpPr>
            <p:spPr>
              <a:xfrm>
                <a:off x="7780500" y="2674857"/>
                <a:ext cx="113463" cy="113463"/>
              </a:xfrm>
              <a:custGeom>
                <a:avLst/>
                <a:gdLst/>
                <a:ahLst/>
                <a:cxnLst/>
                <a:rect l="l" t="t" r="r" b="b"/>
                <a:pathLst>
                  <a:path w="5671" h="5671" extrusionOk="0">
                    <a:moveTo>
                      <a:pt x="2836" y="0"/>
                    </a:moveTo>
                    <a:cubicBezTo>
                      <a:pt x="1268" y="0"/>
                      <a:pt x="0" y="1268"/>
                      <a:pt x="0" y="2836"/>
                    </a:cubicBezTo>
                    <a:cubicBezTo>
                      <a:pt x="0" y="4403"/>
                      <a:pt x="1268" y="5671"/>
                      <a:pt x="2836" y="5671"/>
                    </a:cubicBezTo>
                    <a:cubicBezTo>
                      <a:pt x="4403" y="5671"/>
                      <a:pt x="5671" y="4403"/>
                      <a:pt x="5671" y="2836"/>
                    </a:cubicBezTo>
                    <a:cubicBezTo>
                      <a:pt x="5671" y="1268"/>
                      <a:pt x="4403" y="0"/>
                      <a:pt x="2836"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267"/>
        <p:cNvGrpSpPr/>
        <p:nvPr/>
      </p:nvGrpSpPr>
      <p:grpSpPr>
        <a:xfrm>
          <a:off x="0" y="0"/>
          <a:ext cx="0" cy="0"/>
          <a:chOff x="0" y="0"/>
          <a:chExt cx="0" cy="0"/>
        </a:xfrm>
      </p:grpSpPr>
      <p:pic>
        <p:nvPicPr>
          <p:cNvPr id="3268" name="Google Shape;3268;p92"/>
          <p:cNvPicPr preferRelativeResize="0"/>
          <p:nvPr/>
        </p:nvPicPr>
        <p:blipFill rotWithShape="1">
          <a:blip r:embed="rId3">
            <a:alphaModFix/>
          </a:blip>
          <a:srcRect l="13576" t="6031" r="15304" b="18193"/>
          <a:stretch/>
        </p:blipFill>
        <p:spPr>
          <a:xfrm>
            <a:off x="3704025" y="663825"/>
            <a:ext cx="4239000" cy="4516650"/>
          </a:xfrm>
          <a:prstGeom prst="rect">
            <a:avLst/>
          </a:prstGeom>
          <a:noFill/>
          <a:ln>
            <a:noFill/>
          </a:ln>
        </p:spPr>
      </p:pic>
      <p:pic>
        <p:nvPicPr>
          <p:cNvPr id="3269" name="Google Shape;3269;p92"/>
          <p:cNvPicPr preferRelativeResize="0"/>
          <p:nvPr/>
        </p:nvPicPr>
        <p:blipFill rotWithShape="1">
          <a:blip r:embed="rId4">
            <a:alphaModFix/>
          </a:blip>
          <a:srcRect t="15973" r="16957"/>
          <a:stretch/>
        </p:blipFill>
        <p:spPr>
          <a:xfrm>
            <a:off x="3573175" y="685800"/>
            <a:ext cx="4425325" cy="4449876"/>
          </a:xfrm>
          <a:prstGeom prst="rect">
            <a:avLst/>
          </a:prstGeom>
          <a:noFill/>
          <a:ln>
            <a:noFill/>
          </a:ln>
        </p:spPr>
      </p:pic>
      <p:sp>
        <p:nvSpPr>
          <p:cNvPr id="3270" name="Google Shape;3270;p92"/>
          <p:cNvSpPr/>
          <p:nvPr/>
        </p:nvSpPr>
        <p:spPr>
          <a:xfrm rot="-10496519">
            <a:off x="1512679" y="4265915"/>
            <a:ext cx="1470976" cy="2276499"/>
          </a:xfrm>
          <a:custGeom>
            <a:avLst/>
            <a:gdLst/>
            <a:ahLst/>
            <a:cxnLst/>
            <a:rect l="l" t="t" r="r" b="b"/>
            <a:pathLst>
              <a:path w="30823" h="47702" fill="none" extrusionOk="0">
                <a:moveTo>
                  <a:pt x="3136" y="301"/>
                </a:moveTo>
                <a:cubicBezTo>
                  <a:pt x="1435" y="1"/>
                  <a:pt x="1" y="2069"/>
                  <a:pt x="468" y="3770"/>
                </a:cubicBezTo>
                <a:cubicBezTo>
                  <a:pt x="935" y="5438"/>
                  <a:pt x="2603" y="6539"/>
                  <a:pt x="4304" y="6872"/>
                </a:cubicBezTo>
                <a:cubicBezTo>
                  <a:pt x="6038" y="7239"/>
                  <a:pt x="7773" y="7006"/>
                  <a:pt x="9541" y="7006"/>
                </a:cubicBezTo>
                <a:cubicBezTo>
                  <a:pt x="18447" y="6905"/>
                  <a:pt x="27354" y="12943"/>
                  <a:pt x="29655" y="21583"/>
                </a:cubicBezTo>
                <a:cubicBezTo>
                  <a:pt x="30823" y="25986"/>
                  <a:pt x="30222" y="30923"/>
                  <a:pt x="27620" y="34659"/>
                </a:cubicBezTo>
                <a:cubicBezTo>
                  <a:pt x="24985" y="38395"/>
                  <a:pt x="20282" y="40663"/>
                  <a:pt x="15779" y="39962"/>
                </a:cubicBezTo>
                <a:cubicBezTo>
                  <a:pt x="13210" y="39529"/>
                  <a:pt x="10575" y="37828"/>
                  <a:pt x="10208" y="35259"/>
                </a:cubicBezTo>
                <a:cubicBezTo>
                  <a:pt x="9841" y="32757"/>
                  <a:pt x="11976" y="30256"/>
                  <a:pt x="14478" y="29855"/>
                </a:cubicBezTo>
                <a:cubicBezTo>
                  <a:pt x="16979" y="29422"/>
                  <a:pt x="19581" y="30789"/>
                  <a:pt x="21082" y="32857"/>
                </a:cubicBezTo>
                <a:cubicBezTo>
                  <a:pt x="22583" y="34892"/>
                  <a:pt x="23117" y="37527"/>
                  <a:pt x="23050" y="40096"/>
                </a:cubicBezTo>
                <a:cubicBezTo>
                  <a:pt x="23017" y="41897"/>
                  <a:pt x="22717" y="43832"/>
                  <a:pt x="23551" y="45400"/>
                </a:cubicBezTo>
                <a:cubicBezTo>
                  <a:pt x="24418" y="47001"/>
                  <a:pt x="27053" y="47701"/>
                  <a:pt x="27954" y="46134"/>
                </a:cubicBezTo>
              </a:path>
            </a:pathLst>
          </a:custGeom>
          <a:noFill/>
          <a:ln w="9525" cap="rnd"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92"/>
          <p:cNvSpPr txBox="1">
            <a:spLocks noGrp="1"/>
          </p:cNvSpPr>
          <p:nvPr>
            <p:ph type="title"/>
          </p:nvPr>
        </p:nvSpPr>
        <p:spPr>
          <a:xfrm>
            <a:off x="76200" y="76200"/>
            <a:ext cx="8952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EDA: Mapping of traps and population density</a:t>
            </a:r>
            <a:endParaRPr/>
          </a:p>
        </p:txBody>
      </p:sp>
      <p:sp>
        <p:nvSpPr>
          <p:cNvPr id="3272" name="Google Shape;3272;p92"/>
          <p:cNvSpPr/>
          <p:nvPr/>
        </p:nvSpPr>
        <p:spPr>
          <a:xfrm>
            <a:off x="3322675" y="4723763"/>
            <a:ext cx="208500" cy="208500"/>
          </a:xfrm>
          <a:custGeom>
            <a:avLst/>
            <a:gdLst/>
            <a:ahLst/>
            <a:cxnLst/>
            <a:rect l="l" t="t" r="r" b="b"/>
            <a:pathLst>
              <a:path w="8340" h="8340" extrusionOk="0">
                <a:moveTo>
                  <a:pt x="4170" y="0"/>
                </a:moveTo>
                <a:cubicBezTo>
                  <a:pt x="1868" y="0"/>
                  <a:pt x="0" y="1868"/>
                  <a:pt x="0" y="4170"/>
                </a:cubicBezTo>
                <a:cubicBezTo>
                  <a:pt x="0" y="6471"/>
                  <a:pt x="1868" y="8339"/>
                  <a:pt x="4170" y="8339"/>
                </a:cubicBezTo>
                <a:cubicBezTo>
                  <a:pt x="6472" y="8339"/>
                  <a:pt x="8340" y="6471"/>
                  <a:pt x="8340" y="4170"/>
                </a:cubicBezTo>
                <a:cubicBezTo>
                  <a:pt x="8340" y="1868"/>
                  <a:pt x="6472" y="0"/>
                  <a:pt x="417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92"/>
          <p:cNvSpPr txBox="1"/>
          <p:nvPr/>
        </p:nvSpPr>
        <p:spPr>
          <a:xfrm>
            <a:off x="7504650" y="1884600"/>
            <a:ext cx="1523400" cy="1046700"/>
          </a:xfrm>
          <a:prstGeom prst="rect">
            <a:avLst/>
          </a:prstGeom>
          <a:solidFill>
            <a:schemeClr val="lt1"/>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Catamaran"/>
                <a:ea typeface="Catamaran"/>
                <a:cs typeface="Catamaran"/>
                <a:sym typeface="Catamaran"/>
              </a:rPr>
              <a:t>Weather Station</a:t>
            </a:r>
            <a:endParaRPr>
              <a:latin typeface="Catamaran"/>
              <a:ea typeface="Catamaran"/>
              <a:cs typeface="Catamaran"/>
              <a:sym typeface="Catamaran"/>
            </a:endParaRPr>
          </a:p>
          <a:p>
            <a:pPr marL="0" lvl="0" indent="0" algn="l" rtl="0">
              <a:spcBef>
                <a:spcPts val="0"/>
              </a:spcBef>
              <a:spcAft>
                <a:spcPts val="0"/>
              </a:spcAft>
              <a:buNone/>
            </a:pPr>
            <a:r>
              <a:rPr lang="en">
                <a:latin typeface="Catamaran"/>
                <a:ea typeface="Catamaran"/>
                <a:cs typeface="Catamaran"/>
                <a:sym typeface="Catamaran"/>
              </a:rPr>
              <a:t>WNV Positive</a:t>
            </a:r>
            <a:endParaRPr>
              <a:latin typeface="Catamaran"/>
              <a:ea typeface="Catamaran"/>
              <a:cs typeface="Catamaran"/>
              <a:sym typeface="Catamaran"/>
            </a:endParaRPr>
          </a:p>
          <a:p>
            <a:pPr marL="0" lvl="0" indent="0" algn="l" rtl="0">
              <a:spcBef>
                <a:spcPts val="0"/>
              </a:spcBef>
              <a:spcAft>
                <a:spcPts val="0"/>
              </a:spcAft>
              <a:buNone/>
            </a:pPr>
            <a:r>
              <a:rPr lang="en">
                <a:latin typeface="Catamaran"/>
                <a:ea typeface="Catamaran"/>
                <a:cs typeface="Catamaran"/>
                <a:sym typeface="Catamaran"/>
              </a:rPr>
              <a:t>WNV Negative</a:t>
            </a:r>
            <a:endParaRPr>
              <a:latin typeface="Catamaran"/>
              <a:ea typeface="Catamaran"/>
              <a:cs typeface="Catamaran"/>
              <a:sym typeface="Catamaran"/>
            </a:endParaRPr>
          </a:p>
          <a:p>
            <a:pPr marL="0" lvl="0" indent="0" algn="l" rtl="0">
              <a:spcBef>
                <a:spcPts val="0"/>
              </a:spcBef>
              <a:spcAft>
                <a:spcPts val="0"/>
              </a:spcAft>
              <a:buNone/>
            </a:pPr>
            <a:r>
              <a:rPr lang="en">
                <a:latin typeface="Catamaran"/>
                <a:ea typeface="Catamaran"/>
                <a:cs typeface="Catamaran"/>
                <a:sym typeface="Catamaran"/>
              </a:rPr>
              <a:t>Farmer Markets</a:t>
            </a:r>
            <a:endParaRPr>
              <a:latin typeface="Catamaran"/>
              <a:ea typeface="Catamaran"/>
              <a:cs typeface="Catamaran"/>
              <a:sym typeface="Catamaran"/>
            </a:endParaRPr>
          </a:p>
        </p:txBody>
      </p:sp>
      <p:sp>
        <p:nvSpPr>
          <p:cNvPr id="3274" name="Google Shape;3274;p92"/>
          <p:cNvSpPr/>
          <p:nvPr/>
        </p:nvSpPr>
        <p:spPr>
          <a:xfrm>
            <a:off x="7269575" y="2015200"/>
            <a:ext cx="272700" cy="159900"/>
          </a:xfrm>
          <a:prstGeom prst="rect">
            <a:avLst/>
          </a:prstGeom>
          <a:solidFill>
            <a:srgbClr val="38761D"/>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92"/>
          <p:cNvSpPr/>
          <p:nvPr/>
        </p:nvSpPr>
        <p:spPr>
          <a:xfrm>
            <a:off x="7269575" y="2222900"/>
            <a:ext cx="272700" cy="159900"/>
          </a:xfrm>
          <a:prstGeom prst="rect">
            <a:avLst/>
          </a:prstGeom>
          <a:solidFill>
            <a:srgbClr val="FF0000"/>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92"/>
          <p:cNvSpPr/>
          <p:nvPr/>
        </p:nvSpPr>
        <p:spPr>
          <a:xfrm>
            <a:off x="7269575" y="2430600"/>
            <a:ext cx="272700" cy="159900"/>
          </a:xfrm>
          <a:prstGeom prst="rect">
            <a:avLst/>
          </a:prstGeom>
          <a:solidFill>
            <a:srgbClr val="0000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92"/>
          <p:cNvSpPr/>
          <p:nvPr/>
        </p:nvSpPr>
        <p:spPr>
          <a:xfrm>
            <a:off x="7269575" y="2638300"/>
            <a:ext cx="272700" cy="159900"/>
          </a:xfrm>
          <a:prstGeom prst="rect">
            <a:avLst/>
          </a:prstGeom>
          <a:solidFill>
            <a:srgbClr val="F1C23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92"/>
          <p:cNvSpPr/>
          <p:nvPr/>
        </p:nvSpPr>
        <p:spPr>
          <a:xfrm rot="-757758">
            <a:off x="6576638" y="950429"/>
            <a:ext cx="426725" cy="1975187"/>
          </a:xfrm>
          <a:prstGeom prst="ellipse">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900"/>
          </a:p>
        </p:txBody>
      </p:sp>
      <p:sp>
        <p:nvSpPr>
          <p:cNvPr id="3279" name="Google Shape;3279;p92"/>
          <p:cNvSpPr txBox="1"/>
          <p:nvPr/>
        </p:nvSpPr>
        <p:spPr>
          <a:xfrm>
            <a:off x="7504650" y="645300"/>
            <a:ext cx="1523400" cy="1262100"/>
          </a:xfrm>
          <a:prstGeom prst="rect">
            <a:avLst/>
          </a:prstGeom>
          <a:solidFill>
            <a:schemeClr val="lt1"/>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Catamaran"/>
                <a:ea typeface="Catamaran"/>
                <a:cs typeface="Catamaran"/>
                <a:sym typeface="Catamaran"/>
              </a:rPr>
              <a:t>Highest Density</a:t>
            </a:r>
            <a:endParaRPr>
              <a:latin typeface="Catamaran"/>
              <a:ea typeface="Catamaran"/>
              <a:cs typeface="Catamaran"/>
              <a:sym typeface="Catamaran"/>
            </a:endParaRPr>
          </a:p>
          <a:p>
            <a:pPr marL="0" lvl="0" indent="0" algn="l" rtl="0">
              <a:spcBef>
                <a:spcPts val="0"/>
              </a:spcBef>
              <a:spcAft>
                <a:spcPts val="0"/>
              </a:spcAft>
              <a:buNone/>
            </a:pPr>
            <a:r>
              <a:rPr lang="en">
                <a:latin typeface="Catamaran"/>
                <a:ea typeface="Catamaran"/>
                <a:cs typeface="Catamaran"/>
                <a:sym typeface="Catamaran"/>
              </a:rPr>
              <a:t>Very High Density</a:t>
            </a:r>
            <a:endParaRPr>
              <a:latin typeface="Catamaran"/>
              <a:ea typeface="Catamaran"/>
              <a:cs typeface="Catamaran"/>
              <a:sym typeface="Catamaran"/>
            </a:endParaRPr>
          </a:p>
          <a:p>
            <a:pPr marL="0" lvl="0" indent="0" algn="l" rtl="0">
              <a:spcBef>
                <a:spcPts val="0"/>
              </a:spcBef>
              <a:spcAft>
                <a:spcPts val="0"/>
              </a:spcAft>
              <a:buNone/>
            </a:pPr>
            <a:r>
              <a:rPr lang="en">
                <a:latin typeface="Catamaran"/>
                <a:ea typeface="Catamaran"/>
                <a:cs typeface="Catamaran"/>
                <a:sym typeface="Catamaran"/>
              </a:rPr>
              <a:t>High Density</a:t>
            </a:r>
            <a:endParaRPr>
              <a:latin typeface="Catamaran"/>
              <a:ea typeface="Catamaran"/>
              <a:cs typeface="Catamaran"/>
              <a:sym typeface="Catamaran"/>
            </a:endParaRPr>
          </a:p>
          <a:p>
            <a:pPr marL="0" lvl="0" indent="0" algn="l" rtl="0">
              <a:spcBef>
                <a:spcPts val="0"/>
              </a:spcBef>
              <a:spcAft>
                <a:spcPts val="0"/>
              </a:spcAft>
              <a:buNone/>
            </a:pPr>
            <a:r>
              <a:rPr lang="en">
                <a:latin typeface="Catamaran"/>
                <a:ea typeface="Catamaran"/>
                <a:cs typeface="Catamaran"/>
                <a:sym typeface="Catamaran"/>
              </a:rPr>
              <a:t>Medium Density</a:t>
            </a:r>
            <a:endParaRPr>
              <a:latin typeface="Catamaran"/>
              <a:ea typeface="Catamaran"/>
              <a:cs typeface="Catamaran"/>
              <a:sym typeface="Catamaran"/>
            </a:endParaRPr>
          </a:p>
          <a:p>
            <a:pPr marL="0" lvl="0" indent="0" algn="l" rtl="0">
              <a:spcBef>
                <a:spcPts val="0"/>
              </a:spcBef>
              <a:spcAft>
                <a:spcPts val="0"/>
              </a:spcAft>
              <a:buNone/>
            </a:pPr>
            <a:r>
              <a:rPr lang="en">
                <a:latin typeface="Catamaran"/>
                <a:ea typeface="Catamaran"/>
                <a:cs typeface="Catamaran"/>
                <a:sym typeface="Catamaran"/>
              </a:rPr>
              <a:t>Low Density</a:t>
            </a:r>
            <a:endParaRPr>
              <a:latin typeface="Catamaran"/>
              <a:ea typeface="Catamaran"/>
              <a:cs typeface="Catamaran"/>
              <a:sym typeface="Catamaran"/>
            </a:endParaRPr>
          </a:p>
        </p:txBody>
      </p:sp>
      <p:sp>
        <p:nvSpPr>
          <p:cNvPr id="3280" name="Google Shape;3280;p92"/>
          <p:cNvSpPr/>
          <p:nvPr/>
        </p:nvSpPr>
        <p:spPr>
          <a:xfrm>
            <a:off x="7269575" y="791975"/>
            <a:ext cx="272700" cy="159900"/>
          </a:xfrm>
          <a:prstGeom prst="rect">
            <a:avLst/>
          </a:prstGeom>
          <a:solidFill>
            <a:srgbClr val="FFFF00"/>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92"/>
          <p:cNvSpPr/>
          <p:nvPr/>
        </p:nvSpPr>
        <p:spPr>
          <a:xfrm>
            <a:off x="7269575" y="999675"/>
            <a:ext cx="272700" cy="159900"/>
          </a:xfrm>
          <a:prstGeom prst="rect">
            <a:avLst/>
          </a:prstGeom>
          <a:solidFill>
            <a:srgbClr val="FF9900"/>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92"/>
          <p:cNvSpPr/>
          <p:nvPr/>
        </p:nvSpPr>
        <p:spPr>
          <a:xfrm>
            <a:off x="7269575" y="1207375"/>
            <a:ext cx="272700" cy="159900"/>
          </a:xfrm>
          <a:prstGeom prst="rect">
            <a:avLst/>
          </a:prstGeom>
          <a:solidFill>
            <a:srgbClr val="FF0000"/>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92"/>
          <p:cNvSpPr/>
          <p:nvPr/>
        </p:nvSpPr>
        <p:spPr>
          <a:xfrm>
            <a:off x="7269575" y="1415075"/>
            <a:ext cx="272700" cy="159900"/>
          </a:xfrm>
          <a:prstGeom prst="rect">
            <a:avLst/>
          </a:prstGeom>
          <a:solidFill>
            <a:srgbClr val="990000"/>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92"/>
          <p:cNvSpPr/>
          <p:nvPr/>
        </p:nvSpPr>
        <p:spPr>
          <a:xfrm>
            <a:off x="7269575" y="1622775"/>
            <a:ext cx="272700" cy="159900"/>
          </a:xfrm>
          <a:prstGeom prst="rect">
            <a:avLst/>
          </a:prstGeom>
          <a:solidFill>
            <a:schemeClr val="accent3"/>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92"/>
          <p:cNvSpPr txBox="1">
            <a:spLocks noGrp="1"/>
          </p:cNvSpPr>
          <p:nvPr>
            <p:ph type="subTitle" idx="4294967295"/>
          </p:nvPr>
        </p:nvSpPr>
        <p:spPr>
          <a:xfrm>
            <a:off x="684050" y="2570850"/>
            <a:ext cx="2228700" cy="4002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a:t>Lack of traps in highest density areas</a:t>
            </a:r>
            <a:endParaRPr/>
          </a:p>
        </p:txBody>
      </p:sp>
      <p:grpSp>
        <p:nvGrpSpPr>
          <p:cNvPr id="3286" name="Google Shape;3286;p92"/>
          <p:cNvGrpSpPr/>
          <p:nvPr/>
        </p:nvGrpSpPr>
        <p:grpSpPr>
          <a:xfrm>
            <a:off x="212042" y="2799443"/>
            <a:ext cx="350079" cy="350079"/>
            <a:chOff x="583100" y="3982600"/>
            <a:chExt cx="296175" cy="296175"/>
          </a:xfrm>
        </p:grpSpPr>
        <p:sp>
          <p:nvSpPr>
            <p:cNvPr id="3287" name="Google Shape;3287;p92"/>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92"/>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92"/>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92"/>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92"/>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92"/>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92"/>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94" name="Google Shape;3294;p92"/>
          <p:cNvGrpSpPr/>
          <p:nvPr/>
        </p:nvGrpSpPr>
        <p:grpSpPr>
          <a:xfrm>
            <a:off x="215758" y="3560193"/>
            <a:ext cx="342632" cy="226264"/>
            <a:chOff x="5358450" y="4015675"/>
            <a:chExt cx="289875" cy="191425"/>
          </a:xfrm>
        </p:grpSpPr>
        <p:sp>
          <p:nvSpPr>
            <p:cNvPr id="3295" name="Google Shape;3295;p92"/>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92"/>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92"/>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92"/>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99" name="Google Shape;3299;p92"/>
          <p:cNvSpPr txBox="1">
            <a:spLocks noGrp="1"/>
          </p:cNvSpPr>
          <p:nvPr>
            <p:ph type="subTitle" idx="4294967295"/>
          </p:nvPr>
        </p:nvSpPr>
        <p:spPr>
          <a:xfrm>
            <a:off x="684050" y="3331612"/>
            <a:ext cx="2228700" cy="4002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a:t>Lack of traps near farmer markets</a:t>
            </a:r>
            <a:endParaRPr/>
          </a:p>
        </p:txBody>
      </p:sp>
      <p:sp>
        <p:nvSpPr>
          <p:cNvPr id="3300" name="Google Shape;3300;p92"/>
          <p:cNvSpPr/>
          <p:nvPr/>
        </p:nvSpPr>
        <p:spPr>
          <a:xfrm rot="-758082">
            <a:off x="5296155" y="2180013"/>
            <a:ext cx="862691" cy="822959"/>
          </a:xfrm>
          <a:prstGeom prst="ellipse">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900"/>
          </a:p>
        </p:txBody>
      </p:sp>
      <p:grpSp>
        <p:nvGrpSpPr>
          <p:cNvPr id="3301" name="Google Shape;3301;p92"/>
          <p:cNvGrpSpPr/>
          <p:nvPr/>
        </p:nvGrpSpPr>
        <p:grpSpPr>
          <a:xfrm rot="-5400000" flipH="1">
            <a:off x="1844984" y="1207136"/>
            <a:ext cx="2366227" cy="1394930"/>
            <a:chOff x="1719725" y="1914550"/>
            <a:chExt cx="4604450" cy="2714400"/>
          </a:xfrm>
        </p:grpSpPr>
        <p:sp>
          <p:nvSpPr>
            <p:cNvPr id="3302" name="Google Shape;3302;p92"/>
            <p:cNvSpPr/>
            <p:nvPr/>
          </p:nvSpPr>
          <p:spPr>
            <a:xfrm>
              <a:off x="3735350" y="2420250"/>
              <a:ext cx="2195475" cy="547525"/>
            </a:xfrm>
            <a:custGeom>
              <a:avLst/>
              <a:gdLst/>
              <a:ahLst/>
              <a:cxnLst/>
              <a:rect l="l" t="t" r="r" b="b"/>
              <a:pathLst>
                <a:path w="87819" h="21901" extrusionOk="0">
                  <a:moveTo>
                    <a:pt x="60584" y="0"/>
                  </a:moveTo>
                  <a:cubicBezTo>
                    <a:pt x="39707" y="0"/>
                    <a:pt x="9065" y="5360"/>
                    <a:pt x="0" y="12186"/>
                  </a:cubicBezTo>
                  <a:lnTo>
                    <a:pt x="4637" y="14521"/>
                  </a:lnTo>
                  <a:cubicBezTo>
                    <a:pt x="4637" y="14521"/>
                    <a:pt x="22756" y="21900"/>
                    <a:pt x="42889" y="21900"/>
                  </a:cubicBezTo>
                  <a:cubicBezTo>
                    <a:pt x="54154" y="21900"/>
                    <a:pt x="66049" y="19591"/>
                    <a:pt x="75754" y="12386"/>
                  </a:cubicBezTo>
                  <a:cubicBezTo>
                    <a:pt x="87818" y="3457"/>
                    <a:pt x="77350" y="0"/>
                    <a:pt x="60584" y="0"/>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92"/>
            <p:cNvSpPr/>
            <p:nvPr/>
          </p:nvSpPr>
          <p:spPr>
            <a:xfrm>
              <a:off x="2996475" y="1914550"/>
              <a:ext cx="399375" cy="1315850"/>
            </a:xfrm>
            <a:custGeom>
              <a:avLst/>
              <a:gdLst/>
              <a:ahLst/>
              <a:cxnLst/>
              <a:rect l="l" t="t" r="r" b="b"/>
              <a:pathLst>
                <a:path w="15975" h="52634" extrusionOk="0">
                  <a:moveTo>
                    <a:pt x="1685" y="1"/>
                  </a:moveTo>
                  <a:cubicBezTo>
                    <a:pt x="1108" y="1"/>
                    <a:pt x="544" y="305"/>
                    <a:pt x="368" y="1392"/>
                  </a:cubicBezTo>
                  <a:cubicBezTo>
                    <a:pt x="1" y="3860"/>
                    <a:pt x="10308" y="50527"/>
                    <a:pt x="12276" y="52195"/>
                  </a:cubicBezTo>
                  <a:cubicBezTo>
                    <a:pt x="12629" y="52495"/>
                    <a:pt x="12987" y="52634"/>
                    <a:pt x="13324" y="52634"/>
                  </a:cubicBezTo>
                  <a:cubicBezTo>
                    <a:pt x="14864" y="52634"/>
                    <a:pt x="15974" y="49728"/>
                    <a:pt x="14277" y="45924"/>
                  </a:cubicBezTo>
                  <a:cubicBezTo>
                    <a:pt x="14277" y="45924"/>
                    <a:pt x="6338" y="6162"/>
                    <a:pt x="3170" y="491"/>
                  </a:cubicBezTo>
                  <a:cubicBezTo>
                    <a:pt x="3170" y="491"/>
                    <a:pt x="2418" y="1"/>
                    <a:pt x="1685"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92"/>
            <p:cNvSpPr/>
            <p:nvPr/>
          </p:nvSpPr>
          <p:spPr>
            <a:xfrm>
              <a:off x="2588125" y="1925850"/>
              <a:ext cx="499275" cy="901650"/>
            </a:xfrm>
            <a:custGeom>
              <a:avLst/>
              <a:gdLst/>
              <a:ahLst/>
              <a:cxnLst/>
              <a:rect l="l" t="t" r="r" b="b"/>
              <a:pathLst>
                <a:path w="19971" h="36066" extrusionOk="0">
                  <a:moveTo>
                    <a:pt x="17586" y="1"/>
                  </a:moveTo>
                  <a:cubicBezTo>
                    <a:pt x="15092" y="1"/>
                    <a:pt x="1" y="35866"/>
                    <a:pt x="1591" y="36065"/>
                  </a:cubicBezTo>
                  <a:cubicBezTo>
                    <a:pt x="1595" y="36066"/>
                    <a:pt x="1599" y="36066"/>
                    <a:pt x="1604" y="36066"/>
                  </a:cubicBezTo>
                  <a:cubicBezTo>
                    <a:pt x="3295" y="36066"/>
                    <a:pt x="16902" y="3674"/>
                    <a:pt x="17102" y="2975"/>
                  </a:cubicBezTo>
                  <a:cubicBezTo>
                    <a:pt x="17102" y="2975"/>
                    <a:pt x="19971" y="540"/>
                    <a:pt x="17636" y="6"/>
                  </a:cubicBezTo>
                  <a:cubicBezTo>
                    <a:pt x="17620" y="3"/>
                    <a:pt x="17603" y="1"/>
                    <a:pt x="17586"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92"/>
            <p:cNvSpPr/>
            <p:nvPr/>
          </p:nvSpPr>
          <p:spPr>
            <a:xfrm>
              <a:off x="1719725" y="2757500"/>
              <a:ext cx="954425" cy="599800"/>
            </a:xfrm>
            <a:custGeom>
              <a:avLst/>
              <a:gdLst/>
              <a:ahLst/>
              <a:cxnLst/>
              <a:rect l="l" t="t" r="r" b="b"/>
              <a:pathLst>
                <a:path w="38177" h="23992" extrusionOk="0">
                  <a:moveTo>
                    <a:pt x="37386" y="1"/>
                  </a:moveTo>
                  <a:cubicBezTo>
                    <a:pt x="37020" y="1"/>
                    <a:pt x="36527" y="231"/>
                    <a:pt x="36527" y="231"/>
                  </a:cubicBezTo>
                  <a:cubicBezTo>
                    <a:pt x="26553" y="14608"/>
                    <a:pt x="10508" y="21246"/>
                    <a:pt x="5271" y="22080"/>
                  </a:cubicBezTo>
                  <a:cubicBezTo>
                    <a:pt x="1" y="22947"/>
                    <a:pt x="2202" y="23914"/>
                    <a:pt x="2202" y="23914"/>
                  </a:cubicBezTo>
                  <a:cubicBezTo>
                    <a:pt x="2741" y="23967"/>
                    <a:pt x="3281" y="23992"/>
                    <a:pt x="3823" y="23992"/>
                  </a:cubicBezTo>
                  <a:cubicBezTo>
                    <a:pt x="19497" y="23992"/>
                    <a:pt x="36327" y="2799"/>
                    <a:pt x="36327" y="2799"/>
                  </a:cubicBezTo>
                  <a:cubicBezTo>
                    <a:pt x="38177" y="477"/>
                    <a:pt x="37913" y="1"/>
                    <a:pt x="37386"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92"/>
            <p:cNvSpPr/>
            <p:nvPr/>
          </p:nvSpPr>
          <p:spPr>
            <a:xfrm>
              <a:off x="2507950" y="2348750"/>
              <a:ext cx="1046600" cy="1019925"/>
            </a:xfrm>
            <a:custGeom>
              <a:avLst/>
              <a:gdLst/>
              <a:ahLst/>
              <a:cxnLst/>
              <a:rect l="l" t="t" r="r" b="b"/>
              <a:pathLst>
                <a:path w="41864" h="40797" extrusionOk="0">
                  <a:moveTo>
                    <a:pt x="3300" y="1"/>
                  </a:moveTo>
                  <a:cubicBezTo>
                    <a:pt x="2745" y="1"/>
                    <a:pt x="1" y="109"/>
                    <a:pt x="661" y="2270"/>
                  </a:cubicBezTo>
                  <a:cubicBezTo>
                    <a:pt x="1429" y="4672"/>
                    <a:pt x="35253" y="40364"/>
                    <a:pt x="38288" y="40765"/>
                  </a:cubicBezTo>
                  <a:cubicBezTo>
                    <a:pt x="38439" y="40786"/>
                    <a:pt x="38583" y="40797"/>
                    <a:pt x="38722" y="40797"/>
                  </a:cubicBezTo>
                  <a:cubicBezTo>
                    <a:pt x="41357" y="40797"/>
                    <a:pt x="41864" y="37012"/>
                    <a:pt x="37554" y="34160"/>
                  </a:cubicBezTo>
                  <a:cubicBezTo>
                    <a:pt x="37554" y="34160"/>
                    <a:pt x="9701" y="3271"/>
                    <a:pt x="3397" y="2"/>
                  </a:cubicBezTo>
                  <a:cubicBezTo>
                    <a:pt x="3397" y="2"/>
                    <a:pt x="3362" y="1"/>
                    <a:pt x="3300"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92"/>
            <p:cNvSpPr/>
            <p:nvPr/>
          </p:nvSpPr>
          <p:spPr>
            <a:xfrm>
              <a:off x="2466125" y="2370125"/>
              <a:ext cx="136275" cy="1014650"/>
            </a:xfrm>
            <a:custGeom>
              <a:avLst/>
              <a:gdLst/>
              <a:ahLst/>
              <a:cxnLst/>
              <a:rect l="l" t="t" r="r" b="b"/>
              <a:pathLst>
                <a:path w="5451" h="40586" extrusionOk="0">
                  <a:moveTo>
                    <a:pt x="3654" y="0"/>
                  </a:moveTo>
                  <a:cubicBezTo>
                    <a:pt x="3458" y="0"/>
                    <a:pt x="3220" y="36"/>
                    <a:pt x="2935" y="114"/>
                  </a:cubicBezTo>
                  <a:cubicBezTo>
                    <a:pt x="91" y="908"/>
                    <a:pt x="1" y="40586"/>
                    <a:pt x="1852" y="40586"/>
                  </a:cubicBezTo>
                  <a:cubicBezTo>
                    <a:pt x="1868" y="40586"/>
                    <a:pt x="1884" y="40583"/>
                    <a:pt x="1901" y="40577"/>
                  </a:cubicBezTo>
                  <a:cubicBezTo>
                    <a:pt x="3802" y="39876"/>
                    <a:pt x="3836" y="3717"/>
                    <a:pt x="3769" y="2983"/>
                  </a:cubicBezTo>
                  <a:cubicBezTo>
                    <a:pt x="3769" y="2983"/>
                    <a:pt x="5450" y="0"/>
                    <a:pt x="365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92"/>
            <p:cNvSpPr/>
            <p:nvPr/>
          </p:nvSpPr>
          <p:spPr>
            <a:xfrm>
              <a:off x="1743125" y="3307025"/>
              <a:ext cx="790650" cy="1004175"/>
            </a:xfrm>
            <a:custGeom>
              <a:avLst/>
              <a:gdLst/>
              <a:ahLst/>
              <a:cxnLst/>
              <a:rect l="l" t="t" r="r" b="b"/>
              <a:pathLst>
                <a:path w="31626" h="40167" extrusionOk="0">
                  <a:moveTo>
                    <a:pt x="30993" y="0"/>
                  </a:moveTo>
                  <a:cubicBezTo>
                    <a:pt x="30534" y="0"/>
                    <a:pt x="29820" y="732"/>
                    <a:pt x="29820" y="732"/>
                  </a:cubicBezTo>
                  <a:cubicBezTo>
                    <a:pt x="25350" y="18812"/>
                    <a:pt x="10306" y="33322"/>
                    <a:pt x="4769" y="36892"/>
                  </a:cubicBezTo>
                  <a:cubicBezTo>
                    <a:pt x="0" y="39947"/>
                    <a:pt x="1465" y="40167"/>
                    <a:pt x="1985" y="40167"/>
                  </a:cubicBezTo>
                  <a:cubicBezTo>
                    <a:pt x="2073" y="40167"/>
                    <a:pt x="2134" y="40161"/>
                    <a:pt x="2134" y="40161"/>
                  </a:cubicBezTo>
                  <a:cubicBezTo>
                    <a:pt x="21181" y="32889"/>
                    <a:pt x="30821" y="3101"/>
                    <a:pt x="30821" y="3101"/>
                  </a:cubicBezTo>
                  <a:cubicBezTo>
                    <a:pt x="31626" y="637"/>
                    <a:pt x="31421" y="0"/>
                    <a:pt x="30993"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92"/>
            <p:cNvSpPr/>
            <p:nvPr/>
          </p:nvSpPr>
          <p:spPr>
            <a:xfrm>
              <a:off x="2857200" y="2481375"/>
              <a:ext cx="2486800" cy="1405950"/>
            </a:xfrm>
            <a:custGeom>
              <a:avLst/>
              <a:gdLst/>
              <a:ahLst/>
              <a:cxnLst/>
              <a:rect l="l" t="t" r="r" b="b"/>
              <a:pathLst>
                <a:path w="99472" h="56238" extrusionOk="0">
                  <a:moveTo>
                    <a:pt x="14144" y="1"/>
                  </a:moveTo>
                  <a:lnTo>
                    <a:pt x="14144" y="1"/>
                  </a:lnTo>
                  <a:cubicBezTo>
                    <a:pt x="8073" y="902"/>
                    <a:pt x="701" y="7640"/>
                    <a:pt x="368" y="14011"/>
                  </a:cubicBezTo>
                  <a:cubicBezTo>
                    <a:pt x="1" y="20916"/>
                    <a:pt x="4371" y="29455"/>
                    <a:pt x="9875" y="33425"/>
                  </a:cubicBezTo>
                  <a:cubicBezTo>
                    <a:pt x="13280" y="35871"/>
                    <a:pt x="17478" y="37135"/>
                    <a:pt x="21673" y="37135"/>
                  </a:cubicBezTo>
                  <a:cubicBezTo>
                    <a:pt x="24628" y="37135"/>
                    <a:pt x="27582" y="36508"/>
                    <a:pt x="30256" y="35226"/>
                  </a:cubicBezTo>
                  <a:cubicBezTo>
                    <a:pt x="32797" y="33987"/>
                    <a:pt x="35460" y="32143"/>
                    <a:pt x="38157" y="32143"/>
                  </a:cubicBezTo>
                  <a:cubicBezTo>
                    <a:pt x="38292" y="32143"/>
                    <a:pt x="38427" y="32148"/>
                    <a:pt x="38562" y="32157"/>
                  </a:cubicBezTo>
                  <a:cubicBezTo>
                    <a:pt x="44166" y="36093"/>
                    <a:pt x="48502" y="41364"/>
                    <a:pt x="52972" y="46468"/>
                  </a:cubicBezTo>
                  <a:cubicBezTo>
                    <a:pt x="55874" y="49770"/>
                    <a:pt x="59110" y="52839"/>
                    <a:pt x="63179" y="54540"/>
                  </a:cubicBezTo>
                  <a:cubicBezTo>
                    <a:pt x="65985" y="55739"/>
                    <a:pt x="69037" y="56237"/>
                    <a:pt x="72099" y="56237"/>
                  </a:cubicBezTo>
                  <a:cubicBezTo>
                    <a:pt x="73807" y="56237"/>
                    <a:pt x="75517" y="56082"/>
                    <a:pt x="77189" y="55808"/>
                  </a:cubicBezTo>
                  <a:cubicBezTo>
                    <a:pt x="81893" y="55040"/>
                    <a:pt x="86429" y="53406"/>
                    <a:pt x="90899" y="51805"/>
                  </a:cubicBezTo>
                  <a:cubicBezTo>
                    <a:pt x="92967" y="51037"/>
                    <a:pt x="95102" y="50237"/>
                    <a:pt x="96737" y="48769"/>
                  </a:cubicBezTo>
                  <a:cubicBezTo>
                    <a:pt x="98405" y="47301"/>
                    <a:pt x="99472" y="44966"/>
                    <a:pt x="98805" y="42865"/>
                  </a:cubicBezTo>
                  <a:lnTo>
                    <a:pt x="98805" y="42865"/>
                  </a:lnTo>
                  <a:cubicBezTo>
                    <a:pt x="97138" y="43568"/>
                    <a:pt x="95334" y="43870"/>
                    <a:pt x="93508" y="43870"/>
                  </a:cubicBezTo>
                  <a:cubicBezTo>
                    <a:pt x="91608" y="43870"/>
                    <a:pt x="89684" y="43543"/>
                    <a:pt x="87864" y="42998"/>
                  </a:cubicBezTo>
                  <a:cubicBezTo>
                    <a:pt x="84294" y="41898"/>
                    <a:pt x="81059" y="39996"/>
                    <a:pt x="77823" y="38095"/>
                  </a:cubicBezTo>
                  <a:cubicBezTo>
                    <a:pt x="66348" y="31357"/>
                    <a:pt x="54873" y="24619"/>
                    <a:pt x="43432" y="17880"/>
                  </a:cubicBezTo>
                  <a:cubicBezTo>
                    <a:pt x="43132" y="17714"/>
                    <a:pt x="42832" y="17547"/>
                    <a:pt x="42498" y="17347"/>
                  </a:cubicBezTo>
                  <a:cubicBezTo>
                    <a:pt x="42498" y="17013"/>
                    <a:pt x="42465" y="16646"/>
                    <a:pt x="42398" y="16279"/>
                  </a:cubicBezTo>
                  <a:cubicBezTo>
                    <a:pt x="41731" y="10842"/>
                    <a:pt x="38061" y="5405"/>
                    <a:pt x="32691" y="4437"/>
                  </a:cubicBezTo>
                  <a:cubicBezTo>
                    <a:pt x="33125" y="4037"/>
                    <a:pt x="33558" y="3603"/>
                    <a:pt x="33992" y="3203"/>
                  </a:cubicBezTo>
                  <a:cubicBezTo>
                    <a:pt x="30392" y="1916"/>
                    <a:pt x="26910" y="1445"/>
                    <a:pt x="23400" y="1445"/>
                  </a:cubicBezTo>
                  <a:cubicBezTo>
                    <a:pt x="20176" y="1445"/>
                    <a:pt x="16929" y="1842"/>
                    <a:pt x="13544" y="2369"/>
                  </a:cubicBezTo>
                  <a:cubicBezTo>
                    <a:pt x="13744" y="1602"/>
                    <a:pt x="13944" y="768"/>
                    <a:pt x="14144"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92"/>
            <p:cNvSpPr/>
            <p:nvPr/>
          </p:nvSpPr>
          <p:spPr>
            <a:xfrm>
              <a:off x="2857200" y="2726550"/>
              <a:ext cx="2475125" cy="1160775"/>
            </a:xfrm>
            <a:custGeom>
              <a:avLst/>
              <a:gdLst/>
              <a:ahLst/>
              <a:cxnLst/>
              <a:rect l="l" t="t" r="r" b="b"/>
              <a:pathLst>
                <a:path w="99005" h="46431" extrusionOk="0">
                  <a:moveTo>
                    <a:pt x="71852" y="32558"/>
                  </a:moveTo>
                  <a:cubicBezTo>
                    <a:pt x="71766" y="32691"/>
                    <a:pt x="71689" y="32828"/>
                    <a:pt x="71620" y="32968"/>
                  </a:cubicBezTo>
                  <a:lnTo>
                    <a:pt x="71620" y="32968"/>
                  </a:lnTo>
                  <a:cubicBezTo>
                    <a:pt x="71701" y="32834"/>
                    <a:pt x="71779" y="32698"/>
                    <a:pt x="71852" y="32558"/>
                  </a:cubicBezTo>
                  <a:close/>
                  <a:moveTo>
                    <a:pt x="1535" y="1"/>
                  </a:moveTo>
                  <a:cubicBezTo>
                    <a:pt x="868" y="1369"/>
                    <a:pt x="435" y="2803"/>
                    <a:pt x="368" y="4204"/>
                  </a:cubicBezTo>
                  <a:cubicBezTo>
                    <a:pt x="1" y="11109"/>
                    <a:pt x="4371" y="19648"/>
                    <a:pt x="9875" y="23618"/>
                  </a:cubicBezTo>
                  <a:cubicBezTo>
                    <a:pt x="13280" y="26064"/>
                    <a:pt x="17478" y="27328"/>
                    <a:pt x="21673" y="27328"/>
                  </a:cubicBezTo>
                  <a:cubicBezTo>
                    <a:pt x="24628" y="27328"/>
                    <a:pt x="27582" y="26701"/>
                    <a:pt x="30256" y="25419"/>
                  </a:cubicBezTo>
                  <a:cubicBezTo>
                    <a:pt x="32797" y="24180"/>
                    <a:pt x="35460" y="22336"/>
                    <a:pt x="38157" y="22336"/>
                  </a:cubicBezTo>
                  <a:cubicBezTo>
                    <a:pt x="38292" y="22336"/>
                    <a:pt x="38427" y="22341"/>
                    <a:pt x="38562" y="22350"/>
                  </a:cubicBezTo>
                  <a:cubicBezTo>
                    <a:pt x="44166" y="26286"/>
                    <a:pt x="48502" y="31557"/>
                    <a:pt x="52972" y="36661"/>
                  </a:cubicBezTo>
                  <a:cubicBezTo>
                    <a:pt x="55874" y="39963"/>
                    <a:pt x="59110" y="42998"/>
                    <a:pt x="63179" y="44733"/>
                  </a:cubicBezTo>
                  <a:cubicBezTo>
                    <a:pt x="65985" y="45932"/>
                    <a:pt x="69037" y="46430"/>
                    <a:pt x="72099" y="46430"/>
                  </a:cubicBezTo>
                  <a:cubicBezTo>
                    <a:pt x="73807" y="46430"/>
                    <a:pt x="75517" y="46275"/>
                    <a:pt x="77189" y="46001"/>
                  </a:cubicBezTo>
                  <a:cubicBezTo>
                    <a:pt x="81893" y="45233"/>
                    <a:pt x="86429" y="43599"/>
                    <a:pt x="90899" y="41998"/>
                  </a:cubicBezTo>
                  <a:cubicBezTo>
                    <a:pt x="92967" y="41230"/>
                    <a:pt x="95102" y="40430"/>
                    <a:pt x="96737" y="38962"/>
                  </a:cubicBezTo>
                  <a:cubicBezTo>
                    <a:pt x="97971" y="37895"/>
                    <a:pt x="98838" y="36360"/>
                    <a:pt x="99005" y="34792"/>
                  </a:cubicBezTo>
                  <a:lnTo>
                    <a:pt x="99005" y="34792"/>
                  </a:lnTo>
                  <a:cubicBezTo>
                    <a:pt x="94735" y="38562"/>
                    <a:pt x="88898" y="40597"/>
                    <a:pt x="83194" y="41364"/>
                  </a:cubicBezTo>
                  <a:cubicBezTo>
                    <a:pt x="82121" y="41507"/>
                    <a:pt x="81018" y="41607"/>
                    <a:pt x="79925" y="41607"/>
                  </a:cubicBezTo>
                  <a:cubicBezTo>
                    <a:pt x="77960" y="41607"/>
                    <a:pt x="76026" y="41283"/>
                    <a:pt x="74354" y="40296"/>
                  </a:cubicBezTo>
                  <a:cubicBezTo>
                    <a:pt x="71890" y="38843"/>
                    <a:pt x="70383" y="35474"/>
                    <a:pt x="71620" y="32968"/>
                  </a:cubicBezTo>
                  <a:lnTo>
                    <a:pt x="71620" y="32968"/>
                  </a:lnTo>
                  <a:cubicBezTo>
                    <a:pt x="69954" y="35708"/>
                    <a:pt x="66743" y="37136"/>
                    <a:pt x="63522" y="37136"/>
                  </a:cubicBezTo>
                  <a:cubicBezTo>
                    <a:pt x="61355" y="37136"/>
                    <a:pt x="59183" y="36489"/>
                    <a:pt x="57475" y="35159"/>
                  </a:cubicBezTo>
                  <a:cubicBezTo>
                    <a:pt x="53072" y="31757"/>
                    <a:pt x="52038" y="25052"/>
                    <a:pt x="54507" y="20082"/>
                  </a:cubicBezTo>
                  <a:lnTo>
                    <a:pt x="54507" y="20082"/>
                  </a:lnTo>
                  <a:cubicBezTo>
                    <a:pt x="53456" y="22023"/>
                    <a:pt x="51233" y="23042"/>
                    <a:pt x="49004" y="23042"/>
                  </a:cubicBezTo>
                  <a:cubicBezTo>
                    <a:pt x="47977" y="23042"/>
                    <a:pt x="46949" y="22826"/>
                    <a:pt x="46034" y="22384"/>
                  </a:cubicBezTo>
                  <a:cubicBezTo>
                    <a:pt x="43098" y="21016"/>
                    <a:pt x="41264" y="17947"/>
                    <a:pt x="40563" y="14778"/>
                  </a:cubicBezTo>
                  <a:cubicBezTo>
                    <a:pt x="39896" y="11609"/>
                    <a:pt x="40163" y="8340"/>
                    <a:pt x="40463" y="5105"/>
                  </a:cubicBezTo>
                  <a:lnTo>
                    <a:pt x="40463" y="5105"/>
                  </a:lnTo>
                  <a:cubicBezTo>
                    <a:pt x="38562" y="5638"/>
                    <a:pt x="37594" y="8173"/>
                    <a:pt x="38629" y="9808"/>
                  </a:cubicBezTo>
                  <a:cubicBezTo>
                    <a:pt x="37795" y="9875"/>
                    <a:pt x="36927" y="9908"/>
                    <a:pt x="36060" y="9975"/>
                  </a:cubicBezTo>
                  <a:cubicBezTo>
                    <a:pt x="37328" y="12843"/>
                    <a:pt x="35827" y="16379"/>
                    <a:pt x="33291" y="18181"/>
                  </a:cubicBezTo>
                  <a:cubicBezTo>
                    <a:pt x="30959" y="19846"/>
                    <a:pt x="28023" y="20330"/>
                    <a:pt x="25180" y="20330"/>
                  </a:cubicBezTo>
                  <a:cubicBezTo>
                    <a:pt x="24891" y="20330"/>
                    <a:pt x="24604" y="20325"/>
                    <a:pt x="24318" y="20315"/>
                  </a:cubicBezTo>
                  <a:cubicBezTo>
                    <a:pt x="16680" y="20015"/>
                    <a:pt x="8941" y="16513"/>
                    <a:pt x="4671" y="10175"/>
                  </a:cubicBezTo>
                  <a:cubicBezTo>
                    <a:pt x="2670" y="7206"/>
                    <a:pt x="1569" y="3604"/>
                    <a:pt x="1535"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92"/>
            <p:cNvSpPr/>
            <p:nvPr/>
          </p:nvSpPr>
          <p:spPr>
            <a:xfrm>
              <a:off x="2529475" y="2652500"/>
              <a:ext cx="418650" cy="422425"/>
            </a:xfrm>
            <a:custGeom>
              <a:avLst/>
              <a:gdLst/>
              <a:ahLst/>
              <a:cxnLst/>
              <a:rect l="l" t="t" r="r" b="b"/>
              <a:pathLst>
                <a:path w="16746" h="16897" extrusionOk="0">
                  <a:moveTo>
                    <a:pt x="8169" y="0"/>
                  </a:moveTo>
                  <a:cubicBezTo>
                    <a:pt x="6553" y="0"/>
                    <a:pt x="4987" y="391"/>
                    <a:pt x="3837" y="1228"/>
                  </a:cubicBezTo>
                  <a:cubicBezTo>
                    <a:pt x="968" y="3263"/>
                    <a:pt x="1" y="7399"/>
                    <a:pt x="1235" y="10668"/>
                  </a:cubicBezTo>
                  <a:cubicBezTo>
                    <a:pt x="2502" y="13937"/>
                    <a:pt x="5738" y="16272"/>
                    <a:pt x="9207" y="16806"/>
                  </a:cubicBezTo>
                  <a:cubicBezTo>
                    <a:pt x="9604" y="16863"/>
                    <a:pt x="10008" y="16896"/>
                    <a:pt x="10411" y="16896"/>
                  </a:cubicBezTo>
                  <a:cubicBezTo>
                    <a:pt x="11194" y="16896"/>
                    <a:pt x="11972" y="16770"/>
                    <a:pt x="12676" y="16439"/>
                  </a:cubicBezTo>
                  <a:cubicBezTo>
                    <a:pt x="14211" y="15739"/>
                    <a:pt x="15145" y="14171"/>
                    <a:pt x="15645" y="12570"/>
                  </a:cubicBezTo>
                  <a:cubicBezTo>
                    <a:pt x="16679" y="9468"/>
                    <a:pt x="16746" y="4364"/>
                    <a:pt x="14077" y="1996"/>
                  </a:cubicBezTo>
                  <a:cubicBezTo>
                    <a:pt x="12621" y="712"/>
                    <a:pt x="10350" y="0"/>
                    <a:pt x="8169"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92"/>
            <p:cNvSpPr/>
            <p:nvPr/>
          </p:nvSpPr>
          <p:spPr>
            <a:xfrm>
              <a:off x="2671250" y="2738650"/>
              <a:ext cx="406150" cy="423375"/>
            </a:xfrm>
            <a:custGeom>
              <a:avLst/>
              <a:gdLst/>
              <a:ahLst/>
              <a:cxnLst/>
              <a:rect l="l" t="t" r="r" b="b"/>
              <a:pathLst>
                <a:path w="16246" h="16935" extrusionOk="0">
                  <a:moveTo>
                    <a:pt x="9115" y="1"/>
                  </a:moveTo>
                  <a:cubicBezTo>
                    <a:pt x="8840" y="1"/>
                    <a:pt x="8521" y="220"/>
                    <a:pt x="8406" y="518"/>
                  </a:cubicBezTo>
                  <a:cubicBezTo>
                    <a:pt x="8273" y="918"/>
                    <a:pt x="8440" y="1385"/>
                    <a:pt x="8573" y="1785"/>
                  </a:cubicBezTo>
                  <a:cubicBezTo>
                    <a:pt x="8673" y="2219"/>
                    <a:pt x="8740" y="2719"/>
                    <a:pt x="8473" y="3053"/>
                  </a:cubicBezTo>
                  <a:cubicBezTo>
                    <a:pt x="6839" y="3053"/>
                    <a:pt x="5171" y="3220"/>
                    <a:pt x="3703" y="3887"/>
                  </a:cubicBezTo>
                  <a:cubicBezTo>
                    <a:pt x="2235" y="4554"/>
                    <a:pt x="934" y="5788"/>
                    <a:pt x="501" y="7356"/>
                  </a:cubicBezTo>
                  <a:cubicBezTo>
                    <a:pt x="0" y="9191"/>
                    <a:pt x="734" y="11192"/>
                    <a:pt x="1868" y="12726"/>
                  </a:cubicBezTo>
                  <a:cubicBezTo>
                    <a:pt x="3303" y="14661"/>
                    <a:pt x="5404" y="16095"/>
                    <a:pt x="7773" y="16663"/>
                  </a:cubicBezTo>
                  <a:cubicBezTo>
                    <a:pt x="8509" y="16832"/>
                    <a:pt x="9381" y="16935"/>
                    <a:pt x="10277" y="16935"/>
                  </a:cubicBezTo>
                  <a:cubicBezTo>
                    <a:pt x="11858" y="16935"/>
                    <a:pt x="13516" y="16613"/>
                    <a:pt x="14644" y="15762"/>
                  </a:cubicBezTo>
                  <a:cubicBezTo>
                    <a:pt x="16245" y="14528"/>
                    <a:pt x="16245" y="11325"/>
                    <a:pt x="16045" y="9557"/>
                  </a:cubicBezTo>
                  <a:cubicBezTo>
                    <a:pt x="15878" y="7623"/>
                    <a:pt x="14911" y="5655"/>
                    <a:pt x="13210" y="4754"/>
                  </a:cubicBezTo>
                  <a:cubicBezTo>
                    <a:pt x="12376" y="4287"/>
                    <a:pt x="11442" y="4120"/>
                    <a:pt x="10608" y="3653"/>
                  </a:cubicBezTo>
                  <a:cubicBezTo>
                    <a:pt x="9774" y="3186"/>
                    <a:pt x="9073" y="2252"/>
                    <a:pt x="9340" y="1352"/>
                  </a:cubicBezTo>
                  <a:cubicBezTo>
                    <a:pt x="9440" y="951"/>
                    <a:pt x="9707" y="484"/>
                    <a:pt x="9440" y="151"/>
                  </a:cubicBezTo>
                  <a:cubicBezTo>
                    <a:pt x="9357" y="46"/>
                    <a:pt x="9241" y="1"/>
                    <a:pt x="9115" y="1"/>
                  </a:cubicBezTo>
                  <a:close/>
                </a:path>
              </a:pathLst>
            </a:cu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92"/>
            <p:cNvSpPr/>
            <p:nvPr/>
          </p:nvSpPr>
          <p:spPr>
            <a:xfrm>
              <a:off x="2541975" y="2673900"/>
              <a:ext cx="217825" cy="322575"/>
            </a:xfrm>
            <a:custGeom>
              <a:avLst/>
              <a:gdLst/>
              <a:ahLst/>
              <a:cxnLst/>
              <a:rect l="l" t="t" r="r" b="b"/>
              <a:pathLst>
                <a:path w="8713" h="12903" extrusionOk="0">
                  <a:moveTo>
                    <a:pt x="5256" y="0"/>
                  </a:moveTo>
                  <a:cubicBezTo>
                    <a:pt x="4187" y="0"/>
                    <a:pt x="3159" y="547"/>
                    <a:pt x="2369" y="1273"/>
                  </a:cubicBezTo>
                  <a:cubicBezTo>
                    <a:pt x="1535" y="2040"/>
                    <a:pt x="935" y="3008"/>
                    <a:pt x="335" y="3975"/>
                  </a:cubicBezTo>
                  <a:cubicBezTo>
                    <a:pt x="168" y="4242"/>
                    <a:pt x="1" y="4575"/>
                    <a:pt x="101" y="4876"/>
                  </a:cubicBezTo>
                  <a:cubicBezTo>
                    <a:pt x="201" y="5209"/>
                    <a:pt x="568" y="5343"/>
                    <a:pt x="868" y="5476"/>
                  </a:cubicBezTo>
                  <a:cubicBezTo>
                    <a:pt x="3237" y="6410"/>
                    <a:pt x="5005" y="8645"/>
                    <a:pt x="5438" y="11180"/>
                  </a:cubicBezTo>
                  <a:cubicBezTo>
                    <a:pt x="5642" y="12412"/>
                    <a:pt x="6171" y="12902"/>
                    <a:pt x="6716" y="12902"/>
                  </a:cubicBezTo>
                  <a:cubicBezTo>
                    <a:pt x="7690" y="12902"/>
                    <a:pt x="8713" y="11336"/>
                    <a:pt x="8007" y="9646"/>
                  </a:cubicBezTo>
                  <a:cubicBezTo>
                    <a:pt x="7766" y="9104"/>
                    <a:pt x="4261" y="3639"/>
                    <a:pt x="2994" y="3639"/>
                  </a:cubicBezTo>
                  <a:cubicBezTo>
                    <a:pt x="2858" y="3639"/>
                    <a:pt x="2748" y="3702"/>
                    <a:pt x="2671" y="3839"/>
                  </a:cubicBezTo>
                  <a:lnTo>
                    <a:pt x="2671" y="3839"/>
                  </a:lnTo>
                  <a:cubicBezTo>
                    <a:pt x="3438" y="2472"/>
                    <a:pt x="4371" y="1172"/>
                    <a:pt x="5438" y="5"/>
                  </a:cubicBezTo>
                  <a:cubicBezTo>
                    <a:pt x="5377" y="2"/>
                    <a:pt x="5317" y="0"/>
                    <a:pt x="5256" y="0"/>
                  </a:cubicBezTo>
                  <a:close/>
                </a:path>
              </a:pathLst>
            </a:cu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92"/>
            <p:cNvSpPr/>
            <p:nvPr/>
          </p:nvSpPr>
          <p:spPr>
            <a:xfrm>
              <a:off x="2396050" y="2799150"/>
              <a:ext cx="315250" cy="283275"/>
            </a:xfrm>
            <a:custGeom>
              <a:avLst/>
              <a:gdLst/>
              <a:ahLst/>
              <a:cxnLst/>
              <a:rect l="l" t="t" r="r" b="b"/>
              <a:pathLst>
                <a:path w="12610" h="11331" extrusionOk="0">
                  <a:moveTo>
                    <a:pt x="5886" y="0"/>
                  </a:moveTo>
                  <a:cubicBezTo>
                    <a:pt x="4877" y="0"/>
                    <a:pt x="3892" y="286"/>
                    <a:pt x="3069" y="933"/>
                  </a:cubicBezTo>
                  <a:cubicBezTo>
                    <a:pt x="768" y="2768"/>
                    <a:pt x="0" y="6737"/>
                    <a:pt x="1802" y="9005"/>
                  </a:cubicBezTo>
                  <a:cubicBezTo>
                    <a:pt x="2922" y="10442"/>
                    <a:pt x="5059" y="11331"/>
                    <a:pt x="7069" y="11331"/>
                  </a:cubicBezTo>
                  <a:cubicBezTo>
                    <a:pt x="8232" y="11331"/>
                    <a:pt x="9352" y="11033"/>
                    <a:pt x="10208" y="10373"/>
                  </a:cubicBezTo>
                  <a:cubicBezTo>
                    <a:pt x="12509" y="8538"/>
                    <a:pt x="12609" y="4702"/>
                    <a:pt x="10842" y="2434"/>
                  </a:cubicBezTo>
                  <a:cubicBezTo>
                    <a:pt x="9675" y="965"/>
                    <a:pt x="7740" y="0"/>
                    <a:pt x="5886"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92"/>
            <p:cNvSpPr/>
            <p:nvPr/>
          </p:nvSpPr>
          <p:spPr>
            <a:xfrm>
              <a:off x="2416075" y="2820725"/>
              <a:ext cx="236025" cy="211675"/>
            </a:xfrm>
            <a:custGeom>
              <a:avLst/>
              <a:gdLst/>
              <a:ahLst/>
              <a:cxnLst/>
              <a:rect l="l" t="t" r="r" b="b"/>
              <a:pathLst>
                <a:path w="9441" h="8467" extrusionOk="0">
                  <a:moveTo>
                    <a:pt x="4450" y="1"/>
                  </a:moveTo>
                  <a:cubicBezTo>
                    <a:pt x="3692" y="1"/>
                    <a:pt x="2952" y="217"/>
                    <a:pt x="2335" y="704"/>
                  </a:cubicBezTo>
                  <a:cubicBezTo>
                    <a:pt x="600" y="2071"/>
                    <a:pt x="0" y="5040"/>
                    <a:pt x="1334" y="6741"/>
                  </a:cubicBezTo>
                  <a:cubicBezTo>
                    <a:pt x="2201" y="7798"/>
                    <a:pt x="3804" y="8467"/>
                    <a:pt x="5304" y="8467"/>
                  </a:cubicBezTo>
                  <a:cubicBezTo>
                    <a:pt x="6171" y="8467"/>
                    <a:pt x="7003" y="8243"/>
                    <a:pt x="7639" y="7742"/>
                  </a:cubicBezTo>
                  <a:cubicBezTo>
                    <a:pt x="9373" y="6375"/>
                    <a:pt x="9440" y="3506"/>
                    <a:pt x="8106" y="1805"/>
                  </a:cubicBezTo>
                  <a:cubicBezTo>
                    <a:pt x="7246" y="709"/>
                    <a:pt x="5820" y="1"/>
                    <a:pt x="4450"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92"/>
            <p:cNvSpPr/>
            <p:nvPr/>
          </p:nvSpPr>
          <p:spPr>
            <a:xfrm>
              <a:off x="2652900" y="2840525"/>
              <a:ext cx="391125" cy="360700"/>
            </a:xfrm>
            <a:custGeom>
              <a:avLst/>
              <a:gdLst/>
              <a:ahLst/>
              <a:cxnLst/>
              <a:rect l="l" t="t" r="r" b="b"/>
              <a:pathLst>
                <a:path w="15645" h="14428" extrusionOk="0">
                  <a:moveTo>
                    <a:pt x="7655" y="1"/>
                  </a:moveTo>
                  <a:cubicBezTo>
                    <a:pt x="7022" y="1"/>
                    <a:pt x="6388" y="110"/>
                    <a:pt x="5771" y="345"/>
                  </a:cubicBezTo>
                  <a:cubicBezTo>
                    <a:pt x="2335" y="1646"/>
                    <a:pt x="0" y="6050"/>
                    <a:pt x="1268" y="9385"/>
                  </a:cubicBezTo>
                  <a:cubicBezTo>
                    <a:pt x="2310" y="12154"/>
                    <a:pt x="5695" y="14427"/>
                    <a:pt x="8775" y="14427"/>
                  </a:cubicBezTo>
                  <a:cubicBezTo>
                    <a:pt x="9443" y="14427"/>
                    <a:pt x="10096" y="14320"/>
                    <a:pt x="10708" y="14089"/>
                  </a:cubicBezTo>
                  <a:cubicBezTo>
                    <a:pt x="14111" y="12788"/>
                    <a:pt x="15645" y="8284"/>
                    <a:pt x="14377" y="4949"/>
                  </a:cubicBezTo>
                  <a:cubicBezTo>
                    <a:pt x="13340" y="2218"/>
                    <a:pt x="10513" y="1"/>
                    <a:pt x="7655"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92"/>
            <p:cNvSpPr/>
            <p:nvPr/>
          </p:nvSpPr>
          <p:spPr>
            <a:xfrm>
              <a:off x="2682925" y="2862200"/>
              <a:ext cx="287725" cy="264350"/>
            </a:xfrm>
            <a:custGeom>
              <a:avLst/>
              <a:gdLst/>
              <a:ahLst/>
              <a:cxnLst/>
              <a:rect l="l" t="t" r="r" b="b"/>
              <a:pathLst>
                <a:path w="11509" h="10574" extrusionOk="0">
                  <a:moveTo>
                    <a:pt x="5640" y="1"/>
                  </a:moveTo>
                  <a:cubicBezTo>
                    <a:pt x="5180" y="1"/>
                    <a:pt x="4719" y="78"/>
                    <a:pt x="4270" y="246"/>
                  </a:cubicBezTo>
                  <a:cubicBezTo>
                    <a:pt x="1735" y="1213"/>
                    <a:pt x="0" y="4449"/>
                    <a:pt x="934" y="6884"/>
                  </a:cubicBezTo>
                  <a:cubicBezTo>
                    <a:pt x="1700" y="8908"/>
                    <a:pt x="4194" y="10574"/>
                    <a:pt x="6446" y="10574"/>
                  </a:cubicBezTo>
                  <a:cubicBezTo>
                    <a:pt x="6940" y="10574"/>
                    <a:pt x="7423" y="10494"/>
                    <a:pt x="7873" y="10320"/>
                  </a:cubicBezTo>
                  <a:cubicBezTo>
                    <a:pt x="10374" y="9352"/>
                    <a:pt x="11509" y="6083"/>
                    <a:pt x="10575" y="3615"/>
                  </a:cubicBezTo>
                  <a:cubicBezTo>
                    <a:pt x="9808" y="1617"/>
                    <a:pt x="7739" y="1"/>
                    <a:pt x="5640"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92"/>
            <p:cNvSpPr/>
            <p:nvPr/>
          </p:nvSpPr>
          <p:spPr>
            <a:xfrm>
              <a:off x="2979900" y="2599800"/>
              <a:ext cx="198400" cy="128725"/>
            </a:xfrm>
            <a:custGeom>
              <a:avLst/>
              <a:gdLst/>
              <a:ahLst/>
              <a:cxnLst/>
              <a:rect l="l" t="t" r="r" b="b"/>
              <a:pathLst>
                <a:path w="7936" h="5149" extrusionOk="0">
                  <a:moveTo>
                    <a:pt x="7935" y="1"/>
                  </a:moveTo>
                  <a:cubicBezTo>
                    <a:pt x="6001" y="1"/>
                    <a:pt x="4099" y="701"/>
                    <a:pt x="2565" y="1869"/>
                  </a:cubicBezTo>
                  <a:cubicBezTo>
                    <a:pt x="2098" y="2236"/>
                    <a:pt x="1097" y="2969"/>
                    <a:pt x="764" y="3470"/>
                  </a:cubicBezTo>
                  <a:cubicBezTo>
                    <a:pt x="732" y="3533"/>
                    <a:pt x="0" y="5149"/>
                    <a:pt x="254" y="5149"/>
                  </a:cubicBezTo>
                  <a:cubicBezTo>
                    <a:pt x="266" y="5149"/>
                    <a:pt x="280" y="5145"/>
                    <a:pt x="297" y="5138"/>
                  </a:cubicBezTo>
                  <a:cubicBezTo>
                    <a:pt x="3065" y="3837"/>
                    <a:pt x="5667" y="2102"/>
                    <a:pt x="7935" y="1"/>
                  </a:cubicBez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92"/>
            <p:cNvSpPr/>
            <p:nvPr/>
          </p:nvSpPr>
          <p:spPr>
            <a:xfrm>
              <a:off x="3200325" y="2611900"/>
              <a:ext cx="254000" cy="71275"/>
            </a:xfrm>
            <a:custGeom>
              <a:avLst/>
              <a:gdLst/>
              <a:ahLst/>
              <a:cxnLst/>
              <a:rect l="l" t="t" r="r" b="b"/>
              <a:pathLst>
                <a:path w="10160" h="2851" extrusionOk="0">
                  <a:moveTo>
                    <a:pt x="5579" y="1"/>
                  </a:moveTo>
                  <a:cubicBezTo>
                    <a:pt x="3293" y="1"/>
                    <a:pt x="965" y="367"/>
                    <a:pt x="419" y="1585"/>
                  </a:cubicBezTo>
                  <a:cubicBezTo>
                    <a:pt x="0" y="2514"/>
                    <a:pt x="526" y="2851"/>
                    <a:pt x="1515" y="2851"/>
                  </a:cubicBezTo>
                  <a:cubicBezTo>
                    <a:pt x="4134" y="2851"/>
                    <a:pt x="10003" y="484"/>
                    <a:pt x="10158" y="484"/>
                  </a:cubicBezTo>
                  <a:cubicBezTo>
                    <a:pt x="10159" y="484"/>
                    <a:pt x="10159" y="484"/>
                    <a:pt x="10160" y="484"/>
                  </a:cubicBezTo>
                  <a:cubicBezTo>
                    <a:pt x="9370" y="256"/>
                    <a:pt x="7489" y="1"/>
                    <a:pt x="5579" y="1"/>
                  </a:cubicBez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92"/>
            <p:cNvSpPr/>
            <p:nvPr/>
          </p:nvSpPr>
          <p:spPr>
            <a:xfrm>
              <a:off x="3150750" y="2755350"/>
              <a:ext cx="164325" cy="58000"/>
            </a:xfrm>
            <a:custGeom>
              <a:avLst/>
              <a:gdLst/>
              <a:ahLst/>
              <a:cxnLst/>
              <a:rect l="l" t="t" r="r" b="b"/>
              <a:pathLst>
                <a:path w="6573" h="2320" extrusionOk="0">
                  <a:moveTo>
                    <a:pt x="1528" y="1"/>
                  </a:moveTo>
                  <a:cubicBezTo>
                    <a:pt x="1263" y="1"/>
                    <a:pt x="998" y="17"/>
                    <a:pt x="735" y="50"/>
                  </a:cubicBezTo>
                  <a:lnTo>
                    <a:pt x="634" y="417"/>
                  </a:lnTo>
                  <a:cubicBezTo>
                    <a:pt x="665" y="266"/>
                    <a:pt x="546" y="197"/>
                    <a:pt x="406" y="197"/>
                  </a:cubicBezTo>
                  <a:cubicBezTo>
                    <a:pt x="235" y="197"/>
                    <a:pt x="34" y="300"/>
                    <a:pt x="34" y="483"/>
                  </a:cubicBezTo>
                  <a:cubicBezTo>
                    <a:pt x="1" y="817"/>
                    <a:pt x="334" y="1050"/>
                    <a:pt x="634" y="1184"/>
                  </a:cubicBezTo>
                  <a:cubicBezTo>
                    <a:pt x="2110" y="1935"/>
                    <a:pt x="3738" y="2320"/>
                    <a:pt x="5377" y="2320"/>
                  </a:cubicBezTo>
                  <a:cubicBezTo>
                    <a:pt x="5775" y="2320"/>
                    <a:pt x="6174" y="2297"/>
                    <a:pt x="6572" y="2251"/>
                  </a:cubicBezTo>
                  <a:cubicBezTo>
                    <a:pt x="5315" y="818"/>
                    <a:pt x="3416" y="1"/>
                    <a:pt x="1528" y="1"/>
                  </a:cubicBez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92"/>
            <p:cNvSpPr/>
            <p:nvPr/>
          </p:nvSpPr>
          <p:spPr>
            <a:xfrm>
              <a:off x="3522250" y="2655050"/>
              <a:ext cx="233950" cy="65125"/>
            </a:xfrm>
            <a:custGeom>
              <a:avLst/>
              <a:gdLst/>
              <a:ahLst/>
              <a:cxnLst/>
              <a:rect l="l" t="t" r="r" b="b"/>
              <a:pathLst>
                <a:path w="9358" h="2605" extrusionOk="0">
                  <a:moveTo>
                    <a:pt x="2543" y="1"/>
                  </a:moveTo>
                  <a:cubicBezTo>
                    <a:pt x="1545" y="1"/>
                    <a:pt x="762" y="271"/>
                    <a:pt x="485" y="993"/>
                  </a:cubicBezTo>
                  <a:cubicBezTo>
                    <a:pt x="1" y="2257"/>
                    <a:pt x="1230" y="2605"/>
                    <a:pt x="2917" y="2605"/>
                  </a:cubicBezTo>
                  <a:cubicBezTo>
                    <a:pt x="4984" y="2605"/>
                    <a:pt x="7739" y="2083"/>
                    <a:pt x="8878" y="2083"/>
                  </a:cubicBezTo>
                  <a:cubicBezTo>
                    <a:pt x="9115" y="2083"/>
                    <a:pt x="9282" y="2105"/>
                    <a:pt x="9358" y="2160"/>
                  </a:cubicBezTo>
                  <a:cubicBezTo>
                    <a:pt x="8489" y="1527"/>
                    <a:pt x="4912" y="1"/>
                    <a:pt x="2543" y="1"/>
                  </a:cubicBez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92"/>
            <p:cNvSpPr/>
            <p:nvPr/>
          </p:nvSpPr>
          <p:spPr>
            <a:xfrm>
              <a:off x="3551050" y="2803275"/>
              <a:ext cx="190150" cy="130950"/>
            </a:xfrm>
            <a:custGeom>
              <a:avLst/>
              <a:gdLst/>
              <a:ahLst/>
              <a:cxnLst/>
              <a:rect l="l" t="t" r="r" b="b"/>
              <a:pathLst>
                <a:path w="7606" h="5238" extrusionOk="0">
                  <a:moveTo>
                    <a:pt x="167" y="1"/>
                  </a:moveTo>
                  <a:lnTo>
                    <a:pt x="167" y="1"/>
                  </a:lnTo>
                  <a:cubicBezTo>
                    <a:pt x="0" y="635"/>
                    <a:pt x="267" y="968"/>
                    <a:pt x="834" y="1268"/>
                  </a:cubicBezTo>
                  <a:cubicBezTo>
                    <a:pt x="3102" y="2603"/>
                    <a:pt x="5337" y="3937"/>
                    <a:pt x="7606" y="5238"/>
                  </a:cubicBezTo>
                  <a:cubicBezTo>
                    <a:pt x="6405" y="2069"/>
                    <a:pt x="3302" y="434"/>
                    <a:pt x="167" y="1"/>
                  </a:cubicBez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92"/>
            <p:cNvSpPr/>
            <p:nvPr/>
          </p:nvSpPr>
          <p:spPr>
            <a:xfrm>
              <a:off x="3381750" y="2735725"/>
              <a:ext cx="119275" cy="49725"/>
            </a:xfrm>
            <a:custGeom>
              <a:avLst/>
              <a:gdLst/>
              <a:ahLst/>
              <a:cxnLst/>
              <a:rect l="l" t="t" r="r" b="b"/>
              <a:pathLst>
                <a:path w="4771" h="1989" extrusionOk="0">
                  <a:moveTo>
                    <a:pt x="1635" y="34"/>
                  </a:moveTo>
                  <a:lnTo>
                    <a:pt x="1695" y="41"/>
                  </a:lnTo>
                  <a:lnTo>
                    <a:pt x="1695" y="41"/>
                  </a:lnTo>
                  <a:cubicBezTo>
                    <a:pt x="1675" y="39"/>
                    <a:pt x="1655" y="36"/>
                    <a:pt x="1635" y="34"/>
                  </a:cubicBezTo>
                  <a:close/>
                  <a:moveTo>
                    <a:pt x="1" y="1"/>
                  </a:moveTo>
                  <a:lnTo>
                    <a:pt x="1" y="1"/>
                  </a:lnTo>
                  <a:cubicBezTo>
                    <a:pt x="555" y="1230"/>
                    <a:pt x="1927" y="1988"/>
                    <a:pt x="3274" y="1988"/>
                  </a:cubicBezTo>
                  <a:cubicBezTo>
                    <a:pt x="3793" y="1988"/>
                    <a:pt x="4307" y="1876"/>
                    <a:pt x="4771" y="1635"/>
                  </a:cubicBezTo>
                  <a:cubicBezTo>
                    <a:pt x="4055" y="860"/>
                    <a:pt x="3074" y="299"/>
                    <a:pt x="2016" y="92"/>
                  </a:cubicBezTo>
                  <a:lnTo>
                    <a:pt x="2016" y="92"/>
                  </a:lnTo>
                  <a:cubicBezTo>
                    <a:pt x="2078" y="95"/>
                    <a:pt x="2140" y="98"/>
                    <a:pt x="2202" y="101"/>
                  </a:cubicBezTo>
                  <a:lnTo>
                    <a:pt x="1695" y="41"/>
                  </a:lnTo>
                  <a:lnTo>
                    <a:pt x="1695" y="41"/>
                  </a:lnTo>
                  <a:cubicBezTo>
                    <a:pt x="1802" y="55"/>
                    <a:pt x="1910" y="72"/>
                    <a:pt x="2016" y="92"/>
                  </a:cubicBezTo>
                  <a:lnTo>
                    <a:pt x="2016" y="92"/>
                  </a:lnTo>
                  <a:cubicBezTo>
                    <a:pt x="1344" y="62"/>
                    <a:pt x="672" y="31"/>
                    <a:pt x="1" y="1"/>
                  </a:cubicBez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92"/>
            <p:cNvSpPr/>
            <p:nvPr/>
          </p:nvSpPr>
          <p:spPr>
            <a:xfrm>
              <a:off x="3267500" y="2813300"/>
              <a:ext cx="612125" cy="483125"/>
            </a:xfrm>
            <a:custGeom>
              <a:avLst/>
              <a:gdLst/>
              <a:ahLst/>
              <a:cxnLst/>
              <a:rect l="l" t="t" r="r" b="b"/>
              <a:pathLst>
                <a:path w="24485" h="19325" extrusionOk="0">
                  <a:moveTo>
                    <a:pt x="24485" y="0"/>
                  </a:moveTo>
                  <a:lnTo>
                    <a:pt x="24485" y="0"/>
                  </a:lnTo>
                  <a:cubicBezTo>
                    <a:pt x="20048" y="3236"/>
                    <a:pt x="15612" y="6505"/>
                    <a:pt x="11609" y="10274"/>
                  </a:cubicBezTo>
                  <a:cubicBezTo>
                    <a:pt x="9241" y="12476"/>
                    <a:pt x="6839" y="14944"/>
                    <a:pt x="3670" y="15511"/>
                  </a:cubicBezTo>
                  <a:cubicBezTo>
                    <a:pt x="2469" y="15745"/>
                    <a:pt x="1168" y="15678"/>
                    <a:pt x="167" y="16345"/>
                  </a:cubicBezTo>
                  <a:cubicBezTo>
                    <a:pt x="1" y="16445"/>
                    <a:pt x="2202" y="18180"/>
                    <a:pt x="2402" y="18313"/>
                  </a:cubicBezTo>
                  <a:cubicBezTo>
                    <a:pt x="3270" y="18814"/>
                    <a:pt x="4337" y="19247"/>
                    <a:pt x="5338" y="19314"/>
                  </a:cubicBezTo>
                  <a:cubicBezTo>
                    <a:pt x="5411" y="19321"/>
                    <a:pt x="5484" y="19324"/>
                    <a:pt x="5557" y="19324"/>
                  </a:cubicBezTo>
                  <a:cubicBezTo>
                    <a:pt x="7259" y="19324"/>
                    <a:pt x="8660" y="17502"/>
                    <a:pt x="9908" y="16479"/>
                  </a:cubicBezTo>
                  <a:cubicBezTo>
                    <a:pt x="13544" y="13510"/>
                    <a:pt x="16879" y="10141"/>
                    <a:pt x="19848" y="6471"/>
                  </a:cubicBezTo>
                  <a:cubicBezTo>
                    <a:pt x="21516" y="4403"/>
                    <a:pt x="23050" y="2235"/>
                    <a:pt x="24485" y="0"/>
                  </a:cubicBez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92"/>
            <p:cNvSpPr/>
            <p:nvPr/>
          </p:nvSpPr>
          <p:spPr>
            <a:xfrm>
              <a:off x="4155650" y="3100925"/>
              <a:ext cx="180975" cy="572175"/>
            </a:xfrm>
            <a:custGeom>
              <a:avLst/>
              <a:gdLst/>
              <a:ahLst/>
              <a:cxnLst/>
              <a:rect l="l" t="t" r="r" b="b"/>
              <a:pathLst>
                <a:path w="7239" h="22887" extrusionOk="0">
                  <a:moveTo>
                    <a:pt x="2553" y="1"/>
                  </a:moveTo>
                  <a:cubicBezTo>
                    <a:pt x="2514" y="1"/>
                    <a:pt x="2475" y="2"/>
                    <a:pt x="2435" y="3"/>
                  </a:cubicBezTo>
                  <a:cubicBezTo>
                    <a:pt x="534" y="5441"/>
                    <a:pt x="0" y="11745"/>
                    <a:pt x="1835" y="17082"/>
                  </a:cubicBezTo>
                  <a:cubicBezTo>
                    <a:pt x="2569" y="19250"/>
                    <a:pt x="5070" y="22153"/>
                    <a:pt x="7239" y="22886"/>
                  </a:cubicBezTo>
                  <a:cubicBezTo>
                    <a:pt x="5571" y="18416"/>
                    <a:pt x="4570" y="13680"/>
                    <a:pt x="4270" y="8910"/>
                  </a:cubicBezTo>
                  <a:cubicBezTo>
                    <a:pt x="4136" y="6808"/>
                    <a:pt x="4270" y="4773"/>
                    <a:pt x="4403" y="2672"/>
                  </a:cubicBezTo>
                  <a:cubicBezTo>
                    <a:pt x="4468" y="1336"/>
                    <a:pt x="4152" y="1"/>
                    <a:pt x="2553" y="1"/>
                  </a:cubicBez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92"/>
            <p:cNvSpPr/>
            <p:nvPr/>
          </p:nvSpPr>
          <p:spPr>
            <a:xfrm>
              <a:off x="4295750" y="3203500"/>
              <a:ext cx="126775" cy="484600"/>
            </a:xfrm>
            <a:custGeom>
              <a:avLst/>
              <a:gdLst/>
              <a:ahLst/>
              <a:cxnLst/>
              <a:rect l="l" t="t" r="r" b="b"/>
              <a:pathLst>
                <a:path w="5071" h="19384" extrusionOk="0">
                  <a:moveTo>
                    <a:pt x="1520" y="1"/>
                  </a:moveTo>
                  <a:cubicBezTo>
                    <a:pt x="1321" y="1"/>
                    <a:pt x="1074" y="149"/>
                    <a:pt x="767" y="504"/>
                  </a:cubicBezTo>
                  <a:cubicBezTo>
                    <a:pt x="0" y="1404"/>
                    <a:pt x="801" y="4273"/>
                    <a:pt x="867" y="5307"/>
                  </a:cubicBezTo>
                  <a:cubicBezTo>
                    <a:pt x="1034" y="8376"/>
                    <a:pt x="1168" y="11378"/>
                    <a:pt x="1735" y="14380"/>
                  </a:cubicBezTo>
                  <a:cubicBezTo>
                    <a:pt x="1935" y="15448"/>
                    <a:pt x="2168" y="16515"/>
                    <a:pt x="2669" y="17449"/>
                  </a:cubicBezTo>
                  <a:cubicBezTo>
                    <a:pt x="3202" y="18383"/>
                    <a:pt x="4036" y="19184"/>
                    <a:pt x="5070" y="19384"/>
                  </a:cubicBezTo>
                  <a:cubicBezTo>
                    <a:pt x="2735" y="14514"/>
                    <a:pt x="1768" y="8976"/>
                    <a:pt x="2268" y="3572"/>
                  </a:cubicBezTo>
                  <a:cubicBezTo>
                    <a:pt x="2323" y="3053"/>
                    <a:pt x="2423" y="1"/>
                    <a:pt x="1520" y="1"/>
                  </a:cubicBez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92"/>
            <p:cNvSpPr/>
            <p:nvPr/>
          </p:nvSpPr>
          <p:spPr>
            <a:xfrm>
              <a:off x="4487550" y="3394250"/>
              <a:ext cx="231025" cy="371675"/>
            </a:xfrm>
            <a:custGeom>
              <a:avLst/>
              <a:gdLst/>
              <a:ahLst/>
              <a:cxnLst/>
              <a:rect l="l" t="t" r="r" b="b"/>
              <a:pathLst>
                <a:path w="9241" h="14867" extrusionOk="0">
                  <a:moveTo>
                    <a:pt x="8389" y="0"/>
                  </a:moveTo>
                  <a:cubicBezTo>
                    <a:pt x="8351" y="0"/>
                    <a:pt x="8312" y="4"/>
                    <a:pt x="8273" y="12"/>
                  </a:cubicBezTo>
                  <a:cubicBezTo>
                    <a:pt x="7739" y="112"/>
                    <a:pt x="7539" y="746"/>
                    <a:pt x="7439" y="1280"/>
                  </a:cubicBezTo>
                  <a:cubicBezTo>
                    <a:pt x="6538" y="5316"/>
                    <a:pt x="3736" y="8885"/>
                    <a:pt x="0" y="10720"/>
                  </a:cubicBezTo>
                  <a:lnTo>
                    <a:pt x="701" y="11720"/>
                  </a:lnTo>
                  <a:cubicBezTo>
                    <a:pt x="1511" y="13621"/>
                    <a:pt x="3564" y="14866"/>
                    <a:pt x="5601" y="14866"/>
                  </a:cubicBezTo>
                  <a:cubicBezTo>
                    <a:pt x="5995" y="14866"/>
                    <a:pt x="6388" y="14820"/>
                    <a:pt x="6772" y="14723"/>
                  </a:cubicBezTo>
                  <a:cubicBezTo>
                    <a:pt x="7172" y="14623"/>
                    <a:pt x="7606" y="14422"/>
                    <a:pt x="7806" y="14055"/>
                  </a:cubicBezTo>
                  <a:cubicBezTo>
                    <a:pt x="8039" y="13622"/>
                    <a:pt x="7839" y="13088"/>
                    <a:pt x="7672" y="12621"/>
                  </a:cubicBezTo>
                  <a:cubicBezTo>
                    <a:pt x="6605" y="9285"/>
                    <a:pt x="6972" y="5549"/>
                    <a:pt x="8673" y="2514"/>
                  </a:cubicBezTo>
                  <a:cubicBezTo>
                    <a:pt x="8940" y="2047"/>
                    <a:pt x="9240" y="1546"/>
                    <a:pt x="9240" y="1013"/>
                  </a:cubicBezTo>
                  <a:cubicBezTo>
                    <a:pt x="9240" y="521"/>
                    <a:pt x="8843" y="0"/>
                    <a:pt x="8389" y="0"/>
                  </a:cubicBez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92"/>
            <p:cNvSpPr/>
            <p:nvPr/>
          </p:nvSpPr>
          <p:spPr>
            <a:xfrm>
              <a:off x="3902125" y="2980975"/>
              <a:ext cx="251875" cy="267700"/>
            </a:xfrm>
            <a:custGeom>
              <a:avLst/>
              <a:gdLst/>
              <a:ahLst/>
              <a:cxnLst/>
              <a:rect l="l" t="t" r="r" b="b"/>
              <a:pathLst>
                <a:path w="10075" h="10708" extrusionOk="0">
                  <a:moveTo>
                    <a:pt x="2655" y="1"/>
                  </a:moveTo>
                  <a:cubicBezTo>
                    <a:pt x="2430" y="1"/>
                    <a:pt x="2222" y="42"/>
                    <a:pt x="2035" y="131"/>
                  </a:cubicBezTo>
                  <a:cubicBezTo>
                    <a:pt x="0" y="1132"/>
                    <a:pt x="1335" y="5535"/>
                    <a:pt x="2169" y="6903"/>
                  </a:cubicBezTo>
                  <a:cubicBezTo>
                    <a:pt x="3203" y="8737"/>
                    <a:pt x="5004" y="10105"/>
                    <a:pt x="7039" y="10605"/>
                  </a:cubicBezTo>
                  <a:cubicBezTo>
                    <a:pt x="7244" y="10661"/>
                    <a:pt x="7471" y="10707"/>
                    <a:pt x="7689" y="10707"/>
                  </a:cubicBezTo>
                  <a:cubicBezTo>
                    <a:pt x="7860" y="10707"/>
                    <a:pt x="8026" y="10679"/>
                    <a:pt x="8173" y="10605"/>
                  </a:cubicBezTo>
                  <a:cubicBezTo>
                    <a:pt x="8607" y="10372"/>
                    <a:pt x="8773" y="9872"/>
                    <a:pt x="8907" y="9438"/>
                  </a:cubicBezTo>
                  <a:cubicBezTo>
                    <a:pt x="9207" y="8371"/>
                    <a:pt x="9541" y="7303"/>
                    <a:pt x="9841" y="6236"/>
                  </a:cubicBezTo>
                  <a:cubicBezTo>
                    <a:pt x="9941" y="5835"/>
                    <a:pt x="10074" y="5435"/>
                    <a:pt x="9974" y="5035"/>
                  </a:cubicBezTo>
                  <a:cubicBezTo>
                    <a:pt x="9841" y="4568"/>
                    <a:pt x="9441" y="4268"/>
                    <a:pt x="9040" y="3967"/>
                  </a:cubicBezTo>
                  <a:cubicBezTo>
                    <a:pt x="7844" y="3070"/>
                    <a:pt x="4610" y="1"/>
                    <a:pt x="2655" y="1"/>
                  </a:cubicBez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92"/>
            <p:cNvSpPr/>
            <p:nvPr/>
          </p:nvSpPr>
          <p:spPr>
            <a:xfrm>
              <a:off x="4394150" y="3289950"/>
              <a:ext cx="240200" cy="295100"/>
            </a:xfrm>
            <a:custGeom>
              <a:avLst/>
              <a:gdLst/>
              <a:ahLst/>
              <a:cxnLst/>
              <a:rect l="l" t="t" r="r" b="b"/>
              <a:pathLst>
                <a:path w="9608" h="11804" extrusionOk="0">
                  <a:moveTo>
                    <a:pt x="2374" y="0"/>
                  </a:moveTo>
                  <a:cubicBezTo>
                    <a:pt x="1873" y="0"/>
                    <a:pt x="1421" y="186"/>
                    <a:pt x="1068" y="682"/>
                  </a:cubicBezTo>
                  <a:cubicBezTo>
                    <a:pt x="0" y="2216"/>
                    <a:pt x="567" y="6286"/>
                    <a:pt x="601" y="8087"/>
                  </a:cubicBezTo>
                  <a:cubicBezTo>
                    <a:pt x="634" y="9421"/>
                    <a:pt x="834" y="10989"/>
                    <a:pt x="2035" y="11589"/>
                  </a:cubicBezTo>
                  <a:cubicBezTo>
                    <a:pt x="2333" y="11738"/>
                    <a:pt x="2643" y="11803"/>
                    <a:pt x="2956" y="11803"/>
                  </a:cubicBezTo>
                  <a:cubicBezTo>
                    <a:pt x="3906" y="11803"/>
                    <a:pt x="4885" y="11207"/>
                    <a:pt x="5638" y="10555"/>
                  </a:cubicBezTo>
                  <a:cubicBezTo>
                    <a:pt x="6738" y="9621"/>
                    <a:pt x="7739" y="8554"/>
                    <a:pt x="8573" y="7386"/>
                  </a:cubicBezTo>
                  <a:cubicBezTo>
                    <a:pt x="9107" y="6652"/>
                    <a:pt x="9607" y="5819"/>
                    <a:pt x="9574" y="4885"/>
                  </a:cubicBezTo>
                  <a:cubicBezTo>
                    <a:pt x="9540" y="4017"/>
                    <a:pt x="9007" y="3217"/>
                    <a:pt x="8306" y="2683"/>
                  </a:cubicBezTo>
                  <a:cubicBezTo>
                    <a:pt x="7639" y="2116"/>
                    <a:pt x="6805" y="1782"/>
                    <a:pt x="6004" y="1449"/>
                  </a:cubicBezTo>
                  <a:cubicBezTo>
                    <a:pt x="4935" y="984"/>
                    <a:pt x="3525" y="0"/>
                    <a:pt x="2374" y="0"/>
                  </a:cubicBez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92"/>
            <p:cNvSpPr/>
            <p:nvPr/>
          </p:nvSpPr>
          <p:spPr>
            <a:xfrm>
              <a:off x="4736050" y="3478275"/>
              <a:ext cx="417000" cy="216925"/>
            </a:xfrm>
            <a:custGeom>
              <a:avLst/>
              <a:gdLst/>
              <a:ahLst/>
              <a:cxnLst/>
              <a:rect l="l" t="t" r="r" b="b"/>
              <a:pathLst>
                <a:path w="16680" h="8677" extrusionOk="0">
                  <a:moveTo>
                    <a:pt x="1708" y="0"/>
                  </a:moveTo>
                  <a:cubicBezTo>
                    <a:pt x="344" y="0"/>
                    <a:pt x="129" y="2294"/>
                    <a:pt x="34" y="3656"/>
                  </a:cubicBezTo>
                  <a:cubicBezTo>
                    <a:pt x="1" y="4757"/>
                    <a:pt x="234" y="5891"/>
                    <a:pt x="935" y="6692"/>
                  </a:cubicBezTo>
                  <a:cubicBezTo>
                    <a:pt x="1802" y="7692"/>
                    <a:pt x="3203" y="8059"/>
                    <a:pt x="4504" y="8293"/>
                  </a:cubicBezTo>
                  <a:cubicBezTo>
                    <a:pt x="6090" y="8549"/>
                    <a:pt x="7696" y="8676"/>
                    <a:pt x="9301" y="8676"/>
                  </a:cubicBezTo>
                  <a:cubicBezTo>
                    <a:pt x="11241" y="8676"/>
                    <a:pt x="13180" y="8491"/>
                    <a:pt x="15078" y="8126"/>
                  </a:cubicBezTo>
                  <a:cubicBezTo>
                    <a:pt x="15779" y="7959"/>
                    <a:pt x="16679" y="7592"/>
                    <a:pt x="16612" y="6858"/>
                  </a:cubicBezTo>
                  <a:cubicBezTo>
                    <a:pt x="16546" y="6024"/>
                    <a:pt x="15445" y="5858"/>
                    <a:pt x="14644" y="5858"/>
                  </a:cubicBezTo>
                  <a:cubicBezTo>
                    <a:pt x="12276" y="5791"/>
                    <a:pt x="10008" y="4990"/>
                    <a:pt x="7873" y="3956"/>
                  </a:cubicBezTo>
                  <a:cubicBezTo>
                    <a:pt x="6805" y="3423"/>
                    <a:pt x="5771" y="2822"/>
                    <a:pt x="4771" y="2155"/>
                  </a:cubicBezTo>
                  <a:cubicBezTo>
                    <a:pt x="4104" y="1721"/>
                    <a:pt x="2669" y="120"/>
                    <a:pt x="1935" y="20"/>
                  </a:cubicBezTo>
                  <a:cubicBezTo>
                    <a:pt x="1856" y="7"/>
                    <a:pt x="1780" y="0"/>
                    <a:pt x="1708" y="0"/>
                  </a:cubicBez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92"/>
            <p:cNvSpPr/>
            <p:nvPr/>
          </p:nvSpPr>
          <p:spPr>
            <a:xfrm>
              <a:off x="3044850" y="1946050"/>
              <a:ext cx="161800" cy="469475"/>
            </a:xfrm>
            <a:custGeom>
              <a:avLst/>
              <a:gdLst/>
              <a:ahLst/>
              <a:cxnLst/>
              <a:rect l="l" t="t" r="r" b="b"/>
              <a:pathLst>
                <a:path w="6472" h="18779" extrusionOk="0">
                  <a:moveTo>
                    <a:pt x="724" y="0"/>
                  </a:moveTo>
                  <a:cubicBezTo>
                    <a:pt x="291" y="0"/>
                    <a:pt x="0" y="465"/>
                    <a:pt x="234" y="1633"/>
                  </a:cubicBezTo>
                  <a:cubicBezTo>
                    <a:pt x="1268" y="6970"/>
                    <a:pt x="3203" y="12274"/>
                    <a:pt x="4670" y="17511"/>
                  </a:cubicBezTo>
                  <a:cubicBezTo>
                    <a:pt x="4770" y="17845"/>
                    <a:pt x="4870" y="18178"/>
                    <a:pt x="5104" y="18445"/>
                  </a:cubicBezTo>
                  <a:cubicBezTo>
                    <a:pt x="5273" y="18638"/>
                    <a:pt x="5529" y="18779"/>
                    <a:pt x="5784" y="18779"/>
                  </a:cubicBezTo>
                  <a:cubicBezTo>
                    <a:pt x="5882" y="18779"/>
                    <a:pt x="5979" y="18758"/>
                    <a:pt x="6071" y="18712"/>
                  </a:cubicBezTo>
                  <a:cubicBezTo>
                    <a:pt x="6472" y="18478"/>
                    <a:pt x="6472" y="17845"/>
                    <a:pt x="6372" y="17378"/>
                  </a:cubicBezTo>
                  <a:cubicBezTo>
                    <a:pt x="5838" y="14409"/>
                    <a:pt x="5137" y="11440"/>
                    <a:pt x="4303" y="8538"/>
                  </a:cubicBezTo>
                  <a:cubicBezTo>
                    <a:pt x="3636" y="6270"/>
                    <a:pt x="2836" y="4102"/>
                    <a:pt x="2302" y="1800"/>
                  </a:cubicBezTo>
                  <a:cubicBezTo>
                    <a:pt x="2077" y="768"/>
                    <a:pt x="1282" y="0"/>
                    <a:pt x="72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92"/>
            <p:cNvSpPr/>
            <p:nvPr/>
          </p:nvSpPr>
          <p:spPr>
            <a:xfrm>
              <a:off x="3839575" y="2803200"/>
              <a:ext cx="2484600" cy="839550"/>
            </a:xfrm>
            <a:custGeom>
              <a:avLst/>
              <a:gdLst/>
              <a:ahLst/>
              <a:cxnLst/>
              <a:rect l="l" t="t" r="r" b="b"/>
              <a:pathLst>
                <a:path w="99384" h="33582" extrusionOk="0">
                  <a:moveTo>
                    <a:pt x="4658" y="0"/>
                  </a:moveTo>
                  <a:cubicBezTo>
                    <a:pt x="2876" y="0"/>
                    <a:pt x="1307" y="130"/>
                    <a:pt x="1" y="404"/>
                  </a:cubicBezTo>
                  <a:lnTo>
                    <a:pt x="3203" y="4474"/>
                  </a:lnTo>
                  <a:cubicBezTo>
                    <a:pt x="3203" y="4474"/>
                    <a:pt x="30089" y="33582"/>
                    <a:pt x="59885" y="33582"/>
                  </a:cubicBezTo>
                  <a:cubicBezTo>
                    <a:pt x="62742" y="33582"/>
                    <a:pt x="65627" y="33314"/>
                    <a:pt x="68516" y="32727"/>
                  </a:cubicBezTo>
                  <a:cubicBezTo>
                    <a:pt x="99384" y="26491"/>
                    <a:pt x="30172" y="0"/>
                    <a:pt x="4658" y="0"/>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92"/>
            <p:cNvSpPr/>
            <p:nvPr/>
          </p:nvSpPr>
          <p:spPr>
            <a:xfrm>
              <a:off x="3454400" y="2360475"/>
              <a:ext cx="929750" cy="976950"/>
            </a:xfrm>
            <a:custGeom>
              <a:avLst/>
              <a:gdLst/>
              <a:ahLst/>
              <a:cxnLst/>
              <a:rect l="l" t="t" r="r" b="b"/>
              <a:pathLst>
                <a:path w="37190" h="39078" extrusionOk="0">
                  <a:moveTo>
                    <a:pt x="34421" y="0"/>
                  </a:moveTo>
                  <a:cubicBezTo>
                    <a:pt x="29051" y="3002"/>
                    <a:pt x="3766" y="32523"/>
                    <a:pt x="3766" y="32523"/>
                  </a:cubicBezTo>
                  <a:cubicBezTo>
                    <a:pt x="0" y="35195"/>
                    <a:pt x="85" y="39077"/>
                    <a:pt x="2283" y="39077"/>
                  </a:cubicBezTo>
                  <a:cubicBezTo>
                    <a:pt x="2363" y="39077"/>
                    <a:pt x="2446" y="39072"/>
                    <a:pt x="2532" y="39061"/>
                  </a:cubicBezTo>
                  <a:cubicBezTo>
                    <a:pt x="4967" y="38795"/>
                    <a:pt x="35522" y="4703"/>
                    <a:pt x="36356" y="2368"/>
                  </a:cubicBezTo>
                  <a:cubicBezTo>
                    <a:pt x="37190" y="0"/>
                    <a:pt x="34421" y="0"/>
                    <a:pt x="34421"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92"/>
            <p:cNvSpPr/>
            <p:nvPr/>
          </p:nvSpPr>
          <p:spPr>
            <a:xfrm>
              <a:off x="4238200" y="2382825"/>
              <a:ext cx="171300" cy="1009500"/>
            </a:xfrm>
            <a:custGeom>
              <a:avLst/>
              <a:gdLst/>
              <a:ahLst/>
              <a:cxnLst/>
              <a:rect l="l" t="t" r="r" b="b"/>
              <a:pathLst>
                <a:path w="6852" h="40380" extrusionOk="0">
                  <a:moveTo>
                    <a:pt x="4066" y="0"/>
                  </a:moveTo>
                  <a:cubicBezTo>
                    <a:pt x="2700" y="0"/>
                    <a:pt x="3736" y="2976"/>
                    <a:pt x="3736" y="2976"/>
                  </a:cubicBezTo>
                  <a:cubicBezTo>
                    <a:pt x="3603" y="3709"/>
                    <a:pt x="0" y="39602"/>
                    <a:pt x="1468" y="40369"/>
                  </a:cubicBezTo>
                  <a:cubicBezTo>
                    <a:pt x="1482" y="40376"/>
                    <a:pt x="1496" y="40380"/>
                    <a:pt x="1510" y="40380"/>
                  </a:cubicBezTo>
                  <a:cubicBezTo>
                    <a:pt x="2977" y="40380"/>
                    <a:pt x="6851" y="1065"/>
                    <a:pt x="4670" y="140"/>
                  </a:cubicBezTo>
                  <a:cubicBezTo>
                    <a:pt x="4430" y="43"/>
                    <a:pt x="4231" y="0"/>
                    <a:pt x="4066"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92"/>
            <p:cNvSpPr/>
            <p:nvPr/>
          </p:nvSpPr>
          <p:spPr>
            <a:xfrm>
              <a:off x="4265000" y="3314650"/>
              <a:ext cx="527100" cy="1025975"/>
            </a:xfrm>
            <a:custGeom>
              <a:avLst/>
              <a:gdLst/>
              <a:ahLst/>
              <a:cxnLst/>
              <a:rect l="l" t="t" r="r" b="b"/>
              <a:pathLst>
                <a:path w="21084" h="41039" extrusionOk="0">
                  <a:moveTo>
                    <a:pt x="545" y="1"/>
                  </a:moveTo>
                  <a:cubicBezTo>
                    <a:pt x="213" y="1"/>
                    <a:pt x="1" y="645"/>
                    <a:pt x="396" y="3096"/>
                  </a:cubicBezTo>
                  <a:cubicBezTo>
                    <a:pt x="396" y="3096"/>
                    <a:pt x="5099" y="33051"/>
                    <a:pt x="19543" y="41023"/>
                  </a:cubicBezTo>
                  <a:cubicBezTo>
                    <a:pt x="19543" y="41023"/>
                    <a:pt x="19624" y="41038"/>
                    <a:pt x="19728" y="41038"/>
                  </a:cubicBezTo>
                  <a:cubicBezTo>
                    <a:pt x="20181" y="41038"/>
                    <a:pt x="21084" y="40752"/>
                    <a:pt x="17775" y="37687"/>
                  </a:cubicBezTo>
                  <a:cubicBezTo>
                    <a:pt x="13706" y="33918"/>
                    <a:pt x="3198" y="18907"/>
                    <a:pt x="1430" y="794"/>
                  </a:cubicBezTo>
                  <a:cubicBezTo>
                    <a:pt x="1430" y="794"/>
                    <a:pt x="913" y="1"/>
                    <a:pt x="545"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92"/>
            <p:cNvSpPr/>
            <p:nvPr/>
          </p:nvSpPr>
          <p:spPr>
            <a:xfrm>
              <a:off x="3519725" y="2377150"/>
              <a:ext cx="788550" cy="887125"/>
            </a:xfrm>
            <a:custGeom>
              <a:avLst/>
              <a:gdLst/>
              <a:ahLst/>
              <a:cxnLst/>
              <a:rect l="l" t="t" r="r" b="b"/>
              <a:pathLst>
                <a:path w="31542" h="35485" extrusionOk="0">
                  <a:moveTo>
                    <a:pt x="31541" y="0"/>
                  </a:moveTo>
                  <a:cubicBezTo>
                    <a:pt x="31526" y="10"/>
                    <a:pt x="31510" y="19"/>
                    <a:pt x="31494" y="29"/>
                  </a:cubicBezTo>
                  <a:lnTo>
                    <a:pt x="31494" y="29"/>
                  </a:lnTo>
                  <a:cubicBezTo>
                    <a:pt x="31510" y="19"/>
                    <a:pt x="31526" y="10"/>
                    <a:pt x="31541" y="0"/>
                  </a:cubicBezTo>
                  <a:close/>
                  <a:moveTo>
                    <a:pt x="31494" y="29"/>
                  </a:moveTo>
                  <a:cubicBezTo>
                    <a:pt x="25747" y="3565"/>
                    <a:pt x="21322" y="8854"/>
                    <a:pt x="16998" y="14044"/>
                  </a:cubicBezTo>
                  <a:cubicBezTo>
                    <a:pt x="13262" y="18580"/>
                    <a:pt x="9492" y="23117"/>
                    <a:pt x="5723" y="27653"/>
                  </a:cubicBezTo>
                  <a:cubicBezTo>
                    <a:pt x="4155" y="29555"/>
                    <a:pt x="2354" y="31389"/>
                    <a:pt x="920" y="33424"/>
                  </a:cubicBezTo>
                  <a:cubicBezTo>
                    <a:pt x="186" y="34492"/>
                    <a:pt x="0" y="35485"/>
                    <a:pt x="522" y="35485"/>
                  </a:cubicBezTo>
                  <a:cubicBezTo>
                    <a:pt x="782" y="35485"/>
                    <a:pt x="1220" y="35237"/>
                    <a:pt x="1854" y="34625"/>
                  </a:cubicBezTo>
                  <a:cubicBezTo>
                    <a:pt x="5523" y="31089"/>
                    <a:pt x="8725" y="26920"/>
                    <a:pt x="12094" y="23083"/>
                  </a:cubicBezTo>
                  <a:cubicBezTo>
                    <a:pt x="15397" y="19281"/>
                    <a:pt x="18666" y="15478"/>
                    <a:pt x="21901" y="11609"/>
                  </a:cubicBezTo>
                  <a:cubicBezTo>
                    <a:pt x="23569" y="9640"/>
                    <a:pt x="25204" y="7672"/>
                    <a:pt x="26838" y="5704"/>
                  </a:cubicBezTo>
                  <a:cubicBezTo>
                    <a:pt x="28161" y="4084"/>
                    <a:pt x="29745" y="1121"/>
                    <a:pt x="31494" y="29"/>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92"/>
            <p:cNvSpPr/>
            <p:nvPr/>
          </p:nvSpPr>
          <p:spPr>
            <a:xfrm>
              <a:off x="2767150" y="2931700"/>
              <a:ext cx="165150" cy="178500"/>
            </a:xfrm>
            <a:custGeom>
              <a:avLst/>
              <a:gdLst/>
              <a:ahLst/>
              <a:cxnLst/>
              <a:rect l="l" t="t" r="r" b="b"/>
              <a:pathLst>
                <a:path w="6606" h="7140" extrusionOk="0">
                  <a:moveTo>
                    <a:pt x="3303" y="1"/>
                  </a:moveTo>
                  <a:cubicBezTo>
                    <a:pt x="1468" y="1"/>
                    <a:pt x="0" y="1602"/>
                    <a:pt x="0" y="3570"/>
                  </a:cubicBezTo>
                  <a:cubicBezTo>
                    <a:pt x="0" y="5538"/>
                    <a:pt x="1468" y="7139"/>
                    <a:pt x="3303" y="7139"/>
                  </a:cubicBezTo>
                  <a:cubicBezTo>
                    <a:pt x="5104" y="7139"/>
                    <a:pt x="6605" y="5538"/>
                    <a:pt x="6605" y="3570"/>
                  </a:cubicBezTo>
                  <a:cubicBezTo>
                    <a:pt x="6605" y="1602"/>
                    <a:pt x="5104" y="1"/>
                    <a:pt x="3303" y="1"/>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92"/>
            <p:cNvSpPr/>
            <p:nvPr/>
          </p:nvSpPr>
          <p:spPr>
            <a:xfrm>
              <a:off x="2492775" y="2862500"/>
              <a:ext cx="135975" cy="146800"/>
            </a:xfrm>
            <a:custGeom>
              <a:avLst/>
              <a:gdLst/>
              <a:ahLst/>
              <a:cxnLst/>
              <a:rect l="l" t="t" r="r" b="b"/>
              <a:pathLst>
                <a:path w="5439" h="5872" extrusionOk="0">
                  <a:moveTo>
                    <a:pt x="2703" y="0"/>
                  </a:moveTo>
                  <a:cubicBezTo>
                    <a:pt x="1202" y="0"/>
                    <a:pt x="1" y="1334"/>
                    <a:pt x="1" y="2936"/>
                  </a:cubicBezTo>
                  <a:cubicBezTo>
                    <a:pt x="1" y="4570"/>
                    <a:pt x="1202" y="5871"/>
                    <a:pt x="2703" y="5871"/>
                  </a:cubicBezTo>
                  <a:cubicBezTo>
                    <a:pt x="4204" y="5871"/>
                    <a:pt x="5438" y="4570"/>
                    <a:pt x="5438" y="2936"/>
                  </a:cubicBezTo>
                  <a:cubicBezTo>
                    <a:pt x="5438" y="1334"/>
                    <a:pt x="4204" y="0"/>
                    <a:pt x="2703" y="0"/>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92"/>
            <p:cNvSpPr/>
            <p:nvPr/>
          </p:nvSpPr>
          <p:spPr>
            <a:xfrm>
              <a:off x="2429400" y="3018175"/>
              <a:ext cx="296900" cy="1291200"/>
            </a:xfrm>
            <a:custGeom>
              <a:avLst/>
              <a:gdLst/>
              <a:ahLst/>
              <a:cxnLst/>
              <a:rect l="l" t="t" r="r" b="b"/>
              <a:pathLst>
                <a:path w="11876" h="51648" extrusionOk="0">
                  <a:moveTo>
                    <a:pt x="9756" y="0"/>
                  </a:moveTo>
                  <a:cubicBezTo>
                    <a:pt x="9188" y="0"/>
                    <a:pt x="8489" y="495"/>
                    <a:pt x="7640" y="1846"/>
                  </a:cubicBezTo>
                  <a:lnTo>
                    <a:pt x="1" y="51648"/>
                  </a:lnTo>
                  <a:lnTo>
                    <a:pt x="11876" y="3680"/>
                  </a:lnTo>
                  <a:cubicBezTo>
                    <a:pt x="11876" y="3680"/>
                    <a:pt x="11304" y="0"/>
                    <a:pt x="9756"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92"/>
            <p:cNvSpPr/>
            <p:nvPr/>
          </p:nvSpPr>
          <p:spPr>
            <a:xfrm>
              <a:off x="3066525" y="2747400"/>
              <a:ext cx="1206725" cy="501100"/>
            </a:xfrm>
            <a:custGeom>
              <a:avLst/>
              <a:gdLst/>
              <a:ahLst/>
              <a:cxnLst/>
              <a:rect l="l" t="t" r="r" b="b"/>
              <a:pathLst>
                <a:path w="48269" h="20044" extrusionOk="0">
                  <a:moveTo>
                    <a:pt x="45900" y="1"/>
                  </a:moveTo>
                  <a:cubicBezTo>
                    <a:pt x="40063" y="334"/>
                    <a:pt x="6005" y="14945"/>
                    <a:pt x="6005" y="14945"/>
                  </a:cubicBezTo>
                  <a:cubicBezTo>
                    <a:pt x="1502" y="15679"/>
                    <a:pt x="1" y="19248"/>
                    <a:pt x="2202" y="20015"/>
                  </a:cubicBezTo>
                  <a:cubicBezTo>
                    <a:pt x="2256" y="20034"/>
                    <a:pt x="2331" y="20044"/>
                    <a:pt x="2427" y="20044"/>
                  </a:cubicBezTo>
                  <a:cubicBezTo>
                    <a:pt x="6348" y="20044"/>
                    <a:pt x="44874" y="4464"/>
                    <a:pt x="46567" y="2836"/>
                  </a:cubicBezTo>
                  <a:cubicBezTo>
                    <a:pt x="48268" y="1202"/>
                    <a:pt x="45900" y="1"/>
                    <a:pt x="45900"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92"/>
            <p:cNvSpPr/>
            <p:nvPr/>
          </p:nvSpPr>
          <p:spPr>
            <a:xfrm>
              <a:off x="3722825" y="2775500"/>
              <a:ext cx="550550" cy="838450"/>
            </a:xfrm>
            <a:custGeom>
              <a:avLst/>
              <a:gdLst/>
              <a:ahLst/>
              <a:cxnLst/>
              <a:rect l="l" t="t" r="r" b="b"/>
              <a:pathLst>
                <a:path w="22022" h="33538" extrusionOk="0">
                  <a:moveTo>
                    <a:pt x="19817" y="1"/>
                  </a:moveTo>
                  <a:cubicBezTo>
                    <a:pt x="18890" y="1"/>
                    <a:pt x="18581" y="2479"/>
                    <a:pt x="18581" y="2479"/>
                  </a:cubicBezTo>
                  <a:cubicBezTo>
                    <a:pt x="18147" y="3047"/>
                    <a:pt x="1" y="32234"/>
                    <a:pt x="935" y="33502"/>
                  </a:cubicBezTo>
                  <a:cubicBezTo>
                    <a:pt x="952" y="33526"/>
                    <a:pt x="976" y="33538"/>
                    <a:pt x="1007" y="33538"/>
                  </a:cubicBezTo>
                  <a:cubicBezTo>
                    <a:pt x="2598" y="33538"/>
                    <a:pt x="22021" y="2146"/>
                    <a:pt x="20549" y="445"/>
                  </a:cubicBezTo>
                  <a:cubicBezTo>
                    <a:pt x="20270" y="129"/>
                    <a:pt x="20027" y="1"/>
                    <a:pt x="19817"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92"/>
            <p:cNvSpPr/>
            <p:nvPr/>
          </p:nvSpPr>
          <p:spPr>
            <a:xfrm>
              <a:off x="3531850" y="3547850"/>
              <a:ext cx="260225" cy="1081100"/>
            </a:xfrm>
            <a:custGeom>
              <a:avLst/>
              <a:gdLst/>
              <a:ahLst/>
              <a:cxnLst/>
              <a:rect l="l" t="t" r="r" b="b"/>
              <a:pathLst>
                <a:path w="10409" h="43244" extrusionOk="0">
                  <a:moveTo>
                    <a:pt x="9904" y="1"/>
                  </a:moveTo>
                  <a:cubicBezTo>
                    <a:pt x="9621" y="1"/>
                    <a:pt x="9196" y="584"/>
                    <a:pt x="8574" y="2608"/>
                  </a:cubicBezTo>
                  <a:cubicBezTo>
                    <a:pt x="8574" y="2608"/>
                    <a:pt x="1" y="30194"/>
                    <a:pt x="9007" y="43070"/>
                  </a:cubicBezTo>
                  <a:cubicBezTo>
                    <a:pt x="9007" y="43070"/>
                    <a:pt x="9232" y="43244"/>
                    <a:pt x="9437" y="43244"/>
                  </a:cubicBezTo>
                  <a:cubicBezTo>
                    <a:pt x="9806" y="43244"/>
                    <a:pt x="10109" y="42677"/>
                    <a:pt x="8907" y="39501"/>
                  </a:cubicBezTo>
                  <a:cubicBezTo>
                    <a:pt x="7006" y="34564"/>
                    <a:pt x="4304" y="17285"/>
                    <a:pt x="10408" y="1073"/>
                  </a:cubicBezTo>
                  <a:cubicBezTo>
                    <a:pt x="10408" y="1073"/>
                    <a:pt x="10287" y="1"/>
                    <a:pt x="9904"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92"/>
            <p:cNvSpPr/>
            <p:nvPr/>
          </p:nvSpPr>
          <p:spPr>
            <a:xfrm>
              <a:off x="3149525" y="2759075"/>
              <a:ext cx="1051175" cy="434500"/>
            </a:xfrm>
            <a:custGeom>
              <a:avLst/>
              <a:gdLst/>
              <a:ahLst/>
              <a:cxnLst/>
              <a:rect l="l" t="t" r="r" b="b"/>
              <a:pathLst>
                <a:path w="42047" h="17380" extrusionOk="0">
                  <a:moveTo>
                    <a:pt x="42046" y="1"/>
                  </a:moveTo>
                  <a:lnTo>
                    <a:pt x="42046" y="1"/>
                  </a:lnTo>
                  <a:cubicBezTo>
                    <a:pt x="42028" y="2"/>
                    <a:pt x="42009" y="4"/>
                    <a:pt x="41990" y="6"/>
                  </a:cubicBezTo>
                  <a:lnTo>
                    <a:pt x="41990" y="6"/>
                  </a:lnTo>
                  <a:cubicBezTo>
                    <a:pt x="42009" y="4"/>
                    <a:pt x="42027" y="3"/>
                    <a:pt x="42046" y="1"/>
                  </a:cubicBezTo>
                  <a:close/>
                  <a:moveTo>
                    <a:pt x="41990" y="6"/>
                  </a:moveTo>
                  <a:lnTo>
                    <a:pt x="41990" y="6"/>
                  </a:lnTo>
                  <a:cubicBezTo>
                    <a:pt x="35606" y="617"/>
                    <a:pt x="29587" y="3278"/>
                    <a:pt x="23733" y="5905"/>
                  </a:cubicBezTo>
                  <a:cubicBezTo>
                    <a:pt x="18630" y="8207"/>
                    <a:pt x="13493" y="10508"/>
                    <a:pt x="8389" y="12810"/>
                  </a:cubicBezTo>
                  <a:cubicBezTo>
                    <a:pt x="6221" y="13744"/>
                    <a:pt x="3919" y="14578"/>
                    <a:pt x="1851" y="15712"/>
                  </a:cubicBezTo>
                  <a:cubicBezTo>
                    <a:pt x="564" y="16421"/>
                    <a:pt x="1" y="17379"/>
                    <a:pt x="976" y="17379"/>
                  </a:cubicBezTo>
                  <a:cubicBezTo>
                    <a:pt x="1240" y="17379"/>
                    <a:pt x="1615" y="17309"/>
                    <a:pt x="2118" y="17146"/>
                  </a:cubicBezTo>
                  <a:cubicBezTo>
                    <a:pt x="6754" y="15645"/>
                    <a:pt x="11258" y="13444"/>
                    <a:pt x="15728" y="11576"/>
                  </a:cubicBezTo>
                  <a:cubicBezTo>
                    <a:pt x="20131" y="9708"/>
                    <a:pt x="24534" y="7806"/>
                    <a:pt x="28937" y="5905"/>
                  </a:cubicBezTo>
                  <a:cubicBezTo>
                    <a:pt x="31172" y="4904"/>
                    <a:pt x="33407" y="3904"/>
                    <a:pt x="35642" y="2903"/>
                  </a:cubicBezTo>
                  <a:cubicBezTo>
                    <a:pt x="37459" y="2110"/>
                    <a:pt x="40060" y="205"/>
                    <a:pt x="41990" y="6"/>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3344" name="Google Shape;3344;p92"/>
          <p:cNvCxnSpPr>
            <a:endCxn id="3278" idx="1"/>
          </p:cNvCxnSpPr>
          <p:nvPr/>
        </p:nvCxnSpPr>
        <p:spPr>
          <a:xfrm rot="10800000" flipH="1">
            <a:off x="2825157" y="1289534"/>
            <a:ext cx="3665100" cy="1741500"/>
          </a:xfrm>
          <a:prstGeom prst="curvedConnector4">
            <a:avLst>
              <a:gd name="adj1" fmla="val 49999"/>
              <a:gd name="adj2" fmla="val 131841"/>
            </a:avLst>
          </a:prstGeom>
          <a:noFill/>
          <a:ln w="9525" cap="flat" cmpd="sng">
            <a:solidFill>
              <a:schemeClr val="dk1"/>
            </a:solidFill>
            <a:prstDash val="solid"/>
            <a:round/>
            <a:headEnd type="oval" w="med" len="med"/>
            <a:tailEnd type="oval" w="med" len="med"/>
          </a:ln>
        </p:spPr>
      </p:cxnSp>
      <p:cxnSp>
        <p:nvCxnSpPr>
          <p:cNvPr id="3345" name="Google Shape;3345;p92"/>
          <p:cNvCxnSpPr>
            <a:endCxn id="3300" idx="4"/>
          </p:cNvCxnSpPr>
          <p:nvPr/>
        </p:nvCxnSpPr>
        <p:spPr>
          <a:xfrm rot="10800000" flipH="1">
            <a:off x="2395851" y="2993042"/>
            <a:ext cx="3421500" cy="768000"/>
          </a:xfrm>
          <a:prstGeom prst="curvedConnector2">
            <a:avLst/>
          </a:prstGeom>
          <a:noFill/>
          <a:ln w="9525" cap="flat" cmpd="sng">
            <a:solidFill>
              <a:schemeClr val="dk1"/>
            </a:solidFill>
            <a:prstDash val="solid"/>
            <a:round/>
            <a:headEnd type="oval" w="med" len="med"/>
            <a:tailEnd type="oval"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1000"/>
                                        <p:tgtEl>
                                          <p:spTgt spid="3269"/>
                                        </p:tgtEl>
                                      </p:cBhvr>
                                    </p:animEffect>
                                    <p:set>
                                      <p:cBhvr>
                                        <p:cTn id="7" dur="1" fill="hold">
                                          <p:stCondLst>
                                            <p:cond delay="1000"/>
                                          </p:stCondLst>
                                        </p:cTn>
                                        <p:tgtEl>
                                          <p:spTgt spid="3269"/>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3300"/>
                                        </p:tgtEl>
                                        <p:attrNameLst>
                                          <p:attrName>style.visibility</p:attrName>
                                        </p:attrNameLst>
                                      </p:cBhvr>
                                      <p:to>
                                        <p:strVal val="visible"/>
                                      </p:to>
                                    </p:set>
                                    <p:animEffect transition="in" filter="fade">
                                      <p:cBhvr>
                                        <p:cTn id="10" dur="1000"/>
                                        <p:tgtEl>
                                          <p:spTgt spid="3300"/>
                                        </p:tgtEl>
                                      </p:cBhvr>
                                    </p:animEffect>
                                  </p:childTnLst>
                                </p:cTn>
                              </p:par>
                              <p:par>
                                <p:cTn id="11" presetID="10" presetClass="entr" presetSubtype="0" fill="hold" nodeType="withEffect">
                                  <p:stCondLst>
                                    <p:cond delay="0"/>
                                  </p:stCondLst>
                                  <p:childTnLst>
                                    <p:set>
                                      <p:cBhvr>
                                        <p:cTn id="12" dur="1" fill="hold">
                                          <p:stCondLst>
                                            <p:cond delay="0"/>
                                          </p:stCondLst>
                                        </p:cTn>
                                        <p:tgtEl>
                                          <p:spTgt spid="3344"/>
                                        </p:tgtEl>
                                        <p:attrNameLst>
                                          <p:attrName>style.visibility</p:attrName>
                                        </p:attrNameLst>
                                      </p:cBhvr>
                                      <p:to>
                                        <p:strVal val="visible"/>
                                      </p:to>
                                    </p:set>
                                    <p:animEffect transition="in" filter="fade">
                                      <p:cBhvr>
                                        <p:cTn id="13" dur="1000"/>
                                        <p:tgtEl>
                                          <p:spTgt spid="3344"/>
                                        </p:tgtEl>
                                      </p:cBhvr>
                                    </p:animEffect>
                                  </p:childTnLst>
                                </p:cTn>
                              </p:par>
                              <p:par>
                                <p:cTn id="14" presetID="10" presetClass="entr" presetSubtype="0" fill="hold" nodeType="withEffect">
                                  <p:stCondLst>
                                    <p:cond delay="0"/>
                                  </p:stCondLst>
                                  <p:childTnLst>
                                    <p:set>
                                      <p:cBhvr>
                                        <p:cTn id="15" dur="1" fill="hold">
                                          <p:stCondLst>
                                            <p:cond delay="0"/>
                                          </p:stCondLst>
                                        </p:cTn>
                                        <p:tgtEl>
                                          <p:spTgt spid="3345"/>
                                        </p:tgtEl>
                                        <p:attrNameLst>
                                          <p:attrName>style.visibility</p:attrName>
                                        </p:attrNameLst>
                                      </p:cBhvr>
                                      <p:to>
                                        <p:strVal val="visible"/>
                                      </p:to>
                                    </p:set>
                                    <p:animEffect transition="in" filter="fade">
                                      <p:cBhvr>
                                        <p:cTn id="16" dur="1000"/>
                                        <p:tgtEl>
                                          <p:spTgt spid="33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349"/>
        <p:cNvGrpSpPr/>
        <p:nvPr/>
      </p:nvGrpSpPr>
      <p:grpSpPr>
        <a:xfrm>
          <a:off x="0" y="0"/>
          <a:ext cx="0" cy="0"/>
          <a:chOff x="0" y="0"/>
          <a:chExt cx="0" cy="0"/>
        </a:xfrm>
      </p:grpSpPr>
      <p:pic>
        <p:nvPicPr>
          <p:cNvPr id="3350" name="Google Shape;3350;p93"/>
          <p:cNvPicPr preferRelativeResize="0"/>
          <p:nvPr/>
        </p:nvPicPr>
        <p:blipFill rotWithShape="1">
          <a:blip r:embed="rId3">
            <a:alphaModFix/>
          </a:blip>
          <a:srcRect l="15046" t="5621" r="14511" b="6264"/>
          <a:stretch/>
        </p:blipFill>
        <p:spPr>
          <a:xfrm>
            <a:off x="0" y="1103375"/>
            <a:ext cx="2601799" cy="3254400"/>
          </a:xfrm>
          <a:prstGeom prst="rect">
            <a:avLst/>
          </a:prstGeom>
          <a:noFill/>
          <a:ln>
            <a:noFill/>
          </a:ln>
        </p:spPr>
      </p:pic>
      <p:pic>
        <p:nvPicPr>
          <p:cNvPr id="3351" name="Google Shape;3351;p93"/>
          <p:cNvPicPr preferRelativeResize="0"/>
          <p:nvPr/>
        </p:nvPicPr>
        <p:blipFill rotWithShape="1">
          <a:blip r:embed="rId4">
            <a:alphaModFix/>
          </a:blip>
          <a:srcRect l="13059" t="6185" r="14670" b="6933"/>
          <a:stretch/>
        </p:blipFill>
        <p:spPr>
          <a:xfrm>
            <a:off x="4013275" y="1055375"/>
            <a:ext cx="2764951" cy="3324049"/>
          </a:xfrm>
          <a:prstGeom prst="rect">
            <a:avLst/>
          </a:prstGeom>
          <a:noFill/>
          <a:ln>
            <a:noFill/>
          </a:ln>
        </p:spPr>
      </p:pic>
      <p:pic>
        <p:nvPicPr>
          <p:cNvPr id="3352" name="Google Shape;3352;p93"/>
          <p:cNvPicPr preferRelativeResize="0"/>
          <p:nvPr/>
        </p:nvPicPr>
        <p:blipFill rotWithShape="1">
          <a:blip r:embed="rId5">
            <a:alphaModFix/>
          </a:blip>
          <a:srcRect l="12698" t="5259" r="14737" b="7074"/>
          <a:stretch/>
        </p:blipFill>
        <p:spPr>
          <a:xfrm>
            <a:off x="6208250" y="1084025"/>
            <a:ext cx="2773865" cy="3351074"/>
          </a:xfrm>
          <a:prstGeom prst="rect">
            <a:avLst/>
          </a:prstGeom>
          <a:noFill/>
          <a:ln>
            <a:noFill/>
          </a:ln>
        </p:spPr>
      </p:pic>
      <p:pic>
        <p:nvPicPr>
          <p:cNvPr id="3353" name="Google Shape;3353;p93"/>
          <p:cNvPicPr preferRelativeResize="0"/>
          <p:nvPr/>
        </p:nvPicPr>
        <p:blipFill rotWithShape="1">
          <a:blip r:embed="rId6">
            <a:alphaModFix/>
          </a:blip>
          <a:srcRect l="13980" t="4711" r="14580" b="5882"/>
          <a:stretch/>
        </p:blipFill>
        <p:spPr>
          <a:xfrm>
            <a:off x="1890175" y="953200"/>
            <a:ext cx="2764951" cy="3460334"/>
          </a:xfrm>
          <a:prstGeom prst="rect">
            <a:avLst/>
          </a:prstGeom>
          <a:noFill/>
          <a:ln>
            <a:noFill/>
          </a:ln>
        </p:spPr>
      </p:pic>
      <p:sp>
        <p:nvSpPr>
          <p:cNvPr id="3354" name="Google Shape;3354;p93"/>
          <p:cNvSpPr txBox="1">
            <a:spLocks noGrp="1"/>
          </p:cNvSpPr>
          <p:nvPr>
            <p:ph type="title" idx="4294967295"/>
          </p:nvPr>
        </p:nvSpPr>
        <p:spPr>
          <a:xfrm>
            <a:off x="304800" y="0"/>
            <a:ext cx="8470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Mapping of WNV Appearance and Spraying</a:t>
            </a:r>
            <a:endParaRPr/>
          </a:p>
        </p:txBody>
      </p:sp>
      <p:sp>
        <p:nvSpPr>
          <p:cNvPr id="3355" name="Google Shape;3355;p93"/>
          <p:cNvSpPr txBox="1"/>
          <p:nvPr/>
        </p:nvSpPr>
        <p:spPr>
          <a:xfrm>
            <a:off x="235075" y="3639600"/>
            <a:ext cx="1523400" cy="1262100"/>
          </a:xfrm>
          <a:prstGeom prst="rect">
            <a:avLst/>
          </a:prstGeom>
          <a:solidFill>
            <a:schemeClr val="lt1"/>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Catamaran"/>
                <a:ea typeface="Catamaran"/>
                <a:cs typeface="Catamaran"/>
                <a:sym typeface="Catamaran"/>
              </a:rPr>
              <a:t> </a:t>
            </a:r>
            <a:endParaRPr>
              <a:latin typeface="Catamaran"/>
              <a:ea typeface="Catamaran"/>
              <a:cs typeface="Catamaran"/>
              <a:sym typeface="Catamaran"/>
            </a:endParaRPr>
          </a:p>
          <a:p>
            <a:pPr marL="0" lvl="0" indent="0" algn="l" rtl="0">
              <a:spcBef>
                <a:spcPts val="0"/>
              </a:spcBef>
              <a:spcAft>
                <a:spcPts val="0"/>
              </a:spcAft>
              <a:buNone/>
            </a:pPr>
            <a:r>
              <a:rPr lang="en">
                <a:latin typeface="Catamaran"/>
                <a:ea typeface="Catamaran"/>
                <a:cs typeface="Catamaran"/>
                <a:sym typeface="Catamaran"/>
              </a:rPr>
              <a:t>WNV Positive</a:t>
            </a:r>
            <a:endParaRPr>
              <a:latin typeface="Catamaran"/>
              <a:ea typeface="Catamaran"/>
              <a:cs typeface="Catamaran"/>
              <a:sym typeface="Catamaran"/>
            </a:endParaRPr>
          </a:p>
          <a:p>
            <a:pPr marL="0" lvl="0" indent="0" algn="l" rtl="0">
              <a:spcBef>
                <a:spcPts val="0"/>
              </a:spcBef>
              <a:spcAft>
                <a:spcPts val="0"/>
              </a:spcAft>
              <a:buNone/>
            </a:pPr>
            <a:r>
              <a:rPr lang="en">
                <a:latin typeface="Catamaran"/>
                <a:ea typeface="Catamaran"/>
                <a:cs typeface="Catamaran"/>
                <a:sym typeface="Catamaran"/>
              </a:rPr>
              <a:t>WNV Negative</a:t>
            </a:r>
            <a:endParaRPr>
              <a:latin typeface="Catamaran"/>
              <a:ea typeface="Catamaran"/>
              <a:cs typeface="Catamaran"/>
              <a:sym typeface="Catamaran"/>
            </a:endParaRPr>
          </a:p>
          <a:p>
            <a:pPr marL="0" lvl="0" indent="0" algn="l" rtl="0">
              <a:spcBef>
                <a:spcPts val="0"/>
              </a:spcBef>
              <a:spcAft>
                <a:spcPts val="0"/>
              </a:spcAft>
              <a:buNone/>
            </a:pPr>
            <a:r>
              <a:rPr lang="en">
                <a:latin typeface="Catamaran"/>
                <a:ea typeface="Catamaran"/>
                <a:cs typeface="Catamaran"/>
                <a:sym typeface="Catamaran"/>
              </a:rPr>
              <a:t>Farmer Markets</a:t>
            </a:r>
            <a:endParaRPr>
              <a:latin typeface="Catamaran"/>
              <a:ea typeface="Catamaran"/>
              <a:cs typeface="Catamaran"/>
              <a:sym typeface="Catamaran"/>
            </a:endParaRPr>
          </a:p>
          <a:p>
            <a:pPr marL="0" lvl="0" indent="0" algn="l" rtl="0">
              <a:spcBef>
                <a:spcPts val="0"/>
              </a:spcBef>
              <a:spcAft>
                <a:spcPts val="0"/>
              </a:spcAft>
              <a:buNone/>
            </a:pPr>
            <a:r>
              <a:rPr lang="en">
                <a:latin typeface="Catamaran"/>
                <a:ea typeface="Catamaran"/>
                <a:cs typeface="Catamaran"/>
                <a:sym typeface="Catamaran"/>
              </a:rPr>
              <a:t>Sprayed</a:t>
            </a:r>
            <a:endParaRPr>
              <a:latin typeface="Catamaran"/>
              <a:ea typeface="Catamaran"/>
              <a:cs typeface="Catamaran"/>
              <a:sym typeface="Catamaran"/>
            </a:endParaRPr>
          </a:p>
        </p:txBody>
      </p:sp>
      <p:sp>
        <p:nvSpPr>
          <p:cNvPr id="3356" name="Google Shape;3356;p93"/>
          <p:cNvSpPr/>
          <p:nvPr/>
        </p:nvSpPr>
        <p:spPr>
          <a:xfrm>
            <a:off x="0" y="3977900"/>
            <a:ext cx="272700" cy="159900"/>
          </a:xfrm>
          <a:prstGeom prst="rect">
            <a:avLst/>
          </a:prstGeom>
          <a:solidFill>
            <a:srgbClr val="FF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93"/>
          <p:cNvSpPr/>
          <p:nvPr/>
        </p:nvSpPr>
        <p:spPr>
          <a:xfrm>
            <a:off x="0" y="4185600"/>
            <a:ext cx="272700" cy="159900"/>
          </a:xfrm>
          <a:prstGeom prst="rect">
            <a:avLst/>
          </a:prstGeom>
          <a:solidFill>
            <a:srgbClr val="0000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93"/>
          <p:cNvSpPr/>
          <p:nvPr/>
        </p:nvSpPr>
        <p:spPr>
          <a:xfrm>
            <a:off x="0" y="4393300"/>
            <a:ext cx="272700" cy="159900"/>
          </a:xfrm>
          <a:prstGeom prst="rect">
            <a:avLst/>
          </a:prstGeom>
          <a:solidFill>
            <a:srgbClr val="F1C23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93"/>
          <p:cNvSpPr txBox="1"/>
          <p:nvPr/>
        </p:nvSpPr>
        <p:spPr>
          <a:xfrm>
            <a:off x="302875" y="697850"/>
            <a:ext cx="1383000" cy="45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200">
                <a:solidFill>
                  <a:srgbClr val="7F434E"/>
                </a:solidFill>
                <a:latin typeface="Chivo Black"/>
                <a:ea typeface="Chivo Black"/>
                <a:cs typeface="Chivo Black"/>
                <a:sym typeface="Chivo Black"/>
              </a:rPr>
              <a:t>2007</a:t>
            </a:r>
            <a:endParaRPr sz="2200">
              <a:solidFill>
                <a:srgbClr val="7F434E"/>
              </a:solidFill>
              <a:latin typeface="Chivo Black"/>
              <a:ea typeface="Chivo Black"/>
              <a:cs typeface="Chivo Black"/>
              <a:sym typeface="Chivo Black"/>
            </a:endParaRPr>
          </a:p>
        </p:txBody>
      </p:sp>
      <p:sp>
        <p:nvSpPr>
          <p:cNvPr id="3360" name="Google Shape;3360;p93"/>
          <p:cNvSpPr txBox="1"/>
          <p:nvPr/>
        </p:nvSpPr>
        <p:spPr>
          <a:xfrm>
            <a:off x="2438825" y="697850"/>
            <a:ext cx="1383000" cy="45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200">
                <a:solidFill>
                  <a:srgbClr val="7F434E"/>
                </a:solidFill>
                <a:latin typeface="Chivo Black"/>
                <a:ea typeface="Chivo Black"/>
                <a:cs typeface="Chivo Black"/>
                <a:sym typeface="Chivo Black"/>
              </a:rPr>
              <a:t>2009</a:t>
            </a:r>
            <a:endParaRPr sz="2200">
              <a:solidFill>
                <a:srgbClr val="7F434E"/>
              </a:solidFill>
              <a:latin typeface="Chivo Black"/>
              <a:ea typeface="Chivo Black"/>
              <a:cs typeface="Chivo Black"/>
              <a:sym typeface="Chivo Black"/>
            </a:endParaRPr>
          </a:p>
        </p:txBody>
      </p:sp>
      <p:sp>
        <p:nvSpPr>
          <p:cNvPr id="3361" name="Google Shape;3361;p93"/>
          <p:cNvSpPr txBox="1"/>
          <p:nvPr/>
        </p:nvSpPr>
        <p:spPr>
          <a:xfrm>
            <a:off x="4825250" y="697850"/>
            <a:ext cx="1383000" cy="45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200">
                <a:solidFill>
                  <a:srgbClr val="7F434E"/>
                </a:solidFill>
                <a:latin typeface="Chivo Black"/>
                <a:ea typeface="Chivo Black"/>
                <a:cs typeface="Chivo Black"/>
                <a:sym typeface="Chivo Black"/>
              </a:rPr>
              <a:t>2011</a:t>
            </a:r>
            <a:endParaRPr sz="2200">
              <a:solidFill>
                <a:srgbClr val="7F434E"/>
              </a:solidFill>
              <a:latin typeface="Chivo Black"/>
              <a:ea typeface="Chivo Black"/>
              <a:cs typeface="Chivo Black"/>
              <a:sym typeface="Chivo Black"/>
            </a:endParaRPr>
          </a:p>
        </p:txBody>
      </p:sp>
      <p:sp>
        <p:nvSpPr>
          <p:cNvPr id="3362" name="Google Shape;3362;p93"/>
          <p:cNvSpPr txBox="1"/>
          <p:nvPr/>
        </p:nvSpPr>
        <p:spPr>
          <a:xfrm>
            <a:off x="7211675" y="697850"/>
            <a:ext cx="1383000" cy="45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200">
                <a:solidFill>
                  <a:srgbClr val="7F434E"/>
                </a:solidFill>
                <a:latin typeface="Chivo Black"/>
                <a:ea typeface="Chivo Black"/>
                <a:cs typeface="Chivo Black"/>
                <a:sym typeface="Chivo Black"/>
              </a:rPr>
              <a:t>2013</a:t>
            </a:r>
            <a:endParaRPr sz="2200">
              <a:solidFill>
                <a:srgbClr val="7F434E"/>
              </a:solidFill>
              <a:latin typeface="Chivo Black"/>
              <a:ea typeface="Chivo Black"/>
              <a:cs typeface="Chivo Black"/>
              <a:sym typeface="Chivo Black"/>
            </a:endParaRPr>
          </a:p>
        </p:txBody>
      </p:sp>
      <p:sp>
        <p:nvSpPr>
          <p:cNvPr id="3363" name="Google Shape;3363;p93"/>
          <p:cNvSpPr/>
          <p:nvPr/>
        </p:nvSpPr>
        <p:spPr>
          <a:xfrm>
            <a:off x="0" y="4588725"/>
            <a:ext cx="272700" cy="159900"/>
          </a:xfrm>
          <a:prstGeom prst="rect">
            <a:avLst/>
          </a:prstGeom>
          <a:solidFill>
            <a:srgbClr val="FFFF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64" name="Google Shape;3364;p93"/>
          <p:cNvGrpSpPr/>
          <p:nvPr/>
        </p:nvGrpSpPr>
        <p:grpSpPr>
          <a:xfrm>
            <a:off x="6843740" y="4030361"/>
            <a:ext cx="428718" cy="327422"/>
            <a:chOff x="1606325" y="1871775"/>
            <a:chExt cx="4410675" cy="2820175"/>
          </a:xfrm>
        </p:grpSpPr>
        <p:sp>
          <p:nvSpPr>
            <p:cNvPr id="3365" name="Google Shape;3365;p93"/>
            <p:cNvSpPr/>
            <p:nvPr/>
          </p:nvSpPr>
          <p:spPr>
            <a:xfrm>
              <a:off x="4225525" y="2713600"/>
              <a:ext cx="855800" cy="709750"/>
            </a:xfrm>
            <a:custGeom>
              <a:avLst/>
              <a:gdLst/>
              <a:ahLst/>
              <a:cxnLst/>
              <a:rect l="l" t="t" r="r" b="b"/>
              <a:pathLst>
                <a:path w="34232" h="28390" extrusionOk="0">
                  <a:moveTo>
                    <a:pt x="910" y="1"/>
                  </a:moveTo>
                  <a:cubicBezTo>
                    <a:pt x="222" y="1"/>
                    <a:pt x="1" y="745"/>
                    <a:pt x="1208" y="3254"/>
                  </a:cubicBezTo>
                  <a:cubicBezTo>
                    <a:pt x="4544" y="10193"/>
                    <a:pt x="14751" y="20033"/>
                    <a:pt x="14751" y="20033"/>
                  </a:cubicBezTo>
                  <a:cubicBezTo>
                    <a:pt x="24378" y="26822"/>
                    <a:pt x="29286" y="28389"/>
                    <a:pt x="31765" y="28389"/>
                  </a:cubicBezTo>
                  <a:cubicBezTo>
                    <a:pt x="33890" y="28389"/>
                    <a:pt x="34231" y="27238"/>
                    <a:pt x="34231" y="27238"/>
                  </a:cubicBezTo>
                  <a:lnTo>
                    <a:pt x="3910" y="1586"/>
                  </a:lnTo>
                  <a:cubicBezTo>
                    <a:pt x="3910" y="1586"/>
                    <a:pt x="1913" y="1"/>
                    <a:pt x="910" y="1"/>
                  </a:cubicBezTo>
                  <a:close/>
                </a:path>
              </a:pathLst>
            </a:cu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93"/>
            <p:cNvSpPr/>
            <p:nvPr/>
          </p:nvSpPr>
          <p:spPr>
            <a:xfrm>
              <a:off x="4239700" y="2560525"/>
              <a:ext cx="650650" cy="874525"/>
            </a:xfrm>
            <a:custGeom>
              <a:avLst/>
              <a:gdLst/>
              <a:ahLst/>
              <a:cxnLst/>
              <a:rect l="l" t="t" r="r" b="b"/>
              <a:pathLst>
                <a:path w="26026" h="34981" extrusionOk="0">
                  <a:moveTo>
                    <a:pt x="323" y="0"/>
                  </a:moveTo>
                  <a:cubicBezTo>
                    <a:pt x="122" y="0"/>
                    <a:pt x="0" y="741"/>
                    <a:pt x="74" y="2906"/>
                  </a:cubicBezTo>
                  <a:cubicBezTo>
                    <a:pt x="341" y="9744"/>
                    <a:pt x="8113" y="21386"/>
                    <a:pt x="8113" y="21386"/>
                  </a:cubicBezTo>
                  <a:cubicBezTo>
                    <a:pt x="19402" y="33508"/>
                    <a:pt x="23865" y="34980"/>
                    <a:pt x="25367" y="34980"/>
                  </a:cubicBezTo>
                  <a:cubicBezTo>
                    <a:pt x="25849" y="34980"/>
                    <a:pt x="26026" y="34829"/>
                    <a:pt x="26026" y="34829"/>
                  </a:cubicBezTo>
                  <a:lnTo>
                    <a:pt x="1575" y="3506"/>
                  </a:lnTo>
                  <a:cubicBezTo>
                    <a:pt x="1575" y="3506"/>
                    <a:pt x="761" y="0"/>
                    <a:pt x="323" y="0"/>
                  </a:cubicBezTo>
                  <a:close/>
                </a:path>
              </a:pathLst>
            </a:custGeom>
            <a:solidFill>
              <a:srgbClr val="8F414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93"/>
            <p:cNvSpPr/>
            <p:nvPr/>
          </p:nvSpPr>
          <p:spPr>
            <a:xfrm>
              <a:off x="4429525" y="2739300"/>
              <a:ext cx="1134650" cy="645525"/>
            </a:xfrm>
            <a:custGeom>
              <a:avLst/>
              <a:gdLst/>
              <a:ahLst/>
              <a:cxnLst/>
              <a:rect l="l" t="t" r="r" b="b"/>
              <a:pathLst>
                <a:path w="45386" h="25821" extrusionOk="0">
                  <a:moveTo>
                    <a:pt x="2115" y="0"/>
                  </a:moveTo>
                  <a:cubicBezTo>
                    <a:pt x="846" y="0"/>
                    <a:pt x="1" y="903"/>
                    <a:pt x="1087" y="4161"/>
                  </a:cubicBezTo>
                  <a:cubicBezTo>
                    <a:pt x="3522" y="11433"/>
                    <a:pt x="17432" y="19505"/>
                    <a:pt x="17432" y="19505"/>
                  </a:cubicBezTo>
                  <a:cubicBezTo>
                    <a:pt x="26805" y="24475"/>
                    <a:pt x="33459" y="25820"/>
                    <a:pt x="37917" y="25820"/>
                  </a:cubicBezTo>
                  <a:cubicBezTo>
                    <a:pt x="43184" y="25820"/>
                    <a:pt x="45385" y="23942"/>
                    <a:pt x="45385" y="23942"/>
                  </a:cubicBezTo>
                  <a:lnTo>
                    <a:pt x="5924" y="1392"/>
                  </a:lnTo>
                  <a:cubicBezTo>
                    <a:pt x="5924" y="1392"/>
                    <a:pt x="3692" y="0"/>
                    <a:pt x="2115" y="0"/>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93"/>
            <p:cNvSpPr/>
            <p:nvPr/>
          </p:nvSpPr>
          <p:spPr>
            <a:xfrm>
              <a:off x="4004700" y="2380500"/>
              <a:ext cx="606300" cy="909000"/>
            </a:xfrm>
            <a:custGeom>
              <a:avLst/>
              <a:gdLst/>
              <a:ahLst/>
              <a:cxnLst/>
              <a:rect l="l" t="t" r="r" b="b"/>
              <a:pathLst>
                <a:path w="24252" h="36360" extrusionOk="0">
                  <a:moveTo>
                    <a:pt x="729" y="1"/>
                  </a:moveTo>
                  <a:cubicBezTo>
                    <a:pt x="529" y="1"/>
                    <a:pt x="363" y="735"/>
                    <a:pt x="301" y="2868"/>
                  </a:cubicBezTo>
                  <a:cubicBezTo>
                    <a:pt x="0" y="14777"/>
                    <a:pt x="10475" y="28587"/>
                    <a:pt x="19881" y="34758"/>
                  </a:cubicBezTo>
                  <a:cubicBezTo>
                    <a:pt x="20315" y="35025"/>
                    <a:pt x="24218" y="36326"/>
                    <a:pt x="24251" y="36359"/>
                  </a:cubicBezTo>
                  <a:cubicBezTo>
                    <a:pt x="24218" y="36326"/>
                    <a:pt x="1768" y="3569"/>
                    <a:pt x="1768" y="3569"/>
                  </a:cubicBezTo>
                  <a:cubicBezTo>
                    <a:pt x="1768" y="3569"/>
                    <a:pt x="1168" y="1"/>
                    <a:pt x="729" y="1"/>
                  </a:cubicBezTo>
                  <a:close/>
                </a:path>
              </a:pathLst>
            </a:cu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93"/>
            <p:cNvSpPr/>
            <p:nvPr/>
          </p:nvSpPr>
          <p:spPr>
            <a:xfrm>
              <a:off x="4266550" y="2651500"/>
              <a:ext cx="1265925" cy="527900"/>
            </a:xfrm>
            <a:custGeom>
              <a:avLst/>
              <a:gdLst/>
              <a:ahLst/>
              <a:cxnLst/>
              <a:rect l="l" t="t" r="r" b="b"/>
              <a:pathLst>
                <a:path w="50637" h="21116" extrusionOk="0">
                  <a:moveTo>
                    <a:pt x="3403" y="1"/>
                  </a:moveTo>
                  <a:lnTo>
                    <a:pt x="3403" y="1"/>
                  </a:lnTo>
                  <a:cubicBezTo>
                    <a:pt x="1" y="4204"/>
                    <a:pt x="17646" y="13043"/>
                    <a:pt x="17646" y="13043"/>
                  </a:cubicBezTo>
                  <a:cubicBezTo>
                    <a:pt x="34458" y="21083"/>
                    <a:pt x="50637" y="21116"/>
                    <a:pt x="50637" y="21116"/>
                  </a:cubicBezTo>
                  <a:lnTo>
                    <a:pt x="3403"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93"/>
            <p:cNvSpPr/>
            <p:nvPr/>
          </p:nvSpPr>
          <p:spPr>
            <a:xfrm>
              <a:off x="4458350" y="2683200"/>
              <a:ext cx="1558650" cy="329325"/>
            </a:xfrm>
            <a:custGeom>
              <a:avLst/>
              <a:gdLst/>
              <a:ahLst/>
              <a:cxnLst/>
              <a:rect l="l" t="t" r="r" b="b"/>
              <a:pathLst>
                <a:path w="62346" h="13173" extrusionOk="0">
                  <a:moveTo>
                    <a:pt x="2736" y="0"/>
                  </a:moveTo>
                  <a:cubicBezTo>
                    <a:pt x="1" y="5204"/>
                    <a:pt x="22517" y="10675"/>
                    <a:pt x="22517" y="10675"/>
                  </a:cubicBezTo>
                  <a:cubicBezTo>
                    <a:pt x="31056" y="12596"/>
                    <a:pt x="39137" y="13172"/>
                    <a:pt x="45759" y="13172"/>
                  </a:cubicBezTo>
                  <a:cubicBezTo>
                    <a:pt x="55692" y="13172"/>
                    <a:pt x="62345" y="11876"/>
                    <a:pt x="62345" y="11876"/>
                  </a:cubicBezTo>
                  <a:lnTo>
                    <a:pt x="2736"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93"/>
            <p:cNvSpPr/>
            <p:nvPr/>
          </p:nvSpPr>
          <p:spPr>
            <a:xfrm>
              <a:off x="3821225" y="2301600"/>
              <a:ext cx="877325" cy="576150"/>
            </a:xfrm>
            <a:custGeom>
              <a:avLst/>
              <a:gdLst/>
              <a:ahLst/>
              <a:cxnLst/>
              <a:rect l="l" t="t" r="r" b="b"/>
              <a:pathLst>
                <a:path w="35093" h="23046" extrusionOk="0">
                  <a:moveTo>
                    <a:pt x="12280" y="1"/>
                  </a:moveTo>
                  <a:cubicBezTo>
                    <a:pt x="7499" y="1"/>
                    <a:pt x="3609" y="1770"/>
                    <a:pt x="2236" y="5057"/>
                  </a:cubicBezTo>
                  <a:cubicBezTo>
                    <a:pt x="1" y="10327"/>
                    <a:pt x="5071" y="17499"/>
                    <a:pt x="13510" y="21069"/>
                  </a:cubicBezTo>
                  <a:cubicBezTo>
                    <a:pt x="16684" y="22406"/>
                    <a:pt x="19882" y="23045"/>
                    <a:pt x="22757" y="23045"/>
                  </a:cubicBezTo>
                  <a:cubicBezTo>
                    <a:pt x="27557" y="23045"/>
                    <a:pt x="31460" y="21262"/>
                    <a:pt x="32858" y="17966"/>
                  </a:cubicBezTo>
                  <a:cubicBezTo>
                    <a:pt x="35093" y="12729"/>
                    <a:pt x="30022" y="5557"/>
                    <a:pt x="21550" y="1988"/>
                  </a:cubicBezTo>
                  <a:cubicBezTo>
                    <a:pt x="18374" y="645"/>
                    <a:pt x="15165" y="1"/>
                    <a:pt x="12280" y="1"/>
                  </a:cubicBez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93"/>
            <p:cNvSpPr/>
            <p:nvPr/>
          </p:nvSpPr>
          <p:spPr>
            <a:xfrm>
              <a:off x="3510175" y="2302100"/>
              <a:ext cx="600450" cy="549575"/>
            </a:xfrm>
            <a:custGeom>
              <a:avLst/>
              <a:gdLst/>
              <a:ahLst/>
              <a:cxnLst/>
              <a:rect l="l" t="t" r="r" b="b"/>
              <a:pathLst>
                <a:path w="24018" h="21983" extrusionOk="0">
                  <a:moveTo>
                    <a:pt x="5738" y="0"/>
                  </a:moveTo>
                  <a:lnTo>
                    <a:pt x="1" y="4937"/>
                  </a:lnTo>
                  <a:lnTo>
                    <a:pt x="734" y="11141"/>
                  </a:lnTo>
                  <a:lnTo>
                    <a:pt x="14211" y="21983"/>
                  </a:lnTo>
                  <a:lnTo>
                    <a:pt x="24018" y="18747"/>
                  </a:lnTo>
                  <a:lnTo>
                    <a:pt x="14478" y="3302"/>
                  </a:lnTo>
                  <a:lnTo>
                    <a:pt x="5738" y="0"/>
                  </a:ln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93"/>
            <p:cNvSpPr/>
            <p:nvPr/>
          </p:nvSpPr>
          <p:spPr>
            <a:xfrm>
              <a:off x="3269175" y="2370475"/>
              <a:ext cx="288550" cy="276875"/>
            </a:xfrm>
            <a:custGeom>
              <a:avLst/>
              <a:gdLst/>
              <a:ahLst/>
              <a:cxnLst/>
              <a:rect l="l" t="t" r="r" b="b"/>
              <a:pathLst>
                <a:path w="11542" h="11075" extrusionOk="0">
                  <a:moveTo>
                    <a:pt x="4704" y="0"/>
                  </a:moveTo>
                  <a:lnTo>
                    <a:pt x="1168" y="8240"/>
                  </a:lnTo>
                  <a:cubicBezTo>
                    <a:pt x="1168" y="8240"/>
                    <a:pt x="0" y="11075"/>
                    <a:pt x="2369" y="11075"/>
                  </a:cubicBezTo>
                  <a:cubicBezTo>
                    <a:pt x="2369" y="11075"/>
                    <a:pt x="11542" y="8240"/>
                    <a:pt x="11075" y="701"/>
                  </a:cubicBezTo>
                  <a:lnTo>
                    <a:pt x="4704"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93"/>
            <p:cNvSpPr/>
            <p:nvPr/>
          </p:nvSpPr>
          <p:spPr>
            <a:xfrm>
              <a:off x="2249275" y="1871775"/>
              <a:ext cx="1111650" cy="611300"/>
            </a:xfrm>
            <a:custGeom>
              <a:avLst/>
              <a:gdLst/>
              <a:ahLst/>
              <a:cxnLst/>
              <a:rect l="l" t="t" r="r" b="b"/>
              <a:pathLst>
                <a:path w="44466" h="24452" extrusionOk="0">
                  <a:moveTo>
                    <a:pt x="101" y="1"/>
                  </a:moveTo>
                  <a:lnTo>
                    <a:pt x="1" y="301"/>
                  </a:lnTo>
                  <a:lnTo>
                    <a:pt x="26419" y="6672"/>
                  </a:lnTo>
                  <a:lnTo>
                    <a:pt x="26386" y="6672"/>
                  </a:lnTo>
                  <a:cubicBezTo>
                    <a:pt x="28187" y="7740"/>
                    <a:pt x="29855" y="9007"/>
                    <a:pt x="31456" y="10408"/>
                  </a:cubicBezTo>
                  <a:cubicBezTo>
                    <a:pt x="33058" y="11776"/>
                    <a:pt x="34525" y="13277"/>
                    <a:pt x="35993" y="14811"/>
                  </a:cubicBezTo>
                  <a:cubicBezTo>
                    <a:pt x="37427" y="16346"/>
                    <a:pt x="38795" y="17947"/>
                    <a:pt x="40129" y="19581"/>
                  </a:cubicBezTo>
                  <a:cubicBezTo>
                    <a:pt x="40796" y="20415"/>
                    <a:pt x="41464" y="21249"/>
                    <a:pt x="42097" y="22083"/>
                  </a:cubicBezTo>
                  <a:lnTo>
                    <a:pt x="43031" y="23351"/>
                  </a:lnTo>
                  <a:cubicBezTo>
                    <a:pt x="43332" y="23784"/>
                    <a:pt x="43665" y="24185"/>
                    <a:pt x="44199" y="24452"/>
                  </a:cubicBezTo>
                  <a:lnTo>
                    <a:pt x="44466" y="24251"/>
                  </a:lnTo>
                  <a:cubicBezTo>
                    <a:pt x="44399" y="23651"/>
                    <a:pt x="44099" y="23217"/>
                    <a:pt x="43799" y="22784"/>
                  </a:cubicBezTo>
                  <a:lnTo>
                    <a:pt x="42831" y="21516"/>
                  </a:lnTo>
                  <a:cubicBezTo>
                    <a:pt x="42164" y="20682"/>
                    <a:pt x="41497" y="19848"/>
                    <a:pt x="40830" y="19014"/>
                  </a:cubicBezTo>
                  <a:cubicBezTo>
                    <a:pt x="39462" y="17380"/>
                    <a:pt x="38061" y="15779"/>
                    <a:pt x="36560" y="14244"/>
                  </a:cubicBezTo>
                  <a:cubicBezTo>
                    <a:pt x="35059" y="12743"/>
                    <a:pt x="33525" y="11276"/>
                    <a:pt x="31857" y="9908"/>
                  </a:cubicBezTo>
                  <a:cubicBezTo>
                    <a:pt x="30189" y="8574"/>
                    <a:pt x="28454" y="7339"/>
                    <a:pt x="26553" y="6372"/>
                  </a:cubicBezTo>
                  <a:lnTo>
                    <a:pt x="26520" y="6339"/>
                  </a:lnTo>
                  <a:lnTo>
                    <a:pt x="26486" y="6339"/>
                  </a:lnTo>
                  <a:lnTo>
                    <a:pt x="101"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93"/>
            <p:cNvSpPr/>
            <p:nvPr/>
          </p:nvSpPr>
          <p:spPr>
            <a:xfrm>
              <a:off x="2141700" y="2087775"/>
              <a:ext cx="1192550" cy="427825"/>
            </a:xfrm>
            <a:custGeom>
              <a:avLst/>
              <a:gdLst/>
              <a:ahLst/>
              <a:cxnLst/>
              <a:rect l="l" t="t" r="r" b="b"/>
              <a:pathLst>
                <a:path w="47702" h="17113" extrusionOk="0">
                  <a:moveTo>
                    <a:pt x="34" y="0"/>
                  </a:moveTo>
                  <a:lnTo>
                    <a:pt x="1" y="334"/>
                  </a:lnTo>
                  <a:lnTo>
                    <a:pt x="27087" y="2402"/>
                  </a:lnTo>
                  <a:lnTo>
                    <a:pt x="27053" y="2402"/>
                  </a:lnTo>
                  <a:cubicBezTo>
                    <a:pt x="28988" y="3169"/>
                    <a:pt x="30856" y="4170"/>
                    <a:pt x="32657" y="5271"/>
                  </a:cubicBezTo>
                  <a:cubicBezTo>
                    <a:pt x="34425" y="6372"/>
                    <a:pt x="36160" y="7606"/>
                    <a:pt x="37828" y="8907"/>
                  </a:cubicBezTo>
                  <a:cubicBezTo>
                    <a:pt x="39495" y="10208"/>
                    <a:pt x="41097" y="11542"/>
                    <a:pt x="42664" y="12943"/>
                  </a:cubicBezTo>
                  <a:cubicBezTo>
                    <a:pt x="43465" y="13643"/>
                    <a:pt x="44232" y="14377"/>
                    <a:pt x="44999" y="15111"/>
                  </a:cubicBezTo>
                  <a:lnTo>
                    <a:pt x="46133" y="16212"/>
                  </a:lnTo>
                  <a:cubicBezTo>
                    <a:pt x="46500" y="16579"/>
                    <a:pt x="46901" y="16912"/>
                    <a:pt x="47468" y="17113"/>
                  </a:cubicBezTo>
                  <a:lnTo>
                    <a:pt x="47701" y="16879"/>
                  </a:lnTo>
                  <a:cubicBezTo>
                    <a:pt x="47534" y="16312"/>
                    <a:pt x="47201" y="15878"/>
                    <a:pt x="46801" y="15545"/>
                  </a:cubicBezTo>
                  <a:lnTo>
                    <a:pt x="45633" y="14411"/>
                  </a:lnTo>
                  <a:cubicBezTo>
                    <a:pt x="44866" y="13710"/>
                    <a:pt x="44065" y="12976"/>
                    <a:pt x="43265" y="12276"/>
                  </a:cubicBezTo>
                  <a:cubicBezTo>
                    <a:pt x="41664" y="10875"/>
                    <a:pt x="40029" y="9507"/>
                    <a:pt x="38295" y="8240"/>
                  </a:cubicBezTo>
                  <a:cubicBezTo>
                    <a:pt x="36593" y="7005"/>
                    <a:pt x="34825" y="5804"/>
                    <a:pt x="32991" y="4737"/>
                  </a:cubicBezTo>
                  <a:cubicBezTo>
                    <a:pt x="31123" y="3670"/>
                    <a:pt x="29188" y="2736"/>
                    <a:pt x="27153" y="2068"/>
                  </a:cubicBezTo>
                  <a:lnTo>
                    <a:pt x="27120" y="2068"/>
                  </a:lnTo>
                  <a:lnTo>
                    <a:pt x="34"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93"/>
            <p:cNvSpPr/>
            <p:nvPr/>
          </p:nvSpPr>
          <p:spPr>
            <a:xfrm>
              <a:off x="2638725" y="2614825"/>
              <a:ext cx="877325" cy="447825"/>
            </a:xfrm>
            <a:custGeom>
              <a:avLst/>
              <a:gdLst/>
              <a:ahLst/>
              <a:cxnLst/>
              <a:rect l="l" t="t" r="r" b="b"/>
              <a:pathLst>
                <a:path w="35093" h="17913" extrusionOk="0">
                  <a:moveTo>
                    <a:pt x="27854" y="0"/>
                  </a:moveTo>
                  <a:lnTo>
                    <a:pt x="27720" y="1067"/>
                  </a:lnTo>
                  <a:lnTo>
                    <a:pt x="33491" y="1668"/>
                  </a:lnTo>
                  <a:lnTo>
                    <a:pt x="33424" y="1668"/>
                  </a:lnTo>
                  <a:cubicBezTo>
                    <a:pt x="33891" y="1801"/>
                    <a:pt x="34425" y="2135"/>
                    <a:pt x="34458" y="2402"/>
                  </a:cubicBezTo>
                  <a:cubicBezTo>
                    <a:pt x="34492" y="2535"/>
                    <a:pt x="34392" y="2735"/>
                    <a:pt x="34225" y="2902"/>
                  </a:cubicBezTo>
                  <a:cubicBezTo>
                    <a:pt x="34058" y="3102"/>
                    <a:pt x="33825" y="3236"/>
                    <a:pt x="33591" y="3402"/>
                  </a:cubicBezTo>
                  <a:cubicBezTo>
                    <a:pt x="32662" y="3933"/>
                    <a:pt x="31601" y="4332"/>
                    <a:pt x="30539" y="4698"/>
                  </a:cubicBezTo>
                  <a:lnTo>
                    <a:pt x="30539" y="4698"/>
                  </a:lnTo>
                  <a:lnTo>
                    <a:pt x="24618" y="4003"/>
                  </a:lnTo>
                  <a:lnTo>
                    <a:pt x="24585" y="4003"/>
                  </a:lnTo>
                  <a:lnTo>
                    <a:pt x="24518" y="4036"/>
                  </a:lnTo>
                  <a:lnTo>
                    <a:pt x="0" y="17613"/>
                  </a:lnTo>
                  <a:lnTo>
                    <a:pt x="167" y="17913"/>
                  </a:lnTo>
                  <a:lnTo>
                    <a:pt x="24667" y="4346"/>
                  </a:lnTo>
                  <a:lnTo>
                    <a:pt x="24667" y="4346"/>
                  </a:lnTo>
                  <a:lnTo>
                    <a:pt x="30556" y="5037"/>
                  </a:lnTo>
                  <a:lnTo>
                    <a:pt x="30589" y="5037"/>
                  </a:lnTo>
                  <a:lnTo>
                    <a:pt x="30622" y="5004"/>
                  </a:lnTo>
                  <a:cubicBezTo>
                    <a:pt x="31723" y="4703"/>
                    <a:pt x="32824" y="4403"/>
                    <a:pt x="33858" y="3836"/>
                  </a:cubicBezTo>
                  <a:cubicBezTo>
                    <a:pt x="34125" y="3703"/>
                    <a:pt x="34358" y="3536"/>
                    <a:pt x="34625" y="3336"/>
                  </a:cubicBezTo>
                  <a:cubicBezTo>
                    <a:pt x="34725" y="3202"/>
                    <a:pt x="34825" y="3069"/>
                    <a:pt x="34925" y="2935"/>
                  </a:cubicBezTo>
                  <a:cubicBezTo>
                    <a:pt x="35025" y="2769"/>
                    <a:pt x="35092" y="2569"/>
                    <a:pt x="35059" y="2368"/>
                  </a:cubicBezTo>
                  <a:cubicBezTo>
                    <a:pt x="35025" y="1901"/>
                    <a:pt x="34725" y="1635"/>
                    <a:pt x="34492" y="1434"/>
                  </a:cubicBezTo>
                  <a:cubicBezTo>
                    <a:pt x="34225" y="1234"/>
                    <a:pt x="33958" y="1101"/>
                    <a:pt x="33658" y="1001"/>
                  </a:cubicBezTo>
                  <a:lnTo>
                    <a:pt x="33624" y="967"/>
                  </a:lnTo>
                  <a:lnTo>
                    <a:pt x="33591" y="967"/>
                  </a:lnTo>
                  <a:lnTo>
                    <a:pt x="27854"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93"/>
            <p:cNvSpPr/>
            <p:nvPr/>
          </p:nvSpPr>
          <p:spPr>
            <a:xfrm>
              <a:off x="3366750" y="2340225"/>
              <a:ext cx="141775" cy="207300"/>
            </a:xfrm>
            <a:custGeom>
              <a:avLst/>
              <a:gdLst/>
              <a:ahLst/>
              <a:cxnLst/>
              <a:rect l="l" t="t" r="r" b="b"/>
              <a:pathLst>
                <a:path w="5671" h="8292" extrusionOk="0">
                  <a:moveTo>
                    <a:pt x="4148" y="0"/>
                  </a:moveTo>
                  <a:cubicBezTo>
                    <a:pt x="3133" y="0"/>
                    <a:pt x="1791" y="1374"/>
                    <a:pt x="968" y="3345"/>
                  </a:cubicBezTo>
                  <a:cubicBezTo>
                    <a:pt x="0" y="5580"/>
                    <a:pt x="100" y="7782"/>
                    <a:pt x="1134" y="8215"/>
                  </a:cubicBezTo>
                  <a:cubicBezTo>
                    <a:pt x="1257" y="8267"/>
                    <a:pt x="1387" y="8291"/>
                    <a:pt x="1523" y="8291"/>
                  </a:cubicBezTo>
                  <a:cubicBezTo>
                    <a:pt x="2538" y="8291"/>
                    <a:pt x="3880" y="6917"/>
                    <a:pt x="4704" y="4946"/>
                  </a:cubicBezTo>
                  <a:cubicBezTo>
                    <a:pt x="5671" y="2678"/>
                    <a:pt x="5571" y="510"/>
                    <a:pt x="4537" y="76"/>
                  </a:cubicBezTo>
                  <a:cubicBezTo>
                    <a:pt x="4415" y="25"/>
                    <a:pt x="4284" y="0"/>
                    <a:pt x="4148"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93"/>
            <p:cNvSpPr/>
            <p:nvPr/>
          </p:nvSpPr>
          <p:spPr>
            <a:xfrm>
              <a:off x="1606325" y="1886500"/>
              <a:ext cx="2102350" cy="1002700"/>
            </a:xfrm>
            <a:custGeom>
              <a:avLst/>
              <a:gdLst/>
              <a:ahLst/>
              <a:cxnLst/>
              <a:rect l="l" t="t" r="r" b="b"/>
              <a:pathLst>
                <a:path w="84094" h="40108" extrusionOk="0">
                  <a:moveTo>
                    <a:pt x="79940" y="1"/>
                  </a:moveTo>
                  <a:cubicBezTo>
                    <a:pt x="79902" y="1"/>
                    <a:pt x="79863" y="4"/>
                    <a:pt x="79824" y="12"/>
                  </a:cubicBezTo>
                  <a:lnTo>
                    <a:pt x="76255" y="779"/>
                  </a:lnTo>
                  <a:lnTo>
                    <a:pt x="76221" y="779"/>
                  </a:lnTo>
                  <a:cubicBezTo>
                    <a:pt x="76188" y="813"/>
                    <a:pt x="76121" y="813"/>
                    <a:pt x="76088" y="846"/>
                  </a:cubicBezTo>
                  <a:cubicBezTo>
                    <a:pt x="72685" y="3548"/>
                    <a:pt x="69316" y="6250"/>
                    <a:pt x="65981" y="8952"/>
                  </a:cubicBezTo>
                  <a:lnTo>
                    <a:pt x="55940" y="17124"/>
                  </a:lnTo>
                  <a:lnTo>
                    <a:pt x="45933" y="25364"/>
                  </a:lnTo>
                  <a:cubicBezTo>
                    <a:pt x="42695" y="28139"/>
                    <a:pt x="39228" y="30653"/>
                    <a:pt x="36343" y="33877"/>
                  </a:cubicBezTo>
                  <a:lnTo>
                    <a:pt x="36343" y="33877"/>
                  </a:lnTo>
                  <a:cubicBezTo>
                    <a:pt x="31911" y="34698"/>
                    <a:pt x="27448" y="35552"/>
                    <a:pt x="23017" y="36405"/>
                  </a:cubicBezTo>
                  <a:lnTo>
                    <a:pt x="9440" y="38973"/>
                  </a:lnTo>
                  <a:lnTo>
                    <a:pt x="9540" y="38973"/>
                  </a:lnTo>
                  <a:lnTo>
                    <a:pt x="4937" y="39174"/>
                  </a:lnTo>
                  <a:cubicBezTo>
                    <a:pt x="3403" y="39240"/>
                    <a:pt x="1868" y="39340"/>
                    <a:pt x="334" y="39440"/>
                  </a:cubicBezTo>
                  <a:cubicBezTo>
                    <a:pt x="167" y="39440"/>
                    <a:pt x="0" y="39574"/>
                    <a:pt x="0" y="39774"/>
                  </a:cubicBezTo>
                  <a:cubicBezTo>
                    <a:pt x="0" y="39941"/>
                    <a:pt x="167" y="40108"/>
                    <a:pt x="367" y="40108"/>
                  </a:cubicBezTo>
                  <a:cubicBezTo>
                    <a:pt x="1902" y="40108"/>
                    <a:pt x="3436" y="40108"/>
                    <a:pt x="4970" y="40074"/>
                  </a:cubicBezTo>
                  <a:lnTo>
                    <a:pt x="9574" y="39974"/>
                  </a:lnTo>
                  <a:lnTo>
                    <a:pt x="9640" y="39974"/>
                  </a:lnTo>
                  <a:lnTo>
                    <a:pt x="23217" y="37572"/>
                  </a:lnTo>
                  <a:cubicBezTo>
                    <a:pt x="27753" y="36772"/>
                    <a:pt x="32290" y="35971"/>
                    <a:pt x="36793" y="35137"/>
                  </a:cubicBezTo>
                  <a:cubicBezTo>
                    <a:pt x="36860" y="35104"/>
                    <a:pt x="36927" y="35104"/>
                    <a:pt x="36993" y="35071"/>
                  </a:cubicBezTo>
                  <a:lnTo>
                    <a:pt x="37127" y="34971"/>
                  </a:lnTo>
                  <a:cubicBezTo>
                    <a:pt x="40829" y="32702"/>
                    <a:pt x="43932" y="29667"/>
                    <a:pt x="47234" y="26898"/>
                  </a:cubicBezTo>
                  <a:lnTo>
                    <a:pt x="57041" y="18459"/>
                  </a:lnTo>
                  <a:lnTo>
                    <a:pt x="66815" y="9953"/>
                  </a:lnTo>
                  <a:cubicBezTo>
                    <a:pt x="70026" y="7138"/>
                    <a:pt x="73238" y="4291"/>
                    <a:pt x="76450" y="1443"/>
                  </a:cubicBezTo>
                  <a:lnTo>
                    <a:pt x="76450" y="1443"/>
                  </a:lnTo>
                  <a:lnTo>
                    <a:pt x="79382" y="1363"/>
                  </a:lnTo>
                  <a:lnTo>
                    <a:pt x="79382" y="1363"/>
                  </a:lnTo>
                  <a:lnTo>
                    <a:pt x="83393" y="19059"/>
                  </a:lnTo>
                  <a:cubicBezTo>
                    <a:pt x="83423" y="19209"/>
                    <a:pt x="83587" y="19331"/>
                    <a:pt x="83740" y="19331"/>
                  </a:cubicBezTo>
                  <a:cubicBezTo>
                    <a:pt x="83758" y="19331"/>
                    <a:pt x="83776" y="19330"/>
                    <a:pt x="83793" y="19326"/>
                  </a:cubicBezTo>
                  <a:cubicBezTo>
                    <a:pt x="83994" y="19293"/>
                    <a:pt x="84094" y="19093"/>
                    <a:pt x="84060" y="18926"/>
                  </a:cubicBezTo>
                  <a:lnTo>
                    <a:pt x="80558" y="546"/>
                  </a:lnTo>
                  <a:lnTo>
                    <a:pt x="80558" y="513"/>
                  </a:lnTo>
                  <a:lnTo>
                    <a:pt x="80558" y="479"/>
                  </a:lnTo>
                  <a:cubicBezTo>
                    <a:pt x="80499" y="214"/>
                    <a:pt x="80231" y="1"/>
                    <a:pt x="79940"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93"/>
            <p:cNvSpPr/>
            <p:nvPr/>
          </p:nvSpPr>
          <p:spPr>
            <a:xfrm>
              <a:off x="2185900" y="2469375"/>
              <a:ext cx="1843000" cy="878500"/>
            </a:xfrm>
            <a:custGeom>
              <a:avLst/>
              <a:gdLst/>
              <a:ahLst/>
              <a:cxnLst/>
              <a:rect l="l" t="t" r="r" b="b"/>
              <a:pathLst>
                <a:path w="73720" h="35140" extrusionOk="0">
                  <a:moveTo>
                    <a:pt x="70090" y="1"/>
                  </a:moveTo>
                  <a:cubicBezTo>
                    <a:pt x="70055" y="1"/>
                    <a:pt x="70019" y="5"/>
                    <a:pt x="69984" y="14"/>
                  </a:cubicBezTo>
                  <a:lnTo>
                    <a:pt x="66848" y="681"/>
                  </a:lnTo>
                  <a:lnTo>
                    <a:pt x="66815" y="681"/>
                  </a:lnTo>
                  <a:cubicBezTo>
                    <a:pt x="66781" y="681"/>
                    <a:pt x="66715" y="714"/>
                    <a:pt x="66681" y="748"/>
                  </a:cubicBezTo>
                  <a:cubicBezTo>
                    <a:pt x="63713" y="3083"/>
                    <a:pt x="60777" y="5451"/>
                    <a:pt x="57842" y="7853"/>
                  </a:cubicBezTo>
                  <a:lnTo>
                    <a:pt x="49035" y="14991"/>
                  </a:lnTo>
                  <a:lnTo>
                    <a:pt x="40263" y="22230"/>
                  </a:lnTo>
                  <a:cubicBezTo>
                    <a:pt x="37427" y="24636"/>
                    <a:pt x="34397" y="26847"/>
                    <a:pt x="31879" y="29668"/>
                  </a:cubicBezTo>
                  <a:lnTo>
                    <a:pt x="31879" y="29668"/>
                  </a:lnTo>
                  <a:cubicBezTo>
                    <a:pt x="27969" y="30392"/>
                    <a:pt x="24059" y="31148"/>
                    <a:pt x="20182" y="31903"/>
                  </a:cubicBezTo>
                  <a:lnTo>
                    <a:pt x="8273" y="34138"/>
                  </a:lnTo>
                  <a:lnTo>
                    <a:pt x="8340" y="34138"/>
                  </a:lnTo>
                  <a:lnTo>
                    <a:pt x="4337" y="34338"/>
                  </a:lnTo>
                  <a:cubicBezTo>
                    <a:pt x="2969" y="34405"/>
                    <a:pt x="1635" y="34472"/>
                    <a:pt x="301" y="34539"/>
                  </a:cubicBezTo>
                  <a:cubicBezTo>
                    <a:pt x="134" y="34572"/>
                    <a:pt x="0" y="34672"/>
                    <a:pt x="0" y="34839"/>
                  </a:cubicBezTo>
                  <a:cubicBezTo>
                    <a:pt x="0" y="35006"/>
                    <a:pt x="134" y="35139"/>
                    <a:pt x="301" y="35139"/>
                  </a:cubicBezTo>
                  <a:cubicBezTo>
                    <a:pt x="1668" y="35139"/>
                    <a:pt x="3003" y="35139"/>
                    <a:pt x="4337" y="35106"/>
                  </a:cubicBezTo>
                  <a:lnTo>
                    <a:pt x="8373" y="35039"/>
                  </a:lnTo>
                  <a:lnTo>
                    <a:pt x="8440" y="35039"/>
                  </a:lnTo>
                  <a:lnTo>
                    <a:pt x="20348" y="32904"/>
                  </a:lnTo>
                  <a:cubicBezTo>
                    <a:pt x="24318" y="32204"/>
                    <a:pt x="28287" y="31503"/>
                    <a:pt x="32257" y="30769"/>
                  </a:cubicBezTo>
                  <a:cubicBezTo>
                    <a:pt x="32324" y="30769"/>
                    <a:pt x="32390" y="30736"/>
                    <a:pt x="32424" y="30703"/>
                  </a:cubicBezTo>
                  <a:lnTo>
                    <a:pt x="32524" y="30669"/>
                  </a:lnTo>
                  <a:cubicBezTo>
                    <a:pt x="35793" y="28634"/>
                    <a:pt x="38495" y="25999"/>
                    <a:pt x="41397" y="23564"/>
                  </a:cubicBezTo>
                  <a:lnTo>
                    <a:pt x="50003" y="16192"/>
                  </a:lnTo>
                  <a:lnTo>
                    <a:pt x="58576" y="8720"/>
                  </a:lnTo>
                  <a:cubicBezTo>
                    <a:pt x="61387" y="6239"/>
                    <a:pt x="64199" y="3758"/>
                    <a:pt x="67010" y="1245"/>
                  </a:cubicBezTo>
                  <a:lnTo>
                    <a:pt x="67010" y="1245"/>
                  </a:lnTo>
                  <a:lnTo>
                    <a:pt x="69586" y="1165"/>
                  </a:lnTo>
                  <a:lnTo>
                    <a:pt x="69586" y="1165"/>
                  </a:lnTo>
                  <a:lnTo>
                    <a:pt x="73119" y="16693"/>
                  </a:lnTo>
                  <a:cubicBezTo>
                    <a:pt x="73148" y="16838"/>
                    <a:pt x="73253" y="16932"/>
                    <a:pt x="73390" y="16932"/>
                  </a:cubicBezTo>
                  <a:cubicBezTo>
                    <a:pt x="73410" y="16932"/>
                    <a:pt x="73431" y="16930"/>
                    <a:pt x="73453" y="16926"/>
                  </a:cubicBezTo>
                  <a:cubicBezTo>
                    <a:pt x="73620" y="16893"/>
                    <a:pt x="73720" y="16726"/>
                    <a:pt x="73686" y="16559"/>
                  </a:cubicBezTo>
                  <a:lnTo>
                    <a:pt x="70618" y="481"/>
                  </a:lnTo>
                  <a:lnTo>
                    <a:pt x="70618" y="414"/>
                  </a:lnTo>
                  <a:cubicBezTo>
                    <a:pt x="70560" y="182"/>
                    <a:pt x="70326" y="1"/>
                    <a:pt x="70090"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93"/>
            <p:cNvSpPr/>
            <p:nvPr/>
          </p:nvSpPr>
          <p:spPr>
            <a:xfrm>
              <a:off x="3667800" y="2678350"/>
              <a:ext cx="1126650" cy="1916625"/>
            </a:xfrm>
            <a:custGeom>
              <a:avLst/>
              <a:gdLst/>
              <a:ahLst/>
              <a:cxnLst/>
              <a:rect l="l" t="t" r="r" b="b"/>
              <a:pathLst>
                <a:path w="45066" h="76665" extrusionOk="0">
                  <a:moveTo>
                    <a:pt x="7570" y="0"/>
                  </a:moveTo>
                  <a:cubicBezTo>
                    <a:pt x="7089" y="0"/>
                    <a:pt x="6653" y="340"/>
                    <a:pt x="6538" y="828"/>
                  </a:cubicBezTo>
                  <a:lnTo>
                    <a:pt x="134" y="29882"/>
                  </a:lnTo>
                  <a:lnTo>
                    <a:pt x="67" y="30116"/>
                  </a:lnTo>
                  <a:cubicBezTo>
                    <a:pt x="0" y="30383"/>
                    <a:pt x="100" y="30649"/>
                    <a:pt x="334" y="30816"/>
                  </a:cubicBezTo>
                  <a:cubicBezTo>
                    <a:pt x="1868" y="31884"/>
                    <a:pt x="2902" y="33351"/>
                    <a:pt x="4103" y="34719"/>
                  </a:cubicBezTo>
                  <a:lnTo>
                    <a:pt x="7572" y="38889"/>
                  </a:lnTo>
                  <a:cubicBezTo>
                    <a:pt x="9907" y="41657"/>
                    <a:pt x="12175" y="44426"/>
                    <a:pt x="14477" y="47228"/>
                  </a:cubicBezTo>
                  <a:lnTo>
                    <a:pt x="21349" y="55567"/>
                  </a:lnTo>
                  <a:lnTo>
                    <a:pt x="28287" y="63907"/>
                  </a:lnTo>
                  <a:cubicBezTo>
                    <a:pt x="28320" y="63940"/>
                    <a:pt x="28354" y="63973"/>
                    <a:pt x="28387" y="64007"/>
                  </a:cubicBezTo>
                  <a:cubicBezTo>
                    <a:pt x="29054" y="64540"/>
                    <a:pt x="29821" y="64941"/>
                    <a:pt x="30522" y="65408"/>
                  </a:cubicBezTo>
                  <a:cubicBezTo>
                    <a:pt x="31222" y="65875"/>
                    <a:pt x="31856" y="66442"/>
                    <a:pt x="32523" y="66942"/>
                  </a:cubicBezTo>
                  <a:lnTo>
                    <a:pt x="36459" y="70111"/>
                  </a:lnTo>
                  <a:cubicBezTo>
                    <a:pt x="39095" y="72246"/>
                    <a:pt x="41697" y="74381"/>
                    <a:pt x="44265" y="76549"/>
                  </a:cubicBezTo>
                  <a:cubicBezTo>
                    <a:pt x="44265" y="76549"/>
                    <a:pt x="44265" y="76582"/>
                    <a:pt x="44265" y="76582"/>
                  </a:cubicBezTo>
                  <a:cubicBezTo>
                    <a:pt x="44349" y="76638"/>
                    <a:pt x="44444" y="76665"/>
                    <a:pt x="44538" y="76665"/>
                  </a:cubicBezTo>
                  <a:cubicBezTo>
                    <a:pt x="44671" y="76665"/>
                    <a:pt x="44802" y="76613"/>
                    <a:pt x="44899" y="76516"/>
                  </a:cubicBezTo>
                  <a:cubicBezTo>
                    <a:pt x="45066" y="76316"/>
                    <a:pt x="45032" y="76015"/>
                    <a:pt x="44832" y="75882"/>
                  </a:cubicBezTo>
                  <a:cubicBezTo>
                    <a:pt x="42197" y="73780"/>
                    <a:pt x="39628" y="71612"/>
                    <a:pt x="37027" y="69444"/>
                  </a:cubicBezTo>
                  <a:lnTo>
                    <a:pt x="33190" y="66142"/>
                  </a:lnTo>
                  <a:cubicBezTo>
                    <a:pt x="32557" y="65608"/>
                    <a:pt x="31890" y="65074"/>
                    <a:pt x="31289" y="64474"/>
                  </a:cubicBezTo>
                  <a:cubicBezTo>
                    <a:pt x="30707" y="63891"/>
                    <a:pt x="30187" y="63246"/>
                    <a:pt x="29578" y="62721"/>
                  </a:cubicBezTo>
                  <a:lnTo>
                    <a:pt x="29578" y="62721"/>
                  </a:lnTo>
                  <a:lnTo>
                    <a:pt x="22650" y="54467"/>
                  </a:lnTo>
                  <a:lnTo>
                    <a:pt x="15645" y="46227"/>
                  </a:lnTo>
                  <a:cubicBezTo>
                    <a:pt x="13310" y="43492"/>
                    <a:pt x="10941" y="40757"/>
                    <a:pt x="8640" y="37988"/>
                  </a:cubicBezTo>
                  <a:lnTo>
                    <a:pt x="5170" y="33818"/>
                  </a:lnTo>
                  <a:cubicBezTo>
                    <a:pt x="4171" y="32583"/>
                    <a:pt x="3067" y="31452"/>
                    <a:pt x="2271" y="30036"/>
                  </a:cubicBezTo>
                  <a:lnTo>
                    <a:pt x="2271" y="30036"/>
                  </a:lnTo>
                  <a:lnTo>
                    <a:pt x="8640" y="1295"/>
                  </a:lnTo>
                  <a:cubicBezTo>
                    <a:pt x="8740" y="728"/>
                    <a:pt x="8406" y="161"/>
                    <a:pt x="7806" y="28"/>
                  </a:cubicBezTo>
                  <a:cubicBezTo>
                    <a:pt x="7727" y="9"/>
                    <a:pt x="7648" y="0"/>
                    <a:pt x="7570"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93"/>
            <p:cNvSpPr/>
            <p:nvPr/>
          </p:nvSpPr>
          <p:spPr>
            <a:xfrm>
              <a:off x="3500175" y="2697050"/>
              <a:ext cx="1014075" cy="1994900"/>
            </a:xfrm>
            <a:custGeom>
              <a:avLst/>
              <a:gdLst/>
              <a:ahLst/>
              <a:cxnLst/>
              <a:rect l="l" t="t" r="r" b="b"/>
              <a:pathLst>
                <a:path w="40563" h="79796" extrusionOk="0">
                  <a:moveTo>
                    <a:pt x="10294" y="1"/>
                  </a:moveTo>
                  <a:cubicBezTo>
                    <a:pt x="9843" y="1"/>
                    <a:pt x="9437" y="286"/>
                    <a:pt x="9274" y="747"/>
                  </a:cubicBezTo>
                  <a:lnTo>
                    <a:pt x="167" y="29068"/>
                  </a:lnTo>
                  <a:lnTo>
                    <a:pt x="100" y="29268"/>
                  </a:lnTo>
                  <a:cubicBezTo>
                    <a:pt x="0" y="29535"/>
                    <a:pt x="67" y="29835"/>
                    <a:pt x="301" y="30002"/>
                  </a:cubicBezTo>
                  <a:cubicBezTo>
                    <a:pt x="1702" y="31202"/>
                    <a:pt x="2602" y="32770"/>
                    <a:pt x="3670" y="34271"/>
                  </a:cubicBezTo>
                  <a:lnTo>
                    <a:pt x="6738" y="38708"/>
                  </a:lnTo>
                  <a:cubicBezTo>
                    <a:pt x="8773" y="41677"/>
                    <a:pt x="10775" y="44679"/>
                    <a:pt x="12809" y="47681"/>
                  </a:cubicBezTo>
                  <a:lnTo>
                    <a:pt x="18880" y="56654"/>
                  </a:lnTo>
                  <a:lnTo>
                    <a:pt x="25018" y="65560"/>
                  </a:lnTo>
                  <a:cubicBezTo>
                    <a:pt x="25052" y="65594"/>
                    <a:pt x="25085" y="65627"/>
                    <a:pt x="25118" y="65694"/>
                  </a:cubicBezTo>
                  <a:cubicBezTo>
                    <a:pt x="26319" y="66861"/>
                    <a:pt x="27653" y="67929"/>
                    <a:pt x="28954" y="68996"/>
                  </a:cubicBezTo>
                  <a:cubicBezTo>
                    <a:pt x="30222" y="70097"/>
                    <a:pt x="31389" y="71298"/>
                    <a:pt x="32624" y="72465"/>
                  </a:cubicBezTo>
                  <a:cubicBezTo>
                    <a:pt x="33824" y="73666"/>
                    <a:pt x="35025" y="74834"/>
                    <a:pt x="36226" y="76035"/>
                  </a:cubicBezTo>
                  <a:cubicBezTo>
                    <a:pt x="37394" y="77235"/>
                    <a:pt x="38595" y="78436"/>
                    <a:pt x="39729" y="79670"/>
                  </a:cubicBezTo>
                  <a:lnTo>
                    <a:pt x="39762" y="79670"/>
                  </a:lnTo>
                  <a:cubicBezTo>
                    <a:pt x="39845" y="79754"/>
                    <a:pt x="39962" y="79796"/>
                    <a:pt x="40079" y="79796"/>
                  </a:cubicBezTo>
                  <a:cubicBezTo>
                    <a:pt x="40196" y="79796"/>
                    <a:pt x="40312" y="79754"/>
                    <a:pt x="40396" y="79670"/>
                  </a:cubicBezTo>
                  <a:cubicBezTo>
                    <a:pt x="40563" y="79470"/>
                    <a:pt x="40563" y="79203"/>
                    <a:pt x="40362" y="79037"/>
                  </a:cubicBezTo>
                  <a:cubicBezTo>
                    <a:pt x="39128" y="77869"/>
                    <a:pt x="37927" y="76702"/>
                    <a:pt x="36727" y="75501"/>
                  </a:cubicBezTo>
                  <a:cubicBezTo>
                    <a:pt x="35526" y="74333"/>
                    <a:pt x="34358" y="73132"/>
                    <a:pt x="33157" y="71932"/>
                  </a:cubicBezTo>
                  <a:cubicBezTo>
                    <a:pt x="31990" y="70731"/>
                    <a:pt x="30789" y="69530"/>
                    <a:pt x="29688" y="68262"/>
                  </a:cubicBezTo>
                  <a:cubicBezTo>
                    <a:pt x="28617" y="66996"/>
                    <a:pt x="27609" y="65698"/>
                    <a:pt x="26448" y="64553"/>
                  </a:cubicBezTo>
                  <a:lnTo>
                    <a:pt x="26448" y="64553"/>
                  </a:lnTo>
                  <a:lnTo>
                    <a:pt x="20315" y="55653"/>
                  </a:lnTo>
                  <a:lnTo>
                    <a:pt x="14077" y="46780"/>
                  </a:lnTo>
                  <a:cubicBezTo>
                    <a:pt x="12009" y="43845"/>
                    <a:pt x="9941" y="40876"/>
                    <a:pt x="7906" y="37907"/>
                  </a:cubicBezTo>
                  <a:lnTo>
                    <a:pt x="4804" y="33471"/>
                  </a:lnTo>
                  <a:cubicBezTo>
                    <a:pt x="3919" y="32144"/>
                    <a:pt x="2931" y="30896"/>
                    <a:pt x="2275" y="29403"/>
                  </a:cubicBezTo>
                  <a:lnTo>
                    <a:pt x="2275" y="29403"/>
                  </a:lnTo>
                  <a:lnTo>
                    <a:pt x="11308" y="1381"/>
                  </a:lnTo>
                  <a:cubicBezTo>
                    <a:pt x="11475" y="847"/>
                    <a:pt x="11175" y="247"/>
                    <a:pt x="10608" y="47"/>
                  </a:cubicBezTo>
                  <a:cubicBezTo>
                    <a:pt x="10502" y="16"/>
                    <a:pt x="10397" y="1"/>
                    <a:pt x="10294"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93"/>
            <p:cNvSpPr/>
            <p:nvPr/>
          </p:nvSpPr>
          <p:spPr>
            <a:xfrm>
              <a:off x="3963825" y="2695525"/>
              <a:ext cx="1563650" cy="1487325"/>
            </a:xfrm>
            <a:custGeom>
              <a:avLst/>
              <a:gdLst/>
              <a:ahLst/>
              <a:cxnLst/>
              <a:rect l="l" t="t" r="r" b="b"/>
              <a:pathLst>
                <a:path w="62546" h="59493" extrusionOk="0">
                  <a:moveTo>
                    <a:pt x="1125" y="0"/>
                  </a:moveTo>
                  <a:cubicBezTo>
                    <a:pt x="1084" y="0"/>
                    <a:pt x="1043" y="3"/>
                    <a:pt x="1002" y="8"/>
                  </a:cubicBezTo>
                  <a:cubicBezTo>
                    <a:pt x="401" y="108"/>
                    <a:pt x="1" y="641"/>
                    <a:pt x="101" y="1209"/>
                  </a:cubicBezTo>
                  <a:lnTo>
                    <a:pt x="4104" y="30696"/>
                  </a:lnTo>
                  <a:lnTo>
                    <a:pt x="4137" y="30930"/>
                  </a:lnTo>
                  <a:cubicBezTo>
                    <a:pt x="4171" y="31197"/>
                    <a:pt x="4337" y="31430"/>
                    <a:pt x="4638" y="31497"/>
                  </a:cubicBezTo>
                  <a:cubicBezTo>
                    <a:pt x="6439" y="31964"/>
                    <a:pt x="7907" y="32998"/>
                    <a:pt x="9508" y="33865"/>
                  </a:cubicBezTo>
                  <a:lnTo>
                    <a:pt x="14178" y="36567"/>
                  </a:lnTo>
                  <a:cubicBezTo>
                    <a:pt x="17313" y="38335"/>
                    <a:pt x="20449" y="40170"/>
                    <a:pt x="23551" y="42004"/>
                  </a:cubicBezTo>
                  <a:lnTo>
                    <a:pt x="32891" y="47475"/>
                  </a:lnTo>
                  <a:lnTo>
                    <a:pt x="42264" y="52879"/>
                  </a:lnTo>
                  <a:cubicBezTo>
                    <a:pt x="42331" y="52912"/>
                    <a:pt x="42364" y="52912"/>
                    <a:pt x="42431" y="52946"/>
                  </a:cubicBezTo>
                  <a:cubicBezTo>
                    <a:pt x="43232" y="53212"/>
                    <a:pt x="44032" y="53413"/>
                    <a:pt x="44866" y="53646"/>
                  </a:cubicBezTo>
                  <a:cubicBezTo>
                    <a:pt x="45667" y="53846"/>
                    <a:pt x="46467" y="54146"/>
                    <a:pt x="47268" y="54413"/>
                  </a:cubicBezTo>
                  <a:lnTo>
                    <a:pt x="52038" y="56048"/>
                  </a:lnTo>
                  <a:lnTo>
                    <a:pt x="56808" y="57716"/>
                  </a:lnTo>
                  <a:lnTo>
                    <a:pt x="61578" y="59450"/>
                  </a:lnTo>
                  <a:cubicBezTo>
                    <a:pt x="61657" y="59479"/>
                    <a:pt x="61735" y="59492"/>
                    <a:pt x="61811" y="59492"/>
                  </a:cubicBezTo>
                  <a:cubicBezTo>
                    <a:pt x="62091" y="59492"/>
                    <a:pt x="62341" y="59312"/>
                    <a:pt x="62445" y="59050"/>
                  </a:cubicBezTo>
                  <a:cubicBezTo>
                    <a:pt x="62546" y="58683"/>
                    <a:pt x="62379" y="58316"/>
                    <a:pt x="62012" y="58183"/>
                  </a:cubicBezTo>
                  <a:lnTo>
                    <a:pt x="57242" y="56548"/>
                  </a:lnTo>
                  <a:lnTo>
                    <a:pt x="52472" y="54880"/>
                  </a:lnTo>
                  <a:lnTo>
                    <a:pt x="47702" y="53179"/>
                  </a:lnTo>
                  <a:cubicBezTo>
                    <a:pt x="46901" y="52912"/>
                    <a:pt x="46100" y="52645"/>
                    <a:pt x="45333" y="52278"/>
                  </a:cubicBezTo>
                  <a:cubicBezTo>
                    <a:pt x="44579" y="51950"/>
                    <a:pt x="43825" y="51590"/>
                    <a:pt x="43038" y="51325"/>
                  </a:cubicBezTo>
                  <a:lnTo>
                    <a:pt x="43038" y="51325"/>
                  </a:lnTo>
                  <a:lnTo>
                    <a:pt x="33725" y="46007"/>
                  </a:lnTo>
                  <a:lnTo>
                    <a:pt x="24318" y="40704"/>
                  </a:lnTo>
                  <a:cubicBezTo>
                    <a:pt x="21183" y="38902"/>
                    <a:pt x="18014" y="37168"/>
                    <a:pt x="14878" y="35333"/>
                  </a:cubicBezTo>
                  <a:lnTo>
                    <a:pt x="10208" y="32664"/>
                  </a:lnTo>
                  <a:cubicBezTo>
                    <a:pt x="8826" y="31841"/>
                    <a:pt x="7392" y="31147"/>
                    <a:pt x="6158" y="30081"/>
                  </a:cubicBezTo>
                  <a:lnTo>
                    <a:pt x="6158" y="30081"/>
                  </a:lnTo>
                  <a:lnTo>
                    <a:pt x="2202" y="942"/>
                  </a:lnTo>
                  <a:cubicBezTo>
                    <a:pt x="2110" y="385"/>
                    <a:pt x="1644" y="0"/>
                    <a:pt x="1125"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93"/>
            <p:cNvSpPr/>
            <p:nvPr/>
          </p:nvSpPr>
          <p:spPr>
            <a:xfrm>
              <a:off x="3877950" y="2748200"/>
              <a:ext cx="1414350" cy="1616375"/>
            </a:xfrm>
            <a:custGeom>
              <a:avLst/>
              <a:gdLst/>
              <a:ahLst/>
              <a:cxnLst/>
              <a:rect l="l" t="t" r="r" b="b"/>
              <a:pathLst>
                <a:path w="56574" h="64655" extrusionOk="0">
                  <a:moveTo>
                    <a:pt x="1095" y="1"/>
                  </a:moveTo>
                  <a:cubicBezTo>
                    <a:pt x="1075" y="1"/>
                    <a:pt x="1054" y="1"/>
                    <a:pt x="1034" y="2"/>
                  </a:cubicBezTo>
                  <a:cubicBezTo>
                    <a:pt x="434" y="2"/>
                    <a:pt x="0" y="503"/>
                    <a:pt x="0" y="1103"/>
                  </a:cubicBezTo>
                  <a:lnTo>
                    <a:pt x="1234" y="30824"/>
                  </a:lnTo>
                  <a:lnTo>
                    <a:pt x="1268" y="31058"/>
                  </a:lnTo>
                  <a:cubicBezTo>
                    <a:pt x="1268" y="31325"/>
                    <a:pt x="1434" y="31558"/>
                    <a:pt x="1701" y="31658"/>
                  </a:cubicBezTo>
                  <a:cubicBezTo>
                    <a:pt x="3436" y="32325"/>
                    <a:pt x="4837" y="33459"/>
                    <a:pt x="6338" y="34494"/>
                  </a:cubicBezTo>
                  <a:lnTo>
                    <a:pt x="10741" y="37596"/>
                  </a:lnTo>
                  <a:cubicBezTo>
                    <a:pt x="13710" y="39664"/>
                    <a:pt x="16645" y="41799"/>
                    <a:pt x="19581" y="43900"/>
                  </a:cubicBezTo>
                  <a:lnTo>
                    <a:pt x="28354" y="50205"/>
                  </a:lnTo>
                  <a:lnTo>
                    <a:pt x="37193" y="56476"/>
                  </a:lnTo>
                  <a:cubicBezTo>
                    <a:pt x="37227" y="56509"/>
                    <a:pt x="37260" y="56543"/>
                    <a:pt x="37327" y="56543"/>
                  </a:cubicBezTo>
                  <a:cubicBezTo>
                    <a:pt x="38094" y="56910"/>
                    <a:pt x="38895" y="57210"/>
                    <a:pt x="39662" y="57510"/>
                  </a:cubicBezTo>
                  <a:cubicBezTo>
                    <a:pt x="40429" y="57844"/>
                    <a:pt x="41196" y="58211"/>
                    <a:pt x="41963" y="58544"/>
                  </a:cubicBezTo>
                  <a:lnTo>
                    <a:pt x="46600" y="60546"/>
                  </a:lnTo>
                  <a:lnTo>
                    <a:pt x="55873" y="64615"/>
                  </a:lnTo>
                  <a:cubicBezTo>
                    <a:pt x="55936" y="64642"/>
                    <a:pt x="55998" y="64654"/>
                    <a:pt x="56058" y="64654"/>
                  </a:cubicBezTo>
                  <a:cubicBezTo>
                    <a:pt x="56222" y="64654"/>
                    <a:pt x="56367" y="64562"/>
                    <a:pt x="56440" y="64415"/>
                  </a:cubicBezTo>
                  <a:cubicBezTo>
                    <a:pt x="56574" y="64181"/>
                    <a:pt x="56474" y="63915"/>
                    <a:pt x="56240" y="63815"/>
                  </a:cubicBezTo>
                  <a:lnTo>
                    <a:pt x="47134" y="59445"/>
                  </a:lnTo>
                  <a:lnTo>
                    <a:pt x="42597" y="57243"/>
                  </a:lnTo>
                  <a:cubicBezTo>
                    <a:pt x="41830" y="56843"/>
                    <a:pt x="41063" y="56509"/>
                    <a:pt x="40296" y="56109"/>
                  </a:cubicBezTo>
                  <a:cubicBezTo>
                    <a:pt x="39595" y="55759"/>
                    <a:pt x="38894" y="55347"/>
                    <a:pt x="38164" y="55020"/>
                  </a:cubicBezTo>
                  <a:lnTo>
                    <a:pt x="38164" y="55020"/>
                  </a:lnTo>
                  <a:lnTo>
                    <a:pt x="29321" y="48837"/>
                  </a:lnTo>
                  <a:lnTo>
                    <a:pt x="20415" y="42666"/>
                  </a:lnTo>
                  <a:cubicBezTo>
                    <a:pt x="17479" y="40598"/>
                    <a:pt x="14510" y="38563"/>
                    <a:pt x="11542" y="36462"/>
                  </a:cubicBezTo>
                  <a:lnTo>
                    <a:pt x="7139" y="33326"/>
                  </a:lnTo>
                  <a:cubicBezTo>
                    <a:pt x="5836" y="32409"/>
                    <a:pt x="4482" y="31570"/>
                    <a:pt x="3354" y="30391"/>
                  </a:cubicBezTo>
                  <a:lnTo>
                    <a:pt x="3354" y="30391"/>
                  </a:lnTo>
                  <a:lnTo>
                    <a:pt x="2135" y="1003"/>
                  </a:lnTo>
                  <a:cubicBezTo>
                    <a:pt x="2103" y="455"/>
                    <a:pt x="1666" y="1"/>
                    <a:pt x="1095"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93"/>
            <p:cNvSpPr/>
            <p:nvPr/>
          </p:nvSpPr>
          <p:spPr>
            <a:xfrm>
              <a:off x="3390925" y="2375750"/>
              <a:ext cx="64250" cy="105375"/>
            </a:xfrm>
            <a:custGeom>
              <a:avLst/>
              <a:gdLst/>
              <a:ahLst/>
              <a:cxnLst/>
              <a:rect l="l" t="t" r="r" b="b"/>
              <a:pathLst>
                <a:path w="2570" h="4215" extrusionOk="0">
                  <a:moveTo>
                    <a:pt x="2022" y="1"/>
                  </a:moveTo>
                  <a:cubicBezTo>
                    <a:pt x="1612" y="1"/>
                    <a:pt x="990" y="757"/>
                    <a:pt x="534" y="1791"/>
                  </a:cubicBezTo>
                  <a:cubicBezTo>
                    <a:pt x="67" y="2958"/>
                    <a:pt x="1" y="4026"/>
                    <a:pt x="401" y="4193"/>
                  </a:cubicBezTo>
                  <a:cubicBezTo>
                    <a:pt x="436" y="4207"/>
                    <a:pt x="474" y="4215"/>
                    <a:pt x="514" y="4215"/>
                  </a:cubicBezTo>
                  <a:cubicBezTo>
                    <a:pt x="924" y="4215"/>
                    <a:pt x="1546" y="3455"/>
                    <a:pt x="2002" y="2391"/>
                  </a:cubicBezTo>
                  <a:cubicBezTo>
                    <a:pt x="2502" y="1257"/>
                    <a:pt x="2569" y="190"/>
                    <a:pt x="2135" y="23"/>
                  </a:cubicBezTo>
                  <a:cubicBezTo>
                    <a:pt x="2100" y="8"/>
                    <a:pt x="2062" y="1"/>
                    <a:pt x="2022" y="1"/>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93"/>
            <p:cNvSpPr/>
            <p:nvPr/>
          </p:nvSpPr>
          <p:spPr>
            <a:xfrm>
              <a:off x="3951325" y="2397925"/>
              <a:ext cx="396975" cy="250925"/>
            </a:xfrm>
            <a:custGeom>
              <a:avLst/>
              <a:gdLst/>
              <a:ahLst/>
              <a:cxnLst/>
              <a:rect l="l" t="t" r="r" b="b"/>
              <a:pathLst>
                <a:path w="15879" h="10037" extrusionOk="0">
                  <a:moveTo>
                    <a:pt x="5256" y="1"/>
                  </a:moveTo>
                  <a:cubicBezTo>
                    <a:pt x="3187" y="1"/>
                    <a:pt x="1533" y="718"/>
                    <a:pt x="968" y="2071"/>
                  </a:cubicBezTo>
                  <a:cubicBezTo>
                    <a:pt x="1" y="4306"/>
                    <a:pt x="2369" y="7442"/>
                    <a:pt x="6205" y="9076"/>
                  </a:cubicBezTo>
                  <a:cubicBezTo>
                    <a:pt x="7738" y="9724"/>
                    <a:pt x="9277" y="10037"/>
                    <a:pt x="10634" y="10037"/>
                  </a:cubicBezTo>
                  <a:cubicBezTo>
                    <a:pt x="12702" y="10037"/>
                    <a:pt x="14347" y="9312"/>
                    <a:pt x="14911" y="7942"/>
                  </a:cubicBezTo>
                  <a:cubicBezTo>
                    <a:pt x="15879" y="5707"/>
                    <a:pt x="13510" y="2572"/>
                    <a:pt x="9641" y="937"/>
                  </a:cubicBezTo>
                  <a:cubicBezTo>
                    <a:pt x="8127" y="305"/>
                    <a:pt x="6603" y="1"/>
                    <a:pt x="5256" y="1"/>
                  </a:cubicBez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93"/>
            <p:cNvSpPr/>
            <p:nvPr/>
          </p:nvSpPr>
          <p:spPr>
            <a:xfrm>
              <a:off x="4445000" y="2590000"/>
              <a:ext cx="51750" cy="45125"/>
            </a:xfrm>
            <a:custGeom>
              <a:avLst/>
              <a:gdLst/>
              <a:ahLst/>
              <a:cxnLst/>
              <a:rect l="l" t="t" r="r" b="b"/>
              <a:pathLst>
                <a:path w="2070" h="1805" extrusionOk="0">
                  <a:moveTo>
                    <a:pt x="1067" y="1"/>
                  </a:moveTo>
                  <a:cubicBezTo>
                    <a:pt x="703" y="1"/>
                    <a:pt x="354" y="202"/>
                    <a:pt x="201" y="559"/>
                  </a:cubicBezTo>
                  <a:cubicBezTo>
                    <a:pt x="1" y="1026"/>
                    <a:pt x="234" y="1560"/>
                    <a:pt x="701" y="1727"/>
                  </a:cubicBezTo>
                  <a:cubicBezTo>
                    <a:pt x="815" y="1779"/>
                    <a:pt x="935" y="1804"/>
                    <a:pt x="1054" y="1804"/>
                  </a:cubicBezTo>
                  <a:cubicBezTo>
                    <a:pt x="1391" y="1804"/>
                    <a:pt x="1721" y="1605"/>
                    <a:pt x="1869" y="1260"/>
                  </a:cubicBezTo>
                  <a:cubicBezTo>
                    <a:pt x="2069" y="793"/>
                    <a:pt x="1836" y="259"/>
                    <a:pt x="1402" y="59"/>
                  </a:cubicBezTo>
                  <a:cubicBezTo>
                    <a:pt x="1292" y="20"/>
                    <a:pt x="1179" y="1"/>
                    <a:pt x="1067" y="1"/>
                  </a:cubicBez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93"/>
            <p:cNvSpPr/>
            <p:nvPr/>
          </p:nvSpPr>
          <p:spPr>
            <a:xfrm>
              <a:off x="4403325" y="2736625"/>
              <a:ext cx="45050" cy="39100"/>
            </a:xfrm>
            <a:custGeom>
              <a:avLst/>
              <a:gdLst/>
              <a:ahLst/>
              <a:cxnLst/>
              <a:rect l="l" t="t" r="r" b="b"/>
              <a:pathLst>
                <a:path w="1802" h="1564" extrusionOk="0">
                  <a:moveTo>
                    <a:pt x="881" y="1"/>
                  </a:moveTo>
                  <a:cubicBezTo>
                    <a:pt x="578" y="1"/>
                    <a:pt x="290" y="169"/>
                    <a:pt x="167" y="465"/>
                  </a:cubicBezTo>
                  <a:cubicBezTo>
                    <a:pt x="0" y="865"/>
                    <a:pt x="200" y="1332"/>
                    <a:pt x="601" y="1499"/>
                  </a:cubicBezTo>
                  <a:cubicBezTo>
                    <a:pt x="705" y="1543"/>
                    <a:pt x="813" y="1563"/>
                    <a:pt x="920" y="1563"/>
                  </a:cubicBezTo>
                  <a:cubicBezTo>
                    <a:pt x="1224" y="1563"/>
                    <a:pt x="1511" y="1395"/>
                    <a:pt x="1635" y="1099"/>
                  </a:cubicBezTo>
                  <a:cubicBezTo>
                    <a:pt x="1801" y="699"/>
                    <a:pt x="1601" y="232"/>
                    <a:pt x="1201" y="65"/>
                  </a:cubicBezTo>
                  <a:cubicBezTo>
                    <a:pt x="1097" y="22"/>
                    <a:pt x="988" y="1"/>
                    <a:pt x="881" y="1"/>
                  </a:cubicBez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93"/>
            <p:cNvSpPr/>
            <p:nvPr/>
          </p:nvSpPr>
          <p:spPr>
            <a:xfrm>
              <a:off x="3902125" y="2707775"/>
              <a:ext cx="64225" cy="56775"/>
            </a:xfrm>
            <a:custGeom>
              <a:avLst/>
              <a:gdLst/>
              <a:ahLst/>
              <a:cxnLst/>
              <a:rect l="l" t="t" r="r" b="b"/>
              <a:pathLst>
                <a:path w="2569" h="2271" extrusionOk="0">
                  <a:moveTo>
                    <a:pt x="1288" y="0"/>
                  </a:moveTo>
                  <a:cubicBezTo>
                    <a:pt x="833" y="0"/>
                    <a:pt x="410" y="257"/>
                    <a:pt x="234" y="685"/>
                  </a:cubicBezTo>
                  <a:cubicBezTo>
                    <a:pt x="0" y="1252"/>
                    <a:pt x="267" y="1919"/>
                    <a:pt x="834" y="2186"/>
                  </a:cubicBezTo>
                  <a:cubicBezTo>
                    <a:pt x="974" y="2244"/>
                    <a:pt x="1119" y="2271"/>
                    <a:pt x="1263" y="2271"/>
                  </a:cubicBezTo>
                  <a:cubicBezTo>
                    <a:pt x="1705" y="2271"/>
                    <a:pt x="2134" y="2014"/>
                    <a:pt x="2335" y="1586"/>
                  </a:cubicBezTo>
                  <a:cubicBezTo>
                    <a:pt x="2569" y="985"/>
                    <a:pt x="2302" y="318"/>
                    <a:pt x="1735" y="85"/>
                  </a:cubicBezTo>
                  <a:cubicBezTo>
                    <a:pt x="1588" y="27"/>
                    <a:pt x="1436" y="0"/>
                    <a:pt x="1288" y="0"/>
                  </a:cubicBezTo>
                  <a:close/>
                </a:path>
              </a:pathLst>
            </a:custGeom>
            <a:solidFill>
              <a:srgbClr val="4C3849"/>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93"/>
            <p:cNvSpPr/>
            <p:nvPr/>
          </p:nvSpPr>
          <p:spPr>
            <a:xfrm>
              <a:off x="3637775" y="2487300"/>
              <a:ext cx="70900" cy="62425"/>
            </a:xfrm>
            <a:custGeom>
              <a:avLst/>
              <a:gdLst/>
              <a:ahLst/>
              <a:cxnLst/>
              <a:rect l="l" t="t" r="r" b="b"/>
              <a:pathLst>
                <a:path w="2836" h="2497" extrusionOk="0">
                  <a:moveTo>
                    <a:pt x="1420" y="0"/>
                  </a:moveTo>
                  <a:cubicBezTo>
                    <a:pt x="933" y="0"/>
                    <a:pt x="468" y="288"/>
                    <a:pt x="267" y="765"/>
                  </a:cubicBezTo>
                  <a:cubicBezTo>
                    <a:pt x="0" y="1398"/>
                    <a:pt x="300" y="2132"/>
                    <a:pt x="934" y="2399"/>
                  </a:cubicBezTo>
                  <a:cubicBezTo>
                    <a:pt x="1091" y="2465"/>
                    <a:pt x="1255" y="2497"/>
                    <a:pt x="1416" y="2497"/>
                  </a:cubicBezTo>
                  <a:cubicBezTo>
                    <a:pt x="1903" y="2497"/>
                    <a:pt x="2368" y="2209"/>
                    <a:pt x="2569" y="1732"/>
                  </a:cubicBezTo>
                  <a:cubicBezTo>
                    <a:pt x="2836" y="1098"/>
                    <a:pt x="2535" y="364"/>
                    <a:pt x="1902" y="97"/>
                  </a:cubicBezTo>
                  <a:cubicBezTo>
                    <a:pt x="1744" y="31"/>
                    <a:pt x="1581" y="0"/>
                    <a:pt x="1420" y="0"/>
                  </a:cubicBez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90" name="Google Shape;3390;p93"/>
          <p:cNvGrpSpPr/>
          <p:nvPr/>
        </p:nvGrpSpPr>
        <p:grpSpPr>
          <a:xfrm flipH="1">
            <a:off x="302883" y="2108091"/>
            <a:ext cx="524870" cy="454612"/>
            <a:chOff x="1606325" y="1871775"/>
            <a:chExt cx="4410675" cy="2820175"/>
          </a:xfrm>
        </p:grpSpPr>
        <p:sp>
          <p:nvSpPr>
            <p:cNvPr id="3391" name="Google Shape;3391;p93"/>
            <p:cNvSpPr/>
            <p:nvPr/>
          </p:nvSpPr>
          <p:spPr>
            <a:xfrm>
              <a:off x="4225525" y="2713600"/>
              <a:ext cx="855800" cy="709750"/>
            </a:xfrm>
            <a:custGeom>
              <a:avLst/>
              <a:gdLst/>
              <a:ahLst/>
              <a:cxnLst/>
              <a:rect l="l" t="t" r="r" b="b"/>
              <a:pathLst>
                <a:path w="34232" h="28390" extrusionOk="0">
                  <a:moveTo>
                    <a:pt x="910" y="1"/>
                  </a:moveTo>
                  <a:cubicBezTo>
                    <a:pt x="222" y="1"/>
                    <a:pt x="1" y="745"/>
                    <a:pt x="1208" y="3254"/>
                  </a:cubicBezTo>
                  <a:cubicBezTo>
                    <a:pt x="4544" y="10193"/>
                    <a:pt x="14751" y="20033"/>
                    <a:pt x="14751" y="20033"/>
                  </a:cubicBezTo>
                  <a:cubicBezTo>
                    <a:pt x="24378" y="26822"/>
                    <a:pt x="29286" y="28389"/>
                    <a:pt x="31765" y="28389"/>
                  </a:cubicBezTo>
                  <a:cubicBezTo>
                    <a:pt x="33890" y="28389"/>
                    <a:pt x="34231" y="27238"/>
                    <a:pt x="34231" y="27238"/>
                  </a:cubicBezTo>
                  <a:lnTo>
                    <a:pt x="3910" y="1586"/>
                  </a:lnTo>
                  <a:cubicBezTo>
                    <a:pt x="3910" y="1586"/>
                    <a:pt x="1913" y="1"/>
                    <a:pt x="910" y="1"/>
                  </a:cubicBezTo>
                  <a:close/>
                </a:path>
              </a:pathLst>
            </a:cu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93"/>
            <p:cNvSpPr/>
            <p:nvPr/>
          </p:nvSpPr>
          <p:spPr>
            <a:xfrm>
              <a:off x="4239700" y="2560525"/>
              <a:ext cx="650650" cy="874525"/>
            </a:xfrm>
            <a:custGeom>
              <a:avLst/>
              <a:gdLst/>
              <a:ahLst/>
              <a:cxnLst/>
              <a:rect l="l" t="t" r="r" b="b"/>
              <a:pathLst>
                <a:path w="26026" h="34981" extrusionOk="0">
                  <a:moveTo>
                    <a:pt x="323" y="0"/>
                  </a:moveTo>
                  <a:cubicBezTo>
                    <a:pt x="122" y="0"/>
                    <a:pt x="0" y="741"/>
                    <a:pt x="74" y="2906"/>
                  </a:cubicBezTo>
                  <a:cubicBezTo>
                    <a:pt x="341" y="9744"/>
                    <a:pt x="8113" y="21386"/>
                    <a:pt x="8113" y="21386"/>
                  </a:cubicBezTo>
                  <a:cubicBezTo>
                    <a:pt x="19402" y="33508"/>
                    <a:pt x="23865" y="34980"/>
                    <a:pt x="25367" y="34980"/>
                  </a:cubicBezTo>
                  <a:cubicBezTo>
                    <a:pt x="25849" y="34980"/>
                    <a:pt x="26026" y="34829"/>
                    <a:pt x="26026" y="34829"/>
                  </a:cubicBezTo>
                  <a:lnTo>
                    <a:pt x="1575" y="3506"/>
                  </a:lnTo>
                  <a:cubicBezTo>
                    <a:pt x="1575" y="3506"/>
                    <a:pt x="761" y="0"/>
                    <a:pt x="323" y="0"/>
                  </a:cubicBezTo>
                  <a:close/>
                </a:path>
              </a:pathLst>
            </a:custGeom>
            <a:solidFill>
              <a:srgbClr val="8F414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93"/>
            <p:cNvSpPr/>
            <p:nvPr/>
          </p:nvSpPr>
          <p:spPr>
            <a:xfrm>
              <a:off x="4429525" y="2739300"/>
              <a:ext cx="1134650" cy="645525"/>
            </a:xfrm>
            <a:custGeom>
              <a:avLst/>
              <a:gdLst/>
              <a:ahLst/>
              <a:cxnLst/>
              <a:rect l="l" t="t" r="r" b="b"/>
              <a:pathLst>
                <a:path w="45386" h="25821" extrusionOk="0">
                  <a:moveTo>
                    <a:pt x="2115" y="0"/>
                  </a:moveTo>
                  <a:cubicBezTo>
                    <a:pt x="846" y="0"/>
                    <a:pt x="1" y="903"/>
                    <a:pt x="1087" y="4161"/>
                  </a:cubicBezTo>
                  <a:cubicBezTo>
                    <a:pt x="3522" y="11433"/>
                    <a:pt x="17432" y="19505"/>
                    <a:pt x="17432" y="19505"/>
                  </a:cubicBezTo>
                  <a:cubicBezTo>
                    <a:pt x="26805" y="24475"/>
                    <a:pt x="33459" y="25820"/>
                    <a:pt x="37917" y="25820"/>
                  </a:cubicBezTo>
                  <a:cubicBezTo>
                    <a:pt x="43184" y="25820"/>
                    <a:pt x="45385" y="23942"/>
                    <a:pt x="45385" y="23942"/>
                  </a:cubicBezTo>
                  <a:lnTo>
                    <a:pt x="5924" y="1392"/>
                  </a:lnTo>
                  <a:cubicBezTo>
                    <a:pt x="5924" y="1392"/>
                    <a:pt x="3692" y="0"/>
                    <a:pt x="2115" y="0"/>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93"/>
            <p:cNvSpPr/>
            <p:nvPr/>
          </p:nvSpPr>
          <p:spPr>
            <a:xfrm>
              <a:off x="4004700" y="2380500"/>
              <a:ext cx="606300" cy="909000"/>
            </a:xfrm>
            <a:custGeom>
              <a:avLst/>
              <a:gdLst/>
              <a:ahLst/>
              <a:cxnLst/>
              <a:rect l="l" t="t" r="r" b="b"/>
              <a:pathLst>
                <a:path w="24252" h="36360" extrusionOk="0">
                  <a:moveTo>
                    <a:pt x="729" y="1"/>
                  </a:moveTo>
                  <a:cubicBezTo>
                    <a:pt x="529" y="1"/>
                    <a:pt x="363" y="735"/>
                    <a:pt x="301" y="2868"/>
                  </a:cubicBezTo>
                  <a:cubicBezTo>
                    <a:pt x="0" y="14777"/>
                    <a:pt x="10475" y="28587"/>
                    <a:pt x="19881" y="34758"/>
                  </a:cubicBezTo>
                  <a:cubicBezTo>
                    <a:pt x="20315" y="35025"/>
                    <a:pt x="24218" y="36326"/>
                    <a:pt x="24251" y="36359"/>
                  </a:cubicBezTo>
                  <a:cubicBezTo>
                    <a:pt x="24218" y="36326"/>
                    <a:pt x="1768" y="3569"/>
                    <a:pt x="1768" y="3569"/>
                  </a:cubicBezTo>
                  <a:cubicBezTo>
                    <a:pt x="1768" y="3569"/>
                    <a:pt x="1168" y="1"/>
                    <a:pt x="729" y="1"/>
                  </a:cubicBezTo>
                  <a:close/>
                </a:path>
              </a:pathLst>
            </a:cu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93"/>
            <p:cNvSpPr/>
            <p:nvPr/>
          </p:nvSpPr>
          <p:spPr>
            <a:xfrm>
              <a:off x="4266550" y="2651500"/>
              <a:ext cx="1265925" cy="527900"/>
            </a:xfrm>
            <a:custGeom>
              <a:avLst/>
              <a:gdLst/>
              <a:ahLst/>
              <a:cxnLst/>
              <a:rect l="l" t="t" r="r" b="b"/>
              <a:pathLst>
                <a:path w="50637" h="21116" extrusionOk="0">
                  <a:moveTo>
                    <a:pt x="3403" y="1"/>
                  </a:moveTo>
                  <a:lnTo>
                    <a:pt x="3403" y="1"/>
                  </a:lnTo>
                  <a:cubicBezTo>
                    <a:pt x="1" y="4204"/>
                    <a:pt x="17646" y="13043"/>
                    <a:pt x="17646" y="13043"/>
                  </a:cubicBezTo>
                  <a:cubicBezTo>
                    <a:pt x="34458" y="21083"/>
                    <a:pt x="50637" y="21116"/>
                    <a:pt x="50637" y="21116"/>
                  </a:cubicBezTo>
                  <a:lnTo>
                    <a:pt x="3403"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93"/>
            <p:cNvSpPr/>
            <p:nvPr/>
          </p:nvSpPr>
          <p:spPr>
            <a:xfrm>
              <a:off x="4458350" y="2683200"/>
              <a:ext cx="1558650" cy="329325"/>
            </a:xfrm>
            <a:custGeom>
              <a:avLst/>
              <a:gdLst/>
              <a:ahLst/>
              <a:cxnLst/>
              <a:rect l="l" t="t" r="r" b="b"/>
              <a:pathLst>
                <a:path w="62346" h="13173" extrusionOk="0">
                  <a:moveTo>
                    <a:pt x="2736" y="0"/>
                  </a:moveTo>
                  <a:cubicBezTo>
                    <a:pt x="1" y="5204"/>
                    <a:pt x="22517" y="10675"/>
                    <a:pt x="22517" y="10675"/>
                  </a:cubicBezTo>
                  <a:cubicBezTo>
                    <a:pt x="31056" y="12596"/>
                    <a:pt x="39137" y="13172"/>
                    <a:pt x="45759" y="13172"/>
                  </a:cubicBezTo>
                  <a:cubicBezTo>
                    <a:pt x="55692" y="13172"/>
                    <a:pt x="62345" y="11876"/>
                    <a:pt x="62345" y="11876"/>
                  </a:cubicBezTo>
                  <a:lnTo>
                    <a:pt x="2736"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93"/>
            <p:cNvSpPr/>
            <p:nvPr/>
          </p:nvSpPr>
          <p:spPr>
            <a:xfrm>
              <a:off x="3821225" y="2301600"/>
              <a:ext cx="877325" cy="576150"/>
            </a:xfrm>
            <a:custGeom>
              <a:avLst/>
              <a:gdLst/>
              <a:ahLst/>
              <a:cxnLst/>
              <a:rect l="l" t="t" r="r" b="b"/>
              <a:pathLst>
                <a:path w="35093" h="23046" extrusionOk="0">
                  <a:moveTo>
                    <a:pt x="12280" y="1"/>
                  </a:moveTo>
                  <a:cubicBezTo>
                    <a:pt x="7499" y="1"/>
                    <a:pt x="3609" y="1770"/>
                    <a:pt x="2236" y="5057"/>
                  </a:cubicBezTo>
                  <a:cubicBezTo>
                    <a:pt x="1" y="10327"/>
                    <a:pt x="5071" y="17499"/>
                    <a:pt x="13510" y="21069"/>
                  </a:cubicBezTo>
                  <a:cubicBezTo>
                    <a:pt x="16684" y="22406"/>
                    <a:pt x="19882" y="23045"/>
                    <a:pt x="22757" y="23045"/>
                  </a:cubicBezTo>
                  <a:cubicBezTo>
                    <a:pt x="27557" y="23045"/>
                    <a:pt x="31460" y="21262"/>
                    <a:pt x="32858" y="17966"/>
                  </a:cubicBezTo>
                  <a:cubicBezTo>
                    <a:pt x="35093" y="12729"/>
                    <a:pt x="30022" y="5557"/>
                    <a:pt x="21550" y="1988"/>
                  </a:cubicBezTo>
                  <a:cubicBezTo>
                    <a:pt x="18374" y="645"/>
                    <a:pt x="15165" y="1"/>
                    <a:pt x="12280" y="1"/>
                  </a:cubicBez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93"/>
            <p:cNvSpPr/>
            <p:nvPr/>
          </p:nvSpPr>
          <p:spPr>
            <a:xfrm>
              <a:off x="3510175" y="2302100"/>
              <a:ext cx="600450" cy="549575"/>
            </a:xfrm>
            <a:custGeom>
              <a:avLst/>
              <a:gdLst/>
              <a:ahLst/>
              <a:cxnLst/>
              <a:rect l="l" t="t" r="r" b="b"/>
              <a:pathLst>
                <a:path w="24018" h="21983" extrusionOk="0">
                  <a:moveTo>
                    <a:pt x="5738" y="0"/>
                  </a:moveTo>
                  <a:lnTo>
                    <a:pt x="1" y="4937"/>
                  </a:lnTo>
                  <a:lnTo>
                    <a:pt x="734" y="11141"/>
                  </a:lnTo>
                  <a:lnTo>
                    <a:pt x="14211" y="21983"/>
                  </a:lnTo>
                  <a:lnTo>
                    <a:pt x="24018" y="18747"/>
                  </a:lnTo>
                  <a:lnTo>
                    <a:pt x="14478" y="3302"/>
                  </a:lnTo>
                  <a:lnTo>
                    <a:pt x="5738" y="0"/>
                  </a:ln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93"/>
            <p:cNvSpPr/>
            <p:nvPr/>
          </p:nvSpPr>
          <p:spPr>
            <a:xfrm>
              <a:off x="3269175" y="2370475"/>
              <a:ext cx="288550" cy="276875"/>
            </a:xfrm>
            <a:custGeom>
              <a:avLst/>
              <a:gdLst/>
              <a:ahLst/>
              <a:cxnLst/>
              <a:rect l="l" t="t" r="r" b="b"/>
              <a:pathLst>
                <a:path w="11542" h="11075" extrusionOk="0">
                  <a:moveTo>
                    <a:pt x="4704" y="0"/>
                  </a:moveTo>
                  <a:lnTo>
                    <a:pt x="1168" y="8240"/>
                  </a:lnTo>
                  <a:cubicBezTo>
                    <a:pt x="1168" y="8240"/>
                    <a:pt x="0" y="11075"/>
                    <a:pt x="2369" y="11075"/>
                  </a:cubicBezTo>
                  <a:cubicBezTo>
                    <a:pt x="2369" y="11075"/>
                    <a:pt x="11542" y="8240"/>
                    <a:pt x="11075" y="701"/>
                  </a:cubicBezTo>
                  <a:lnTo>
                    <a:pt x="4704"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93"/>
            <p:cNvSpPr/>
            <p:nvPr/>
          </p:nvSpPr>
          <p:spPr>
            <a:xfrm>
              <a:off x="2249275" y="1871775"/>
              <a:ext cx="1111650" cy="611300"/>
            </a:xfrm>
            <a:custGeom>
              <a:avLst/>
              <a:gdLst/>
              <a:ahLst/>
              <a:cxnLst/>
              <a:rect l="l" t="t" r="r" b="b"/>
              <a:pathLst>
                <a:path w="44466" h="24452" extrusionOk="0">
                  <a:moveTo>
                    <a:pt x="101" y="1"/>
                  </a:moveTo>
                  <a:lnTo>
                    <a:pt x="1" y="301"/>
                  </a:lnTo>
                  <a:lnTo>
                    <a:pt x="26419" y="6672"/>
                  </a:lnTo>
                  <a:lnTo>
                    <a:pt x="26386" y="6672"/>
                  </a:lnTo>
                  <a:cubicBezTo>
                    <a:pt x="28187" y="7740"/>
                    <a:pt x="29855" y="9007"/>
                    <a:pt x="31456" y="10408"/>
                  </a:cubicBezTo>
                  <a:cubicBezTo>
                    <a:pt x="33058" y="11776"/>
                    <a:pt x="34525" y="13277"/>
                    <a:pt x="35993" y="14811"/>
                  </a:cubicBezTo>
                  <a:cubicBezTo>
                    <a:pt x="37427" y="16346"/>
                    <a:pt x="38795" y="17947"/>
                    <a:pt x="40129" y="19581"/>
                  </a:cubicBezTo>
                  <a:cubicBezTo>
                    <a:pt x="40796" y="20415"/>
                    <a:pt x="41464" y="21249"/>
                    <a:pt x="42097" y="22083"/>
                  </a:cubicBezTo>
                  <a:lnTo>
                    <a:pt x="43031" y="23351"/>
                  </a:lnTo>
                  <a:cubicBezTo>
                    <a:pt x="43332" y="23784"/>
                    <a:pt x="43665" y="24185"/>
                    <a:pt x="44199" y="24452"/>
                  </a:cubicBezTo>
                  <a:lnTo>
                    <a:pt x="44466" y="24251"/>
                  </a:lnTo>
                  <a:cubicBezTo>
                    <a:pt x="44399" y="23651"/>
                    <a:pt x="44099" y="23217"/>
                    <a:pt x="43799" y="22784"/>
                  </a:cubicBezTo>
                  <a:lnTo>
                    <a:pt x="42831" y="21516"/>
                  </a:lnTo>
                  <a:cubicBezTo>
                    <a:pt x="42164" y="20682"/>
                    <a:pt x="41497" y="19848"/>
                    <a:pt x="40830" y="19014"/>
                  </a:cubicBezTo>
                  <a:cubicBezTo>
                    <a:pt x="39462" y="17380"/>
                    <a:pt x="38061" y="15779"/>
                    <a:pt x="36560" y="14244"/>
                  </a:cubicBezTo>
                  <a:cubicBezTo>
                    <a:pt x="35059" y="12743"/>
                    <a:pt x="33525" y="11276"/>
                    <a:pt x="31857" y="9908"/>
                  </a:cubicBezTo>
                  <a:cubicBezTo>
                    <a:pt x="30189" y="8574"/>
                    <a:pt x="28454" y="7339"/>
                    <a:pt x="26553" y="6372"/>
                  </a:cubicBezTo>
                  <a:lnTo>
                    <a:pt x="26520" y="6339"/>
                  </a:lnTo>
                  <a:lnTo>
                    <a:pt x="26486" y="6339"/>
                  </a:lnTo>
                  <a:lnTo>
                    <a:pt x="101"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93"/>
            <p:cNvSpPr/>
            <p:nvPr/>
          </p:nvSpPr>
          <p:spPr>
            <a:xfrm>
              <a:off x="2141700" y="2087775"/>
              <a:ext cx="1192550" cy="427825"/>
            </a:xfrm>
            <a:custGeom>
              <a:avLst/>
              <a:gdLst/>
              <a:ahLst/>
              <a:cxnLst/>
              <a:rect l="l" t="t" r="r" b="b"/>
              <a:pathLst>
                <a:path w="47702" h="17113" extrusionOk="0">
                  <a:moveTo>
                    <a:pt x="34" y="0"/>
                  </a:moveTo>
                  <a:lnTo>
                    <a:pt x="1" y="334"/>
                  </a:lnTo>
                  <a:lnTo>
                    <a:pt x="27087" y="2402"/>
                  </a:lnTo>
                  <a:lnTo>
                    <a:pt x="27053" y="2402"/>
                  </a:lnTo>
                  <a:cubicBezTo>
                    <a:pt x="28988" y="3169"/>
                    <a:pt x="30856" y="4170"/>
                    <a:pt x="32657" y="5271"/>
                  </a:cubicBezTo>
                  <a:cubicBezTo>
                    <a:pt x="34425" y="6372"/>
                    <a:pt x="36160" y="7606"/>
                    <a:pt x="37828" y="8907"/>
                  </a:cubicBezTo>
                  <a:cubicBezTo>
                    <a:pt x="39495" y="10208"/>
                    <a:pt x="41097" y="11542"/>
                    <a:pt x="42664" y="12943"/>
                  </a:cubicBezTo>
                  <a:cubicBezTo>
                    <a:pt x="43465" y="13643"/>
                    <a:pt x="44232" y="14377"/>
                    <a:pt x="44999" y="15111"/>
                  </a:cubicBezTo>
                  <a:lnTo>
                    <a:pt x="46133" y="16212"/>
                  </a:lnTo>
                  <a:cubicBezTo>
                    <a:pt x="46500" y="16579"/>
                    <a:pt x="46901" y="16912"/>
                    <a:pt x="47468" y="17113"/>
                  </a:cubicBezTo>
                  <a:lnTo>
                    <a:pt x="47701" y="16879"/>
                  </a:lnTo>
                  <a:cubicBezTo>
                    <a:pt x="47534" y="16312"/>
                    <a:pt x="47201" y="15878"/>
                    <a:pt x="46801" y="15545"/>
                  </a:cubicBezTo>
                  <a:lnTo>
                    <a:pt x="45633" y="14411"/>
                  </a:lnTo>
                  <a:cubicBezTo>
                    <a:pt x="44866" y="13710"/>
                    <a:pt x="44065" y="12976"/>
                    <a:pt x="43265" y="12276"/>
                  </a:cubicBezTo>
                  <a:cubicBezTo>
                    <a:pt x="41664" y="10875"/>
                    <a:pt x="40029" y="9507"/>
                    <a:pt x="38295" y="8240"/>
                  </a:cubicBezTo>
                  <a:cubicBezTo>
                    <a:pt x="36593" y="7005"/>
                    <a:pt x="34825" y="5804"/>
                    <a:pt x="32991" y="4737"/>
                  </a:cubicBezTo>
                  <a:cubicBezTo>
                    <a:pt x="31123" y="3670"/>
                    <a:pt x="29188" y="2736"/>
                    <a:pt x="27153" y="2068"/>
                  </a:cubicBezTo>
                  <a:lnTo>
                    <a:pt x="27120" y="2068"/>
                  </a:lnTo>
                  <a:lnTo>
                    <a:pt x="34"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93"/>
            <p:cNvSpPr/>
            <p:nvPr/>
          </p:nvSpPr>
          <p:spPr>
            <a:xfrm>
              <a:off x="2638725" y="2614825"/>
              <a:ext cx="877325" cy="447825"/>
            </a:xfrm>
            <a:custGeom>
              <a:avLst/>
              <a:gdLst/>
              <a:ahLst/>
              <a:cxnLst/>
              <a:rect l="l" t="t" r="r" b="b"/>
              <a:pathLst>
                <a:path w="35093" h="17913" extrusionOk="0">
                  <a:moveTo>
                    <a:pt x="27854" y="0"/>
                  </a:moveTo>
                  <a:lnTo>
                    <a:pt x="27720" y="1067"/>
                  </a:lnTo>
                  <a:lnTo>
                    <a:pt x="33491" y="1668"/>
                  </a:lnTo>
                  <a:lnTo>
                    <a:pt x="33424" y="1668"/>
                  </a:lnTo>
                  <a:cubicBezTo>
                    <a:pt x="33891" y="1801"/>
                    <a:pt x="34425" y="2135"/>
                    <a:pt x="34458" y="2402"/>
                  </a:cubicBezTo>
                  <a:cubicBezTo>
                    <a:pt x="34492" y="2535"/>
                    <a:pt x="34392" y="2735"/>
                    <a:pt x="34225" y="2902"/>
                  </a:cubicBezTo>
                  <a:cubicBezTo>
                    <a:pt x="34058" y="3102"/>
                    <a:pt x="33825" y="3236"/>
                    <a:pt x="33591" y="3402"/>
                  </a:cubicBezTo>
                  <a:cubicBezTo>
                    <a:pt x="32662" y="3933"/>
                    <a:pt x="31601" y="4332"/>
                    <a:pt x="30539" y="4698"/>
                  </a:cubicBezTo>
                  <a:lnTo>
                    <a:pt x="30539" y="4698"/>
                  </a:lnTo>
                  <a:lnTo>
                    <a:pt x="24618" y="4003"/>
                  </a:lnTo>
                  <a:lnTo>
                    <a:pt x="24585" y="4003"/>
                  </a:lnTo>
                  <a:lnTo>
                    <a:pt x="24518" y="4036"/>
                  </a:lnTo>
                  <a:lnTo>
                    <a:pt x="0" y="17613"/>
                  </a:lnTo>
                  <a:lnTo>
                    <a:pt x="167" y="17913"/>
                  </a:lnTo>
                  <a:lnTo>
                    <a:pt x="24667" y="4346"/>
                  </a:lnTo>
                  <a:lnTo>
                    <a:pt x="24667" y="4346"/>
                  </a:lnTo>
                  <a:lnTo>
                    <a:pt x="30556" y="5037"/>
                  </a:lnTo>
                  <a:lnTo>
                    <a:pt x="30589" y="5037"/>
                  </a:lnTo>
                  <a:lnTo>
                    <a:pt x="30622" y="5004"/>
                  </a:lnTo>
                  <a:cubicBezTo>
                    <a:pt x="31723" y="4703"/>
                    <a:pt x="32824" y="4403"/>
                    <a:pt x="33858" y="3836"/>
                  </a:cubicBezTo>
                  <a:cubicBezTo>
                    <a:pt x="34125" y="3703"/>
                    <a:pt x="34358" y="3536"/>
                    <a:pt x="34625" y="3336"/>
                  </a:cubicBezTo>
                  <a:cubicBezTo>
                    <a:pt x="34725" y="3202"/>
                    <a:pt x="34825" y="3069"/>
                    <a:pt x="34925" y="2935"/>
                  </a:cubicBezTo>
                  <a:cubicBezTo>
                    <a:pt x="35025" y="2769"/>
                    <a:pt x="35092" y="2569"/>
                    <a:pt x="35059" y="2368"/>
                  </a:cubicBezTo>
                  <a:cubicBezTo>
                    <a:pt x="35025" y="1901"/>
                    <a:pt x="34725" y="1635"/>
                    <a:pt x="34492" y="1434"/>
                  </a:cubicBezTo>
                  <a:cubicBezTo>
                    <a:pt x="34225" y="1234"/>
                    <a:pt x="33958" y="1101"/>
                    <a:pt x="33658" y="1001"/>
                  </a:cubicBezTo>
                  <a:lnTo>
                    <a:pt x="33624" y="967"/>
                  </a:lnTo>
                  <a:lnTo>
                    <a:pt x="33591" y="967"/>
                  </a:lnTo>
                  <a:lnTo>
                    <a:pt x="27854"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93"/>
            <p:cNvSpPr/>
            <p:nvPr/>
          </p:nvSpPr>
          <p:spPr>
            <a:xfrm>
              <a:off x="3366750" y="2340225"/>
              <a:ext cx="141775" cy="207300"/>
            </a:xfrm>
            <a:custGeom>
              <a:avLst/>
              <a:gdLst/>
              <a:ahLst/>
              <a:cxnLst/>
              <a:rect l="l" t="t" r="r" b="b"/>
              <a:pathLst>
                <a:path w="5671" h="8292" extrusionOk="0">
                  <a:moveTo>
                    <a:pt x="4148" y="0"/>
                  </a:moveTo>
                  <a:cubicBezTo>
                    <a:pt x="3133" y="0"/>
                    <a:pt x="1791" y="1374"/>
                    <a:pt x="968" y="3345"/>
                  </a:cubicBezTo>
                  <a:cubicBezTo>
                    <a:pt x="0" y="5580"/>
                    <a:pt x="100" y="7782"/>
                    <a:pt x="1134" y="8215"/>
                  </a:cubicBezTo>
                  <a:cubicBezTo>
                    <a:pt x="1257" y="8267"/>
                    <a:pt x="1387" y="8291"/>
                    <a:pt x="1523" y="8291"/>
                  </a:cubicBezTo>
                  <a:cubicBezTo>
                    <a:pt x="2538" y="8291"/>
                    <a:pt x="3880" y="6917"/>
                    <a:pt x="4704" y="4946"/>
                  </a:cubicBezTo>
                  <a:cubicBezTo>
                    <a:pt x="5671" y="2678"/>
                    <a:pt x="5571" y="510"/>
                    <a:pt x="4537" y="76"/>
                  </a:cubicBezTo>
                  <a:cubicBezTo>
                    <a:pt x="4415" y="25"/>
                    <a:pt x="4284" y="0"/>
                    <a:pt x="4148"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93"/>
            <p:cNvSpPr/>
            <p:nvPr/>
          </p:nvSpPr>
          <p:spPr>
            <a:xfrm>
              <a:off x="1606325" y="1886500"/>
              <a:ext cx="2102350" cy="1002700"/>
            </a:xfrm>
            <a:custGeom>
              <a:avLst/>
              <a:gdLst/>
              <a:ahLst/>
              <a:cxnLst/>
              <a:rect l="l" t="t" r="r" b="b"/>
              <a:pathLst>
                <a:path w="84094" h="40108" extrusionOk="0">
                  <a:moveTo>
                    <a:pt x="79940" y="1"/>
                  </a:moveTo>
                  <a:cubicBezTo>
                    <a:pt x="79902" y="1"/>
                    <a:pt x="79863" y="4"/>
                    <a:pt x="79824" y="12"/>
                  </a:cubicBezTo>
                  <a:lnTo>
                    <a:pt x="76255" y="779"/>
                  </a:lnTo>
                  <a:lnTo>
                    <a:pt x="76221" y="779"/>
                  </a:lnTo>
                  <a:cubicBezTo>
                    <a:pt x="76188" y="813"/>
                    <a:pt x="76121" y="813"/>
                    <a:pt x="76088" y="846"/>
                  </a:cubicBezTo>
                  <a:cubicBezTo>
                    <a:pt x="72685" y="3548"/>
                    <a:pt x="69316" y="6250"/>
                    <a:pt x="65981" y="8952"/>
                  </a:cubicBezTo>
                  <a:lnTo>
                    <a:pt x="55940" y="17124"/>
                  </a:lnTo>
                  <a:lnTo>
                    <a:pt x="45933" y="25364"/>
                  </a:lnTo>
                  <a:cubicBezTo>
                    <a:pt x="42695" y="28139"/>
                    <a:pt x="39228" y="30653"/>
                    <a:pt x="36343" y="33877"/>
                  </a:cubicBezTo>
                  <a:lnTo>
                    <a:pt x="36343" y="33877"/>
                  </a:lnTo>
                  <a:cubicBezTo>
                    <a:pt x="31911" y="34698"/>
                    <a:pt x="27448" y="35552"/>
                    <a:pt x="23017" y="36405"/>
                  </a:cubicBezTo>
                  <a:lnTo>
                    <a:pt x="9440" y="38973"/>
                  </a:lnTo>
                  <a:lnTo>
                    <a:pt x="9540" y="38973"/>
                  </a:lnTo>
                  <a:lnTo>
                    <a:pt x="4937" y="39174"/>
                  </a:lnTo>
                  <a:cubicBezTo>
                    <a:pt x="3403" y="39240"/>
                    <a:pt x="1868" y="39340"/>
                    <a:pt x="334" y="39440"/>
                  </a:cubicBezTo>
                  <a:cubicBezTo>
                    <a:pt x="167" y="39440"/>
                    <a:pt x="0" y="39574"/>
                    <a:pt x="0" y="39774"/>
                  </a:cubicBezTo>
                  <a:cubicBezTo>
                    <a:pt x="0" y="39941"/>
                    <a:pt x="167" y="40108"/>
                    <a:pt x="367" y="40108"/>
                  </a:cubicBezTo>
                  <a:cubicBezTo>
                    <a:pt x="1902" y="40108"/>
                    <a:pt x="3436" y="40108"/>
                    <a:pt x="4970" y="40074"/>
                  </a:cubicBezTo>
                  <a:lnTo>
                    <a:pt x="9574" y="39974"/>
                  </a:lnTo>
                  <a:lnTo>
                    <a:pt x="9640" y="39974"/>
                  </a:lnTo>
                  <a:lnTo>
                    <a:pt x="23217" y="37572"/>
                  </a:lnTo>
                  <a:cubicBezTo>
                    <a:pt x="27753" y="36772"/>
                    <a:pt x="32290" y="35971"/>
                    <a:pt x="36793" y="35137"/>
                  </a:cubicBezTo>
                  <a:cubicBezTo>
                    <a:pt x="36860" y="35104"/>
                    <a:pt x="36927" y="35104"/>
                    <a:pt x="36993" y="35071"/>
                  </a:cubicBezTo>
                  <a:lnTo>
                    <a:pt x="37127" y="34971"/>
                  </a:lnTo>
                  <a:cubicBezTo>
                    <a:pt x="40829" y="32702"/>
                    <a:pt x="43932" y="29667"/>
                    <a:pt x="47234" y="26898"/>
                  </a:cubicBezTo>
                  <a:lnTo>
                    <a:pt x="57041" y="18459"/>
                  </a:lnTo>
                  <a:lnTo>
                    <a:pt x="66815" y="9953"/>
                  </a:lnTo>
                  <a:cubicBezTo>
                    <a:pt x="70026" y="7138"/>
                    <a:pt x="73238" y="4291"/>
                    <a:pt x="76450" y="1443"/>
                  </a:cubicBezTo>
                  <a:lnTo>
                    <a:pt x="76450" y="1443"/>
                  </a:lnTo>
                  <a:lnTo>
                    <a:pt x="79382" y="1363"/>
                  </a:lnTo>
                  <a:lnTo>
                    <a:pt x="79382" y="1363"/>
                  </a:lnTo>
                  <a:lnTo>
                    <a:pt x="83393" y="19059"/>
                  </a:lnTo>
                  <a:cubicBezTo>
                    <a:pt x="83423" y="19209"/>
                    <a:pt x="83587" y="19331"/>
                    <a:pt x="83740" y="19331"/>
                  </a:cubicBezTo>
                  <a:cubicBezTo>
                    <a:pt x="83758" y="19331"/>
                    <a:pt x="83776" y="19330"/>
                    <a:pt x="83793" y="19326"/>
                  </a:cubicBezTo>
                  <a:cubicBezTo>
                    <a:pt x="83994" y="19293"/>
                    <a:pt x="84094" y="19093"/>
                    <a:pt x="84060" y="18926"/>
                  </a:cubicBezTo>
                  <a:lnTo>
                    <a:pt x="80558" y="546"/>
                  </a:lnTo>
                  <a:lnTo>
                    <a:pt x="80558" y="513"/>
                  </a:lnTo>
                  <a:lnTo>
                    <a:pt x="80558" y="479"/>
                  </a:lnTo>
                  <a:cubicBezTo>
                    <a:pt x="80499" y="214"/>
                    <a:pt x="80231" y="1"/>
                    <a:pt x="79940"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93"/>
            <p:cNvSpPr/>
            <p:nvPr/>
          </p:nvSpPr>
          <p:spPr>
            <a:xfrm>
              <a:off x="2185900" y="2469375"/>
              <a:ext cx="1843000" cy="878500"/>
            </a:xfrm>
            <a:custGeom>
              <a:avLst/>
              <a:gdLst/>
              <a:ahLst/>
              <a:cxnLst/>
              <a:rect l="l" t="t" r="r" b="b"/>
              <a:pathLst>
                <a:path w="73720" h="35140" extrusionOk="0">
                  <a:moveTo>
                    <a:pt x="70090" y="1"/>
                  </a:moveTo>
                  <a:cubicBezTo>
                    <a:pt x="70055" y="1"/>
                    <a:pt x="70019" y="5"/>
                    <a:pt x="69984" y="14"/>
                  </a:cubicBezTo>
                  <a:lnTo>
                    <a:pt x="66848" y="681"/>
                  </a:lnTo>
                  <a:lnTo>
                    <a:pt x="66815" y="681"/>
                  </a:lnTo>
                  <a:cubicBezTo>
                    <a:pt x="66781" y="681"/>
                    <a:pt x="66715" y="714"/>
                    <a:pt x="66681" y="748"/>
                  </a:cubicBezTo>
                  <a:cubicBezTo>
                    <a:pt x="63713" y="3083"/>
                    <a:pt x="60777" y="5451"/>
                    <a:pt x="57842" y="7853"/>
                  </a:cubicBezTo>
                  <a:lnTo>
                    <a:pt x="49035" y="14991"/>
                  </a:lnTo>
                  <a:lnTo>
                    <a:pt x="40263" y="22230"/>
                  </a:lnTo>
                  <a:cubicBezTo>
                    <a:pt x="37427" y="24636"/>
                    <a:pt x="34397" y="26847"/>
                    <a:pt x="31879" y="29668"/>
                  </a:cubicBezTo>
                  <a:lnTo>
                    <a:pt x="31879" y="29668"/>
                  </a:lnTo>
                  <a:cubicBezTo>
                    <a:pt x="27969" y="30392"/>
                    <a:pt x="24059" y="31148"/>
                    <a:pt x="20182" y="31903"/>
                  </a:cubicBezTo>
                  <a:lnTo>
                    <a:pt x="8273" y="34138"/>
                  </a:lnTo>
                  <a:lnTo>
                    <a:pt x="8340" y="34138"/>
                  </a:lnTo>
                  <a:lnTo>
                    <a:pt x="4337" y="34338"/>
                  </a:lnTo>
                  <a:cubicBezTo>
                    <a:pt x="2969" y="34405"/>
                    <a:pt x="1635" y="34472"/>
                    <a:pt x="301" y="34539"/>
                  </a:cubicBezTo>
                  <a:cubicBezTo>
                    <a:pt x="134" y="34572"/>
                    <a:pt x="0" y="34672"/>
                    <a:pt x="0" y="34839"/>
                  </a:cubicBezTo>
                  <a:cubicBezTo>
                    <a:pt x="0" y="35006"/>
                    <a:pt x="134" y="35139"/>
                    <a:pt x="301" y="35139"/>
                  </a:cubicBezTo>
                  <a:cubicBezTo>
                    <a:pt x="1668" y="35139"/>
                    <a:pt x="3003" y="35139"/>
                    <a:pt x="4337" y="35106"/>
                  </a:cubicBezTo>
                  <a:lnTo>
                    <a:pt x="8373" y="35039"/>
                  </a:lnTo>
                  <a:lnTo>
                    <a:pt x="8440" y="35039"/>
                  </a:lnTo>
                  <a:lnTo>
                    <a:pt x="20348" y="32904"/>
                  </a:lnTo>
                  <a:cubicBezTo>
                    <a:pt x="24318" y="32204"/>
                    <a:pt x="28287" y="31503"/>
                    <a:pt x="32257" y="30769"/>
                  </a:cubicBezTo>
                  <a:cubicBezTo>
                    <a:pt x="32324" y="30769"/>
                    <a:pt x="32390" y="30736"/>
                    <a:pt x="32424" y="30703"/>
                  </a:cubicBezTo>
                  <a:lnTo>
                    <a:pt x="32524" y="30669"/>
                  </a:lnTo>
                  <a:cubicBezTo>
                    <a:pt x="35793" y="28634"/>
                    <a:pt x="38495" y="25999"/>
                    <a:pt x="41397" y="23564"/>
                  </a:cubicBezTo>
                  <a:lnTo>
                    <a:pt x="50003" y="16192"/>
                  </a:lnTo>
                  <a:lnTo>
                    <a:pt x="58576" y="8720"/>
                  </a:lnTo>
                  <a:cubicBezTo>
                    <a:pt x="61387" y="6239"/>
                    <a:pt x="64199" y="3758"/>
                    <a:pt x="67010" y="1245"/>
                  </a:cubicBezTo>
                  <a:lnTo>
                    <a:pt x="67010" y="1245"/>
                  </a:lnTo>
                  <a:lnTo>
                    <a:pt x="69586" y="1165"/>
                  </a:lnTo>
                  <a:lnTo>
                    <a:pt x="69586" y="1165"/>
                  </a:lnTo>
                  <a:lnTo>
                    <a:pt x="73119" y="16693"/>
                  </a:lnTo>
                  <a:cubicBezTo>
                    <a:pt x="73148" y="16838"/>
                    <a:pt x="73253" y="16932"/>
                    <a:pt x="73390" y="16932"/>
                  </a:cubicBezTo>
                  <a:cubicBezTo>
                    <a:pt x="73410" y="16932"/>
                    <a:pt x="73431" y="16930"/>
                    <a:pt x="73453" y="16926"/>
                  </a:cubicBezTo>
                  <a:cubicBezTo>
                    <a:pt x="73620" y="16893"/>
                    <a:pt x="73720" y="16726"/>
                    <a:pt x="73686" y="16559"/>
                  </a:cubicBezTo>
                  <a:lnTo>
                    <a:pt x="70618" y="481"/>
                  </a:lnTo>
                  <a:lnTo>
                    <a:pt x="70618" y="414"/>
                  </a:lnTo>
                  <a:cubicBezTo>
                    <a:pt x="70560" y="182"/>
                    <a:pt x="70326" y="1"/>
                    <a:pt x="70090"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93"/>
            <p:cNvSpPr/>
            <p:nvPr/>
          </p:nvSpPr>
          <p:spPr>
            <a:xfrm>
              <a:off x="3667800" y="2678350"/>
              <a:ext cx="1126650" cy="1916625"/>
            </a:xfrm>
            <a:custGeom>
              <a:avLst/>
              <a:gdLst/>
              <a:ahLst/>
              <a:cxnLst/>
              <a:rect l="l" t="t" r="r" b="b"/>
              <a:pathLst>
                <a:path w="45066" h="76665" extrusionOk="0">
                  <a:moveTo>
                    <a:pt x="7570" y="0"/>
                  </a:moveTo>
                  <a:cubicBezTo>
                    <a:pt x="7089" y="0"/>
                    <a:pt x="6653" y="340"/>
                    <a:pt x="6538" y="828"/>
                  </a:cubicBezTo>
                  <a:lnTo>
                    <a:pt x="134" y="29882"/>
                  </a:lnTo>
                  <a:lnTo>
                    <a:pt x="67" y="30116"/>
                  </a:lnTo>
                  <a:cubicBezTo>
                    <a:pt x="0" y="30383"/>
                    <a:pt x="100" y="30649"/>
                    <a:pt x="334" y="30816"/>
                  </a:cubicBezTo>
                  <a:cubicBezTo>
                    <a:pt x="1868" y="31884"/>
                    <a:pt x="2902" y="33351"/>
                    <a:pt x="4103" y="34719"/>
                  </a:cubicBezTo>
                  <a:lnTo>
                    <a:pt x="7572" y="38889"/>
                  </a:lnTo>
                  <a:cubicBezTo>
                    <a:pt x="9907" y="41657"/>
                    <a:pt x="12175" y="44426"/>
                    <a:pt x="14477" y="47228"/>
                  </a:cubicBezTo>
                  <a:lnTo>
                    <a:pt x="21349" y="55567"/>
                  </a:lnTo>
                  <a:lnTo>
                    <a:pt x="28287" y="63907"/>
                  </a:lnTo>
                  <a:cubicBezTo>
                    <a:pt x="28320" y="63940"/>
                    <a:pt x="28354" y="63973"/>
                    <a:pt x="28387" y="64007"/>
                  </a:cubicBezTo>
                  <a:cubicBezTo>
                    <a:pt x="29054" y="64540"/>
                    <a:pt x="29821" y="64941"/>
                    <a:pt x="30522" y="65408"/>
                  </a:cubicBezTo>
                  <a:cubicBezTo>
                    <a:pt x="31222" y="65875"/>
                    <a:pt x="31856" y="66442"/>
                    <a:pt x="32523" y="66942"/>
                  </a:cubicBezTo>
                  <a:lnTo>
                    <a:pt x="36459" y="70111"/>
                  </a:lnTo>
                  <a:cubicBezTo>
                    <a:pt x="39095" y="72246"/>
                    <a:pt x="41697" y="74381"/>
                    <a:pt x="44265" y="76549"/>
                  </a:cubicBezTo>
                  <a:cubicBezTo>
                    <a:pt x="44265" y="76549"/>
                    <a:pt x="44265" y="76582"/>
                    <a:pt x="44265" y="76582"/>
                  </a:cubicBezTo>
                  <a:cubicBezTo>
                    <a:pt x="44349" y="76638"/>
                    <a:pt x="44444" y="76665"/>
                    <a:pt x="44538" y="76665"/>
                  </a:cubicBezTo>
                  <a:cubicBezTo>
                    <a:pt x="44671" y="76665"/>
                    <a:pt x="44802" y="76613"/>
                    <a:pt x="44899" y="76516"/>
                  </a:cubicBezTo>
                  <a:cubicBezTo>
                    <a:pt x="45066" y="76316"/>
                    <a:pt x="45032" y="76015"/>
                    <a:pt x="44832" y="75882"/>
                  </a:cubicBezTo>
                  <a:cubicBezTo>
                    <a:pt x="42197" y="73780"/>
                    <a:pt x="39628" y="71612"/>
                    <a:pt x="37027" y="69444"/>
                  </a:cubicBezTo>
                  <a:lnTo>
                    <a:pt x="33190" y="66142"/>
                  </a:lnTo>
                  <a:cubicBezTo>
                    <a:pt x="32557" y="65608"/>
                    <a:pt x="31890" y="65074"/>
                    <a:pt x="31289" y="64474"/>
                  </a:cubicBezTo>
                  <a:cubicBezTo>
                    <a:pt x="30707" y="63891"/>
                    <a:pt x="30187" y="63246"/>
                    <a:pt x="29578" y="62721"/>
                  </a:cubicBezTo>
                  <a:lnTo>
                    <a:pt x="29578" y="62721"/>
                  </a:lnTo>
                  <a:lnTo>
                    <a:pt x="22650" y="54467"/>
                  </a:lnTo>
                  <a:lnTo>
                    <a:pt x="15645" y="46227"/>
                  </a:lnTo>
                  <a:cubicBezTo>
                    <a:pt x="13310" y="43492"/>
                    <a:pt x="10941" y="40757"/>
                    <a:pt x="8640" y="37988"/>
                  </a:cubicBezTo>
                  <a:lnTo>
                    <a:pt x="5170" y="33818"/>
                  </a:lnTo>
                  <a:cubicBezTo>
                    <a:pt x="4171" y="32583"/>
                    <a:pt x="3067" y="31452"/>
                    <a:pt x="2271" y="30036"/>
                  </a:cubicBezTo>
                  <a:lnTo>
                    <a:pt x="2271" y="30036"/>
                  </a:lnTo>
                  <a:lnTo>
                    <a:pt x="8640" y="1295"/>
                  </a:lnTo>
                  <a:cubicBezTo>
                    <a:pt x="8740" y="728"/>
                    <a:pt x="8406" y="161"/>
                    <a:pt x="7806" y="28"/>
                  </a:cubicBezTo>
                  <a:cubicBezTo>
                    <a:pt x="7727" y="9"/>
                    <a:pt x="7648" y="0"/>
                    <a:pt x="7570"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93"/>
            <p:cNvSpPr/>
            <p:nvPr/>
          </p:nvSpPr>
          <p:spPr>
            <a:xfrm>
              <a:off x="3500175" y="2697050"/>
              <a:ext cx="1014075" cy="1994900"/>
            </a:xfrm>
            <a:custGeom>
              <a:avLst/>
              <a:gdLst/>
              <a:ahLst/>
              <a:cxnLst/>
              <a:rect l="l" t="t" r="r" b="b"/>
              <a:pathLst>
                <a:path w="40563" h="79796" extrusionOk="0">
                  <a:moveTo>
                    <a:pt x="10294" y="1"/>
                  </a:moveTo>
                  <a:cubicBezTo>
                    <a:pt x="9843" y="1"/>
                    <a:pt x="9437" y="286"/>
                    <a:pt x="9274" y="747"/>
                  </a:cubicBezTo>
                  <a:lnTo>
                    <a:pt x="167" y="29068"/>
                  </a:lnTo>
                  <a:lnTo>
                    <a:pt x="100" y="29268"/>
                  </a:lnTo>
                  <a:cubicBezTo>
                    <a:pt x="0" y="29535"/>
                    <a:pt x="67" y="29835"/>
                    <a:pt x="301" y="30002"/>
                  </a:cubicBezTo>
                  <a:cubicBezTo>
                    <a:pt x="1702" y="31202"/>
                    <a:pt x="2602" y="32770"/>
                    <a:pt x="3670" y="34271"/>
                  </a:cubicBezTo>
                  <a:lnTo>
                    <a:pt x="6738" y="38708"/>
                  </a:lnTo>
                  <a:cubicBezTo>
                    <a:pt x="8773" y="41677"/>
                    <a:pt x="10775" y="44679"/>
                    <a:pt x="12809" y="47681"/>
                  </a:cubicBezTo>
                  <a:lnTo>
                    <a:pt x="18880" y="56654"/>
                  </a:lnTo>
                  <a:lnTo>
                    <a:pt x="25018" y="65560"/>
                  </a:lnTo>
                  <a:cubicBezTo>
                    <a:pt x="25052" y="65594"/>
                    <a:pt x="25085" y="65627"/>
                    <a:pt x="25118" y="65694"/>
                  </a:cubicBezTo>
                  <a:cubicBezTo>
                    <a:pt x="26319" y="66861"/>
                    <a:pt x="27653" y="67929"/>
                    <a:pt x="28954" y="68996"/>
                  </a:cubicBezTo>
                  <a:cubicBezTo>
                    <a:pt x="30222" y="70097"/>
                    <a:pt x="31389" y="71298"/>
                    <a:pt x="32624" y="72465"/>
                  </a:cubicBezTo>
                  <a:cubicBezTo>
                    <a:pt x="33824" y="73666"/>
                    <a:pt x="35025" y="74834"/>
                    <a:pt x="36226" y="76035"/>
                  </a:cubicBezTo>
                  <a:cubicBezTo>
                    <a:pt x="37394" y="77235"/>
                    <a:pt x="38595" y="78436"/>
                    <a:pt x="39729" y="79670"/>
                  </a:cubicBezTo>
                  <a:lnTo>
                    <a:pt x="39762" y="79670"/>
                  </a:lnTo>
                  <a:cubicBezTo>
                    <a:pt x="39845" y="79754"/>
                    <a:pt x="39962" y="79796"/>
                    <a:pt x="40079" y="79796"/>
                  </a:cubicBezTo>
                  <a:cubicBezTo>
                    <a:pt x="40196" y="79796"/>
                    <a:pt x="40312" y="79754"/>
                    <a:pt x="40396" y="79670"/>
                  </a:cubicBezTo>
                  <a:cubicBezTo>
                    <a:pt x="40563" y="79470"/>
                    <a:pt x="40563" y="79203"/>
                    <a:pt x="40362" y="79037"/>
                  </a:cubicBezTo>
                  <a:cubicBezTo>
                    <a:pt x="39128" y="77869"/>
                    <a:pt x="37927" y="76702"/>
                    <a:pt x="36727" y="75501"/>
                  </a:cubicBezTo>
                  <a:cubicBezTo>
                    <a:pt x="35526" y="74333"/>
                    <a:pt x="34358" y="73132"/>
                    <a:pt x="33157" y="71932"/>
                  </a:cubicBezTo>
                  <a:cubicBezTo>
                    <a:pt x="31990" y="70731"/>
                    <a:pt x="30789" y="69530"/>
                    <a:pt x="29688" y="68262"/>
                  </a:cubicBezTo>
                  <a:cubicBezTo>
                    <a:pt x="28617" y="66996"/>
                    <a:pt x="27609" y="65698"/>
                    <a:pt x="26448" y="64553"/>
                  </a:cubicBezTo>
                  <a:lnTo>
                    <a:pt x="26448" y="64553"/>
                  </a:lnTo>
                  <a:lnTo>
                    <a:pt x="20315" y="55653"/>
                  </a:lnTo>
                  <a:lnTo>
                    <a:pt x="14077" y="46780"/>
                  </a:lnTo>
                  <a:cubicBezTo>
                    <a:pt x="12009" y="43845"/>
                    <a:pt x="9941" y="40876"/>
                    <a:pt x="7906" y="37907"/>
                  </a:cubicBezTo>
                  <a:lnTo>
                    <a:pt x="4804" y="33471"/>
                  </a:lnTo>
                  <a:cubicBezTo>
                    <a:pt x="3919" y="32144"/>
                    <a:pt x="2931" y="30896"/>
                    <a:pt x="2275" y="29403"/>
                  </a:cubicBezTo>
                  <a:lnTo>
                    <a:pt x="2275" y="29403"/>
                  </a:lnTo>
                  <a:lnTo>
                    <a:pt x="11308" y="1381"/>
                  </a:lnTo>
                  <a:cubicBezTo>
                    <a:pt x="11475" y="847"/>
                    <a:pt x="11175" y="247"/>
                    <a:pt x="10608" y="47"/>
                  </a:cubicBezTo>
                  <a:cubicBezTo>
                    <a:pt x="10502" y="16"/>
                    <a:pt x="10397" y="1"/>
                    <a:pt x="10294"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93"/>
            <p:cNvSpPr/>
            <p:nvPr/>
          </p:nvSpPr>
          <p:spPr>
            <a:xfrm>
              <a:off x="3963825" y="2695525"/>
              <a:ext cx="1563650" cy="1487325"/>
            </a:xfrm>
            <a:custGeom>
              <a:avLst/>
              <a:gdLst/>
              <a:ahLst/>
              <a:cxnLst/>
              <a:rect l="l" t="t" r="r" b="b"/>
              <a:pathLst>
                <a:path w="62546" h="59493" extrusionOk="0">
                  <a:moveTo>
                    <a:pt x="1125" y="0"/>
                  </a:moveTo>
                  <a:cubicBezTo>
                    <a:pt x="1084" y="0"/>
                    <a:pt x="1043" y="3"/>
                    <a:pt x="1002" y="8"/>
                  </a:cubicBezTo>
                  <a:cubicBezTo>
                    <a:pt x="401" y="108"/>
                    <a:pt x="1" y="641"/>
                    <a:pt x="101" y="1209"/>
                  </a:cubicBezTo>
                  <a:lnTo>
                    <a:pt x="4104" y="30696"/>
                  </a:lnTo>
                  <a:lnTo>
                    <a:pt x="4137" y="30930"/>
                  </a:lnTo>
                  <a:cubicBezTo>
                    <a:pt x="4171" y="31197"/>
                    <a:pt x="4337" y="31430"/>
                    <a:pt x="4638" y="31497"/>
                  </a:cubicBezTo>
                  <a:cubicBezTo>
                    <a:pt x="6439" y="31964"/>
                    <a:pt x="7907" y="32998"/>
                    <a:pt x="9508" y="33865"/>
                  </a:cubicBezTo>
                  <a:lnTo>
                    <a:pt x="14178" y="36567"/>
                  </a:lnTo>
                  <a:cubicBezTo>
                    <a:pt x="17313" y="38335"/>
                    <a:pt x="20449" y="40170"/>
                    <a:pt x="23551" y="42004"/>
                  </a:cubicBezTo>
                  <a:lnTo>
                    <a:pt x="32891" y="47475"/>
                  </a:lnTo>
                  <a:lnTo>
                    <a:pt x="42264" y="52879"/>
                  </a:lnTo>
                  <a:cubicBezTo>
                    <a:pt x="42331" y="52912"/>
                    <a:pt x="42364" y="52912"/>
                    <a:pt x="42431" y="52946"/>
                  </a:cubicBezTo>
                  <a:cubicBezTo>
                    <a:pt x="43232" y="53212"/>
                    <a:pt x="44032" y="53413"/>
                    <a:pt x="44866" y="53646"/>
                  </a:cubicBezTo>
                  <a:cubicBezTo>
                    <a:pt x="45667" y="53846"/>
                    <a:pt x="46467" y="54146"/>
                    <a:pt x="47268" y="54413"/>
                  </a:cubicBezTo>
                  <a:lnTo>
                    <a:pt x="52038" y="56048"/>
                  </a:lnTo>
                  <a:lnTo>
                    <a:pt x="56808" y="57716"/>
                  </a:lnTo>
                  <a:lnTo>
                    <a:pt x="61578" y="59450"/>
                  </a:lnTo>
                  <a:cubicBezTo>
                    <a:pt x="61657" y="59479"/>
                    <a:pt x="61735" y="59492"/>
                    <a:pt x="61811" y="59492"/>
                  </a:cubicBezTo>
                  <a:cubicBezTo>
                    <a:pt x="62091" y="59492"/>
                    <a:pt x="62341" y="59312"/>
                    <a:pt x="62445" y="59050"/>
                  </a:cubicBezTo>
                  <a:cubicBezTo>
                    <a:pt x="62546" y="58683"/>
                    <a:pt x="62379" y="58316"/>
                    <a:pt x="62012" y="58183"/>
                  </a:cubicBezTo>
                  <a:lnTo>
                    <a:pt x="57242" y="56548"/>
                  </a:lnTo>
                  <a:lnTo>
                    <a:pt x="52472" y="54880"/>
                  </a:lnTo>
                  <a:lnTo>
                    <a:pt x="47702" y="53179"/>
                  </a:lnTo>
                  <a:cubicBezTo>
                    <a:pt x="46901" y="52912"/>
                    <a:pt x="46100" y="52645"/>
                    <a:pt x="45333" y="52278"/>
                  </a:cubicBezTo>
                  <a:cubicBezTo>
                    <a:pt x="44579" y="51950"/>
                    <a:pt x="43825" y="51590"/>
                    <a:pt x="43038" y="51325"/>
                  </a:cubicBezTo>
                  <a:lnTo>
                    <a:pt x="43038" y="51325"/>
                  </a:lnTo>
                  <a:lnTo>
                    <a:pt x="33725" y="46007"/>
                  </a:lnTo>
                  <a:lnTo>
                    <a:pt x="24318" y="40704"/>
                  </a:lnTo>
                  <a:cubicBezTo>
                    <a:pt x="21183" y="38902"/>
                    <a:pt x="18014" y="37168"/>
                    <a:pt x="14878" y="35333"/>
                  </a:cubicBezTo>
                  <a:lnTo>
                    <a:pt x="10208" y="32664"/>
                  </a:lnTo>
                  <a:cubicBezTo>
                    <a:pt x="8826" y="31841"/>
                    <a:pt x="7392" y="31147"/>
                    <a:pt x="6158" y="30081"/>
                  </a:cubicBezTo>
                  <a:lnTo>
                    <a:pt x="6158" y="30081"/>
                  </a:lnTo>
                  <a:lnTo>
                    <a:pt x="2202" y="942"/>
                  </a:lnTo>
                  <a:cubicBezTo>
                    <a:pt x="2110" y="385"/>
                    <a:pt x="1644" y="0"/>
                    <a:pt x="1125"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93"/>
            <p:cNvSpPr/>
            <p:nvPr/>
          </p:nvSpPr>
          <p:spPr>
            <a:xfrm>
              <a:off x="3877950" y="2748200"/>
              <a:ext cx="1414350" cy="1616375"/>
            </a:xfrm>
            <a:custGeom>
              <a:avLst/>
              <a:gdLst/>
              <a:ahLst/>
              <a:cxnLst/>
              <a:rect l="l" t="t" r="r" b="b"/>
              <a:pathLst>
                <a:path w="56574" h="64655" extrusionOk="0">
                  <a:moveTo>
                    <a:pt x="1095" y="1"/>
                  </a:moveTo>
                  <a:cubicBezTo>
                    <a:pt x="1075" y="1"/>
                    <a:pt x="1054" y="1"/>
                    <a:pt x="1034" y="2"/>
                  </a:cubicBezTo>
                  <a:cubicBezTo>
                    <a:pt x="434" y="2"/>
                    <a:pt x="0" y="503"/>
                    <a:pt x="0" y="1103"/>
                  </a:cubicBezTo>
                  <a:lnTo>
                    <a:pt x="1234" y="30824"/>
                  </a:lnTo>
                  <a:lnTo>
                    <a:pt x="1268" y="31058"/>
                  </a:lnTo>
                  <a:cubicBezTo>
                    <a:pt x="1268" y="31325"/>
                    <a:pt x="1434" y="31558"/>
                    <a:pt x="1701" y="31658"/>
                  </a:cubicBezTo>
                  <a:cubicBezTo>
                    <a:pt x="3436" y="32325"/>
                    <a:pt x="4837" y="33459"/>
                    <a:pt x="6338" y="34494"/>
                  </a:cubicBezTo>
                  <a:lnTo>
                    <a:pt x="10741" y="37596"/>
                  </a:lnTo>
                  <a:cubicBezTo>
                    <a:pt x="13710" y="39664"/>
                    <a:pt x="16645" y="41799"/>
                    <a:pt x="19581" y="43900"/>
                  </a:cubicBezTo>
                  <a:lnTo>
                    <a:pt x="28354" y="50205"/>
                  </a:lnTo>
                  <a:lnTo>
                    <a:pt x="37193" y="56476"/>
                  </a:lnTo>
                  <a:cubicBezTo>
                    <a:pt x="37227" y="56509"/>
                    <a:pt x="37260" y="56543"/>
                    <a:pt x="37327" y="56543"/>
                  </a:cubicBezTo>
                  <a:cubicBezTo>
                    <a:pt x="38094" y="56910"/>
                    <a:pt x="38895" y="57210"/>
                    <a:pt x="39662" y="57510"/>
                  </a:cubicBezTo>
                  <a:cubicBezTo>
                    <a:pt x="40429" y="57844"/>
                    <a:pt x="41196" y="58211"/>
                    <a:pt x="41963" y="58544"/>
                  </a:cubicBezTo>
                  <a:lnTo>
                    <a:pt x="46600" y="60546"/>
                  </a:lnTo>
                  <a:lnTo>
                    <a:pt x="55873" y="64615"/>
                  </a:lnTo>
                  <a:cubicBezTo>
                    <a:pt x="55936" y="64642"/>
                    <a:pt x="55998" y="64654"/>
                    <a:pt x="56058" y="64654"/>
                  </a:cubicBezTo>
                  <a:cubicBezTo>
                    <a:pt x="56222" y="64654"/>
                    <a:pt x="56367" y="64562"/>
                    <a:pt x="56440" y="64415"/>
                  </a:cubicBezTo>
                  <a:cubicBezTo>
                    <a:pt x="56574" y="64181"/>
                    <a:pt x="56474" y="63915"/>
                    <a:pt x="56240" y="63815"/>
                  </a:cubicBezTo>
                  <a:lnTo>
                    <a:pt x="47134" y="59445"/>
                  </a:lnTo>
                  <a:lnTo>
                    <a:pt x="42597" y="57243"/>
                  </a:lnTo>
                  <a:cubicBezTo>
                    <a:pt x="41830" y="56843"/>
                    <a:pt x="41063" y="56509"/>
                    <a:pt x="40296" y="56109"/>
                  </a:cubicBezTo>
                  <a:cubicBezTo>
                    <a:pt x="39595" y="55759"/>
                    <a:pt x="38894" y="55347"/>
                    <a:pt x="38164" y="55020"/>
                  </a:cubicBezTo>
                  <a:lnTo>
                    <a:pt x="38164" y="55020"/>
                  </a:lnTo>
                  <a:lnTo>
                    <a:pt x="29321" y="48837"/>
                  </a:lnTo>
                  <a:lnTo>
                    <a:pt x="20415" y="42666"/>
                  </a:lnTo>
                  <a:cubicBezTo>
                    <a:pt x="17479" y="40598"/>
                    <a:pt x="14510" y="38563"/>
                    <a:pt x="11542" y="36462"/>
                  </a:cubicBezTo>
                  <a:lnTo>
                    <a:pt x="7139" y="33326"/>
                  </a:lnTo>
                  <a:cubicBezTo>
                    <a:pt x="5836" y="32409"/>
                    <a:pt x="4482" y="31570"/>
                    <a:pt x="3354" y="30391"/>
                  </a:cubicBezTo>
                  <a:lnTo>
                    <a:pt x="3354" y="30391"/>
                  </a:lnTo>
                  <a:lnTo>
                    <a:pt x="2135" y="1003"/>
                  </a:lnTo>
                  <a:cubicBezTo>
                    <a:pt x="2103" y="455"/>
                    <a:pt x="1666" y="1"/>
                    <a:pt x="1095"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93"/>
            <p:cNvSpPr/>
            <p:nvPr/>
          </p:nvSpPr>
          <p:spPr>
            <a:xfrm>
              <a:off x="3390925" y="2375750"/>
              <a:ext cx="64250" cy="105375"/>
            </a:xfrm>
            <a:custGeom>
              <a:avLst/>
              <a:gdLst/>
              <a:ahLst/>
              <a:cxnLst/>
              <a:rect l="l" t="t" r="r" b="b"/>
              <a:pathLst>
                <a:path w="2570" h="4215" extrusionOk="0">
                  <a:moveTo>
                    <a:pt x="2022" y="1"/>
                  </a:moveTo>
                  <a:cubicBezTo>
                    <a:pt x="1612" y="1"/>
                    <a:pt x="990" y="757"/>
                    <a:pt x="534" y="1791"/>
                  </a:cubicBezTo>
                  <a:cubicBezTo>
                    <a:pt x="67" y="2958"/>
                    <a:pt x="1" y="4026"/>
                    <a:pt x="401" y="4193"/>
                  </a:cubicBezTo>
                  <a:cubicBezTo>
                    <a:pt x="436" y="4207"/>
                    <a:pt x="474" y="4215"/>
                    <a:pt x="514" y="4215"/>
                  </a:cubicBezTo>
                  <a:cubicBezTo>
                    <a:pt x="924" y="4215"/>
                    <a:pt x="1546" y="3455"/>
                    <a:pt x="2002" y="2391"/>
                  </a:cubicBezTo>
                  <a:cubicBezTo>
                    <a:pt x="2502" y="1257"/>
                    <a:pt x="2569" y="190"/>
                    <a:pt x="2135" y="23"/>
                  </a:cubicBezTo>
                  <a:cubicBezTo>
                    <a:pt x="2100" y="8"/>
                    <a:pt x="2062" y="1"/>
                    <a:pt x="2022" y="1"/>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93"/>
            <p:cNvSpPr/>
            <p:nvPr/>
          </p:nvSpPr>
          <p:spPr>
            <a:xfrm>
              <a:off x="3951325" y="2397925"/>
              <a:ext cx="396975" cy="250925"/>
            </a:xfrm>
            <a:custGeom>
              <a:avLst/>
              <a:gdLst/>
              <a:ahLst/>
              <a:cxnLst/>
              <a:rect l="l" t="t" r="r" b="b"/>
              <a:pathLst>
                <a:path w="15879" h="10037" extrusionOk="0">
                  <a:moveTo>
                    <a:pt x="5256" y="1"/>
                  </a:moveTo>
                  <a:cubicBezTo>
                    <a:pt x="3187" y="1"/>
                    <a:pt x="1533" y="718"/>
                    <a:pt x="968" y="2071"/>
                  </a:cubicBezTo>
                  <a:cubicBezTo>
                    <a:pt x="1" y="4306"/>
                    <a:pt x="2369" y="7442"/>
                    <a:pt x="6205" y="9076"/>
                  </a:cubicBezTo>
                  <a:cubicBezTo>
                    <a:pt x="7738" y="9724"/>
                    <a:pt x="9277" y="10037"/>
                    <a:pt x="10634" y="10037"/>
                  </a:cubicBezTo>
                  <a:cubicBezTo>
                    <a:pt x="12702" y="10037"/>
                    <a:pt x="14347" y="9312"/>
                    <a:pt x="14911" y="7942"/>
                  </a:cubicBezTo>
                  <a:cubicBezTo>
                    <a:pt x="15879" y="5707"/>
                    <a:pt x="13510" y="2572"/>
                    <a:pt x="9641" y="937"/>
                  </a:cubicBezTo>
                  <a:cubicBezTo>
                    <a:pt x="8127" y="305"/>
                    <a:pt x="6603" y="1"/>
                    <a:pt x="5256" y="1"/>
                  </a:cubicBez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93"/>
            <p:cNvSpPr/>
            <p:nvPr/>
          </p:nvSpPr>
          <p:spPr>
            <a:xfrm>
              <a:off x="4445000" y="2590000"/>
              <a:ext cx="51750" cy="45125"/>
            </a:xfrm>
            <a:custGeom>
              <a:avLst/>
              <a:gdLst/>
              <a:ahLst/>
              <a:cxnLst/>
              <a:rect l="l" t="t" r="r" b="b"/>
              <a:pathLst>
                <a:path w="2070" h="1805" extrusionOk="0">
                  <a:moveTo>
                    <a:pt x="1067" y="1"/>
                  </a:moveTo>
                  <a:cubicBezTo>
                    <a:pt x="703" y="1"/>
                    <a:pt x="354" y="202"/>
                    <a:pt x="201" y="559"/>
                  </a:cubicBezTo>
                  <a:cubicBezTo>
                    <a:pt x="1" y="1026"/>
                    <a:pt x="234" y="1560"/>
                    <a:pt x="701" y="1727"/>
                  </a:cubicBezTo>
                  <a:cubicBezTo>
                    <a:pt x="815" y="1779"/>
                    <a:pt x="935" y="1804"/>
                    <a:pt x="1054" y="1804"/>
                  </a:cubicBezTo>
                  <a:cubicBezTo>
                    <a:pt x="1391" y="1804"/>
                    <a:pt x="1721" y="1605"/>
                    <a:pt x="1869" y="1260"/>
                  </a:cubicBezTo>
                  <a:cubicBezTo>
                    <a:pt x="2069" y="793"/>
                    <a:pt x="1836" y="259"/>
                    <a:pt x="1402" y="59"/>
                  </a:cubicBezTo>
                  <a:cubicBezTo>
                    <a:pt x="1292" y="20"/>
                    <a:pt x="1179" y="1"/>
                    <a:pt x="1067" y="1"/>
                  </a:cubicBez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93"/>
            <p:cNvSpPr/>
            <p:nvPr/>
          </p:nvSpPr>
          <p:spPr>
            <a:xfrm>
              <a:off x="4403325" y="2736625"/>
              <a:ext cx="45050" cy="39100"/>
            </a:xfrm>
            <a:custGeom>
              <a:avLst/>
              <a:gdLst/>
              <a:ahLst/>
              <a:cxnLst/>
              <a:rect l="l" t="t" r="r" b="b"/>
              <a:pathLst>
                <a:path w="1802" h="1564" extrusionOk="0">
                  <a:moveTo>
                    <a:pt x="881" y="1"/>
                  </a:moveTo>
                  <a:cubicBezTo>
                    <a:pt x="578" y="1"/>
                    <a:pt x="290" y="169"/>
                    <a:pt x="167" y="465"/>
                  </a:cubicBezTo>
                  <a:cubicBezTo>
                    <a:pt x="0" y="865"/>
                    <a:pt x="200" y="1332"/>
                    <a:pt x="601" y="1499"/>
                  </a:cubicBezTo>
                  <a:cubicBezTo>
                    <a:pt x="705" y="1543"/>
                    <a:pt x="813" y="1563"/>
                    <a:pt x="920" y="1563"/>
                  </a:cubicBezTo>
                  <a:cubicBezTo>
                    <a:pt x="1224" y="1563"/>
                    <a:pt x="1511" y="1395"/>
                    <a:pt x="1635" y="1099"/>
                  </a:cubicBezTo>
                  <a:cubicBezTo>
                    <a:pt x="1801" y="699"/>
                    <a:pt x="1601" y="232"/>
                    <a:pt x="1201" y="65"/>
                  </a:cubicBezTo>
                  <a:cubicBezTo>
                    <a:pt x="1097" y="22"/>
                    <a:pt x="988" y="1"/>
                    <a:pt x="881" y="1"/>
                  </a:cubicBez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93"/>
            <p:cNvSpPr/>
            <p:nvPr/>
          </p:nvSpPr>
          <p:spPr>
            <a:xfrm>
              <a:off x="3902125" y="2707775"/>
              <a:ext cx="64225" cy="56775"/>
            </a:xfrm>
            <a:custGeom>
              <a:avLst/>
              <a:gdLst/>
              <a:ahLst/>
              <a:cxnLst/>
              <a:rect l="l" t="t" r="r" b="b"/>
              <a:pathLst>
                <a:path w="2569" h="2271" extrusionOk="0">
                  <a:moveTo>
                    <a:pt x="1288" y="0"/>
                  </a:moveTo>
                  <a:cubicBezTo>
                    <a:pt x="833" y="0"/>
                    <a:pt x="410" y="257"/>
                    <a:pt x="234" y="685"/>
                  </a:cubicBezTo>
                  <a:cubicBezTo>
                    <a:pt x="0" y="1252"/>
                    <a:pt x="267" y="1919"/>
                    <a:pt x="834" y="2186"/>
                  </a:cubicBezTo>
                  <a:cubicBezTo>
                    <a:pt x="974" y="2244"/>
                    <a:pt x="1119" y="2271"/>
                    <a:pt x="1263" y="2271"/>
                  </a:cubicBezTo>
                  <a:cubicBezTo>
                    <a:pt x="1705" y="2271"/>
                    <a:pt x="2134" y="2014"/>
                    <a:pt x="2335" y="1586"/>
                  </a:cubicBezTo>
                  <a:cubicBezTo>
                    <a:pt x="2569" y="985"/>
                    <a:pt x="2302" y="318"/>
                    <a:pt x="1735" y="85"/>
                  </a:cubicBezTo>
                  <a:cubicBezTo>
                    <a:pt x="1588" y="27"/>
                    <a:pt x="1436" y="0"/>
                    <a:pt x="1288" y="0"/>
                  </a:cubicBezTo>
                  <a:close/>
                </a:path>
              </a:pathLst>
            </a:custGeom>
            <a:solidFill>
              <a:srgbClr val="4C3849"/>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93"/>
            <p:cNvSpPr/>
            <p:nvPr/>
          </p:nvSpPr>
          <p:spPr>
            <a:xfrm>
              <a:off x="3637775" y="2487300"/>
              <a:ext cx="70900" cy="62425"/>
            </a:xfrm>
            <a:custGeom>
              <a:avLst/>
              <a:gdLst/>
              <a:ahLst/>
              <a:cxnLst/>
              <a:rect l="l" t="t" r="r" b="b"/>
              <a:pathLst>
                <a:path w="2836" h="2497" extrusionOk="0">
                  <a:moveTo>
                    <a:pt x="1420" y="0"/>
                  </a:moveTo>
                  <a:cubicBezTo>
                    <a:pt x="933" y="0"/>
                    <a:pt x="468" y="288"/>
                    <a:pt x="267" y="765"/>
                  </a:cubicBezTo>
                  <a:cubicBezTo>
                    <a:pt x="0" y="1398"/>
                    <a:pt x="300" y="2132"/>
                    <a:pt x="934" y="2399"/>
                  </a:cubicBezTo>
                  <a:cubicBezTo>
                    <a:pt x="1091" y="2465"/>
                    <a:pt x="1255" y="2497"/>
                    <a:pt x="1416" y="2497"/>
                  </a:cubicBezTo>
                  <a:cubicBezTo>
                    <a:pt x="1903" y="2497"/>
                    <a:pt x="2368" y="2209"/>
                    <a:pt x="2569" y="1732"/>
                  </a:cubicBezTo>
                  <a:cubicBezTo>
                    <a:pt x="2836" y="1098"/>
                    <a:pt x="2535" y="364"/>
                    <a:pt x="1902" y="97"/>
                  </a:cubicBezTo>
                  <a:cubicBezTo>
                    <a:pt x="1744" y="31"/>
                    <a:pt x="1581" y="0"/>
                    <a:pt x="1420" y="0"/>
                  </a:cubicBez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419"/>
        <p:cNvGrpSpPr/>
        <p:nvPr/>
      </p:nvGrpSpPr>
      <p:grpSpPr>
        <a:xfrm>
          <a:off x="0" y="0"/>
          <a:ext cx="0" cy="0"/>
          <a:chOff x="0" y="0"/>
          <a:chExt cx="0" cy="0"/>
        </a:xfrm>
      </p:grpSpPr>
      <p:pic>
        <p:nvPicPr>
          <p:cNvPr id="3420" name="Google Shape;3420;p94"/>
          <p:cNvPicPr preferRelativeResize="0"/>
          <p:nvPr/>
        </p:nvPicPr>
        <p:blipFill rotWithShape="1">
          <a:blip r:embed="rId3">
            <a:alphaModFix/>
          </a:blip>
          <a:srcRect l="14951" t="6438" r="14951" b="7138"/>
          <a:stretch/>
        </p:blipFill>
        <p:spPr>
          <a:xfrm>
            <a:off x="867250" y="938075"/>
            <a:ext cx="3391801" cy="4181774"/>
          </a:xfrm>
          <a:prstGeom prst="rect">
            <a:avLst/>
          </a:prstGeom>
          <a:noFill/>
          <a:ln>
            <a:noFill/>
          </a:ln>
        </p:spPr>
      </p:pic>
      <p:pic>
        <p:nvPicPr>
          <p:cNvPr id="3421" name="Google Shape;3421;p94"/>
          <p:cNvPicPr preferRelativeResize="0"/>
          <p:nvPr/>
        </p:nvPicPr>
        <p:blipFill rotWithShape="1">
          <a:blip r:embed="rId4">
            <a:alphaModFix/>
          </a:blip>
          <a:srcRect l="12580" t="6766" r="13846" b="6042"/>
          <a:stretch/>
        </p:blipFill>
        <p:spPr>
          <a:xfrm>
            <a:off x="4551000" y="938050"/>
            <a:ext cx="3469075" cy="4216126"/>
          </a:xfrm>
          <a:prstGeom prst="rect">
            <a:avLst/>
          </a:prstGeom>
          <a:noFill/>
          <a:ln>
            <a:noFill/>
          </a:ln>
        </p:spPr>
      </p:pic>
      <p:sp>
        <p:nvSpPr>
          <p:cNvPr id="3422" name="Google Shape;3422;p94"/>
          <p:cNvSpPr txBox="1"/>
          <p:nvPr/>
        </p:nvSpPr>
        <p:spPr>
          <a:xfrm>
            <a:off x="1871650" y="519625"/>
            <a:ext cx="1383000" cy="45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200">
                <a:solidFill>
                  <a:srgbClr val="7F434E"/>
                </a:solidFill>
                <a:latin typeface="Chivo Black"/>
                <a:ea typeface="Chivo Black"/>
                <a:cs typeface="Chivo Black"/>
                <a:sym typeface="Chivo Black"/>
              </a:rPr>
              <a:t>2011</a:t>
            </a:r>
            <a:endParaRPr sz="2200">
              <a:solidFill>
                <a:srgbClr val="7F434E"/>
              </a:solidFill>
              <a:latin typeface="Chivo Black"/>
              <a:ea typeface="Chivo Black"/>
              <a:cs typeface="Chivo Black"/>
              <a:sym typeface="Chivo Black"/>
            </a:endParaRPr>
          </a:p>
        </p:txBody>
      </p:sp>
      <p:sp>
        <p:nvSpPr>
          <p:cNvPr id="3423" name="Google Shape;3423;p94"/>
          <p:cNvSpPr txBox="1"/>
          <p:nvPr/>
        </p:nvSpPr>
        <p:spPr>
          <a:xfrm>
            <a:off x="5728150" y="519625"/>
            <a:ext cx="1383000" cy="45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200">
                <a:solidFill>
                  <a:srgbClr val="7F434E"/>
                </a:solidFill>
                <a:latin typeface="Chivo Black"/>
                <a:ea typeface="Chivo Black"/>
                <a:cs typeface="Chivo Black"/>
                <a:sym typeface="Chivo Black"/>
              </a:rPr>
              <a:t>2013</a:t>
            </a:r>
            <a:endParaRPr sz="2200">
              <a:solidFill>
                <a:srgbClr val="7F434E"/>
              </a:solidFill>
              <a:latin typeface="Chivo Black"/>
              <a:ea typeface="Chivo Black"/>
              <a:cs typeface="Chivo Black"/>
              <a:sym typeface="Chivo Black"/>
            </a:endParaRPr>
          </a:p>
        </p:txBody>
      </p:sp>
      <p:sp>
        <p:nvSpPr>
          <p:cNvPr id="3424" name="Google Shape;3424;p94"/>
          <p:cNvSpPr txBox="1">
            <a:spLocks noGrp="1"/>
          </p:cNvSpPr>
          <p:nvPr>
            <p:ph type="title" idx="4294967295"/>
          </p:nvPr>
        </p:nvSpPr>
        <p:spPr>
          <a:xfrm>
            <a:off x="0" y="0"/>
            <a:ext cx="914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Mapping of Mosquito Appearance and Spraying</a:t>
            </a:r>
            <a:endParaRPr/>
          </a:p>
        </p:txBody>
      </p:sp>
      <p:sp>
        <p:nvSpPr>
          <p:cNvPr id="3425" name="Google Shape;3425;p94"/>
          <p:cNvSpPr txBox="1"/>
          <p:nvPr/>
        </p:nvSpPr>
        <p:spPr>
          <a:xfrm>
            <a:off x="235075" y="3639600"/>
            <a:ext cx="1523400" cy="1262100"/>
          </a:xfrm>
          <a:prstGeom prst="rect">
            <a:avLst/>
          </a:prstGeom>
          <a:solidFill>
            <a:schemeClr val="lt1"/>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Catamaran"/>
                <a:ea typeface="Catamaran"/>
                <a:cs typeface="Catamaran"/>
                <a:sym typeface="Catamaran"/>
              </a:rPr>
              <a:t> </a:t>
            </a:r>
            <a:endParaRPr>
              <a:latin typeface="Catamaran"/>
              <a:ea typeface="Catamaran"/>
              <a:cs typeface="Catamaran"/>
              <a:sym typeface="Catamaran"/>
            </a:endParaRPr>
          </a:p>
          <a:p>
            <a:pPr marL="0" lvl="0" indent="0" algn="l" rtl="0">
              <a:spcBef>
                <a:spcPts val="0"/>
              </a:spcBef>
              <a:spcAft>
                <a:spcPts val="0"/>
              </a:spcAft>
              <a:buNone/>
            </a:pPr>
            <a:r>
              <a:rPr lang="en">
                <a:latin typeface="Catamaran"/>
                <a:ea typeface="Catamaran"/>
                <a:cs typeface="Catamaran"/>
                <a:sym typeface="Catamaran"/>
              </a:rPr>
              <a:t>WNV Positive</a:t>
            </a:r>
            <a:endParaRPr>
              <a:latin typeface="Catamaran"/>
              <a:ea typeface="Catamaran"/>
              <a:cs typeface="Catamaran"/>
              <a:sym typeface="Catamaran"/>
            </a:endParaRPr>
          </a:p>
          <a:p>
            <a:pPr marL="0" lvl="0" indent="0" algn="l" rtl="0">
              <a:spcBef>
                <a:spcPts val="0"/>
              </a:spcBef>
              <a:spcAft>
                <a:spcPts val="0"/>
              </a:spcAft>
              <a:buNone/>
            </a:pPr>
            <a:r>
              <a:rPr lang="en">
                <a:latin typeface="Catamaran"/>
                <a:ea typeface="Catamaran"/>
                <a:cs typeface="Catamaran"/>
                <a:sym typeface="Catamaran"/>
              </a:rPr>
              <a:t>WNV Negative</a:t>
            </a:r>
            <a:endParaRPr>
              <a:latin typeface="Catamaran"/>
              <a:ea typeface="Catamaran"/>
              <a:cs typeface="Catamaran"/>
              <a:sym typeface="Catamaran"/>
            </a:endParaRPr>
          </a:p>
          <a:p>
            <a:pPr marL="0" lvl="0" indent="0" algn="l" rtl="0">
              <a:spcBef>
                <a:spcPts val="0"/>
              </a:spcBef>
              <a:spcAft>
                <a:spcPts val="0"/>
              </a:spcAft>
              <a:buNone/>
            </a:pPr>
            <a:r>
              <a:rPr lang="en">
                <a:latin typeface="Catamaran"/>
                <a:ea typeface="Catamaran"/>
                <a:cs typeface="Catamaran"/>
                <a:sym typeface="Catamaran"/>
              </a:rPr>
              <a:t>Farmer Markets</a:t>
            </a:r>
            <a:endParaRPr>
              <a:latin typeface="Catamaran"/>
              <a:ea typeface="Catamaran"/>
              <a:cs typeface="Catamaran"/>
              <a:sym typeface="Catamaran"/>
            </a:endParaRPr>
          </a:p>
          <a:p>
            <a:pPr marL="0" lvl="0" indent="0" algn="l" rtl="0">
              <a:spcBef>
                <a:spcPts val="0"/>
              </a:spcBef>
              <a:spcAft>
                <a:spcPts val="0"/>
              </a:spcAft>
              <a:buNone/>
            </a:pPr>
            <a:r>
              <a:rPr lang="en">
                <a:latin typeface="Catamaran"/>
                <a:ea typeface="Catamaran"/>
                <a:cs typeface="Catamaran"/>
                <a:sym typeface="Catamaran"/>
              </a:rPr>
              <a:t>Sprayed</a:t>
            </a:r>
            <a:endParaRPr>
              <a:latin typeface="Catamaran"/>
              <a:ea typeface="Catamaran"/>
              <a:cs typeface="Catamaran"/>
              <a:sym typeface="Catamaran"/>
            </a:endParaRPr>
          </a:p>
        </p:txBody>
      </p:sp>
      <p:sp>
        <p:nvSpPr>
          <p:cNvPr id="3426" name="Google Shape;3426;p94"/>
          <p:cNvSpPr/>
          <p:nvPr/>
        </p:nvSpPr>
        <p:spPr>
          <a:xfrm>
            <a:off x="0" y="3977900"/>
            <a:ext cx="272700" cy="159900"/>
          </a:xfrm>
          <a:prstGeom prst="rect">
            <a:avLst/>
          </a:prstGeom>
          <a:solidFill>
            <a:srgbClr val="FF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94"/>
          <p:cNvSpPr/>
          <p:nvPr/>
        </p:nvSpPr>
        <p:spPr>
          <a:xfrm>
            <a:off x="0" y="4185600"/>
            <a:ext cx="272700" cy="159900"/>
          </a:xfrm>
          <a:prstGeom prst="rect">
            <a:avLst/>
          </a:prstGeom>
          <a:solidFill>
            <a:srgbClr val="0000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94"/>
          <p:cNvSpPr/>
          <p:nvPr/>
        </p:nvSpPr>
        <p:spPr>
          <a:xfrm>
            <a:off x="0" y="4393300"/>
            <a:ext cx="272700" cy="159900"/>
          </a:xfrm>
          <a:prstGeom prst="rect">
            <a:avLst/>
          </a:prstGeom>
          <a:solidFill>
            <a:srgbClr val="F1C23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94"/>
          <p:cNvSpPr/>
          <p:nvPr/>
        </p:nvSpPr>
        <p:spPr>
          <a:xfrm>
            <a:off x="0" y="4588725"/>
            <a:ext cx="272700" cy="159900"/>
          </a:xfrm>
          <a:prstGeom prst="rect">
            <a:avLst/>
          </a:prstGeom>
          <a:solidFill>
            <a:srgbClr val="FFFF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30" name="Google Shape;3430;p94"/>
          <p:cNvGrpSpPr/>
          <p:nvPr/>
        </p:nvGrpSpPr>
        <p:grpSpPr>
          <a:xfrm flipH="1">
            <a:off x="1758483" y="3184991"/>
            <a:ext cx="524870" cy="454612"/>
            <a:chOff x="1606325" y="1871775"/>
            <a:chExt cx="4410675" cy="2820175"/>
          </a:xfrm>
        </p:grpSpPr>
        <p:sp>
          <p:nvSpPr>
            <p:cNvPr id="3431" name="Google Shape;3431;p94"/>
            <p:cNvSpPr/>
            <p:nvPr/>
          </p:nvSpPr>
          <p:spPr>
            <a:xfrm>
              <a:off x="4225525" y="2713600"/>
              <a:ext cx="855800" cy="709750"/>
            </a:xfrm>
            <a:custGeom>
              <a:avLst/>
              <a:gdLst/>
              <a:ahLst/>
              <a:cxnLst/>
              <a:rect l="l" t="t" r="r" b="b"/>
              <a:pathLst>
                <a:path w="34232" h="28390" extrusionOk="0">
                  <a:moveTo>
                    <a:pt x="910" y="1"/>
                  </a:moveTo>
                  <a:cubicBezTo>
                    <a:pt x="222" y="1"/>
                    <a:pt x="1" y="745"/>
                    <a:pt x="1208" y="3254"/>
                  </a:cubicBezTo>
                  <a:cubicBezTo>
                    <a:pt x="4544" y="10193"/>
                    <a:pt x="14751" y="20033"/>
                    <a:pt x="14751" y="20033"/>
                  </a:cubicBezTo>
                  <a:cubicBezTo>
                    <a:pt x="24378" y="26822"/>
                    <a:pt x="29286" y="28389"/>
                    <a:pt x="31765" y="28389"/>
                  </a:cubicBezTo>
                  <a:cubicBezTo>
                    <a:pt x="33890" y="28389"/>
                    <a:pt x="34231" y="27238"/>
                    <a:pt x="34231" y="27238"/>
                  </a:cubicBezTo>
                  <a:lnTo>
                    <a:pt x="3910" y="1586"/>
                  </a:lnTo>
                  <a:cubicBezTo>
                    <a:pt x="3910" y="1586"/>
                    <a:pt x="1913" y="1"/>
                    <a:pt x="910" y="1"/>
                  </a:cubicBezTo>
                  <a:close/>
                </a:path>
              </a:pathLst>
            </a:cu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94"/>
            <p:cNvSpPr/>
            <p:nvPr/>
          </p:nvSpPr>
          <p:spPr>
            <a:xfrm>
              <a:off x="4239700" y="2560525"/>
              <a:ext cx="650650" cy="874525"/>
            </a:xfrm>
            <a:custGeom>
              <a:avLst/>
              <a:gdLst/>
              <a:ahLst/>
              <a:cxnLst/>
              <a:rect l="l" t="t" r="r" b="b"/>
              <a:pathLst>
                <a:path w="26026" h="34981" extrusionOk="0">
                  <a:moveTo>
                    <a:pt x="323" y="0"/>
                  </a:moveTo>
                  <a:cubicBezTo>
                    <a:pt x="122" y="0"/>
                    <a:pt x="0" y="741"/>
                    <a:pt x="74" y="2906"/>
                  </a:cubicBezTo>
                  <a:cubicBezTo>
                    <a:pt x="341" y="9744"/>
                    <a:pt x="8113" y="21386"/>
                    <a:pt x="8113" y="21386"/>
                  </a:cubicBezTo>
                  <a:cubicBezTo>
                    <a:pt x="19402" y="33508"/>
                    <a:pt x="23865" y="34980"/>
                    <a:pt x="25367" y="34980"/>
                  </a:cubicBezTo>
                  <a:cubicBezTo>
                    <a:pt x="25849" y="34980"/>
                    <a:pt x="26026" y="34829"/>
                    <a:pt x="26026" y="34829"/>
                  </a:cubicBezTo>
                  <a:lnTo>
                    <a:pt x="1575" y="3506"/>
                  </a:lnTo>
                  <a:cubicBezTo>
                    <a:pt x="1575" y="3506"/>
                    <a:pt x="761" y="0"/>
                    <a:pt x="323" y="0"/>
                  </a:cubicBezTo>
                  <a:close/>
                </a:path>
              </a:pathLst>
            </a:custGeom>
            <a:solidFill>
              <a:srgbClr val="8F414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94"/>
            <p:cNvSpPr/>
            <p:nvPr/>
          </p:nvSpPr>
          <p:spPr>
            <a:xfrm>
              <a:off x="4429525" y="2739300"/>
              <a:ext cx="1134650" cy="645525"/>
            </a:xfrm>
            <a:custGeom>
              <a:avLst/>
              <a:gdLst/>
              <a:ahLst/>
              <a:cxnLst/>
              <a:rect l="l" t="t" r="r" b="b"/>
              <a:pathLst>
                <a:path w="45386" h="25821" extrusionOk="0">
                  <a:moveTo>
                    <a:pt x="2115" y="0"/>
                  </a:moveTo>
                  <a:cubicBezTo>
                    <a:pt x="846" y="0"/>
                    <a:pt x="1" y="903"/>
                    <a:pt x="1087" y="4161"/>
                  </a:cubicBezTo>
                  <a:cubicBezTo>
                    <a:pt x="3522" y="11433"/>
                    <a:pt x="17432" y="19505"/>
                    <a:pt x="17432" y="19505"/>
                  </a:cubicBezTo>
                  <a:cubicBezTo>
                    <a:pt x="26805" y="24475"/>
                    <a:pt x="33459" y="25820"/>
                    <a:pt x="37917" y="25820"/>
                  </a:cubicBezTo>
                  <a:cubicBezTo>
                    <a:pt x="43184" y="25820"/>
                    <a:pt x="45385" y="23942"/>
                    <a:pt x="45385" y="23942"/>
                  </a:cubicBezTo>
                  <a:lnTo>
                    <a:pt x="5924" y="1392"/>
                  </a:lnTo>
                  <a:cubicBezTo>
                    <a:pt x="5924" y="1392"/>
                    <a:pt x="3692" y="0"/>
                    <a:pt x="2115" y="0"/>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94"/>
            <p:cNvSpPr/>
            <p:nvPr/>
          </p:nvSpPr>
          <p:spPr>
            <a:xfrm>
              <a:off x="4004700" y="2380500"/>
              <a:ext cx="606300" cy="909000"/>
            </a:xfrm>
            <a:custGeom>
              <a:avLst/>
              <a:gdLst/>
              <a:ahLst/>
              <a:cxnLst/>
              <a:rect l="l" t="t" r="r" b="b"/>
              <a:pathLst>
                <a:path w="24252" h="36360" extrusionOk="0">
                  <a:moveTo>
                    <a:pt x="729" y="1"/>
                  </a:moveTo>
                  <a:cubicBezTo>
                    <a:pt x="529" y="1"/>
                    <a:pt x="363" y="735"/>
                    <a:pt x="301" y="2868"/>
                  </a:cubicBezTo>
                  <a:cubicBezTo>
                    <a:pt x="0" y="14777"/>
                    <a:pt x="10475" y="28587"/>
                    <a:pt x="19881" y="34758"/>
                  </a:cubicBezTo>
                  <a:cubicBezTo>
                    <a:pt x="20315" y="35025"/>
                    <a:pt x="24218" y="36326"/>
                    <a:pt x="24251" y="36359"/>
                  </a:cubicBezTo>
                  <a:cubicBezTo>
                    <a:pt x="24218" y="36326"/>
                    <a:pt x="1768" y="3569"/>
                    <a:pt x="1768" y="3569"/>
                  </a:cubicBezTo>
                  <a:cubicBezTo>
                    <a:pt x="1768" y="3569"/>
                    <a:pt x="1168" y="1"/>
                    <a:pt x="729" y="1"/>
                  </a:cubicBezTo>
                  <a:close/>
                </a:path>
              </a:pathLst>
            </a:cu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94"/>
            <p:cNvSpPr/>
            <p:nvPr/>
          </p:nvSpPr>
          <p:spPr>
            <a:xfrm>
              <a:off x="4266550" y="2651500"/>
              <a:ext cx="1265925" cy="527900"/>
            </a:xfrm>
            <a:custGeom>
              <a:avLst/>
              <a:gdLst/>
              <a:ahLst/>
              <a:cxnLst/>
              <a:rect l="l" t="t" r="r" b="b"/>
              <a:pathLst>
                <a:path w="50637" h="21116" extrusionOk="0">
                  <a:moveTo>
                    <a:pt x="3403" y="1"/>
                  </a:moveTo>
                  <a:lnTo>
                    <a:pt x="3403" y="1"/>
                  </a:lnTo>
                  <a:cubicBezTo>
                    <a:pt x="1" y="4204"/>
                    <a:pt x="17646" y="13043"/>
                    <a:pt x="17646" y="13043"/>
                  </a:cubicBezTo>
                  <a:cubicBezTo>
                    <a:pt x="34458" y="21083"/>
                    <a:pt x="50637" y="21116"/>
                    <a:pt x="50637" y="21116"/>
                  </a:cubicBezTo>
                  <a:lnTo>
                    <a:pt x="3403"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94"/>
            <p:cNvSpPr/>
            <p:nvPr/>
          </p:nvSpPr>
          <p:spPr>
            <a:xfrm>
              <a:off x="4458350" y="2683200"/>
              <a:ext cx="1558650" cy="329325"/>
            </a:xfrm>
            <a:custGeom>
              <a:avLst/>
              <a:gdLst/>
              <a:ahLst/>
              <a:cxnLst/>
              <a:rect l="l" t="t" r="r" b="b"/>
              <a:pathLst>
                <a:path w="62346" h="13173" extrusionOk="0">
                  <a:moveTo>
                    <a:pt x="2736" y="0"/>
                  </a:moveTo>
                  <a:cubicBezTo>
                    <a:pt x="1" y="5204"/>
                    <a:pt x="22517" y="10675"/>
                    <a:pt x="22517" y="10675"/>
                  </a:cubicBezTo>
                  <a:cubicBezTo>
                    <a:pt x="31056" y="12596"/>
                    <a:pt x="39137" y="13172"/>
                    <a:pt x="45759" y="13172"/>
                  </a:cubicBezTo>
                  <a:cubicBezTo>
                    <a:pt x="55692" y="13172"/>
                    <a:pt x="62345" y="11876"/>
                    <a:pt x="62345" y="11876"/>
                  </a:cubicBezTo>
                  <a:lnTo>
                    <a:pt x="2736"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94"/>
            <p:cNvSpPr/>
            <p:nvPr/>
          </p:nvSpPr>
          <p:spPr>
            <a:xfrm>
              <a:off x="3821225" y="2301600"/>
              <a:ext cx="877325" cy="576150"/>
            </a:xfrm>
            <a:custGeom>
              <a:avLst/>
              <a:gdLst/>
              <a:ahLst/>
              <a:cxnLst/>
              <a:rect l="l" t="t" r="r" b="b"/>
              <a:pathLst>
                <a:path w="35093" h="23046" extrusionOk="0">
                  <a:moveTo>
                    <a:pt x="12280" y="1"/>
                  </a:moveTo>
                  <a:cubicBezTo>
                    <a:pt x="7499" y="1"/>
                    <a:pt x="3609" y="1770"/>
                    <a:pt x="2236" y="5057"/>
                  </a:cubicBezTo>
                  <a:cubicBezTo>
                    <a:pt x="1" y="10327"/>
                    <a:pt x="5071" y="17499"/>
                    <a:pt x="13510" y="21069"/>
                  </a:cubicBezTo>
                  <a:cubicBezTo>
                    <a:pt x="16684" y="22406"/>
                    <a:pt x="19882" y="23045"/>
                    <a:pt x="22757" y="23045"/>
                  </a:cubicBezTo>
                  <a:cubicBezTo>
                    <a:pt x="27557" y="23045"/>
                    <a:pt x="31460" y="21262"/>
                    <a:pt x="32858" y="17966"/>
                  </a:cubicBezTo>
                  <a:cubicBezTo>
                    <a:pt x="35093" y="12729"/>
                    <a:pt x="30022" y="5557"/>
                    <a:pt x="21550" y="1988"/>
                  </a:cubicBezTo>
                  <a:cubicBezTo>
                    <a:pt x="18374" y="645"/>
                    <a:pt x="15165" y="1"/>
                    <a:pt x="12280" y="1"/>
                  </a:cubicBez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94"/>
            <p:cNvSpPr/>
            <p:nvPr/>
          </p:nvSpPr>
          <p:spPr>
            <a:xfrm>
              <a:off x="3510175" y="2302100"/>
              <a:ext cx="600450" cy="549575"/>
            </a:xfrm>
            <a:custGeom>
              <a:avLst/>
              <a:gdLst/>
              <a:ahLst/>
              <a:cxnLst/>
              <a:rect l="l" t="t" r="r" b="b"/>
              <a:pathLst>
                <a:path w="24018" h="21983" extrusionOk="0">
                  <a:moveTo>
                    <a:pt x="5738" y="0"/>
                  </a:moveTo>
                  <a:lnTo>
                    <a:pt x="1" y="4937"/>
                  </a:lnTo>
                  <a:lnTo>
                    <a:pt x="734" y="11141"/>
                  </a:lnTo>
                  <a:lnTo>
                    <a:pt x="14211" y="21983"/>
                  </a:lnTo>
                  <a:lnTo>
                    <a:pt x="24018" y="18747"/>
                  </a:lnTo>
                  <a:lnTo>
                    <a:pt x="14478" y="3302"/>
                  </a:lnTo>
                  <a:lnTo>
                    <a:pt x="5738" y="0"/>
                  </a:ln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94"/>
            <p:cNvSpPr/>
            <p:nvPr/>
          </p:nvSpPr>
          <p:spPr>
            <a:xfrm>
              <a:off x="3269175" y="2370475"/>
              <a:ext cx="288550" cy="276875"/>
            </a:xfrm>
            <a:custGeom>
              <a:avLst/>
              <a:gdLst/>
              <a:ahLst/>
              <a:cxnLst/>
              <a:rect l="l" t="t" r="r" b="b"/>
              <a:pathLst>
                <a:path w="11542" h="11075" extrusionOk="0">
                  <a:moveTo>
                    <a:pt x="4704" y="0"/>
                  </a:moveTo>
                  <a:lnTo>
                    <a:pt x="1168" y="8240"/>
                  </a:lnTo>
                  <a:cubicBezTo>
                    <a:pt x="1168" y="8240"/>
                    <a:pt x="0" y="11075"/>
                    <a:pt x="2369" y="11075"/>
                  </a:cubicBezTo>
                  <a:cubicBezTo>
                    <a:pt x="2369" y="11075"/>
                    <a:pt x="11542" y="8240"/>
                    <a:pt x="11075" y="701"/>
                  </a:cubicBezTo>
                  <a:lnTo>
                    <a:pt x="4704"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94"/>
            <p:cNvSpPr/>
            <p:nvPr/>
          </p:nvSpPr>
          <p:spPr>
            <a:xfrm>
              <a:off x="2249275" y="1871775"/>
              <a:ext cx="1111650" cy="611300"/>
            </a:xfrm>
            <a:custGeom>
              <a:avLst/>
              <a:gdLst/>
              <a:ahLst/>
              <a:cxnLst/>
              <a:rect l="l" t="t" r="r" b="b"/>
              <a:pathLst>
                <a:path w="44466" h="24452" extrusionOk="0">
                  <a:moveTo>
                    <a:pt x="101" y="1"/>
                  </a:moveTo>
                  <a:lnTo>
                    <a:pt x="1" y="301"/>
                  </a:lnTo>
                  <a:lnTo>
                    <a:pt x="26419" y="6672"/>
                  </a:lnTo>
                  <a:lnTo>
                    <a:pt x="26386" y="6672"/>
                  </a:lnTo>
                  <a:cubicBezTo>
                    <a:pt x="28187" y="7740"/>
                    <a:pt x="29855" y="9007"/>
                    <a:pt x="31456" y="10408"/>
                  </a:cubicBezTo>
                  <a:cubicBezTo>
                    <a:pt x="33058" y="11776"/>
                    <a:pt x="34525" y="13277"/>
                    <a:pt x="35993" y="14811"/>
                  </a:cubicBezTo>
                  <a:cubicBezTo>
                    <a:pt x="37427" y="16346"/>
                    <a:pt x="38795" y="17947"/>
                    <a:pt x="40129" y="19581"/>
                  </a:cubicBezTo>
                  <a:cubicBezTo>
                    <a:pt x="40796" y="20415"/>
                    <a:pt x="41464" y="21249"/>
                    <a:pt x="42097" y="22083"/>
                  </a:cubicBezTo>
                  <a:lnTo>
                    <a:pt x="43031" y="23351"/>
                  </a:lnTo>
                  <a:cubicBezTo>
                    <a:pt x="43332" y="23784"/>
                    <a:pt x="43665" y="24185"/>
                    <a:pt x="44199" y="24452"/>
                  </a:cubicBezTo>
                  <a:lnTo>
                    <a:pt x="44466" y="24251"/>
                  </a:lnTo>
                  <a:cubicBezTo>
                    <a:pt x="44399" y="23651"/>
                    <a:pt x="44099" y="23217"/>
                    <a:pt x="43799" y="22784"/>
                  </a:cubicBezTo>
                  <a:lnTo>
                    <a:pt x="42831" y="21516"/>
                  </a:lnTo>
                  <a:cubicBezTo>
                    <a:pt x="42164" y="20682"/>
                    <a:pt x="41497" y="19848"/>
                    <a:pt x="40830" y="19014"/>
                  </a:cubicBezTo>
                  <a:cubicBezTo>
                    <a:pt x="39462" y="17380"/>
                    <a:pt x="38061" y="15779"/>
                    <a:pt x="36560" y="14244"/>
                  </a:cubicBezTo>
                  <a:cubicBezTo>
                    <a:pt x="35059" y="12743"/>
                    <a:pt x="33525" y="11276"/>
                    <a:pt x="31857" y="9908"/>
                  </a:cubicBezTo>
                  <a:cubicBezTo>
                    <a:pt x="30189" y="8574"/>
                    <a:pt x="28454" y="7339"/>
                    <a:pt x="26553" y="6372"/>
                  </a:cubicBezTo>
                  <a:lnTo>
                    <a:pt x="26520" y="6339"/>
                  </a:lnTo>
                  <a:lnTo>
                    <a:pt x="26486" y="6339"/>
                  </a:lnTo>
                  <a:lnTo>
                    <a:pt x="101"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94"/>
            <p:cNvSpPr/>
            <p:nvPr/>
          </p:nvSpPr>
          <p:spPr>
            <a:xfrm>
              <a:off x="2141700" y="2087775"/>
              <a:ext cx="1192550" cy="427825"/>
            </a:xfrm>
            <a:custGeom>
              <a:avLst/>
              <a:gdLst/>
              <a:ahLst/>
              <a:cxnLst/>
              <a:rect l="l" t="t" r="r" b="b"/>
              <a:pathLst>
                <a:path w="47702" h="17113" extrusionOk="0">
                  <a:moveTo>
                    <a:pt x="34" y="0"/>
                  </a:moveTo>
                  <a:lnTo>
                    <a:pt x="1" y="334"/>
                  </a:lnTo>
                  <a:lnTo>
                    <a:pt x="27087" y="2402"/>
                  </a:lnTo>
                  <a:lnTo>
                    <a:pt x="27053" y="2402"/>
                  </a:lnTo>
                  <a:cubicBezTo>
                    <a:pt x="28988" y="3169"/>
                    <a:pt x="30856" y="4170"/>
                    <a:pt x="32657" y="5271"/>
                  </a:cubicBezTo>
                  <a:cubicBezTo>
                    <a:pt x="34425" y="6372"/>
                    <a:pt x="36160" y="7606"/>
                    <a:pt x="37828" y="8907"/>
                  </a:cubicBezTo>
                  <a:cubicBezTo>
                    <a:pt x="39495" y="10208"/>
                    <a:pt x="41097" y="11542"/>
                    <a:pt x="42664" y="12943"/>
                  </a:cubicBezTo>
                  <a:cubicBezTo>
                    <a:pt x="43465" y="13643"/>
                    <a:pt x="44232" y="14377"/>
                    <a:pt x="44999" y="15111"/>
                  </a:cubicBezTo>
                  <a:lnTo>
                    <a:pt x="46133" y="16212"/>
                  </a:lnTo>
                  <a:cubicBezTo>
                    <a:pt x="46500" y="16579"/>
                    <a:pt x="46901" y="16912"/>
                    <a:pt x="47468" y="17113"/>
                  </a:cubicBezTo>
                  <a:lnTo>
                    <a:pt x="47701" y="16879"/>
                  </a:lnTo>
                  <a:cubicBezTo>
                    <a:pt x="47534" y="16312"/>
                    <a:pt x="47201" y="15878"/>
                    <a:pt x="46801" y="15545"/>
                  </a:cubicBezTo>
                  <a:lnTo>
                    <a:pt x="45633" y="14411"/>
                  </a:lnTo>
                  <a:cubicBezTo>
                    <a:pt x="44866" y="13710"/>
                    <a:pt x="44065" y="12976"/>
                    <a:pt x="43265" y="12276"/>
                  </a:cubicBezTo>
                  <a:cubicBezTo>
                    <a:pt x="41664" y="10875"/>
                    <a:pt x="40029" y="9507"/>
                    <a:pt x="38295" y="8240"/>
                  </a:cubicBezTo>
                  <a:cubicBezTo>
                    <a:pt x="36593" y="7005"/>
                    <a:pt x="34825" y="5804"/>
                    <a:pt x="32991" y="4737"/>
                  </a:cubicBezTo>
                  <a:cubicBezTo>
                    <a:pt x="31123" y="3670"/>
                    <a:pt x="29188" y="2736"/>
                    <a:pt x="27153" y="2068"/>
                  </a:cubicBezTo>
                  <a:lnTo>
                    <a:pt x="27120" y="2068"/>
                  </a:lnTo>
                  <a:lnTo>
                    <a:pt x="34"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94"/>
            <p:cNvSpPr/>
            <p:nvPr/>
          </p:nvSpPr>
          <p:spPr>
            <a:xfrm>
              <a:off x="2638725" y="2614825"/>
              <a:ext cx="877325" cy="447825"/>
            </a:xfrm>
            <a:custGeom>
              <a:avLst/>
              <a:gdLst/>
              <a:ahLst/>
              <a:cxnLst/>
              <a:rect l="l" t="t" r="r" b="b"/>
              <a:pathLst>
                <a:path w="35093" h="17913" extrusionOk="0">
                  <a:moveTo>
                    <a:pt x="27854" y="0"/>
                  </a:moveTo>
                  <a:lnTo>
                    <a:pt x="27720" y="1067"/>
                  </a:lnTo>
                  <a:lnTo>
                    <a:pt x="33491" y="1668"/>
                  </a:lnTo>
                  <a:lnTo>
                    <a:pt x="33424" y="1668"/>
                  </a:lnTo>
                  <a:cubicBezTo>
                    <a:pt x="33891" y="1801"/>
                    <a:pt x="34425" y="2135"/>
                    <a:pt x="34458" y="2402"/>
                  </a:cubicBezTo>
                  <a:cubicBezTo>
                    <a:pt x="34492" y="2535"/>
                    <a:pt x="34392" y="2735"/>
                    <a:pt x="34225" y="2902"/>
                  </a:cubicBezTo>
                  <a:cubicBezTo>
                    <a:pt x="34058" y="3102"/>
                    <a:pt x="33825" y="3236"/>
                    <a:pt x="33591" y="3402"/>
                  </a:cubicBezTo>
                  <a:cubicBezTo>
                    <a:pt x="32662" y="3933"/>
                    <a:pt x="31601" y="4332"/>
                    <a:pt x="30539" y="4698"/>
                  </a:cubicBezTo>
                  <a:lnTo>
                    <a:pt x="30539" y="4698"/>
                  </a:lnTo>
                  <a:lnTo>
                    <a:pt x="24618" y="4003"/>
                  </a:lnTo>
                  <a:lnTo>
                    <a:pt x="24585" y="4003"/>
                  </a:lnTo>
                  <a:lnTo>
                    <a:pt x="24518" y="4036"/>
                  </a:lnTo>
                  <a:lnTo>
                    <a:pt x="0" y="17613"/>
                  </a:lnTo>
                  <a:lnTo>
                    <a:pt x="167" y="17913"/>
                  </a:lnTo>
                  <a:lnTo>
                    <a:pt x="24667" y="4346"/>
                  </a:lnTo>
                  <a:lnTo>
                    <a:pt x="24667" y="4346"/>
                  </a:lnTo>
                  <a:lnTo>
                    <a:pt x="30556" y="5037"/>
                  </a:lnTo>
                  <a:lnTo>
                    <a:pt x="30589" y="5037"/>
                  </a:lnTo>
                  <a:lnTo>
                    <a:pt x="30622" y="5004"/>
                  </a:lnTo>
                  <a:cubicBezTo>
                    <a:pt x="31723" y="4703"/>
                    <a:pt x="32824" y="4403"/>
                    <a:pt x="33858" y="3836"/>
                  </a:cubicBezTo>
                  <a:cubicBezTo>
                    <a:pt x="34125" y="3703"/>
                    <a:pt x="34358" y="3536"/>
                    <a:pt x="34625" y="3336"/>
                  </a:cubicBezTo>
                  <a:cubicBezTo>
                    <a:pt x="34725" y="3202"/>
                    <a:pt x="34825" y="3069"/>
                    <a:pt x="34925" y="2935"/>
                  </a:cubicBezTo>
                  <a:cubicBezTo>
                    <a:pt x="35025" y="2769"/>
                    <a:pt x="35092" y="2569"/>
                    <a:pt x="35059" y="2368"/>
                  </a:cubicBezTo>
                  <a:cubicBezTo>
                    <a:pt x="35025" y="1901"/>
                    <a:pt x="34725" y="1635"/>
                    <a:pt x="34492" y="1434"/>
                  </a:cubicBezTo>
                  <a:cubicBezTo>
                    <a:pt x="34225" y="1234"/>
                    <a:pt x="33958" y="1101"/>
                    <a:pt x="33658" y="1001"/>
                  </a:cubicBezTo>
                  <a:lnTo>
                    <a:pt x="33624" y="967"/>
                  </a:lnTo>
                  <a:lnTo>
                    <a:pt x="33591" y="967"/>
                  </a:lnTo>
                  <a:lnTo>
                    <a:pt x="27854"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94"/>
            <p:cNvSpPr/>
            <p:nvPr/>
          </p:nvSpPr>
          <p:spPr>
            <a:xfrm>
              <a:off x="3366750" y="2340225"/>
              <a:ext cx="141775" cy="207300"/>
            </a:xfrm>
            <a:custGeom>
              <a:avLst/>
              <a:gdLst/>
              <a:ahLst/>
              <a:cxnLst/>
              <a:rect l="l" t="t" r="r" b="b"/>
              <a:pathLst>
                <a:path w="5671" h="8292" extrusionOk="0">
                  <a:moveTo>
                    <a:pt x="4148" y="0"/>
                  </a:moveTo>
                  <a:cubicBezTo>
                    <a:pt x="3133" y="0"/>
                    <a:pt x="1791" y="1374"/>
                    <a:pt x="968" y="3345"/>
                  </a:cubicBezTo>
                  <a:cubicBezTo>
                    <a:pt x="0" y="5580"/>
                    <a:pt x="100" y="7782"/>
                    <a:pt x="1134" y="8215"/>
                  </a:cubicBezTo>
                  <a:cubicBezTo>
                    <a:pt x="1257" y="8267"/>
                    <a:pt x="1387" y="8291"/>
                    <a:pt x="1523" y="8291"/>
                  </a:cubicBezTo>
                  <a:cubicBezTo>
                    <a:pt x="2538" y="8291"/>
                    <a:pt x="3880" y="6917"/>
                    <a:pt x="4704" y="4946"/>
                  </a:cubicBezTo>
                  <a:cubicBezTo>
                    <a:pt x="5671" y="2678"/>
                    <a:pt x="5571" y="510"/>
                    <a:pt x="4537" y="76"/>
                  </a:cubicBezTo>
                  <a:cubicBezTo>
                    <a:pt x="4415" y="25"/>
                    <a:pt x="4284" y="0"/>
                    <a:pt x="4148"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94"/>
            <p:cNvSpPr/>
            <p:nvPr/>
          </p:nvSpPr>
          <p:spPr>
            <a:xfrm>
              <a:off x="1606325" y="1886500"/>
              <a:ext cx="2102350" cy="1002700"/>
            </a:xfrm>
            <a:custGeom>
              <a:avLst/>
              <a:gdLst/>
              <a:ahLst/>
              <a:cxnLst/>
              <a:rect l="l" t="t" r="r" b="b"/>
              <a:pathLst>
                <a:path w="84094" h="40108" extrusionOk="0">
                  <a:moveTo>
                    <a:pt x="79940" y="1"/>
                  </a:moveTo>
                  <a:cubicBezTo>
                    <a:pt x="79902" y="1"/>
                    <a:pt x="79863" y="4"/>
                    <a:pt x="79824" y="12"/>
                  </a:cubicBezTo>
                  <a:lnTo>
                    <a:pt x="76255" y="779"/>
                  </a:lnTo>
                  <a:lnTo>
                    <a:pt x="76221" y="779"/>
                  </a:lnTo>
                  <a:cubicBezTo>
                    <a:pt x="76188" y="813"/>
                    <a:pt x="76121" y="813"/>
                    <a:pt x="76088" y="846"/>
                  </a:cubicBezTo>
                  <a:cubicBezTo>
                    <a:pt x="72685" y="3548"/>
                    <a:pt x="69316" y="6250"/>
                    <a:pt x="65981" y="8952"/>
                  </a:cubicBezTo>
                  <a:lnTo>
                    <a:pt x="55940" y="17124"/>
                  </a:lnTo>
                  <a:lnTo>
                    <a:pt x="45933" y="25364"/>
                  </a:lnTo>
                  <a:cubicBezTo>
                    <a:pt x="42695" y="28139"/>
                    <a:pt x="39228" y="30653"/>
                    <a:pt x="36343" y="33877"/>
                  </a:cubicBezTo>
                  <a:lnTo>
                    <a:pt x="36343" y="33877"/>
                  </a:lnTo>
                  <a:cubicBezTo>
                    <a:pt x="31911" y="34698"/>
                    <a:pt x="27448" y="35552"/>
                    <a:pt x="23017" y="36405"/>
                  </a:cubicBezTo>
                  <a:lnTo>
                    <a:pt x="9440" y="38973"/>
                  </a:lnTo>
                  <a:lnTo>
                    <a:pt x="9540" y="38973"/>
                  </a:lnTo>
                  <a:lnTo>
                    <a:pt x="4937" y="39174"/>
                  </a:lnTo>
                  <a:cubicBezTo>
                    <a:pt x="3403" y="39240"/>
                    <a:pt x="1868" y="39340"/>
                    <a:pt x="334" y="39440"/>
                  </a:cubicBezTo>
                  <a:cubicBezTo>
                    <a:pt x="167" y="39440"/>
                    <a:pt x="0" y="39574"/>
                    <a:pt x="0" y="39774"/>
                  </a:cubicBezTo>
                  <a:cubicBezTo>
                    <a:pt x="0" y="39941"/>
                    <a:pt x="167" y="40108"/>
                    <a:pt x="367" y="40108"/>
                  </a:cubicBezTo>
                  <a:cubicBezTo>
                    <a:pt x="1902" y="40108"/>
                    <a:pt x="3436" y="40108"/>
                    <a:pt x="4970" y="40074"/>
                  </a:cubicBezTo>
                  <a:lnTo>
                    <a:pt x="9574" y="39974"/>
                  </a:lnTo>
                  <a:lnTo>
                    <a:pt x="9640" y="39974"/>
                  </a:lnTo>
                  <a:lnTo>
                    <a:pt x="23217" y="37572"/>
                  </a:lnTo>
                  <a:cubicBezTo>
                    <a:pt x="27753" y="36772"/>
                    <a:pt x="32290" y="35971"/>
                    <a:pt x="36793" y="35137"/>
                  </a:cubicBezTo>
                  <a:cubicBezTo>
                    <a:pt x="36860" y="35104"/>
                    <a:pt x="36927" y="35104"/>
                    <a:pt x="36993" y="35071"/>
                  </a:cubicBezTo>
                  <a:lnTo>
                    <a:pt x="37127" y="34971"/>
                  </a:lnTo>
                  <a:cubicBezTo>
                    <a:pt x="40829" y="32702"/>
                    <a:pt x="43932" y="29667"/>
                    <a:pt x="47234" y="26898"/>
                  </a:cubicBezTo>
                  <a:lnTo>
                    <a:pt x="57041" y="18459"/>
                  </a:lnTo>
                  <a:lnTo>
                    <a:pt x="66815" y="9953"/>
                  </a:lnTo>
                  <a:cubicBezTo>
                    <a:pt x="70026" y="7138"/>
                    <a:pt x="73238" y="4291"/>
                    <a:pt x="76450" y="1443"/>
                  </a:cubicBezTo>
                  <a:lnTo>
                    <a:pt x="76450" y="1443"/>
                  </a:lnTo>
                  <a:lnTo>
                    <a:pt x="79382" y="1363"/>
                  </a:lnTo>
                  <a:lnTo>
                    <a:pt x="79382" y="1363"/>
                  </a:lnTo>
                  <a:lnTo>
                    <a:pt x="83393" y="19059"/>
                  </a:lnTo>
                  <a:cubicBezTo>
                    <a:pt x="83423" y="19209"/>
                    <a:pt x="83587" y="19331"/>
                    <a:pt x="83740" y="19331"/>
                  </a:cubicBezTo>
                  <a:cubicBezTo>
                    <a:pt x="83758" y="19331"/>
                    <a:pt x="83776" y="19330"/>
                    <a:pt x="83793" y="19326"/>
                  </a:cubicBezTo>
                  <a:cubicBezTo>
                    <a:pt x="83994" y="19293"/>
                    <a:pt x="84094" y="19093"/>
                    <a:pt x="84060" y="18926"/>
                  </a:cubicBezTo>
                  <a:lnTo>
                    <a:pt x="80558" y="546"/>
                  </a:lnTo>
                  <a:lnTo>
                    <a:pt x="80558" y="513"/>
                  </a:lnTo>
                  <a:lnTo>
                    <a:pt x="80558" y="479"/>
                  </a:lnTo>
                  <a:cubicBezTo>
                    <a:pt x="80499" y="214"/>
                    <a:pt x="80231" y="1"/>
                    <a:pt x="79940"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94"/>
            <p:cNvSpPr/>
            <p:nvPr/>
          </p:nvSpPr>
          <p:spPr>
            <a:xfrm>
              <a:off x="2185900" y="2469375"/>
              <a:ext cx="1843000" cy="878500"/>
            </a:xfrm>
            <a:custGeom>
              <a:avLst/>
              <a:gdLst/>
              <a:ahLst/>
              <a:cxnLst/>
              <a:rect l="l" t="t" r="r" b="b"/>
              <a:pathLst>
                <a:path w="73720" h="35140" extrusionOk="0">
                  <a:moveTo>
                    <a:pt x="70090" y="1"/>
                  </a:moveTo>
                  <a:cubicBezTo>
                    <a:pt x="70055" y="1"/>
                    <a:pt x="70019" y="5"/>
                    <a:pt x="69984" y="14"/>
                  </a:cubicBezTo>
                  <a:lnTo>
                    <a:pt x="66848" y="681"/>
                  </a:lnTo>
                  <a:lnTo>
                    <a:pt x="66815" y="681"/>
                  </a:lnTo>
                  <a:cubicBezTo>
                    <a:pt x="66781" y="681"/>
                    <a:pt x="66715" y="714"/>
                    <a:pt x="66681" y="748"/>
                  </a:cubicBezTo>
                  <a:cubicBezTo>
                    <a:pt x="63713" y="3083"/>
                    <a:pt x="60777" y="5451"/>
                    <a:pt x="57842" y="7853"/>
                  </a:cubicBezTo>
                  <a:lnTo>
                    <a:pt x="49035" y="14991"/>
                  </a:lnTo>
                  <a:lnTo>
                    <a:pt x="40263" y="22230"/>
                  </a:lnTo>
                  <a:cubicBezTo>
                    <a:pt x="37427" y="24636"/>
                    <a:pt x="34397" y="26847"/>
                    <a:pt x="31879" y="29668"/>
                  </a:cubicBezTo>
                  <a:lnTo>
                    <a:pt x="31879" y="29668"/>
                  </a:lnTo>
                  <a:cubicBezTo>
                    <a:pt x="27969" y="30392"/>
                    <a:pt x="24059" y="31148"/>
                    <a:pt x="20182" y="31903"/>
                  </a:cubicBezTo>
                  <a:lnTo>
                    <a:pt x="8273" y="34138"/>
                  </a:lnTo>
                  <a:lnTo>
                    <a:pt x="8340" y="34138"/>
                  </a:lnTo>
                  <a:lnTo>
                    <a:pt x="4337" y="34338"/>
                  </a:lnTo>
                  <a:cubicBezTo>
                    <a:pt x="2969" y="34405"/>
                    <a:pt x="1635" y="34472"/>
                    <a:pt x="301" y="34539"/>
                  </a:cubicBezTo>
                  <a:cubicBezTo>
                    <a:pt x="134" y="34572"/>
                    <a:pt x="0" y="34672"/>
                    <a:pt x="0" y="34839"/>
                  </a:cubicBezTo>
                  <a:cubicBezTo>
                    <a:pt x="0" y="35006"/>
                    <a:pt x="134" y="35139"/>
                    <a:pt x="301" y="35139"/>
                  </a:cubicBezTo>
                  <a:cubicBezTo>
                    <a:pt x="1668" y="35139"/>
                    <a:pt x="3003" y="35139"/>
                    <a:pt x="4337" y="35106"/>
                  </a:cubicBezTo>
                  <a:lnTo>
                    <a:pt x="8373" y="35039"/>
                  </a:lnTo>
                  <a:lnTo>
                    <a:pt x="8440" y="35039"/>
                  </a:lnTo>
                  <a:lnTo>
                    <a:pt x="20348" y="32904"/>
                  </a:lnTo>
                  <a:cubicBezTo>
                    <a:pt x="24318" y="32204"/>
                    <a:pt x="28287" y="31503"/>
                    <a:pt x="32257" y="30769"/>
                  </a:cubicBezTo>
                  <a:cubicBezTo>
                    <a:pt x="32324" y="30769"/>
                    <a:pt x="32390" y="30736"/>
                    <a:pt x="32424" y="30703"/>
                  </a:cubicBezTo>
                  <a:lnTo>
                    <a:pt x="32524" y="30669"/>
                  </a:lnTo>
                  <a:cubicBezTo>
                    <a:pt x="35793" y="28634"/>
                    <a:pt x="38495" y="25999"/>
                    <a:pt x="41397" y="23564"/>
                  </a:cubicBezTo>
                  <a:lnTo>
                    <a:pt x="50003" y="16192"/>
                  </a:lnTo>
                  <a:lnTo>
                    <a:pt x="58576" y="8720"/>
                  </a:lnTo>
                  <a:cubicBezTo>
                    <a:pt x="61387" y="6239"/>
                    <a:pt x="64199" y="3758"/>
                    <a:pt x="67010" y="1245"/>
                  </a:cubicBezTo>
                  <a:lnTo>
                    <a:pt x="67010" y="1245"/>
                  </a:lnTo>
                  <a:lnTo>
                    <a:pt x="69586" y="1165"/>
                  </a:lnTo>
                  <a:lnTo>
                    <a:pt x="69586" y="1165"/>
                  </a:lnTo>
                  <a:lnTo>
                    <a:pt x="73119" y="16693"/>
                  </a:lnTo>
                  <a:cubicBezTo>
                    <a:pt x="73148" y="16838"/>
                    <a:pt x="73253" y="16932"/>
                    <a:pt x="73390" y="16932"/>
                  </a:cubicBezTo>
                  <a:cubicBezTo>
                    <a:pt x="73410" y="16932"/>
                    <a:pt x="73431" y="16930"/>
                    <a:pt x="73453" y="16926"/>
                  </a:cubicBezTo>
                  <a:cubicBezTo>
                    <a:pt x="73620" y="16893"/>
                    <a:pt x="73720" y="16726"/>
                    <a:pt x="73686" y="16559"/>
                  </a:cubicBezTo>
                  <a:lnTo>
                    <a:pt x="70618" y="481"/>
                  </a:lnTo>
                  <a:lnTo>
                    <a:pt x="70618" y="414"/>
                  </a:lnTo>
                  <a:cubicBezTo>
                    <a:pt x="70560" y="182"/>
                    <a:pt x="70326" y="1"/>
                    <a:pt x="70090"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94"/>
            <p:cNvSpPr/>
            <p:nvPr/>
          </p:nvSpPr>
          <p:spPr>
            <a:xfrm>
              <a:off x="3667800" y="2678350"/>
              <a:ext cx="1126650" cy="1916625"/>
            </a:xfrm>
            <a:custGeom>
              <a:avLst/>
              <a:gdLst/>
              <a:ahLst/>
              <a:cxnLst/>
              <a:rect l="l" t="t" r="r" b="b"/>
              <a:pathLst>
                <a:path w="45066" h="76665" extrusionOk="0">
                  <a:moveTo>
                    <a:pt x="7570" y="0"/>
                  </a:moveTo>
                  <a:cubicBezTo>
                    <a:pt x="7089" y="0"/>
                    <a:pt x="6653" y="340"/>
                    <a:pt x="6538" y="828"/>
                  </a:cubicBezTo>
                  <a:lnTo>
                    <a:pt x="134" y="29882"/>
                  </a:lnTo>
                  <a:lnTo>
                    <a:pt x="67" y="30116"/>
                  </a:lnTo>
                  <a:cubicBezTo>
                    <a:pt x="0" y="30383"/>
                    <a:pt x="100" y="30649"/>
                    <a:pt x="334" y="30816"/>
                  </a:cubicBezTo>
                  <a:cubicBezTo>
                    <a:pt x="1868" y="31884"/>
                    <a:pt x="2902" y="33351"/>
                    <a:pt x="4103" y="34719"/>
                  </a:cubicBezTo>
                  <a:lnTo>
                    <a:pt x="7572" y="38889"/>
                  </a:lnTo>
                  <a:cubicBezTo>
                    <a:pt x="9907" y="41657"/>
                    <a:pt x="12175" y="44426"/>
                    <a:pt x="14477" y="47228"/>
                  </a:cubicBezTo>
                  <a:lnTo>
                    <a:pt x="21349" y="55567"/>
                  </a:lnTo>
                  <a:lnTo>
                    <a:pt x="28287" y="63907"/>
                  </a:lnTo>
                  <a:cubicBezTo>
                    <a:pt x="28320" y="63940"/>
                    <a:pt x="28354" y="63973"/>
                    <a:pt x="28387" y="64007"/>
                  </a:cubicBezTo>
                  <a:cubicBezTo>
                    <a:pt x="29054" y="64540"/>
                    <a:pt x="29821" y="64941"/>
                    <a:pt x="30522" y="65408"/>
                  </a:cubicBezTo>
                  <a:cubicBezTo>
                    <a:pt x="31222" y="65875"/>
                    <a:pt x="31856" y="66442"/>
                    <a:pt x="32523" y="66942"/>
                  </a:cubicBezTo>
                  <a:lnTo>
                    <a:pt x="36459" y="70111"/>
                  </a:lnTo>
                  <a:cubicBezTo>
                    <a:pt x="39095" y="72246"/>
                    <a:pt x="41697" y="74381"/>
                    <a:pt x="44265" y="76549"/>
                  </a:cubicBezTo>
                  <a:cubicBezTo>
                    <a:pt x="44265" y="76549"/>
                    <a:pt x="44265" y="76582"/>
                    <a:pt x="44265" y="76582"/>
                  </a:cubicBezTo>
                  <a:cubicBezTo>
                    <a:pt x="44349" y="76638"/>
                    <a:pt x="44444" y="76665"/>
                    <a:pt x="44538" y="76665"/>
                  </a:cubicBezTo>
                  <a:cubicBezTo>
                    <a:pt x="44671" y="76665"/>
                    <a:pt x="44802" y="76613"/>
                    <a:pt x="44899" y="76516"/>
                  </a:cubicBezTo>
                  <a:cubicBezTo>
                    <a:pt x="45066" y="76316"/>
                    <a:pt x="45032" y="76015"/>
                    <a:pt x="44832" y="75882"/>
                  </a:cubicBezTo>
                  <a:cubicBezTo>
                    <a:pt x="42197" y="73780"/>
                    <a:pt x="39628" y="71612"/>
                    <a:pt x="37027" y="69444"/>
                  </a:cubicBezTo>
                  <a:lnTo>
                    <a:pt x="33190" y="66142"/>
                  </a:lnTo>
                  <a:cubicBezTo>
                    <a:pt x="32557" y="65608"/>
                    <a:pt x="31890" y="65074"/>
                    <a:pt x="31289" y="64474"/>
                  </a:cubicBezTo>
                  <a:cubicBezTo>
                    <a:pt x="30707" y="63891"/>
                    <a:pt x="30187" y="63246"/>
                    <a:pt x="29578" y="62721"/>
                  </a:cubicBezTo>
                  <a:lnTo>
                    <a:pt x="29578" y="62721"/>
                  </a:lnTo>
                  <a:lnTo>
                    <a:pt x="22650" y="54467"/>
                  </a:lnTo>
                  <a:lnTo>
                    <a:pt x="15645" y="46227"/>
                  </a:lnTo>
                  <a:cubicBezTo>
                    <a:pt x="13310" y="43492"/>
                    <a:pt x="10941" y="40757"/>
                    <a:pt x="8640" y="37988"/>
                  </a:cubicBezTo>
                  <a:lnTo>
                    <a:pt x="5170" y="33818"/>
                  </a:lnTo>
                  <a:cubicBezTo>
                    <a:pt x="4171" y="32583"/>
                    <a:pt x="3067" y="31452"/>
                    <a:pt x="2271" y="30036"/>
                  </a:cubicBezTo>
                  <a:lnTo>
                    <a:pt x="2271" y="30036"/>
                  </a:lnTo>
                  <a:lnTo>
                    <a:pt x="8640" y="1295"/>
                  </a:lnTo>
                  <a:cubicBezTo>
                    <a:pt x="8740" y="728"/>
                    <a:pt x="8406" y="161"/>
                    <a:pt x="7806" y="28"/>
                  </a:cubicBezTo>
                  <a:cubicBezTo>
                    <a:pt x="7727" y="9"/>
                    <a:pt x="7648" y="0"/>
                    <a:pt x="7570"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94"/>
            <p:cNvSpPr/>
            <p:nvPr/>
          </p:nvSpPr>
          <p:spPr>
            <a:xfrm>
              <a:off x="3500175" y="2697050"/>
              <a:ext cx="1014075" cy="1994900"/>
            </a:xfrm>
            <a:custGeom>
              <a:avLst/>
              <a:gdLst/>
              <a:ahLst/>
              <a:cxnLst/>
              <a:rect l="l" t="t" r="r" b="b"/>
              <a:pathLst>
                <a:path w="40563" h="79796" extrusionOk="0">
                  <a:moveTo>
                    <a:pt x="10294" y="1"/>
                  </a:moveTo>
                  <a:cubicBezTo>
                    <a:pt x="9843" y="1"/>
                    <a:pt x="9437" y="286"/>
                    <a:pt x="9274" y="747"/>
                  </a:cubicBezTo>
                  <a:lnTo>
                    <a:pt x="167" y="29068"/>
                  </a:lnTo>
                  <a:lnTo>
                    <a:pt x="100" y="29268"/>
                  </a:lnTo>
                  <a:cubicBezTo>
                    <a:pt x="0" y="29535"/>
                    <a:pt x="67" y="29835"/>
                    <a:pt x="301" y="30002"/>
                  </a:cubicBezTo>
                  <a:cubicBezTo>
                    <a:pt x="1702" y="31202"/>
                    <a:pt x="2602" y="32770"/>
                    <a:pt x="3670" y="34271"/>
                  </a:cubicBezTo>
                  <a:lnTo>
                    <a:pt x="6738" y="38708"/>
                  </a:lnTo>
                  <a:cubicBezTo>
                    <a:pt x="8773" y="41677"/>
                    <a:pt x="10775" y="44679"/>
                    <a:pt x="12809" y="47681"/>
                  </a:cubicBezTo>
                  <a:lnTo>
                    <a:pt x="18880" y="56654"/>
                  </a:lnTo>
                  <a:lnTo>
                    <a:pt x="25018" y="65560"/>
                  </a:lnTo>
                  <a:cubicBezTo>
                    <a:pt x="25052" y="65594"/>
                    <a:pt x="25085" y="65627"/>
                    <a:pt x="25118" y="65694"/>
                  </a:cubicBezTo>
                  <a:cubicBezTo>
                    <a:pt x="26319" y="66861"/>
                    <a:pt x="27653" y="67929"/>
                    <a:pt x="28954" y="68996"/>
                  </a:cubicBezTo>
                  <a:cubicBezTo>
                    <a:pt x="30222" y="70097"/>
                    <a:pt x="31389" y="71298"/>
                    <a:pt x="32624" y="72465"/>
                  </a:cubicBezTo>
                  <a:cubicBezTo>
                    <a:pt x="33824" y="73666"/>
                    <a:pt x="35025" y="74834"/>
                    <a:pt x="36226" y="76035"/>
                  </a:cubicBezTo>
                  <a:cubicBezTo>
                    <a:pt x="37394" y="77235"/>
                    <a:pt x="38595" y="78436"/>
                    <a:pt x="39729" y="79670"/>
                  </a:cubicBezTo>
                  <a:lnTo>
                    <a:pt x="39762" y="79670"/>
                  </a:lnTo>
                  <a:cubicBezTo>
                    <a:pt x="39845" y="79754"/>
                    <a:pt x="39962" y="79796"/>
                    <a:pt x="40079" y="79796"/>
                  </a:cubicBezTo>
                  <a:cubicBezTo>
                    <a:pt x="40196" y="79796"/>
                    <a:pt x="40312" y="79754"/>
                    <a:pt x="40396" y="79670"/>
                  </a:cubicBezTo>
                  <a:cubicBezTo>
                    <a:pt x="40563" y="79470"/>
                    <a:pt x="40563" y="79203"/>
                    <a:pt x="40362" y="79037"/>
                  </a:cubicBezTo>
                  <a:cubicBezTo>
                    <a:pt x="39128" y="77869"/>
                    <a:pt x="37927" y="76702"/>
                    <a:pt x="36727" y="75501"/>
                  </a:cubicBezTo>
                  <a:cubicBezTo>
                    <a:pt x="35526" y="74333"/>
                    <a:pt x="34358" y="73132"/>
                    <a:pt x="33157" y="71932"/>
                  </a:cubicBezTo>
                  <a:cubicBezTo>
                    <a:pt x="31990" y="70731"/>
                    <a:pt x="30789" y="69530"/>
                    <a:pt x="29688" y="68262"/>
                  </a:cubicBezTo>
                  <a:cubicBezTo>
                    <a:pt x="28617" y="66996"/>
                    <a:pt x="27609" y="65698"/>
                    <a:pt x="26448" y="64553"/>
                  </a:cubicBezTo>
                  <a:lnTo>
                    <a:pt x="26448" y="64553"/>
                  </a:lnTo>
                  <a:lnTo>
                    <a:pt x="20315" y="55653"/>
                  </a:lnTo>
                  <a:lnTo>
                    <a:pt x="14077" y="46780"/>
                  </a:lnTo>
                  <a:cubicBezTo>
                    <a:pt x="12009" y="43845"/>
                    <a:pt x="9941" y="40876"/>
                    <a:pt x="7906" y="37907"/>
                  </a:cubicBezTo>
                  <a:lnTo>
                    <a:pt x="4804" y="33471"/>
                  </a:lnTo>
                  <a:cubicBezTo>
                    <a:pt x="3919" y="32144"/>
                    <a:pt x="2931" y="30896"/>
                    <a:pt x="2275" y="29403"/>
                  </a:cubicBezTo>
                  <a:lnTo>
                    <a:pt x="2275" y="29403"/>
                  </a:lnTo>
                  <a:lnTo>
                    <a:pt x="11308" y="1381"/>
                  </a:lnTo>
                  <a:cubicBezTo>
                    <a:pt x="11475" y="847"/>
                    <a:pt x="11175" y="247"/>
                    <a:pt x="10608" y="47"/>
                  </a:cubicBezTo>
                  <a:cubicBezTo>
                    <a:pt x="10502" y="16"/>
                    <a:pt x="10397" y="1"/>
                    <a:pt x="10294"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94"/>
            <p:cNvSpPr/>
            <p:nvPr/>
          </p:nvSpPr>
          <p:spPr>
            <a:xfrm>
              <a:off x="3963825" y="2695525"/>
              <a:ext cx="1563650" cy="1487325"/>
            </a:xfrm>
            <a:custGeom>
              <a:avLst/>
              <a:gdLst/>
              <a:ahLst/>
              <a:cxnLst/>
              <a:rect l="l" t="t" r="r" b="b"/>
              <a:pathLst>
                <a:path w="62546" h="59493" extrusionOk="0">
                  <a:moveTo>
                    <a:pt x="1125" y="0"/>
                  </a:moveTo>
                  <a:cubicBezTo>
                    <a:pt x="1084" y="0"/>
                    <a:pt x="1043" y="3"/>
                    <a:pt x="1002" y="8"/>
                  </a:cubicBezTo>
                  <a:cubicBezTo>
                    <a:pt x="401" y="108"/>
                    <a:pt x="1" y="641"/>
                    <a:pt x="101" y="1209"/>
                  </a:cubicBezTo>
                  <a:lnTo>
                    <a:pt x="4104" y="30696"/>
                  </a:lnTo>
                  <a:lnTo>
                    <a:pt x="4137" y="30930"/>
                  </a:lnTo>
                  <a:cubicBezTo>
                    <a:pt x="4171" y="31197"/>
                    <a:pt x="4337" y="31430"/>
                    <a:pt x="4638" y="31497"/>
                  </a:cubicBezTo>
                  <a:cubicBezTo>
                    <a:pt x="6439" y="31964"/>
                    <a:pt x="7907" y="32998"/>
                    <a:pt x="9508" y="33865"/>
                  </a:cubicBezTo>
                  <a:lnTo>
                    <a:pt x="14178" y="36567"/>
                  </a:lnTo>
                  <a:cubicBezTo>
                    <a:pt x="17313" y="38335"/>
                    <a:pt x="20449" y="40170"/>
                    <a:pt x="23551" y="42004"/>
                  </a:cubicBezTo>
                  <a:lnTo>
                    <a:pt x="32891" y="47475"/>
                  </a:lnTo>
                  <a:lnTo>
                    <a:pt x="42264" y="52879"/>
                  </a:lnTo>
                  <a:cubicBezTo>
                    <a:pt x="42331" y="52912"/>
                    <a:pt x="42364" y="52912"/>
                    <a:pt x="42431" y="52946"/>
                  </a:cubicBezTo>
                  <a:cubicBezTo>
                    <a:pt x="43232" y="53212"/>
                    <a:pt x="44032" y="53413"/>
                    <a:pt x="44866" y="53646"/>
                  </a:cubicBezTo>
                  <a:cubicBezTo>
                    <a:pt x="45667" y="53846"/>
                    <a:pt x="46467" y="54146"/>
                    <a:pt x="47268" y="54413"/>
                  </a:cubicBezTo>
                  <a:lnTo>
                    <a:pt x="52038" y="56048"/>
                  </a:lnTo>
                  <a:lnTo>
                    <a:pt x="56808" y="57716"/>
                  </a:lnTo>
                  <a:lnTo>
                    <a:pt x="61578" y="59450"/>
                  </a:lnTo>
                  <a:cubicBezTo>
                    <a:pt x="61657" y="59479"/>
                    <a:pt x="61735" y="59492"/>
                    <a:pt x="61811" y="59492"/>
                  </a:cubicBezTo>
                  <a:cubicBezTo>
                    <a:pt x="62091" y="59492"/>
                    <a:pt x="62341" y="59312"/>
                    <a:pt x="62445" y="59050"/>
                  </a:cubicBezTo>
                  <a:cubicBezTo>
                    <a:pt x="62546" y="58683"/>
                    <a:pt x="62379" y="58316"/>
                    <a:pt x="62012" y="58183"/>
                  </a:cubicBezTo>
                  <a:lnTo>
                    <a:pt x="57242" y="56548"/>
                  </a:lnTo>
                  <a:lnTo>
                    <a:pt x="52472" y="54880"/>
                  </a:lnTo>
                  <a:lnTo>
                    <a:pt x="47702" y="53179"/>
                  </a:lnTo>
                  <a:cubicBezTo>
                    <a:pt x="46901" y="52912"/>
                    <a:pt x="46100" y="52645"/>
                    <a:pt x="45333" y="52278"/>
                  </a:cubicBezTo>
                  <a:cubicBezTo>
                    <a:pt x="44579" y="51950"/>
                    <a:pt x="43825" y="51590"/>
                    <a:pt x="43038" y="51325"/>
                  </a:cubicBezTo>
                  <a:lnTo>
                    <a:pt x="43038" y="51325"/>
                  </a:lnTo>
                  <a:lnTo>
                    <a:pt x="33725" y="46007"/>
                  </a:lnTo>
                  <a:lnTo>
                    <a:pt x="24318" y="40704"/>
                  </a:lnTo>
                  <a:cubicBezTo>
                    <a:pt x="21183" y="38902"/>
                    <a:pt x="18014" y="37168"/>
                    <a:pt x="14878" y="35333"/>
                  </a:cubicBezTo>
                  <a:lnTo>
                    <a:pt x="10208" y="32664"/>
                  </a:lnTo>
                  <a:cubicBezTo>
                    <a:pt x="8826" y="31841"/>
                    <a:pt x="7392" y="31147"/>
                    <a:pt x="6158" y="30081"/>
                  </a:cubicBezTo>
                  <a:lnTo>
                    <a:pt x="6158" y="30081"/>
                  </a:lnTo>
                  <a:lnTo>
                    <a:pt x="2202" y="942"/>
                  </a:lnTo>
                  <a:cubicBezTo>
                    <a:pt x="2110" y="385"/>
                    <a:pt x="1644" y="0"/>
                    <a:pt x="1125"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94"/>
            <p:cNvSpPr/>
            <p:nvPr/>
          </p:nvSpPr>
          <p:spPr>
            <a:xfrm>
              <a:off x="3877950" y="2748200"/>
              <a:ext cx="1414350" cy="1616375"/>
            </a:xfrm>
            <a:custGeom>
              <a:avLst/>
              <a:gdLst/>
              <a:ahLst/>
              <a:cxnLst/>
              <a:rect l="l" t="t" r="r" b="b"/>
              <a:pathLst>
                <a:path w="56574" h="64655" extrusionOk="0">
                  <a:moveTo>
                    <a:pt x="1095" y="1"/>
                  </a:moveTo>
                  <a:cubicBezTo>
                    <a:pt x="1075" y="1"/>
                    <a:pt x="1054" y="1"/>
                    <a:pt x="1034" y="2"/>
                  </a:cubicBezTo>
                  <a:cubicBezTo>
                    <a:pt x="434" y="2"/>
                    <a:pt x="0" y="503"/>
                    <a:pt x="0" y="1103"/>
                  </a:cubicBezTo>
                  <a:lnTo>
                    <a:pt x="1234" y="30824"/>
                  </a:lnTo>
                  <a:lnTo>
                    <a:pt x="1268" y="31058"/>
                  </a:lnTo>
                  <a:cubicBezTo>
                    <a:pt x="1268" y="31325"/>
                    <a:pt x="1434" y="31558"/>
                    <a:pt x="1701" y="31658"/>
                  </a:cubicBezTo>
                  <a:cubicBezTo>
                    <a:pt x="3436" y="32325"/>
                    <a:pt x="4837" y="33459"/>
                    <a:pt x="6338" y="34494"/>
                  </a:cubicBezTo>
                  <a:lnTo>
                    <a:pt x="10741" y="37596"/>
                  </a:lnTo>
                  <a:cubicBezTo>
                    <a:pt x="13710" y="39664"/>
                    <a:pt x="16645" y="41799"/>
                    <a:pt x="19581" y="43900"/>
                  </a:cubicBezTo>
                  <a:lnTo>
                    <a:pt x="28354" y="50205"/>
                  </a:lnTo>
                  <a:lnTo>
                    <a:pt x="37193" y="56476"/>
                  </a:lnTo>
                  <a:cubicBezTo>
                    <a:pt x="37227" y="56509"/>
                    <a:pt x="37260" y="56543"/>
                    <a:pt x="37327" y="56543"/>
                  </a:cubicBezTo>
                  <a:cubicBezTo>
                    <a:pt x="38094" y="56910"/>
                    <a:pt x="38895" y="57210"/>
                    <a:pt x="39662" y="57510"/>
                  </a:cubicBezTo>
                  <a:cubicBezTo>
                    <a:pt x="40429" y="57844"/>
                    <a:pt x="41196" y="58211"/>
                    <a:pt x="41963" y="58544"/>
                  </a:cubicBezTo>
                  <a:lnTo>
                    <a:pt x="46600" y="60546"/>
                  </a:lnTo>
                  <a:lnTo>
                    <a:pt x="55873" y="64615"/>
                  </a:lnTo>
                  <a:cubicBezTo>
                    <a:pt x="55936" y="64642"/>
                    <a:pt x="55998" y="64654"/>
                    <a:pt x="56058" y="64654"/>
                  </a:cubicBezTo>
                  <a:cubicBezTo>
                    <a:pt x="56222" y="64654"/>
                    <a:pt x="56367" y="64562"/>
                    <a:pt x="56440" y="64415"/>
                  </a:cubicBezTo>
                  <a:cubicBezTo>
                    <a:pt x="56574" y="64181"/>
                    <a:pt x="56474" y="63915"/>
                    <a:pt x="56240" y="63815"/>
                  </a:cubicBezTo>
                  <a:lnTo>
                    <a:pt x="47134" y="59445"/>
                  </a:lnTo>
                  <a:lnTo>
                    <a:pt x="42597" y="57243"/>
                  </a:lnTo>
                  <a:cubicBezTo>
                    <a:pt x="41830" y="56843"/>
                    <a:pt x="41063" y="56509"/>
                    <a:pt x="40296" y="56109"/>
                  </a:cubicBezTo>
                  <a:cubicBezTo>
                    <a:pt x="39595" y="55759"/>
                    <a:pt x="38894" y="55347"/>
                    <a:pt x="38164" y="55020"/>
                  </a:cubicBezTo>
                  <a:lnTo>
                    <a:pt x="38164" y="55020"/>
                  </a:lnTo>
                  <a:lnTo>
                    <a:pt x="29321" y="48837"/>
                  </a:lnTo>
                  <a:lnTo>
                    <a:pt x="20415" y="42666"/>
                  </a:lnTo>
                  <a:cubicBezTo>
                    <a:pt x="17479" y="40598"/>
                    <a:pt x="14510" y="38563"/>
                    <a:pt x="11542" y="36462"/>
                  </a:cubicBezTo>
                  <a:lnTo>
                    <a:pt x="7139" y="33326"/>
                  </a:lnTo>
                  <a:cubicBezTo>
                    <a:pt x="5836" y="32409"/>
                    <a:pt x="4482" y="31570"/>
                    <a:pt x="3354" y="30391"/>
                  </a:cubicBezTo>
                  <a:lnTo>
                    <a:pt x="3354" y="30391"/>
                  </a:lnTo>
                  <a:lnTo>
                    <a:pt x="2135" y="1003"/>
                  </a:lnTo>
                  <a:cubicBezTo>
                    <a:pt x="2103" y="455"/>
                    <a:pt x="1666" y="1"/>
                    <a:pt x="1095"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94"/>
            <p:cNvSpPr/>
            <p:nvPr/>
          </p:nvSpPr>
          <p:spPr>
            <a:xfrm>
              <a:off x="3390925" y="2375750"/>
              <a:ext cx="64250" cy="105375"/>
            </a:xfrm>
            <a:custGeom>
              <a:avLst/>
              <a:gdLst/>
              <a:ahLst/>
              <a:cxnLst/>
              <a:rect l="l" t="t" r="r" b="b"/>
              <a:pathLst>
                <a:path w="2570" h="4215" extrusionOk="0">
                  <a:moveTo>
                    <a:pt x="2022" y="1"/>
                  </a:moveTo>
                  <a:cubicBezTo>
                    <a:pt x="1612" y="1"/>
                    <a:pt x="990" y="757"/>
                    <a:pt x="534" y="1791"/>
                  </a:cubicBezTo>
                  <a:cubicBezTo>
                    <a:pt x="67" y="2958"/>
                    <a:pt x="1" y="4026"/>
                    <a:pt x="401" y="4193"/>
                  </a:cubicBezTo>
                  <a:cubicBezTo>
                    <a:pt x="436" y="4207"/>
                    <a:pt x="474" y="4215"/>
                    <a:pt x="514" y="4215"/>
                  </a:cubicBezTo>
                  <a:cubicBezTo>
                    <a:pt x="924" y="4215"/>
                    <a:pt x="1546" y="3455"/>
                    <a:pt x="2002" y="2391"/>
                  </a:cubicBezTo>
                  <a:cubicBezTo>
                    <a:pt x="2502" y="1257"/>
                    <a:pt x="2569" y="190"/>
                    <a:pt x="2135" y="23"/>
                  </a:cubicBezTo>
                  <a:cubicBezTo>
                    <a:pt x="2100" y="8"/>
                    <a:pt x="2062" y="1"/>
                    <a:pt x="2022" y="1"/>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94"/>
            <p:cNvSpPr/>
            <p:nvPr/>
          </p:nvSpPr>
          <p:spPr>
            <a:xfrm>
              <a:off x="3951325" y="2397925"/>
              <a:ext cx="396975" cy="250925"/>
            </a:xfrm>
            <a:custGeom>
              <a:avLst/>
              <a:gdLst/>
              <a:ahLst/>
              <a:cxnLst/>
              <a:rect l="l" t="t" r="r" b="b"/>
              <a:pathLst>
                <a:path w="15879" h="10037" extrusionOk="0">
                  <a:moveTo>
                    <a:pt x="5256" y="1"/>
                  </a:moveTo>
                  <a:cubicBezTo>
                    <a:pt x="3187" y="1"/>
                    <a:pt x="1533" y="718"/>
                    <a:pt x="968" y="2071"/>
                  </a:cubicBezTo>
                  <a:cubicBezTo>
                    <a:pt x="1" y="4306"/>
                    <a:pt x="2369" y="7442"/>
                    <a:pt x="6205" y="9076"/>
                  </a:cubicBezTo>
                  <a:cubicBezTo>
                    <a:pt x="7738" y="9724"/>
                    <a:pt x="9277" y="10037"/>
                    <a:pt x="10634" y="10037"/>
                  </a:cubicBezTo>
                  <a:cubicBezTo>
                    <a:pt x="12702" y="10037"/>
                    <a:pt x="14347" y="9312"/>
                    <a:pt x="14911" y="7942"/>
                  </a:cubicBezTo>
                  <a:cubicBezTo>
                    <a:pt x="15879" y="5707"/>
                    <a:pt x="13510" y="2572"/>
                    <a:pt x="9641" y="937"/>
                  </a:cubicBezTo>
                  <a:cubicBezTo>
                    <a:pt x="8127" y="305"/>
                    <a:pt x="6603" y="1"/>
                    <a:pt x="5256" y="1"/>
                  </a:cubicBez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94"/>
            <p:cNvSpPr/>
            <p:nvPr/>
          </p:nvSpPr>
          <p:spPr>
            <a:xfrm>
              <a:off x="4445000" y="2590000"/>
              <a:ext cx="51750" cy="45125"/>
            </a:xfrm>
            <a:custGeom>
              <a:avLst/>
              <a:gdLst/>
              <a:ahLst/>
              <a:cxnLst/>
              <a:rect l="l" t="t" r="r" b="b"/>
              <a:pathLst>
                <a:path w="2070" h="1805" extrusionOk="0">
                  <a:moveTo>
                    <a:pt x="1067" y="1"/>
                  </a:moveTo>
                  <a:cubicBezTo>
                    <a:pt x="703" y="1"/>
                    <a:pt x="354" y="202"/>
                    <a:pt x="201" y="559"/>
                  </a:cubicBezTo>
                  <a:cubicBezTo>
                    <a:pt x="1" y="1026"/>
                    <a:pt x="234" y="1560"/>
                    <a:pt x="701" y="1727"/>
                  </a:cubicBezTo>
                  <a:cubicBezTo>
                    <a:pt x="815" y="1779"/>
                    <a:pt x="935" y="1804"/>
                    <a:pt x="1054" y="1804"/>
                  </a:cubicBezTo>
                  <a:cubicBezTo>
                    <a:pt x="1391" y="1804"/>
                    <a:pt x="1721" y="1605"/>
                    <a:pt x="1869" y="1260"/>
                  </a:cubicBezTo>
                  <a:cubicBezTo>
                    <a:pt x="2069" y="793"/>
                    <a:pt x="1836" y="259"/>
                    <a:pt x="1402" y="59"/>
                  </a:cubicBezTo>
                  <a:cubicBezTo>
                    <a:pt x="1292" y="20"/>
                    <a:pt x="1179" y="1"/>
                    <a:pt x="1067" y="1"/>
                  </a:cubicBez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94"/>
            <p:cNvSpPr/>
            <p:nvPr/>
          </p:nvSpPr>
          <p:spPr>
            <a:xfrm>
              <a:off x="4403325" y="2736625"/>
              <a:ext cx="45050" cy="39100"/>
            </a:xfrm>
            <a:custGeom>
              <a:avLst/>
              <a:gdLst/>
              <a:ahLst/>
              <a:cxnLst/>
              <a:rect l="l" t="t" r="r" b="b"/>
              <a:pathLst>
                <a:path w="1802" h="1564" extrusionOk="0">
                  <a:moveTo>
                    <a:pt x="881" y="1"/>
                  </a:moveTo>
                  <a:cubicBezTo>
                    <a:pt x="578" y="1"/>
                    <a:pt x="290" y="169"/>
                    <a:pt x="167" y="465"/>
                  </a:cubicBezTo>
                  <a:cubicBezTo>
                    <a:pt x="0" y="865"/>
                    <a:pt x="200" y="1332"/>
                    <a:pt x="601" y="1499"/>
                  </a:cubicBezTo>
                  <a:cubicBezTo>
                    <a:pt x="705" y="1543"/>
                    <a:pt x="813" y="1563"/>
                    <a:pt x="920" y="1563"/>
                  </a:cubicBezTo>
                  <a:cubicBezTo>
                    <a:pt x="1224" y="1563"/>
                    <a:pt x="1511" y="1395"/>
                    <a:pt x="1635" y="1099"/>
                  </a:cubicBezTo>
                  <a:cubicBezTo>
                    <a:pt x="1801" y="699"/>
                    <a:pt x="1601" y="232"/>
                    <a:pt x="1201" y="65"/>
                  </a:cubicBezTo>
                  <a:cubicBezTo>
                    <a:pt x="1097" y="22"/>
                    <a:pt x="988" y="1"/>
                    <a:pt x="881" y="1"/>
                  </a:cubicBez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94"/>
            <p:cNvSpPr/>
            <p:nvPr/>
          </p:nvSpPr>
          <p:spPr>
            <a:xfrm>
              <a:off x="3902125" y="2707775"/>
              <a:ext cx="64225" cy="56775"/>
            </a:xfrm>
            <a:custGeom>
              <a:avLst/>
              <a:gdLst/>
              <a:ahLst/>
              <a:cxnLst/>
              <a:rect l="l" t="t" r="r" b="b"/>
              <a:pathLst>
                <a:path w="2569" h="2271" extrusionOk="0">
                  <a:moveTo>
                    <a:pt x="1288" y="0"/>
                  </a:moveTo>
                  <a:cubicBezTo>
                    <a:pt x="833" y="0"/>
                    <a:pt x="410" y="257"/>
                    <a:pt x="234" y="685"/>
                  </a:cubicBezTo>
                  <a:cubicBezTo>
                    <a:pt x="0" y="1252"/>
                    <a:pt x="267" y="1919"/>
                    <a:pt x="834" y="2186"/>
                  </a:cubicBezTo>
                  <a:cubicBezTo>
                    <a:pt x="974" y="2244"/>
                    <a:pt x="1119" y="2271"/>
                    <a:pt x="1263" y="2271"/>
                  </a:cubicBezTo>
                  <a:cubicBezTo>
                    <a:pt x="1705" y="2271"/>
                    <a:pt x="2134" y="2014"/>
                    <a:pt x="2335" y="1586"/>
                  </a:cubicBezTo>
                  <a:cubicBezTo>
                    <a:pt x="2569" y="985"/>
                    <a:pt x="2302" y="318"/>
                    <a:pt x="1735" y="85"/>
                  </a:cubicBezTo>
                  <a:cubicBezTo>
                    <a:pt x="1588" y="27"/>
                    <a:pt x="1436" y="0"/>
                    <a:pt x="1288" y="0"/>
                  </a:cubicBezTo>
                  <a:close/>
                </a:path>
              </a:pathLst>
            </a:custGeom>
            <a:solidFill>
              <a:srgbClr val="4C3849"/>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94"/>
            <p:cNvSpPr/>
            <p:nvPr/>
          </p:nvSpPr>
          <p:spPr>
            <a:xfrm>
              <a:off x="3637775" y="2487300"/>
              <a:ext cx="70900" cy="62425"/>
            </a:xfrm>
            <a:custGeom>
              <a:avLst/>
              <a:gdLst/>
              <a:ahLst/>
              <a:cxnLst/>
              <a:rect l="l" t="t" r="r" b="b"/>
              <a:pathLst>
                <a:path w="2836" h="2497" extrusionOk="0">
                  <a:moveTo>
                    <a:pt x="1420" y="0"/>
                  </a:moveTo>
                  <a:cubicBezTo>
                    <a:pt x="933" y="0"/>
                    <a:pt x="468" y="288"/>
                    <a:pt x="267" y="765"/>
                  </a:cubicBezTo>
                  <a:cubicBezTo>
                    <a:pt x="0" y="1398"/>
                    <a:pt x="300" y="2132"/>
                    <a:pt x="934" y="2399"/>
                  </a:cubicBezTo>
                  <a:cubicBezTo>
                    <a:pt x="1091" y="2465"/>
                    <a:pt x="1255" y="2497"/>
                    <a:pt x="1416" y="2497"/>
                  </a:cubicBezTo>
                  <a:cubicBezTo>
                    <a:pt x="1903" y="2497"/>
                    <a:pt x="2368" y="2209"/>
                    <a:pt x="2569" y="1732"/>
                  </a:cubicBezTo>
                  <a:cubicBezTo>
                    <a:pt x="2836" y="1098"/>
                    <a:pt x="2535" y="364"/>
                    <a:pt x="1902" y="97"/>
                  </a:cubicBezTo>
                  <a:cubicBezTo>
                    <a:pt x="1744" y="31"/>
                    <a:pt x="1581" y="0"/>
                    <a:pt x="1420" y="0"/>
                  </a:cubicBez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56" name="Google Shape;3456;p94"/>
          <p:cNvGrpSpPr/>
          <p:nvPr/>
        </p:nvGrpSpPr>
        <p:grpSpPr>
          <a:xfrm rot="3785648">
            <a:off x="7339305" y="2440407"/>
            <a:ext cx="922331" cy="1000938"/>
            <a:chOff x="7614529" y="3235187"/>
            <a:chExt cx="922384" cy="1000995"/>
          </a:xfrm>
        </p:grpSpPr>
        <p:sp>
          <p:nvSpPr>
            <p:cNvPr id="3457" name="Google Shape;3457;p94"/>
            <p:cNvSpPr/>
            <p:nvPr/>
          </p:nvSpPr>
          <p:spPr>
            <a:xfrm>
              <a:off x="7614529" y="3801561"/>
              <a:ext cx="275324" cy="289063"/>
            </a:xfrm>
            <a:custGeom>
              <a:avLst/>
              <a:gdLst/>
              <a:ahLst/>
              <a:cxnLst/>
              <a:rect l="l" t="t" r="r" b="b"/>
              <a:pathLst>
                <a:path w="12745" h="13381" extrusionOk="0">
                  <a:moveTo>
                    <a:pt x="12036" y="0"/>
                  </a:moveTo>
                  <a:cubicBezTo>
                    <a:pt x="10716" y="0"/>
                    <a:pt x="9678" y="163"/>
                    <a:pt x="8640" y="438"/>
                  </a:cubicBezTo>
                  <a:cubicBezTo>
                    <a:pt x="7906" y="638"/>
                    <a:pt x="6672" y="338"/>
                    <a:pt x="6105" y="938"/>
                  </a:cubicBezTo>
                  <a:cubicBezTo>
                    <a:pt x="5204" y="1939"/>
                    <a:pt x="4604" y="4308"/>
                    <a:pt x="4036" y="5675"/>
                  </a:cubicBezTo>
                  <a:cubicBezTo>
                    <a:pt x="3203" y="7577"/>
                    <a:pt x="2569" y="9912"/>
                    <a:pt x="1668" y="11780"/>
                  </a:cubicBezTo>
                  <a:cubicBezTo>
                    <a:pt x="1234" y="12580"/>
                    <a:pt x="701" y="13047"/>
                    <a:pt x="0" y="13381"/>
                  </a:cubicBezTo>
                  <a:cubicBezTo>
                    <a:pt x="801" y="13080"/>
                    <a:pt x="1435" y="12880"/>
                    <a:pt x="1968" y="12046"/>
                  </a:cubicBezTo>
                  <a:cubicBezTo>
                    <a:pt x="3336" y="9878"/>
                    <a:pt x="4437" y="6776"/>
                    <a:pt x="5337" y="4207"/>
                  </a:cubicBezTo>
                  <a:cubicBezTo>
                    <a:pt x="5671" y="3340"/>
                    <a:pt x="5871" y="2373"/>
                    <a:pt x="6438" y="1872"/>
                  </a:cubicBezTo>
                  <a:cubicBezTo>
                    <a:pt x="7049" y="1324"/>
                    <a:pt x="7807" y="1189"/>
                    <a:pt x="8526" y="1189"/>
                  </a:cubicBezTo>
                  <a:cubicBezTo>
                    <a:pt x="8945" y="1189"/>
                    <a:pt x="9351" y="1235"/>
                    <a:pt x="9707" y="1272"/>
                  </a:cubicBezTo>
                  <a:cubicBezTo>
                    <a:pt x="9943" y="1301"/>
                    <a:pt x="10613" y="1474"/>
                    <a:pt x="11238" y="1474"/>
                  </a:cubicBezTo>
                  <a:cubicBezTo>
                    <a:pt x="12028" y="1474"/>
                    <a:pt x="12745" y="1197"/>
                    <a:pt x="12409" y="4"/>
                  </a:cubicBezTo>
                  <a:cubicBezTo>
                    <a:pt x="12282" y="2"/>
                    <a:pt x="12158" y="0"/>
                    <a:pt x="12036"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94"/>
            <p:cNvSpPr/>
            <p:nvPr/>
          </p:nvSpPr>
          <p:spPr>
            <a:xfrm>
              <a:off x="8066345" y="3643021"/>
              <a:ext cx="470567" cy="263464"/>
            </a:xfrm>
            <a:custGeom>
              <a:avLst/>
              <a:gdLst/>
              <a:ahLst/>
              <a:cxnLst/>
              <a:rect l="l" t="t" r="r" b="b"/>
              <a:pathLst>
                <a:path w="21783" h="12196" extrusionOk="0">
                  <a:moveTo>
                    <a:pt x="19952" y="1"/>
                  </a:moveTo>
                  <a:cubicBezTo>
                    <a:pt x="13240" y="1"/>
                    <a:pt x="7037" y="2698"/>
                    <a:pt x="1068" y="5542"/>
                  </a:cubicBezTo>
                  <a:cubicBezTo>
                    <a:pt x="0" y="7177"/>
                    <a:pt x="968" y="8945"/>
                    <a:pt x="1968" y="9779"/>
                  </a:cubicBezTo>
                  <a:cubicBezTo>
                    <a:pt x="4033" y="11442"/>
                    <a:pt x="6809" y="12196"/>
                    <a:pt x="9429" y="12196"/>
                  </a:cubicBezTo>
                  <a:cubicBezTo>
                    <a:pt x="9645" y="12196"/>
                    <a:pt x="9860" y="12190"/>
                    <a:pt x="10074" y="12180"/>
                  </a:cubicBezTo>
                  <a:cubicBezTo>
                    <a:pt x="14010" y="11947"/>
                    <a:pt x="16479" y="10546"/>
                    <a:pt x="19047" y="7577"/>
                  </a:cubicBezTo>
                  <a:cubicBezTo>
                    <a:pt x="20949" y="5342"/>
                    <a:pt x="21782" y="2907"/>
                    <a:pt x="21315" y="38"/>
                  </a:cubicBezTo>
                  <a:cubicBezTo>
                    <a:pt x="20859" y="13"/>
                    <a:pt x="20404" y="1"/>
                    <a:pt x="19952" y="1"/>
                  </a:cubicBez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94"/>
            <p:cNvSpPr/>
            <p:nvPr/>
          </p:nvSpPr>
          <p:spPr>
            <a:xfrm>
              <a:off x="8096610" y="3666891"/>
              <a:ext cx="435247" cy="239593"/>
            </a:xfrm>
            <a:custGeom>
              <a:avLst/>
              <a:gdLst/>
              <a:ahLst/>
              <a:cxnLst/>
              <a:rect l="l" t="t" r="r" b="b"/>
              <a:pathLst>
                <a:path w="20148" h="11091" extrusionOk="0">
                  <a:moveTo>
                    <a:pt x="20015" y="1"/>
                  </a:moveTo>
                  <a:lnTo>
                    <a:pt x="20015" y="1"/>
                  </a:lnTo>
                  <a:cubicBezTo>
                    <a:pt x="17880" y="3103"/>
                    <a:pt x="12809" y="5138"/>
                    <a:pt x="9507" y="5938"/>
                  </a:cubicBezTo>
                  <a:cubicBezTo>
                    <a:pt x="7274" y="6458"/>
                    <a:pt x="4818" y="6977"/>
                    <a:pt x="2486" y="6977"/>
                  </a:cubicBezTo>
                  <a:cubicBezTo>
                    <a:pt x="1823" y="6977"/>
                    <a:pt x="1169" y="6935"/>
                    <a:pt x="534" y="6839"/>
                  </a:cubicBezTo>
                  <a:cubicBezTo>
                    <a:pt x="300" y="7306"/>
                    <a:pt x="100" y="7706"/>
                    <a:pt x="0" y="8106"/>
                  </a:cubicBezTo>
                  <a:cubicBezTo>
                    <a:pt x="200" y="8307"/>
                    <a:pt x="367" y="8507"/>
                    <a:pt x="567" y="8674"/>
                  </a:cubicBezTo>
                  <a:cubicBezTo>
                    <a:pt x="2632" y="10337"/>
                    <a:pt x="5408" y="11091"/>
                    <a:pt x="8028" y="11091"/>
                  </a:cubicBezTo>
                  <a:cubicBezTo>
                    <a:pt x="8244" y="11091"/>
                    <a:pt x="8459" y="11085"/>
                    <a:pt x="8673" y="11075"/>
                  </a:cubicBezTo>
                  <a:cubicBezTo>
                    <a:pt x="12609" y="10842"/>
                    <a:pt x="15078" y="9441"/>
                    <a:pt x="17646" y="6472"/>
                  </a:cubicBezTo>
                  <a:cubicBezTo>
                    <a:pt x="19314" y="4504"/>
                    <a:pt x="20148" y="2436"/>
                    <a:pt x="20015"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94"/>
            <p:cNvSpPr/>
            <p:nvPr/>
          </p:nvSpPr>
          <p:spPr>
            <a:xfrm>
              <a:off x="8135517" y="3778036"/>
              <a:ext cx="23806" cy="20803"/>
            </a:xfrm>
            <a:custGeom>
              <a:avLst/>
              <a:gdLst/>
              <a:ahLst/>
              <a:cxnLst/>
              <a:rect l="l" t="t" r="r" b="b"/>
              <a:pathLst>
                <a:path w="1102" h="963" extrusionOk="0">
                  <a:moveTo>
                    <a:pt x="554" y="0"/>
                  </a:moveTo>
                  <a:cubicBezTo>
                    <a:pt x="398" y="0"/>
                    <a:pt x="250" y="81"/>
                    <a:pt x="167" y="226"/>
                  </a:cubicBezTo>
                  <a:cubicBezTo>
                    <a:pt x="0" y="460"/>
                    <a:pt x="67" y="760"/>
                    <a:pt x="301" y="893"/>
                  </a:cubicBezTo>
                  <a:cubicBezTo>
                    <a:pt x="383" y="941"/>
                    <a:pt x="475" y="963"/>
                    <a:pt x="564" y="963"/>
                  </a:cubicBezTo>
                  <a:cubicBezTo>
                    <a:pt x="726" y="963"/>
                    <a:pt x="882" y="889"/>
                    <a:pt x="968" y="760"/>
                  </a:cubicBezTo>
                  <a:cubicBezTo>
                    <a:pt x="1101" y="526"/>
                    <a:pt x="1035" y="226"/>
                    <a:pt x="834" y="93"/>
                  </a:cubicBezTo>
                  <a:cubicBezTo>
                    <a:pt x="746" y="30"/>
                    <a:pt x="649" y="0"/>
                    <a:pt x="554" y="0"/>
                  </a:cubicBezTo>
                  <a:close/>
                </a:path>
              </a:pathLst>
            </a:custGeom>
            <a:solidFill>
              <a:srgbClr val="847B77"/>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94"/>
            <p:cNvSpPr/>
            <p:nvPr/>
          </p:nvSpPr>
          <p:spPr>
            <a:xfrm>
              <a:off x="8184511" y="3779289"/>
              <a:ext cx="23806" cy="20782"/>
            </a:xfrm>
            <a:custGeom>
              <a:avLst/>
              <a:gdLst/>
              <a:ahLst/>
              <a:cxnLst/>
              <a:rect l="l" t="t" r="r" b="b"/>
              <a:pathLst>
                <a:path w="1102" h="962" extrusionOk="0">
                  <a:moveTo>
                    <a:pt x="580" y="0"/>
                  </a:moveTo>
                  <a:cubicBezTo>
                    <a:pt x="415" y="0"/>
                    <a:pt x="255" y="81"/>
                    <a:pt x="168" y="235"/>
                  </a:cubicBezTo>
                  <a:cubicBezTo>
                    <a:pt x="1" y="435"/>
                    <a:pt x="67" y="735"/>
                    <a:pt x="301" y="869"/>
                  </a:cubicBezTo>
                  <a:cubicBezTo>
                    <a:pt x="389" y="932"/>
                    <a:pt x="487" y="961"/>
                    <a:pt x="581" y="961"/>
                  </a:cubicBezTo>
                  <a:cubicBezTo>
                    <a:pt x="737" y="961"/>
                    <a:pt x="885" y="881"/>
                    <a:pt x="968" y="735"/>
                  </a:cubicBezTo>
                  <a:cubicBezTo>
                    <a:pt x="1102" y="502"/>
                    <a:pt x="1035" y="202"/>
                    <a:pt x="835" y="68"/>
                  </a:cubicBezTo>
                  <a:cubicBezTo>
                    <a:pt x="755" y="22"/>
                    <a:pt x="667" y="0"/>
                    <a:pt x="580" y="0"/>
                  </a:cubicBez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94"/>
            <p:cNvSpPr/>
            <p:nvPr/>
          </p:nvSpPr>
          <p:spPr>
            <a:xfrm>
              <a:off x="8232793" y="3773694"/>
              <a:ext cx="23093" cy="20825"/>
            </a:xfrm>
            <a:custGeom>
              <a:avLst/>
              <a:gdLst/>
              <a:ahLst/>
              <a:cxnLst/>
              <a:rect l="l" t="t" r="r" b="b"/>
              <a:pathLst>
                <a:path w="1069" h="964" extrusionOk="0">
                  <a:moveTo>
                    <a:pt x="521" y="1"/>
                  </a:moveTo>
                  <a:cubicBezTo>
                    <a:pt x="365" y="1"/>
                    <a:pt x="217" y="82"/>
                    <a:pt x="134" y="227"/>
                  </a:cubicBezTo>
                  <a:cubicBezTo>
                    <a:pt x="1" y="461"/>
                    <a:pt x="67" y="761"/>
                    <a:pt x="268" y="894"/>
                  </a:cubicBezTo>
                  <a:cubicBezTo>
                    <a:pt x="350" y="941"/>
                    <a:pt x="441" y="964"/>
                    <a:pt x="530" y="964"/>
                  </a:cubicBezTo>
                  <a:cubicBezTo>
                    <a:pt x="693" y="964"/>
                    <a:pt x="849" y="890"/>
                    <a:pt x="935" y="761"/>
                  </a:cubicBezTo>
                  <a:cubicBezTo>
                    <a:pt x="1068" y="527"/>
                    <a:pt x="1001" y="227"/>
                    <a:pt x="801" y="94"/>
                  </a:cubicBezTo>
                  <a:cubicBezTo>
                    <a:pt x="713" y="31"/>
                    <a:pt x="615" y="1"/>
                    <a:pt x="521" y="1"/>
                  </a:cubicBez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94"/>
            <p:cNvSpPr/>
            <p:nvPr/>
          </p:nvSpPr>
          <p:spPr>
            <a:xfrm>
              <a:off x="8286842" y="3761964"/>
              <a:ext cx="23806" cy="20803"/>
            </a:xfrm>
            <a:custGeom>
              <a:avLst/>
              <a:gdLst/>
              <a:ahLst/>
              <a:cxnLst/>
              <a:rect l="l" t="t" r="r" b="b"/>
              <a:pathLst>
                <a:path w="1102" h="963" extrusionOk="0">
                  <a:moveTo>
                    <a:pt x="538" y="0"/>
                  </a:moveTo>
                  <a:cubicBezTo>
                    <a:pt x="376" y="0"/>
                    <a:pt x="220" y="74"/>
                    <a:pt x="134" y="203"/>
                  </a:cubicBezTo>
                  <a:cubicBezTo>
                    <a:pt x="0" y="436"/>
                    <a:pt x="67" y="737"/>
                    <a:pt x="267" y="870"/>
                  </a:cubicBezTo>
                  <a:cubicBezTo>
                    <a:pt x="356" y="933"/>
                    <a:pt x="453" y="963"/>
                    <a:pt x="548" y="963"/>
                  </a:cubicBezTo>
                  <a:cubicBezTo>
                    <a:pt x="704" y="963"/>
                    <a:pt x="851" y="882"/>
                    <a:pt x="934" y="737"/>
                  </a:cubicBezTo>
                  <a:cubicBezTo>
                    <a:pt x="1101" y="503"/>
                    <a:pt x="1035" y="203"/>
                    <a:pt x="801" y="69"/>
                  </a:cubicBezTo>
                  <a:cubicBezTo>
                    <a:pt x="718" y="22"/>
                    <a:pt x="627" y="0"/>
                    <a:pt x="538" y="0"/>
                  </a:cubicBez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94"/>
            <p:cNvSpPr/>
            <p:nvPr/>
          </p:nvSpPr>
          <p:spPr>
            <a:xfrm>
              <a:off x="8333676" y="3751184"/>
              <a:ext cx="23806" cy="20976"/>
            </a:xfrm>
            <a:custGeom>
              <a:avLst/>
              <a:gdLst/>
              <a:ahLst/>
              <a:cxnLst/>
              <a:rect l="l" t="t" r="r" b="b"/>
              <a:pathLst>
                <a:path w="1102" h="971" extrusionOk="0">
                  <a:moveTo>
                    <a:pt x="571" y="0"/>
                  </a:moveTo>
                  <a:cubicBezTo>
                    <a:pt x="415" y="0"/>
                    <a:pt x="255" y="82"/>
                    <a:pt x="167" y="235"/>
                  </a:cubicBezTo>
                  <a:cubicBezTo>
                    <a:pt x="1" y="435"/>
                    <a:pt x="67" y="735"/>
                    <a:pt x="301" y="902"/>
                  </a:cubicBezTo>
                  <a:cubicBezTo>
                    <a:pt x="381" y="948"/>
                    <a:pt x="469" y="970"/>
                    <a:pt x="555" y="970"/>
                  </a:cubicBezTo>
                  <a:cubicBezTo>
                    <a:pt x="721" y="970"/>
                    <a:pt x="880" y="889"/>
                    <a:pt x="968" y="735"/>
                  </a:cubicBezTo>
                  <a:cubicBezTo>
                    <a:pt x="1101" y="502"/>
                    <a:pt x="1035" y="202"/>
                    <a:pt x="801" y="68"/>
                  </a:cubicBezTo>
                  <a:cubicBezTo>
                    <a:pt x="733" y="22"/>
                    <a:pt x="652" y="0"/>
                    <a:pt x="571" y="0"/>
                  </a:cubicBez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94"/>
            <p:cNvSpPr/>
            <p:nvPr/>
          </p:nvSpPr>
          <p:spPr>
            <a:xfrm>
              <a:off x="8377637" y="3730964"/>
              <a:ext cx="23806" cy="20501"/>
            </a:xfrm>
            <a:custGeom>
              <a:avLst/>
              <a:gdLst/>
              <a:ahLst/>
              <a:cxnLst/>
              <a:rect l="l" t="t" r="r" b="b"/>
              <a:pathLst>
                <a:path w="1102" h="949" extrusionOk="0">
                  <a:moveTo>
                    <a:pt x="563" y="1"/>
                  </a:moveTo>
                  <a:cubicBezTo>
                    <a:pt x="409" y="1"/>
                    <a:pt x="253" y="74"/>
                    <a:pt x="167" y="204"/>
                  </a:cubicBezTo>
                  <a:cubicBezTo>
                    <a:pt x="0" y="437"/>
                    <a:pt x="67" y="737"/>
                    <a:pt x="301" y="871"/>
                  </a:cubicBezTo>
                  <a:cubicBezTo>
                    <a:pt x="391" y="922"/>
                    <a:pt x="490" y="949"/>
                    <a:pt x="587" y="949"/>
                  </a:cubicBezTo>
                  <a:cubicBezTo>
                    <a:pt x="741" y="949"/>
                    <a:pt x="886" y="881"/>
                    <a:pt x="968" y="737"/>
                  </a:cubicBezTo>
                  <a:cubicBezTo>
                    <a:pt x="1101" y="504"/>
                    <a:pt x="1035" y="204"/>
                    <a:pt x="801" y="70"/>
                  </a:cubicBezTo>
                  <a:cubicBezTo>
                    <a:pt x="730" y="23"/>
                    <a:pt x="647" y="1"/>
                    <a:pt x="563" y="1"/>
                  </a:cubicBez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94"/>
            <p:cNvSpPr/>
            <p:nvPr/>
          </p:nvSpPr>
          <p:spPr>
            <a:xfrm>
              <a:off x="8430239" y="3702903"/>
              <a:ext cx="23806" cy="20976"/>
            </a:xfrm>
            <a:custGeom>
              <a:avLst/>
              <a:gdLst/>
              <a:ahLst/>
              <a:cxnLst/>
              <a:rect l="l" t="t" r="r" b="b"/>
              <a:pathLst>
                <a:path w="1102" h="971" extrusionOk="0">
                  <a:moveTo>
                    <a:pt x="580" y="0"/>
                  </a:moveTo>
                  <a:cubicBezTo>
                    <a:pt x="415" y="0"/>
                    <a:pt x="255" y="82"/>
                    <a:pt x="167" y="235"/>
                  </a:cubicBezTo>
                  <a:cubicBezTo>
                    <a:pt x="1" y="435"/>
                    <a:pt x="67" y="735"/>
                    <a:pt x="301" y="902"/>
                  </a:cubicBezTo>
                  <a:cubicBezTo>
                    <a:pt x="381" y="948"/>
                    <a:pt x="469" y="970"/>
                    <a:pt x="555" y="970"/>
                  </a:cubicBezTo>
                  <a:cubicBezTo>
                    <a:pt x="721" y="970"/>
                    <a:pt x="880" y="889"/>
                    <a:pt x="968" y="735"/>
                  </a:cubicBezTo>
                  <a:cubicBezTo>
                    <a:pt x="1101" y="502"/>
                    <a:pt x="1035" y="202"/>
                    <a:pt x="834" y="68"/>
                  </a:cubicBezTo>
                  <a:cubicBezTo>
                    <a:pt x="754" y="22"/>
                    <a:pt x="666" y="0"/>
                    <a:pt x="580" y="0"/>
                  </a:cubicBez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94"/>
            <p:cNvSpPr/>
            <p:nvPr/>
          </p:nvSpPr>
          <p:spPr>
            <a:xfrm>
              <a:off x="8486449" y="3663457"/>
              <a:ext cx="23806" cy="20803"/>
            </a:xfrm>
            <a:custGeom>
              <a:avLst/>
              <a:gdLst/>
              <a:ahLst/>
              <a:cxnLst/>
              <a:rect l="l" t="t" r="r" b="b"/>
              <a:pathLst>
                <a:path w="1102" h="963" extrusionOk="0">
                  <a:moveTo>
                    <a:pt x="544" y="0"/>
                  </a:moveTo>
                  <a:cubicBezTo>
                    <a:pt x="393" y="0"/>
                    <a:pt x="238" y="81"/>
                    <a:pt x="134" y="226"/>
                  </a:cubicBezTo>
                  <a:cubicBezTo>
                    <a:pt x="0" y="460"/>
                    <a:pt x="67" y="760"/>
                    <a:pt x="301" y="893"/>
                  </a:cubicBezTo>
                  <a:cubicBezTo>
                    <a:pt x="383" y="941"/>
                    <a:pt x="470" y="963"/>
                    <a:pt x="555" y="963"/>
                  </a:cubicBezTo>
                  <a:cubicBezTo>
                    <a:pt x="711" y="963"/>
                    <a:pt x="860" y="889"/>
                    <a:pt x="968" y="760"/>
                  </a:cubicBezTo>
                  <a:cubicBezTo>
                    <a:pt x="1101" y="527"/>
                    <a:pt x="1035" y="226"/>
                    <a:pt x="801" y="93"/>
                  </a:cubicBezTo>
                  <a:cubicBezTo>
                    <a:pt x="725" y="30"/>
                    <a:pt x="636" y="0"/>
                    <a:pt x="544" y="0"/>
                  </a:cubicBez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94"/>
            <p:cNvSpPr/>
            <p:nvPr/>
          </p:nvSpPr>
          <p:spPr>
            <a:xfrm>
              <a:off x="8105964" y="3323217"/>
              <a:ext cx="344473" cy="471971"/>
            </a:xfrm>
            <a:custGeom>
              <a:avLst/>
              <a:gdLst/>
              <a:ahLst/>
              <a:cxnLst/>
              <a:rect l="l" t="t" r="r" b="b"/>
              <a:pathLst>
                <a:path w="15946" h="21848" extrusionOk="0">
                  <a:moveTo>
                    <a:pt x="12504" y="0"/>
                  </a:moveTo>
                  <a:cubicBezTo>
                    <a:pt x="12080" y="0"/>
                    <a:pt x="11655" y="36"/>
                    <a:pt x="11276" y="65"/>
                  </a:cubicBezTo>
                  <a:cubicBezTo>
                    <a:pt x="9241" y="198"/>
                    <a:pt x="8073" y="1733"/>
                    <a:pt x="6739" y="3167"/>
                  </a:cubicBezTo>
                  <a:cubicBezTo>
                    <a:pt x="4771" y="5302"/>
                    <a:pt x="3670" y="7437"/>
                    <a:pt x="2636" y="10172"/>
                  </a:cubicBezTo>
                  <a:cubicBezTo>
                    <a:pt x="1469" y="13241"/>
                    <a:pt x="1" y="16744"/>
                    <a:pt x="168" y="20113"/>
                  </a:cubicBezTo>
                  <a:cubicBezTo>
                    <a:pt x="101" y="21280"/>
                    <a:pt x="201" y="21580"/>
                    <a:pt x="334" y="21814"/>
                  </a:cubicBezTo>
                  <a:cubicBezTo>
                    <a:pt x="499" y="21836"/>
                    <a:pt x="667" y="21847"/>
                    <a:pt x="837" y="21847"/>
                  </a:cubicBezTo>
                  <a:cubicBezTo>
                    <a:pt x="6223" y="21847"/>
                    <a:pt x="14296" y="10931"/>
                    <a:pt x="14878" y="9605"/>
                  </a:cubicBezTo>
                  <a:cubicBezTo>
                    <a:pt x="15479" y="8271"/>
                    <a:pt x="15745" y="6603"/>
                    <a:pt x="15845" y="5169"/>
                  </a:cubicBezTo>
                  <a:cubicBezTo>
                    <a:pt x="15946" y="3501"/>
                    <a:pt x="15812" y="1032"/>
                    <a:pt x="14044" y="265"/>
                  </a:cubicBezTo>
                  <a:cubicBezTo>
                    <a:pt x="13594" y="59"/>
                    <a:pt x="13049" y="0"/>
                    <a:pt x="12504" y="0"/>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94"/>
            <p:cNvSpPr/>
            <p:nvPr/>
          </p:nvSpPr>
          <p:spPr>
            <a:xfrm>
              <a:off x="8002920" y="3235187"/>
              <a:ext cx="238535" cy="552786"/>
            </a:xfrm>
            <a:custGeom>
              <a:avLst/>
              <a:gdLst/>
              <a:ahLst/>
              <a:cxnLst/>
              <a:rect l="l" t="t" r="r" b="b"/>
              <a:pathLst>
                <a:path w="11042" h="25589" extrusionOk="0">
                  <a:moveTo>
                    <a:pt x="5331" y="0"/>
                  </a:moveTo>
                  <a:cubicBezTo>
                    <a:pt x="5192" y="0"/>
                    <a:pt x="5049" y="12"/>
                    <a:pt x="4904" y="37"/>
                  </a:cubicBezTo>
                  <a:cubicBezTo>
                    <a:pt x="4070" y="204"/>
                    <a:pt x="3203" y="904"/>
                    <a:pt x="2536" y="1405"/>
                  </a:cubicBezTo>
                  <a:cubicBezTo>
                    <a:pt x="901" y="2672"/>
                    <a:pt x="768" y="4607"/>
                    <a:pt x="468" y="6508"/>
                  </a:cubicBezTo>
                  <a:cubicBezTo>
                    <a:pt x="1" y="9377"/>
                    <a:pt x="301" y="11779"/>
                    <a:pt x="935" y="14614"/>
                  </a:cubicBezTo>
                  <a:cubicBezTo>
                    <a:pt x="1669" y="17850"/>
                    <a:pt x="2402" y="21552"/>
                    <a:pt x="4371" y="24254"/>
                  </a:cubicBezTo>
                  <a:cubicBezTo>
                    <a:pt x="4971" y="25255"/>
                    <a:pt x="5238" y="25455"/>
                    <a:pt x="5471" y="25589"/>
                  </a:cubicBezTo>
                  <a:cubicBezTo>
                    <a:pt x="10375" y="23220"/>
                    <a:pt x="11042" y="8810"/>
                    <a:pt x="10808" y="7342"/>
                  </a:cubicBezTo>
                  <a:cubicBezTo>
                    <a:pt x="10542" y="5941"/>
                    <a:pt x="9874" y="4373"/>
                    <a:pt x="9141" y="3139"/>
                  </a:cubicBezTo>
                  <a:cubicBezTo>
                    <a:pt x="8369" y="1812"/>
                    <a:pt x="7055" y="0"/>
                    <a:pt x="5331" y="0"/>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94"/>
            <p:cNvSpPr/>
            <p:nvPr/>
          </p:nvSpPr>
          <p:spPr>
            <a:xfrm>
              <a:off x="7931762" y="3692296"/>
              <a:ext cx="257826" cy="188503"/>
            </a:xfrm>
            <a:custGeom>
              <a:avLst/>
              <a:gdLst/>
              <a:ahLst/>
              <a:cxnLst/>
              <a:rect l="l" t="t" r="r" b="b"/>
              <a:pathLst>
                <a:path w="11935" h="8726" extrusionOk="0">
                  <a:moveTo>
                    <a:pt x="4735" y="0"/>
                  </a:moveTo>
                  <a:cubicBezTo>
                    <a:pt x="4145" y="0"/>
                    <a:pt x="3576" y="120"/>
                    <a:pt x="3061" y="392"/>
                  </a:cubicBezTo>
                  <a:cubicBezTo>
                    <a:pt x="2972" y="382"/>
                    <a:pt x="2885" y="377"/>
                    <a:pt x="2800" y="377"/>
                  </a:cubicBezTo>
                  <a:cubicBezTo>
                    <a:pt x="760" y="377"/>
                    <a:pt x="0" y="3376"/>
                    <a:pt x="993" y="5329"/>
                  </a:cubicBezTo>
                  <a:cubicBezTo>
                    <a:pt x="2057" y="7431"/>
                    <a:pt x="5100" y="8726"/>
                    <a:pt x="7639" y="8726"/>
                  </a:cubicBezTo>
                  <a:cubicBezTo>
                    <a:pt x="8364" y="8726"/>
                    <a:pt x="9048" y="8620"/>
                    <a:pt x="9633" y="8398"/>
                  </a:cubicBezTo>
                  <a:cubicBezTo>
                    <a:pt x="11934" y="7531"/>
                    <a:pt x="11300" y="4395"/>
                    <a:pt x="10100" y="2861"/>
                  </a:cubicBezTo>
                  <a:cubicBezTo>
                    <a:pt x="8991" y="1391"/>
                    <a:pt x="6745" y="0"/>
                    <a:pt x="4735"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94"/>
            <p:cNvSpPr/>
            <p:nvPr/>
          </p:nvSpPr>
          <p:spPr>
            <a:xfrm>
              <a:off x="7780976" y="3582577"/>
              <a:ext cx="291158" cy="451838"/>
            </a:xfrm>
            <a:custGeom>
              <a:avLst/>
              <a:gdLst/>
              <a:ahLst/>
              <a:cxnLst/>
              <a:rect l="l" t="t" r="r" b="b"/>
              <a:pathLst>
                <a:path w="13478" h="20916" extrusionOk="0">
                  <a:moveTo>
                    <a:pt x="6045" y="1"/>
                  </a:moveTo>
                  <a:cubicBezTo>
                    <a:pt x="3759" y="1"/>
                    <a:pt x="2096" y="1259"/>
                    <a:pt x="1235" y="3503"/>
                  </a:cubicBezTo>
                  <a:cubicBezTo>
                    <a:pt x="134" y="6372"/>
                    <a:pt x="935" y="8507"/>
                    <a:pt x="3603" y="9608"/>
                  </a:cubicBezTo>
                  <a:cubicBezTo>
                    <a:pt x="3403" y="12376"/>
                    <a:pt x="401" y="18181"/>
                    <a:pt x="1" y="20916"/>
                  </a:cubicBezTo>
                  <a:cubicBezTo>
                    <a:pt x="1502" y="18881"/>
                    <a:pt x="7106" y="10608"/>
                    <a:pt x="7506" y="10375"/>
                  </a:cubicBezTo>
                  <a:cubicBezTo>
                    <a:pt x="7686" y="10265"/>
                    <a:pt x="7914" y="10233"/>
                    <a:pt x="8163" y="10233"/>
                  </a:cubicBezTo>
                  <a:cubicBezTo>
                    <a:pt x="8514" y="10233"/>
                    <a:pt x="8907" y="10296"/>
                    <a:pt x="9272" y="10296"/>
                  </a:cubicBezTo>
                  <a:cubicBezTo>
                    <a:pt x="9515" y="10296"/>
                    <a:pt x="9745" y="10268"/>
                    <a:pt x="9941" y="10175"/>
                  </a:cubicBezTo>
                  <a:cubicBezTo>
                    <a:pt x="12877" y="8740"/>
                    <a:pt x="13477" y="2569"/>
                    <a:pt x="9674" y="868"/>
                  </a:cubicBezTo>
                  <a:cubicBezTo>
                    <a:pt x="8338" y="280"/>
                    <a:pt x="7122" y="1"/>
                    <a:pt x="6045" y="1"/>
                  </a:cubicBez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94"/>
            <p:cNvSpPr/>
            <p:nvPr/>
          </p:nvSpPr>
          <p:spPr>
            <a:xfrm>
              <a:off x="7726927" y="3511202"/>
              <a:ext cx="162170" cy="141604"/>
            </a:xfrm>
            <a:custGeom>
              <a:avLst/>
              <a:gdLst/>
              <a:ahLst/>
              <a:cxnLst/>
              <a:rect l="l" t="t" r="r" b="b"/>
              <a:pathLst>
                <a:path w="7507" h="6555" extrusionOk="0">
                  <a:moveTo>
                    <a:pt x="2329" y="0"/>
                  </a:moveTo>
                  <a:cubicBezTo>
                    <a:pt x="2052" y="0"/>
                    <a:pt x="1775" y="32"/>
                    <a:pt x="1502" y="103"/>
                  </a:cubicBezTo>
                  <a:cubicBezTo>
                    <a:pt x="1068" y="203"/>
                    <a:pt x="201" y="436"/>
                    <a:pt x="1" y="870"/>
                  </a:cubicBezTo>
                  <a:cubicBezTo>
                    <a:pt x="531" y="438"/>
                    <a:pt x="1180" y="253"/>
                    <a:pt x="1849" y="253"/>
                  </a:cubicBezTo>
                  <a:cubicBezTo>
                    <a:pt x="2991" y="253"/>
                    <a:pt x="4193" y="792"/>
                    <a:pt x="4971" y="1570"/>
                  </a:cubicBezTo>
                  <a:cubicBezTo>
                    <a:pt x="5805" y="2404"/>
                    <a:pt x="6172" y="3738"/>
                    <a:pt x="6339" y="4906"/>
                  </a:cubicBezTo>
                  <a:cubicBezTo>
                    <a:pt x="6485" y="5756"/>
                    <a:pt x="6374" y="6555"/>
                    <a:pt x="7138" y="6555"/>
                  </a:cubicBezTo>
                  <a:cubicBezTo>
                    <a:pt x="7243" y="6555"/>
                    <a:pt x="7365" y="6539"/>
                    <a:pt x="7506" y="6507"/>
                  </a:cubicBezTo>
                  <a:cubicBezTo>
                    <a:pt x="7506" y="4239"/>
                    <a:pt x="6973" y="1971"/>
                    <a:pt x="4938" y="803"/>
                  </a:cubicBezTo>
                  <a:cubicBezTo>
                    <a:pt x="4146" y="343"/>
                    <a:pt x="3236" y="0"/>
                    <a:pt x="2329"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94"/>
            <p:cNvSpPr/>
            <p:nvPr/>
          </p:nvSpPr>
          <p:spPr>
            <a:xfrm>
              <a:off x="7945998" y="3532718"/>
              <a:ext cx="162883" cy="141496"/>
            </a:xfrm>
            <a:custGeom>
              <a:avLst/>
              <a:gdLst/>
              <a:ahLst/>
              <a:cxnLst/>
              <a:rect l="l" t="t" r="r" b="b"/>
              <a:pathLst>
                <a:path w="7540" h="6550" extrusionOk="0">
                  <a:moveTo>
                    <a:pt x="5160" y="0"/>
                  </a:moveTo>
                  <a:cubicBezTo>
                    <a:pt x="4260" y="0"/>
                    <a:pt x="3384" y="321"/>
                    <a:pt x="2602" y="774"/>
                  </a:cubicBezTo>
                  <a:cubicBezTo>
                    <a:pt x="568" y="1975"/>
                    <a:pt x="34" y="4244"/>
                    <a:pt x="1" y="6512"/>
                  </a:cubicBezTo>
                  <a:cubicBezTo>
                    <a:pt x="131" y="6537"/>
                    <a:pt x="245" y="6549"/>
                    <a:pt x="345" y="6549"/>
                  </a:cubicBezTo>
                  <a:cubicBezTo>
                    <a:pt x="1169" y="6549"/>
                    <a:pt x="1049" y="5740"/>
                    <a:pt x="1168" y="4877"/>
                  </a:cubicBezTo>
                  <a:cubicBezTo>
                    <a:pt x="1368" y="3710"/>
                    <a:pt x="1735" y="2409"/>
                    <a:pt x="2569" y="1575"/>
                  </a:cubicBezTo>
                  <a:cubicBezTo>
                    <a:pt x="3326" y="797"/>
                    <a:pt x="4521" y="258"/>
                    <a:pt x="5668" y="258"/>
                  </a:cubicBezTo>
                  <a:cubicBezTo>
                    <a:pt x="6340" y="258"/>
                    <a:pt x="6997" y="443"/>
                    <a:pt x="7539" y="874"/>
                  </a:cubicBezTo>
                  <a:cubicBezTo>
                    <a:pt x="7306" y="441"/>
                    <a:pt x="6438" y="207"/>
                    <a:pt x="6038" y="107"/>
                  </a:cubicBezTo>
                  <a:cubicBezTo>
                    <a:pt x="5745" y="34"/>
                    <a:pt x="5451" y="0"/>
                    <a:pt x="5160"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94"/>
            <p:cNvSpPr/>
            <p:nvPr/>
          </p:nvSpPr>
          <p:spPr>
            <a:xfrm>
              <a:off x="7841507" y="3808863"/>
              <a:ext cx="188827" cy="404269"/>
            </a:xfrm>
            <a:custGeom>
              <a:avLst/>
              <a:gdLst/>
              <a:ahLst/>
              <a:cxnLst/>
              <a:rect l="l" t="t" r="r" b="b"/>
              <a:pathLst>
                <a:path w="8741" h="18714" extrusionOk="0">
                  <a:moveTo>
                    <a:pt x="7439" y="0"/>
                  </a:moveTo>
                  <a:lnTo>
                    <a:pt x="7439" y="0"/>
                  </a:lnTo>
                  <a:cubicBezTo>
                    <a:pt x="5938" y="701"/>
                    <a:pt x="4871" y="1401"/>
                    <a:pt x="3870" y="2235"/>
                  </a:cubicBezTo>
                  <a:cubicBezTo>
                    <a:pt x="3236" y="2769"/>
                    <a:pt x="1902" y="3102"/>
                    <a:pt x="1602" y="3936"/>
                  </a:cubicBezTo>
                  <a:cubicBezTo>
                    <a:pt x="1035" y="5337"/>
                    <a:pt x="1302" y="7872"/>
                    <a:pt x="1202" y="9440"/>
                  </a:cubicBezTo>
                  <a:cubicBezTo>
                    <a:pt x="1068" y="11642"/>
                    <a:pt x="1302" y="14143"/>
                    <a:pt x="1035" y="16378"/>
                  </a:cubicBezTo>
                  <a:cubicBezTo>
                    <a:pt x="935" y="17346"/>
                    <a:pt x="534" y="18080"/>
                    <a:pt x="1" y="18713"/>
                  </a:cubicBezTo>
                  <a:cubicBezTo>
                    <a:pt x="668" y="18046"/>
                    <a:pt x="1235" y="17546"/>
                    <a:pt x="1435" y="16512"/>
                  </a:cubicBezTo>
                  <a:cubicBezTo>
                    <a:pt x="2002" y="13743"/>
                    <a:pt x="2002" y="10307"/>
                    <a:pt x="2002" y="7405"/>
                  </a:cubicBezTo>
                  <a:cubicBezTo>
                    <a:pt x="2002" y="6438"/>
                    <a:pt x="1835" y="5404"/>
                    <a:pt x="2236" y="4637"/>
                  </a:cubicBezTo>
                  <a:cubicBezTo>
                    <a:pt x="2869" y="3369"/>
                    <a:pt x="4237" y="2869"/>
                    <a:pt x="5204" y="2502"/>
                  </a:cubicBezTo>
                  <a:cubicBezTo>
                    <a:pt x="5772" y="2302"/>
                    <a:pt x="8740" y="1735"/>
                    <a:pt x="7439"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94"/>
            <p:cNvSpPr/>
            <p:nvPr/>
          </p:nvSpPr>
          <p:spPr>
            <a:xfrm>
              <a:off x="8028865" y="3831913"/>
              <a:ext cx="189540" cy="404269"/>
            </a:xfrm>
            <a:custGeom>
              <a:avLst/>
              <a:gdLst/>
              <a:ahLst/>
              <a:cxnLst/>
              <a:rect l="l" t="t" r="r" b="b"/>
              <a:pathLst>
                <a:path w="8774" h="18714" extrusionOk="0">
                  <a:moveTo>
                    <a:pt x="1335" y="0"/>
                  </a:moveTo>
                  <a:lnTo>
                    <a:pt x="1335" y="0"/>
                  </a:lnTo>
                  <a:cubicBezTo>
                    <a:pt x="1" y="1735"/>
                    <a:pt x="3003" y="2302"/>
                    <a:pt x="3536" y="2502"/>
                  </a:cubicBezTo>
                  <a:cubicBezTo>
                    <a:pt x="4504" y="2869"/>
                    <a:pt x="5905" y="3370"/>
                    <a:pt x="6539" y="4637"/>
                  </a:cubicBezTo>
                  <a:cubicBezTo>
                    <a:pt x="6906" y="5438"/>
                    <a:pt x="6772" y="6438"/>
                    <a:pt x="6772" y="7439"/>
                  </a:cubicBezTo>
                  <a:cubicBezTo>
                    <a:pt x="6772" y="10308"/>
                    <a:pt x="6739" y="13744"/>
                    <a:pt x="7306" y="16512"/>
                  </a:cubicBezTo>
                  <a:cubicBezTo>
                    <a:pt x="7539" y="17546"/>
                    <a:pt x="8073" y="18047"/>
                    <a:pt x="8774" y="18714"/>
                  </a:cubicBezTo>
                  <a:cubicBezTo>
                    <a:pt x="8206" y="18080"/>
                    <a:pt x="7840" y="17346"/>
                    <a:pt x="7706" y="16379"/>
                  </a:cubicBezTo>
                  <a:cubicBezTo>
                    <a:pt x="7473" y="14144"/>
                    <a:pt x="7673" y="11675"/>
                    <a:pt x="7539" y="9441"/>
                  </a:cubicBezTo>
                  <a:cubicBezTo>
                    <a:pt x="7473" y="7873"/>
                    <a:pt x="7706" y="5338"/>
                    <a:pt x="7172" y="3937"/>
                  </a:cubicBezTo>
                  <a:cubicBezTo>
                    <a:pt x="6839" y="3103"/>
                    <a:pt x="5505" y="2802"/>
                    <a:pt x="4871" y="2235"/>
                  </a:cubicBezTo>
                  <a:cubicBezTo>
                    <a:pt x="3870" y="1401"/>
                    <a:pt x="2836" y="701"/>
                    <a:pt x="1335"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94"/>
            <p:cNvSpPr/>
            <p:nvPr/>
          </p:nvSpPr>
          <p:spPr>
            <a:xfrm>
              <a:off x="8130462" y="3823985"/>
              <a:ext cx="229181" cy="358882"/>
            </a:xfrm>
            <a:custGeom>
              <a:avLst/>
              <a:gdLst/>
              <a:ahLst/>
              <a:cxnLst/>
              <a:rect l="l" t="t" r="r" b="b"/>
              <a:pathLst>
                <a:path w="10609" h="16613" extrusionOk="0">
                  <a:moveTo>
                    <a:pt x="1068" y="1"/>
                  </a:moveTo>
                  <a:cubicBezTo>
                    <a:pt x="1" y="2035"/>
                    <a:pt x="3003" y="1869"/>
                    <a:pt x="3537" y="1935"/>
                  </a:cubicBezTo>
                  <a:cubicBezTo>
                    <a:pt x="4538" y="2035"/>
                    <a:pt x="5972" y="2202"/>
                    <a:pt x="6739" y="3303"/>
                  </a:cubicBezTo>
                  <a:cubicBezTo>
                    <a:pt x="7206" y="3970"/>
                    <a:pt x="7206" y="5004"/>
                    <a:pt x="7306" y="5971"/>
                  </a:cubicBezTo>
                  <a:cubicBezTo>
                    <a:pt x="7640" y="8807"/>
                    <a:pt x="8040" y="12209"/>
                    <a:pt x="8907" y="14778"/>
                  </a:cubicBezTo>
                  <a:cubicBezTo>
                    <a:pt x="9241" y="15745"/>
                    <a:pt x="9841" y="16112"/>
                    <a:pt x="10609" y="16612"/>
                  </a:cubicBezTo>
                  <a:cubicBezTo>
                    <a:pt x="9975" y="16112"/>
                    <a:pt x="9508" y="15512"/>
                    <a:pt x="9308" y="14544"/>
                  </a:cubicBezTo>
                  <a:cubicBezTo>
                    <a:pt x="8774" y="12443"/>
                    <a:pt x="8707" y="9941"/>
                    <a:pt x="8307" y="7773"/>
                  </a:cubicBezTo>
                  <a:cubicBezTo>
                    <a:pt x="8040" y="6238"/>
                    <a:pt x="7973" y="3670"/>
                    <a:pt x="7306" y="2436"/>
                  </a:cubicBezTo>
                  <a:cubicBezTo>
                    <a:pt x="6873" y="1702"/>
                    <a:pt x="5538" y="1702"/>
                    <a:pt x="4838" y="1335"/>
                  </a:cubicBezTo>
                  <a:cubicBezTo>
                    <a:pt x="3770" y="768"/>
                    <a:pt x="2636" y="334"/>
                    <a:pt x="1068"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77" name="Google Shape;3477;p94"/>
            <p:cNvGrpSpPr/>
            <p:nvPr/>
          </p:nvGrpSpPr>
          <p:grpSpPr>
            <a:xfrm>
              <a:off x="7778976" y="3640688"/>
              <a:ext cx="257263" cy="157553"/>
              <a:chOff x="7602974" y="2610113"/>
              <a:chExt cx="290989" cy="178207"/>
            </a:xfrm>
          </p:grpSpPr>
          <p:sp>
            <p:nvSpPr>
              <p:cNvPr id="3478" name="Google Shape;3478;p94"/>
              <p:cNvSpPr/>
              <p:nvPr/>
            </p:nvSpPr>
            <p:spPr>
              <a:xfrm>
                <a:off x="7602974" y="2610113"/>
                <a:ext cx="113463" cy="113483"/>
              </a:xfrm>
              <a:custGeom>
                <a:avLst/>
                <a:gdLst/>
                <a:ahLst/>
                <a:cxnLst/>
                <a:rect l="l" t="t" r="r" b="b"/>
                <a:pathLst>
                  <a:path w="5671" h="5672" extrusionOk="0">
                    <a:moveTo>
                      <a:pt x="2836" y="1"/>
                    </a:moveTo>
                    <a:cubicBezTo>
                      <a:pt x="1268" y="1"/>
                      <a:pt x="0" y="1302"/>
                      <a:pt x="0" y="2836"/>
                    </a:cubicBezTo>
                    <a:cubicBezTo>
                      <a:pt x="0" y="4404"/>
                      <a:pt x="1268" y="5671"/>
                      <a:pt x="2836" y="5671"/>
                    </a:cubicBezTo>
                    <a:cubicBezTo>
                      <a:pt x="4403" y="5671"/>
                      <a:pt x="5671" y="4404"/>
                      <a:pt x="5671" y="2836"/>
                    </a:cubicBezTo>
                    <a:cubicBezTo>
                      <a:pt x="5671" y="1302"/>
                      <a:pt x="4403" y="1"/>
                      <a:pt x="2836"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94"/>
              <p:cNvSpPr/>
              <p:nvPr/>
            </p:nvSpPr>
            <p:spPr>
              <a:xfrm>
                <a:off x="7780500" y="2674857"/>
                <a:ext cx="113463" cy="113463"/>
              </a:xfrm>
              <a:custGeom>
                <a:avLst/>
                <a:gdLst/>
                <a:ahLst/>
                <a:cxnLst/>
                <a:rect l="l" t="t" r="r" b="b"/>
                <a:pathLst>
                  <a:path w="5671" h="5671" extrusionOk="0">
                    <a:moveTo>
                      <a:pt x="2836" y="0"/>
                    </a:moveTo>
                    <a:cubicBezTo>
                      <a:pt x="1268" y="0"/>
                      <a:pt x="0" y="1268"/>
                      <a:pt x="0" y="2836"/>
                    </a:cubicBezTo>
                    <a:cubicBezTo>
                      <a:pt x="0" y="4403"/>
                      <a:pt x="1268" y="5671"/>
                      <a:pt x="2836" y="5671"/>
                    </a:cubicBezTo>
                    <a:cubicBezTo>
                      <a:pt x="4403" y="5671"/>
                      <a:pt x="5671" y="4403"/>
                      <a:pt x="5671" y="2836"/>
                    </a:cubicBezTo>
                    <a:cubicBezTo>
                      <a:pt x="5671" y="1268"/>
                      <a:pt x="4403" y="0"/>
                      <a:pt x="2836"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483"/>
        <p:cNvGrpSpPr/>
        <p:nvPr/>
      </p:nvGrpSpPr>
      <p:grpSpPr>
        <a:xfrm>
          <a:off x="0" y="0"/>
          <a:ext cx="0" cy="0"/>
          <a:chOff x="0" y="0"/>
          <a:chExt cx="0" cy="0"/>
        </a:xfrm>
      </p:grpSpPr>
      <p:pic>
        <p:nvPicPr>
          <p:cNvPr id="3484" name="Google Shape;3484;p95"/>
          <p:cNvPicPr preferRelativeResize="0"/>
          <p:nvPr/>
        </p:nvPicPr>
        <p:blipFill>
          <a:blip r:embed="rId3">
            <a:alphaModFix/>
          </a:blip>
          <a:stretch>
            <a:fillRect/>
          </a:stretch>
        </p:blipFill>
        <p:spPr>
          <a:xfrm>
            <a:off x="2250875" y="1425225"/>
            <a:ext cx="6865049" cy="3432524"/>
          </a:xfrm>
          <a:prstGeom prst="rect">
            <a:avLst/>
          </a:prstGeom>
          <a:noFill/>
          <a:ln>
            <a:noFill/>
          </a:ln>
        </p:spPr>
      </p:pic>
      <p:sp>
        <p:nvSpPr>
          <p:cNvPr id="3485" name="Google Shape;3485;p95"/>
          <p:cNvSpPr txBox="1">
            <a:spLocks noGrp="1"/>
          </p:cNvSpPr>
          <p:nvPr>
            <p:ph type="title"/>
          </p:nvPr>
        </p:nvSpPr>
        <p:spPr>
          <a:xfrm>
            <a:off x="488950" y="331650"/>
            <a:ext cx="8195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EDA: Effectiveness of spraying</a:t>
            </a:r>
            <a:endParaRPr/>
          </a:p>
        </p:txBody>
      </p:sp>
      <p:sp>
        <p:nvSpPr>
          <p:cNvPr id="3486" name="Google Shape;3486;p95"/>
          <p:cNvSpPr/>
          <p:nvPr/>
        </p:nvSpPr>
        <p:spPr>
          <a:xfrm>
            <a:off x="8233925" y="1425213"/>
            <a:ext cx="208500" cy="208500"/>
          </a:xfrm>
          <a:custGeom>
            <a:avLst/>
            <a:gdLst/>
            <a:ahLst/>
            <a:cxnLst/>
            <a:rect l="l" t="t" r="r" b="b"/>
            <a:pathLst>
              <a:path w="8340" h="8340" extrusionOk="0">
                <a:moveTo>
                  <a:pt x="4170" y="0"/>
                </a:moveTo>
                <a:cubicBezTo>
                  <a:pt x="1868" y="0"/>
                  <a:pt x="0" y="1868"/>
                  <a:pt x="0" y="4170"/>
                </a:cubicBezTo>
                <a:cubicBezTo>
                  <a:pt x="0" y="6471"/>
                  <a:pt x="1868" y="8339"/>
                  <a:pt x="4170" y="8339"/>
                </a:cubicBezTo>
                <a:cubicBezTo>
                  <a:pt x="6472" y="8339"/>
                  <a:pt x="8340" y="6471"/>
                  <a:pt x="8340" y="4170"/>
                </a:cubicBezTo>
                <a:cubicBezTo>
                  <a:pt x="8340" y="1868"/>
                  <a:pt x="6472" y="0"/>
                  <a:pt x="417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95"/>
          <p:cNvSpPr/>
          <p:nvPr/>
        </p:nvSpPr>
        <p:spPr>
          <a:xfrm rot="-4481435" flipH="1">
            <a:off x="6546270" y="3642973"/>
            <a:ext cx="2274983" cy="3521426"/>
          </a:xfrm>
          <a:custGeom>
            <a:avLst/>
            <a:gdLst/>
            <a:ahLst/>
            <a:cxnLst/>
            <a:rect l="l" t="t" r="r" b="b"/>
            <a:pathLst>
              <a:path w="58176" h="86030" fill="none" extrusionOk="0">
                <a:moveTo>
                  <a:pt x="1" y="74221"/>
                </a:moveTo>
                <a:cubicBezTo>
                  <a:pt x="2402" y="75588"/>
                  <a:pt x="5304" y="76389"/>
                  <a:pt x="7739" y="77323"/>
                </a:cubicBezTo>
                <a:cubicBezTo>
                  <a:pt x="23084" y="83194"/>
                  <a:pt x="47868" y="86029"/>
                  <a:pt x="56274" y="67549"/>
                </a:cubicBezTo>
                <a:cubicBezTo>
                  <a:pt x="57675" y="64480"/>
                  <a:pt x="58175" y="61078"/>
                  <a:pt x="57775" y="57709"/>
                </a:cubicBezTo>
                <a:cubicBezTo>
                  <a:pt x="56641" y="48502"/>
                  <a:pt x="48368" y="44666"/>
                  <a:pt x="39962" y="43832"/>
                </a:cubicBezTo>
                <a:cubicBezTo>
                  <a:pt x="36060" y="43432"/>
                  <a:pt x="32090" y="43265"/>
                  <a:pt x="28354" y="42098"/>
                </a:cubicBezTo>
                <a:cubicBezTo>
                  <a:pt x="22650" y="40330"/>
                  <a:pt x="18881" y="35893"/>
                  <a:pt x="17179" y="30222"/>
                </a:cubicBezTo>
                <a:cubicBezTo>
                  <a:pt x="16079" y="26520"/>
                  <a:pt x="15678" y="22617"/>
                  <a:pt x="15545" y="18781"/>
                </a:cubicBezTo>
                <a:cubicBezTo>
                  <a:pt x="15412" y="15045"/>
                  <a:pt x="15912" y="11042"/>
                  <a:pt x="15211" y="7373"/>
                </a:cubicBezTo>
                <a:cubicBezTo>
                  <a:pt x="14111" y="1535"/>
                  <a:pt x="13544" y="1"/>
                  <a:pt x="13544" y="1"/>
                </a:cubicBezTo>
              </a:path>
            </a:pathLst>
          </a:custGeom>
          <a:noFill/>
          <a:ln w="9525"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488" name="Google Shape;3488;p95"/>
          <p:cNvPicPr preferRelativeResize="0"/>
          <p:nvPr/>
        </p:nvPicPr>
        <p:blipFill rotWithShape="1">
          <a:blip r:embed="rId4">
            <a:alphaModFix/>
          </a:blip>
          <a:srcRect l="33545" t="15384" r="26193" b="59885"/>
          <a:stretch/>
        </p:blipFill>
        <p:spPr>
          <a:xfrm>
            <a:off x="0" y="1425225"/>
            <a:ext cx="2250875" cy="1382648"/>
          </a:xfrm>
          <a:prstGeom prst="rect">
            <a:avLst/>
          </a:prstGeom>
          <a:noFill/>
          <a:ln>
            <a:noFill/>
          </a:ln>
        </p:spPr>
      </p:pic>
      <p:grpSp>
        <p:nvGrpSpPr>
          <p:cNvPr id="3489" name="Google Shape;3489;p95"/>
          <p:cNvGrpSpPr/>
          <p:nvPr/>
        </p:nvGrpSpPr>
        <p:grpSpPr>
          <a:xfrm rot="-5400000">
            <a:off x="1369617" y="3591503"/>
            <a:ext cx="922384" cy="1000995"/>
            <a:chOff x="7614529" y="3235187"/>
            <a:chExt cx="922384" cy="1000995"/>
          </a:xfrm>
        </p:grpSpPr>
        <p:sp>
          <p:nvSpPr>
            <p:cNvPr id="3490" name="Google Shape;3490;p95"/>
            <p:cNvSpPr/>
            <p:nvPr/>
          </p:nvSpPr>
          <p:spPr>
            <a:xfrm>
              <a:off x="7614529" y="3801561"/>
              <a:ext cx="275324" cy="289063"/>
            </a:xfrm>
            <a:custGeom>
              <a:avLst/>
              <a:gdLst/>
              <a:ahLst/>
              <a:cxnLst/>
              <a:rect l="l" t="t" r="r" b="b"/>
              <a:pathLst>
                <a:path w="12745" h="13381" extrusionOk="0">
                  <a:moveTo>
                    <a:pt x="12036" y="0"/>
                  </a:moveTo>
                  <a:cubicBezTo>
                    <a:pt x="10716" y="0"/>
                    <a:pt x="9678" y="163"/>
                    <a:pt x="8640" y="438"/>
                  </a:cubicBezTo>
                  <a:cubicBezTo>
                    <a:pt x="7906" y="638"/>
                    <a:pt x="6672" y="338"/>
                    <a:pt x="6105" y="938"/>
                  </a:cubicBezTo>
                  <a:cubicBezTo>
                    <a:pt x="5204" y="1939"/>
                    <a:pt x="4604" y="4308"/>
                    <a:pt x="4036" y="5675"/>
                  </a:cubicBezTo>
                  <a:cubicBezTo>
                    <a:pt x="3203" y="7577"/>
                    <a:pt x="2569" y="9912"/>
                    <a:pt x="1668" y="11780"/>
                  </a:cubicBezTo>
                  <a:cubicBezTo>
                    <a:pt x="1234" y="12580"/>
                    <a:pt x="701" y="13047"/>
                    <a:pt x="0" y="13381"/>
                  </a:cubicBezTo>
                  <a:cubicBezTo>
                    <a:pt x="801" y="13080"/>
                    <a:pt x="1435" y="12880"/>
                    <a:pt x="1968" y="12046"/>
                  </a:cubicBezTo>
                  <a:cubicBezTo>
                    <a:pt x="3336" y="9878"/>
                    <a:pt x="4437" y="6776"/>
                    <a:pt x="5337" y="4207"/>
                  </a:cubicBezTo>
                  <a:cubicBezTo>
                    <a:pt x="5671" y="3340"/>
                    <a:pt x="5871" y="2373"/>
                    <a:pt x="6438" y="1872"/>
                  </a:cubicBezTo>
                  <a:cubicBezTo>
                    <a:pt x="7049" y="1324"/>
                    <a:pt x="7807" y="1189"/>
                    <a:pt x="8526" y="1189"/>
                  </a:cubicBezTo>
                  <a:cubicBezTo>
                    <a:pt x="8945" y="1189"/>
                    <a:pt x="9351" y="1235"/>
                    <a:pt x="9707" y="1272"/>
                  </a:cubicBezTo>
                  <a:cubicBezTo>
                    <a:pt x="9943" y="1301"/>
                    <a:pt x="10613" y="1474"/>
                    <a:pt x="11238" y="1474"/>
                  </a:cubicBezTo>
                  <a:cubicBezTo>
                    <a:pt x="12028" y="1474"/>
                    <a:pt x="12745" y="1197"/>
                    <a:pt x="12409" y="4"/>
                  </a:cubicBezTo>
                  <a:cubicBezTo>
                    <a:pt x="12282" y="2"/>
                    <a:pt x="12158" y="0"/>
                    <a:pt x="12036"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95"/>
            <p:cNvSpPr/>
            <p:nvPr/>
          </p:nvSpPr>
          <p:spPr>
            <a:xfrm>
              <a:off x="8066345" y="3643021"/>
              <a:ext cx="470567" cy="263464"/>
            </a:xfrm>
            <a:custGeom>
              <a:avLst/>
              <a:gdLst/>
              <a:ahLst/>
              <a:cxnLst/>
              <a:rect l="l" t="t" r="r" b="b"/>
              <a:pathLst>
                <a:path w="21783" h="12196" extrusionOk="0">
                  <a:moveTo>
                    <a:pt x="19952" y="1"/>
                  </a:moveTo>
                  <a:cubicBezTo>
                    <a:pt x="13240" y="1"/>
                    <a:pt x="7037" y="2698"/>
                    <a:pt x="1068" y="5542"/>
                  </a:cubicBezTo>
                  <a:cubicBezTo>
                    <a:pt x="0" y="7177"/>
                    <a:pt x="968" y="8945"/>
                    <a:pt x="1968" y="9779"/>
                  </a:cubicBezTo>
                  <a:cubicBezTo>
                    <a:pt x="4033" y="11442"/>
                    <a:pt x="6809" y="12196"/>
                    <a:pt x="9429" y="12196"/>
                  </a:cubicBezTo>
                  <a:cubicBezTo>
                    <a:pt x="9645" y="12196"/>
                    <a:pt x="9860" y="12190"/>
                    <a:pt x="10074" y="12180"/>
                  </a:cubicBezTo>
                  <a:cubicBezTo>
                    <a:pt x="14010" y="11947"/>
                    <a:pt x="16479" y="10546"/>
                    <a:pt x="19047" y="7577"/>
                  </a:cubicBezTo>
                  <a:cubicBezTo>
                    <a:pt x="20949" y="5342"/>
                    <a:pt x="21782" y="2907"/>
                    <a:pt x="21315" y="38"/>
                  </a:cubicBezTo>
                  <a:cubicBezTo>
                    <a:pt x="20859" y="13"/>
                    <a:pt x="20404" y="1"/>
                    <a:pt x="19952" y="1"/>
                  </a:cubicBez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95"/>
            <p:cNvSpPr/>
            <p:nvPr/>
          </p:nvSpPr>
          <p:spPr>
            <a:xfrm>
              <a:off x="8096610" y="3666891"/>
              <a:ext cx="435247" cy="239593"/>
            </a:xfrm>
            <a:custGeom>
              <a:avLst/>
              <a:gdLst/>
              <a:ahLst/>
              <a:cxnLst/>
              <a:rect l="l" t="t" r="r" b="b"/>
              <a:pathLst>
                <a:path w="20148" h="11091" extrusionOk="0">
                  <a:moveTo>
                    <a:pt x="20015" y="1"/>
                  </a:moveTo>
                  <a:lnTo>
                    <a:pt x="20015" y="1"/>
                  </a:lnTo>
                  <a:cubicBezTo>
                    <a:pt x="17880" y="3103"/>
                    <a:pt x="12809" y="5138"/>
                    <a:pt x="9507" y="5938"/>
                  </a:cubicBezTo>
                  <a:cubicBezTo>
                    <a:pt x="7274" y="6458"/>
                    <a:pt x="4818" y="6977"/>
                    <a:pt x="2486" y="6977"/>
                  </a:cubicBezTo>
                  <a:cubicBezTo>
                    <a:pt x="1823" y="6977"/>
                    <a:pt x="1169" y="6935"/>
                    <a:pt x="534" y="6839"/>
                  </a:cubicBezTo>
                  <a:cubicBezTo>
                    <a:pt x="300" y="7306"/>
                    <a:pt x="100" y="7706"/>
                    <a:pt x="0" y="8106"/>
                  </a:cubicBezTo>
                  <a:cubicBezTo>
                    <a:pt x="200" y="8307"/>
                    <a:pt x="367" y="8507"/>
                    <a:pt x="567" y="8674"/>
                  </a:cubicBezTo>
                  <a:cubicBezTo>
                    <a:pt x="2632" y="10337"/>
                    <a:pt x="5408" y="11091"/>
                    <a:pt x="8028" y="11091"/>
                  </a:cubicBezTo>
                  <a:cubicBezTo>
                    <a:pt x="8244" y="11091"/>
                    <a:pt x="8459" y="11085"/>
                    <a:pt x="8673" y="11075"/>
                  </a:cubicBezTo>
                  <a:cubicBezTo>
                    <a:pt x="12609" y="10842"/>
                    <a:pt x="15078" y="9441"/>
                    <a:pt x="17646" y="6472"/>
                  </a:cubicBezTo>
                  <a:cubicBezTo>
                    <a:pt x="19314" y="4504"/>
                    <a:pt x="20148" y="2436"/>
                    <a:pt x="20015"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95"/>
            <p:cNvSpPr/>
            <p:nvPr/>
          </p:nvSpPr>
          <p:spPr>
            <a:xfrm>
              <a:off x="8135517" y="3778036"/>
              <a:ext cx="23806" cy="20803"/>
            </a:xfrm>
            <a:custGeom>
              <a:avLst/>
              <a:gdLst/>
              <a:ahLst/>
              <a:cxnLst/>
              <a:rect l="l" t="t" r="r" b="b"/>
              <a:pathLst>
                <a:path w="1102" h="963" extrusionOk="0">
                  <a:moveTo>
                    <a:pt x="554" y="0"/>
                  </a:moveTo>
                  <a:cubicBezTo>
                    <a:pt x="398" y="0"/>
                    <a:pt x="250" y="81"/>
                    <a:pt x="167" y="226"/>
                  </a:cubicBezTo>
                  <a:cubicBezTo>
                    <a:pt x="0" y="460"/>
                    <a:pt x="67" y="760"/>
                    <a:pt x="301" y="893"/>
                  </a:cubicBezTo>
                  <a:cubicBezTo>
                    <a:pt x="383" y="941"/>
                    <a:pt x="475" y="963"/>
                    <a:pt x="564" y="963"/>
                  </a:cubicBezTo>
                  <a:cubicBezTo>
                    <a:pt x="726" y="963"/>
                    <a:pt x="882" y="889"/>
                    <a:pt x="968" y="760"/>
                  </a:cubicBezTo>
                  <a:cubicBezTo>
                    <a:pt x="1101" y="526"/>
                    <a:pt x="1035" y="226"/>
                    <a:pt x="834" y="93"/>
                  </a:cubicBezTo>
                  <a:cubicBezTo>
                    <a:pt x="746" y="30"/>
                    <a:pt x="649" y="0"/>
                    <a:pt x="554" y="0"/>
                  </a:cubicBezTo>
                  <a:close/>
                </a:path>
              </a:pathLst>
            </a:custGeom>
            <a:solidFill>
              <a:srgbClr val="847B77"/>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95"/>
            <p:cNvSpPr/>
            <p:nvPr/>
          </p:nvSpPr>
          <p:spPr>
            <a:xfrm>
              <a:off x="8184511" y="3779289"/>
              <a:ext cx="23806" cy="20782"/>
            </a:xfrm>
            <a:custGeom>
              <a:avLst/>
              <a:gdLst/>
              <a:ahLst/>
              <a:cxnLst/>
              <a:rect l="l" t="t" r="r" b="b"/>
              <a:pathLst>
                <a:path w="1102" h="962" extrusionOk="0">
                  <a:moveTo>
                    <a:pt x="580" y="0"/>
                  </a:moveTo>
                  <a:cubicBezTo>
                    <a:pt x="415" y="0"/>
                    <a:pt x="255" y="81"/>
                    <a:pt x="168" y="235"/>
                  </a:cubicBezTo>
                  <a:cubicBezTo>
                    <a:pt x="1" y="435"/>
                    <a:pt x="67" y="735"/>
                    <a:pt x="301" y="869"/>
                  </a:cubicBezTo>
                  <a:cubicBezTo>
                    <a:pt x="389" y="932"/>
                    <a:pt x="487" y="961"/>
                    <a:pt x="581" y="961"/>
                  </a:cubicBezTo>
                  <a:cubicBezTo>
                    <a:pt x="737" y="961"/>
                    <a:pt x="885" y="881"/>
                    <a:pt x="968" y="735"/>
                  </a:cubicBezTo>
                  <a:cubicBezTo>
                    <a:pt x="1102" y="502"/>
                    <a:pt x="1035" y="202"/>
                    <a:pt x="835" y="68"/>
                  </a:cubicBezTo>
                  <a:cubicBezTo>
                    <a:pt x="755" y="22"/>
                    <a:pt x="667" y="0"/>
                    <a:pt x="580" y="0"/>
                  </a:cubicBez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95"/>
            <p:cNvSpPr/>
            <p:nvPr/>
          </p:nvSpPr>
          <p:spPr>
            <a:xfrm>
              <a:off x="8232793" y="3773694"/>
              <a:ext cx="23093" cy="20825"/>
            </a:xfrm>
            <a:custGeom>
              <a:avLst/>
              <a:gdLst/>
              <a:ahLst/>
              <a:cxnLst/>
              <a:rect l="l" t="t" r="r" b="b"/>
              <a:pathLst>
                <a:path w="1069" h="964" extrusionOk="0">
                  <a:moveTo>
                    <a:pt x="521" y="1"/>
                  </a:moveTo>
                  <a:cubicBezTo>
                    <a:pt x="365" y="1"/>
                    <a:pt x="217" y="82"/>
                    <a:pt x="134" y="227"/>
                  </a:cubicBezTo>
                  <a:cubicBezTo>
                    <a:pt x="1" y="461"/>
                    <a:pt x="67" y="761"/>
                    <a:pt x="268" y="894"/>
                  </a:cubicBezTo>
                  <a:cubicBezTo>
                    <a:pt x="350" y="941"/>
                    <a:pt x="441" y="964"/>
                    <a:pt x="530" y="964"/>
                  </a:cubicBezTo>
                  <a:cubicBezTo>
                    <a:pt x="693" y="964"/>
                    <a:pt x="849" y="890"/>
                    <a:pt x="935" y="761"/>
                  </a:cubicBezTo>
                  <a:cubicBezTo>
                    <a:pt x="1068" y="527"/>
                    <a:pt x="1001" y="227"/>
                    <a:pt x="801" y="94"/>
                  </a:cubicBezTo>
                  <a:cubicBezTo>
                    <a:pt x="713" y="31"/>
                    <a:pt x="615" y="1"/>
                    <a:pt x="521" y="1"/>
                  </a:cubicBez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95"/>
            <p:cNvSpPr/>
            <p:nvPr/>
          </p:nvSpPr>
          <p:spPr>
            <a:xfrm>
              <a:off x="8286842" y="3761964"/>
              <a:ext cx="23806" cy="20803"/>
            </a:xfrm>
            <a:custGeom>
              <a:avLst/>
              <a:gdLst/>
              <a:ahLst/>
              <a:cxnLst/>
              <a:rect l="l" t="t" r="r" b="b"/>
              <a:pathLst>
                <a:path w="1102" h="963" extrusionOk="0">
                  <a:moveTo>
                    <a:pt x="538" y="0"/>
                  </a:moveTo>
                  <a:cubicBezTo>
                    <a:pt x="376" y="0"/>
                    <a:pt x="220" y="74"/>
                    <a:pt x="134" y="203"/>
                  </a:cubicBezTo>
                  <a:cubicBezTo>
                    <a:pt x="0" y="436"/>
                    <a:pt x="67" y="737"/>
                    <a:pt x="267" y="870"/>
                  </a:cubicBezTo>
                  <a:cubicBezTo>
                    <a:pt x="356" y="933"/>
                    <a:pt x="453" y="963"/>
                    <a:pt x="548" y="963"/>
                  </a:cubicBezTo>
                  <a:cubicBezTo>
                    <a:pt x="704" y="963"/>
                    <a:pt x="851" y="882"/>
                    <a:pt x="934" y="737"/>
                  </a:cubicBezTo>
                  <a:cubicBezTo>
                    <a:pt x="1101" y="503"/>
                    <a:pt x="1035" y="203"/>
                    <a:pt x="801" y="69"/>
                  </a:cubicBezTo>
                  <a:cubicBezTo>
                    <a:pt x="718" y="22"/>
                    <a:pt x="627" y="0"/>
                    <a:pt x="538" y="0"/>
                  </a:cubicBez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95"/>
            <p:cNvSpPr/>
            <p:nvPr/>
          </p:nvSpPr>
          <p:spPr>
            <a:xfrm>
              <a:off x="8333676" y="3751184"/>
              <a:ext cx="23806" cy="20976"/>
            </a:xfrm>
            <a:custGeom>
              <a:avLst/>
              <a:gdLst/>
              <a:ahLst/>
              <a:cxnLst/>
              <a:rect l="l" t="t" r="r" b="b"/>
              <a:pathLst>
                <a:path w="1102" h="971" extrusionOk="0">
                  <a:moveTo>
                    <a:pt x="571" y="0"/>
                  </a:moveTo>
                  <a:cubicBezTo>
                    <a:pt x="415" y="0"/>
                    <a:pt x="255" y="82"/>
                    <a:pt x="167" y="235"/>
                  </a:cubicBezTo>
                  <a:cubicBezTo>
                    <a:pt x="1" y="435"/>
                    <a:pt x="67" y="735"/>
                    <a:pt x="301" y="902"/>
                  </a:cubicBezTo>
                  <a:cubicBezTo>
                    <a:pt x="381" y="948"/>
                    <a:pt x="469" y="970"/>
                    <a:pt x="555" y="970"/>
                  </a:cubicBezTo>
                  <a:cubicBezTo>
                    <a:pt x="721" y="970"/>
                    <a:pt x="880" y="889"/>
                    <a:pt x="968" y="735"/>
                  </a:cubicBezTo>
                  <a:cubicBezTo>
                    <a:pt x="1101" y="502"/>
                    <a:pt x="1035" y="202"/>
                    <a:pt x="801" y="68"/>
                  </a:cubicBezTo>
                  <a:cubicBezTo>
                    <a:pt x="733" y="22"/>
                    <a:pt x="652" y="0"/>
                    <a:pt x="571" y="0"/>
                  </a:cubicBez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95"/>
            <p:cNvSpPr/>
            <p:nvPr/>
          </p:nvSpPr>
          <p:spPr>
            <a:xfrm>
              <a:off x="8377637" y="3730964"/>
              <a:ext cx="23806" cy="20501"/>
            </a:xfrm>
            <a:custGeom>
              <a:avLst/>
              <a:gdLst/>
              <a:ahLst/>
              <a:cxnLst/>
              <a:rect l="l" t="t" r="r" b="b"/>
              <a:pathLst>
                <a:path w="1102" h="949" extrusionOk="0">
                  <a:moveTo>
                    <a:pt x="563" y="1"/>
                  </a:moveTo>
                  <a:cubicBezTo>
                    <a:pt x="409" y="1"/>
                    <a:pt x="253" y="74"/>
                    <a:pt x="167" y="204"/>
                  </a:cubicBezTo>
                  <a:cubicBezTo>
                    <a:pt x="0" y="437"/>
                    <a:pt x="67" y="737"/>
                    <a:pt x="301" y="871"/>
                  </a:cubicBezTo>
                  <a:cubicBezTo>
                    <a:pt x="391" y="922"/>
                    <a:pt x="490" y="949"/>
                    <a:pt x="587" y="949"/>
                  </a:cubicBezTo>
                  <a:cubicBezTo>
                    <a:pt x="741" y="949"/>
                    <a:pt x="886" y="881"/>
                    <a:pt x="968" y="737"/>
                  </a:cubicBezTo>
                  <a:cubicBezTo>
                    <a:pt x="1101" y="504"/>
                    <a:pt x="1035" y="204"/>
                    <a:pt x="801" y="70"/>
                  </a:cubicBezTo>
                  <a:cubicBezTo>
                    <a:pt x="730" y="23"/>
                    <a:pt x="647" y="1"/>
                    <a:pt x="563" y="1"/>
                  </a:cubicBez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95"/>
            <p:cNvSpPr/>
            <p:nvPr/>
          </p:nvSpPr>
          <p:spPr>
            <a:xfrm>
              <a:off x="8430239" y="3702903"/>
              <a:ext cx="23806" cy="20976"/>
            </a:xfrm>
            <a:custGeom>
              <a:avLst/>
              <a:gdLst/>
              <a:ahLst/>
              <a:cxnLst/>
              <a:rect l="l" t="t" r="r" b="b"/>
              <a:pathLst>
                <a:path w="1102" h="971" extrusionOk="0">
                  <a:moveTo>
                    <a:pt x="580" y="0"/>
                  </a:moveTo>
                  <a:cubicBezTo>
                    <a:pt x="415" y="0"/>
                    <a:pt x="255" y="82"/>
                    <a:pt x="167" y="235"/>
                  </a:cubicBezTo>
                  <a:cubicBezTo>
                    <a:pt x="1" y="435"/>
                    <a:pt x="67" y="735"/>
                    <a:pt x="301" y="902"/>
                  </a:cubicBezTo>
                  <a:cubicBezTo>
                    <a:pt x="381" y="948"/>
                    <a:pt x="469" y="970"/>
                    <a:pt x="555" y="970"/>
                  </a:cubicBezTo>
                  <a:cubicBezTo>
                    <a:pt x="721" y="970"/>
                    <a:pt x="880" y="889"/>
                    <a:pt x="968" y="735"/>
                  </a:cubicBezTo>
                  <a:cubicBezTo>
                    <a:pt x="1101" y="502"/>
                    <a:pt x="1035" y="202"/>
                    <a:pt x="834" y="68"/>
                  </a:cubicBezTo>
                  <a:cubicBezTo>
                    <a:pt x="754" y="22"/>
                    <a:pt x="666" y="0"/>
                    <a:pt x="580" y="0"/>
                  </a:cubicBez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95"/>
            <p:cNvSpPr/>
            <p:nvPr/>
          </p:nvSpPr>
          <p:spPr>
            <a:xfrm>
              <a:off x="8486449" y="3663457"/>
              <a:ext cx="23806" cy="20803"/>
            </a:xfrm>
            <a:custGeom>
              <a:avLst/>
              <a:gdLst/>
              <a:ahLst/>
              <a:cxnLst/>
              <a:rect l="l" t="t" r="r" b="b"/>
              <a:pathLst>
                <a:path w="1102" h="963" extrusionOk="0">
                  <a:moveTo>
                    <a:pt x="544" y="0"/>
                  </a:moveTo>
                  <a:cubicBezTo>
                    <a:pt x="393" y="0"/>
                    <a:pt x="238" y="81"/>
                    <a:pt x="134" y="226"/>
                  </a:cubicBezTo>
                  <a:cubicBezTo>
                    <a:pt x="0" y="460"/>
                    <a:pt x="67" y="760"/>
                    <a:pt x="301" y="893"/>
                  </a:cubicBezTo>
                  <a:cubicBezTo>
                    <a:pt x="383" y="941"/>
                    <a:pt x="470" y="963"/>
                    <a:pt x="555" y="963"/>
                  </a:cubicBezTo>
                  <a:cubicBezTo>
                    <a:pt x="711" y="963"/>
                    <a:pt x="860" y="889"/>
                    <a:pt x="968" y="760"/>
                  </a:cubicBezTo>
                  <a:cubicBezTo>
                    <a:pt x="1101" y="527"/>
                    <a:pt x="1035" y="226"/>
                    <a:pt x="801" y="93"/>
                  </a:cubicBezTo>
                  <a:cubicBezTo>
                    <a:pt x="725" y="30"/>
                    <a:pt x="636" y="0"/>
                    <a:pt x="544" y="0"/>
                  </a:cubicBez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95"/>
            <p:cNvSpPr/>
            <p:nvPr/>
          </p:nvSpPr>
          <p:spPr>
            <a:xfrm>
              <a:off x="8105964" y="3323217"/>
              <a:ext cx="344473" cy="471971"/>
            </a:xfrm>
            <a:custGeom>
              <a:avLst/>
              <a:gdLst/>
              <a:ahLst/>
              <a:cxnLst/>
              <a:rect l="l" t="t" r="r" b="b"/>
              <a:pathLst>
                <a:path w="15946" h="21848" extrusionOk="0">
                  <a:moveTo>
                    <a:pt x="12504" y="0"/>
                  </a:moveTo>
                  <a:cubicBezTo>
                    <a:pt x="12080" y="0"/>
                    <a:pt x="11655" y="36"/>
                    <a:pt x="11276" y="65"/>
                  </a:cubicBezTo>
                  <a:cubicBezTo>
                    <a:pt x="9241" y="198"/>
                    <a:pt x="8073" y="1733"/>
                    <a:pt x="6739" y="3167"/>
                  </a:cubicBezTo>
                  <a:cubicBezTo>
                    <a:pt x="4771" y="5302"/>
                    <a:pt x="3670" y="7437"/>
                    <a:pt x="2636" y="10172"/>
                  </a:cubicBezTo>
                  <a:cubicBezTo>
                    <a:pt x="1469" y="13241"/>
                    <a:pt x="1" y="16744"/>
                    <a:pt x="168" y="20113"/>
                  </a:cubicBezTo>
                  <a:cubicBezTo>
                    <a:pt x="101" y="21280"/>
                    <a:pt x="201" y="21580"/>
                    <a:pt x="334" y="21814"/>
                  </a:cubicBezTo>
                  <a:cubicBezTo>
                    <a:pt x="499" y="21836"/>
                    <a:pt x="667" y="21847"/>
                    <a:pt x="837" y="21847"/>
                  </a:cubicBezTo>
                  <a:cubicBezTo>
                    <a:pt x="6223" y="21847"/>
                    <a:pt x="14296" y="10931"/>
                    <a:pt x="14878" y="9605"/>
                  </a:cubicBezTo>
                  <a:cubicBezTo>
                    <a:pt x="15479" y="8271"/>
                    <a:pt x="15745" y="6603"/>
                    <a:pt x="15845" y="5169"/>
                  </a:cubicBezTo>
                  <a:cubicBezTo>
                    <a:pt x="15946" y="3501"/>
                    <a:pt x="15812" y="1032"/>
                    <a:pt x="14044" y="265"/>
                  </a:cubicBezTo>
                  <a:cubicBezTo>
                    <a:pt x="13594" y="59"/>
                    <a:pt x="13049" y="0"/>
                    <a:pt x="12504" y="0"/>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95"/>
            <p:cNvSpPr/>
            <p:nvPr/>
          </p:nvSpPr>
          <p:spPr>
            <a:xfrm>
              <a:off x="8002920" y="3235187"/>
              <a:ext cx="238535" cy="552786"/>
            </a:xfrm>
            <a:custGeom>
              <a:avLst/>
              <a:gdLst/>
              <a:ahLst/>
              <a:cxnLst/>
              <a:rect l="l" t="t" r="r" b="b"/>
              <a:pathLst>
                <a:path w="11042" h="25589" extrusionOk="0">
                  <a:moveTo>
                    <a:pt x="5331" y="0"/>
                  </a:moveTo>
                  <a:cubicBezTo>
                    <a:pt x="5192" y="0"/>
                    <a:pt x="5049" y="12"/>
                    <a:pt x="4904" y="37"/>
                  </a:cubicBezTo>
                  <a:cubicBezTo>
                    <a:pt x="4070" y="204"/>
                    <a:pt x="3203" y="904"/>
                    <a:pt x="2536" y="1405"/>
                  </a:cubicBezTo>
                  <a:cubicBezTo>
                    <a:pt x="901" y="2672"/>
                    <a:pt x="768" y="4607"/>
                    <a:pt x="468" y="6508"/>
                  </a:cubicBezTo>
                  <a:cubicBezTo>
                    <a:pt x="1" y="9377"/>
                    <a:pt x="301" y="11779"/>
                    <a:pt x="935" y="14614"/>
                  </a:cubicBezTo>
                  <a:cubicBezTo>
                    <a:pt x="1669" y="17850"/>
                    <a:pt x="2402" y="21552"/>
                    <a:pt x="4371" y="24254"/>
                  </a:cubicBezTo>
                  <a:cubicBezTo>
                    <a:pt x="4971" y="25255"/>
                    <a:pt x="5238" y="25455"/>
                    <a:pt x="5471" y="25589"/>
                  </a:cubicBezTo>
                  <a:cubicBezTo>
                    <a:pt x="10375" y="23220"/>
                    <a:pt x="11042" y="8810"/>
                    <a:pt x="10808" y="7342"/>
                  </a:cubicBezTo>
                  <a:cubicBezTo>
                    <a:pt x="10542" y="5941"/>
                    <a:pt x="9874" y="4373"/>
                    <a:pt x="9141" y="3139"/>
                  </a:cubicBezTo>
                  <a:cubicBezTo>
                    <a:pt x="8369" y="1812"/>
                    <a:pt x="7055" y="0"/>
                    <a:pt x="5331" y="0"/>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95"/>
            <p:cNvSpPr/>
            <p:nvPr/>
          </p:nvSpPr>
          <p:spPr>
            <a:xfrm>
              <a:off x="7931762" y="3692296"/>
              <a:ext cx="257826" cy="188503"/>
            </a:xfrm>
            <a:custGeom>
              <a:avLst/>
              <a:gdLst/>
              <a:ahLst/>
              <a:cxnLst/>
              <a:rect l="l" t="t" r="r" b="b"/>
              <a:pathLst>
                <a:path w="11935" h="8726" extrusionOk="0">
                  <a:moveTo>
                    <a:pt x="4735" y="0"/>
                  </a:moveTo>
                  <a:cubicBezTo>
                    <a:pt x="4145" y="0"/>
                    <a:pt x="3576" y="120"/>
                    <a:pt x="3061" y="392"/>
                  </a:cubicBezTo>
                  <a:cubicBezTo>
                    <a:pt x="2972" y="382"/>
                    <a:pt x="2885" y="377"/>
                    <a:pt x="2800" y="377"/>
                  </a:cubicBezTo>
                  <a:cubicBezTo>
                    <a:pt x="760" y="377"/>
                    <a:pt x="0" y="3376"/>
                    <a:pt x="993" y="5329"/>
                  </a:cubicBezTo>
                  <a:cubicBezTo>
                    <a:pt x="2057" y="7431"/>
                    <a:pt x="5100" y="8726"/>
                    <a:pt x="7639" y="8726"/>
                  </a:cubicBezTo>
                  <a:cubicBezTo>
                    <a:pt x="8364" y="8726"/>
                    <a:pt x="9048" y="8620"/>
                    <a:pt x="9633" y="8398"/>
                  </a:cubicBezTo>
                  <a:cubicBezTo>
                    <a:pt x="11934" y="7531"/>
                    <a:pt x="11300" y="4395"/>
                    <a:pt x="10100" y="2861"/>
                  </a:cubicBezTo>
                  <a:cubicBezTo>
                    <a:pt x="8991" y="1391"/>
                    <a:pt x="6745" y="0"/>
                    <a:pt x="4735"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95"/>
            <p:cNvSpPr/>
            <p:nvPr/>
          </p:nvSpPr>
          <p:spPr>
            <a:xfrm>
              <a:off x="7780976" y="3582577"/>
              <a:ext cx="291158" cy="451838"/>
            </a:xfrm>
            <a:custGeom>
              <a:avLst/>
              <a:gdLst/>
              <a:ahLst/>
              <a:cxnLst/>
              <a:rect l="l" t="t" r="r" b="b"/>
              <a:pathLst>
                <a:path w="13478" h="20916" extrusionOk="0">
                  <a:moveTo>
                    <a:pt x="6045" y="1"/>
                  </a:moveTo>
                  <a:cubicBezTo>
                    <a:pt x="3759" y="1"/>
                    <a:pt x="2096" y="1259"/>
                    <a:pt x="1235" y="3503"/>
                  </a:cubicBezTo>
                  <a:cubicBezTo>
                    <a:pt x="134" y="6372"/>
                    <a:pt x="935" y="8507"/>
                    <a:pt x="3603" y="9608"/>
                  </a:cubicBezTo>
                  <a:cubicBezTo>
                    <a:pt x="3403" y="12376"/>
                    <a:pt x="401" y="18181"/>
                    <a:pt x="1" y="20916"/>
                  </a:cubicBezTo>
                  <a:cubicBezTo>
                    <a:pt x="1502" y="18881"/>
                    <a:pt x="7106" y="10608"/>
                    <a:pt x="7506" y="10375"/>
                  </a:cubicBezTo>
                  <a:cubicBezTo>
                    <a:pt x="7686" y="10265"/>
                    <a:pt x="7914" y="10233"/>
                    <a:pt x="8163" y="10233"/>
                  </a:cubicBezTo>
                  <a:cubicBezTo>
                    <a:pt x="8514" y="10233"/>
                    <a:pt x="8907" y="10296"/>
                    <a:pt x="9272" y="10296"/>
                  </a:cubicBezTo>
                  <a:cubicBezTo>
                    <a:pt x="9515" y="10296"/>
                    <a:pt x="9745" y="10268"/>
                    <a:pt x="9941" y="10175"/>
                  </a:cubicBezTo>
                  <a:cubicBezTo>
                    <a:pt x="12877" y="8740"/>
                    <a:pt x="13477" y="2569"/>
                    <a:pt x="9674" y="868"/>
                  </a:cubicBezTo>
                  <a:cubicBezTo>
                    <a:pt x="8338" y="280"/>
                    <a:pt x="7122" y="1"/>
                    <a:pt x="6045" y="1"/>
                  </a:cubicBez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95"/>
            <p:cNvSpPr/>
            <p:nvPr/>
          </p:nvSpPr>
          <p:spPr>
            <a:xfrm>
              <a:off x="7726927" y="3511202"/>
              <a:ext cx="162170" cy="141604"/>
            </a:xfrm>
            <a:custGeom>
              <a:avLst/>
              <a:gdLst/>
              <a:ahLst/>
              <a:cxnLst/>
              <a:rect l="l" t="t" r="r" b="b"/>
              <a:pathLst>
                <a:path w="7507" h="6555" extrusionOk="0">
                  <a:moveTo>
                    <a:pt x="2329" y="0"/>
                  </a:moveTo>
                  <a:cubicBezTo>
                    <a:pt x="2052" y="0"/>
                    <a:pt x="1775" y="32"/>
                    <a:pt x="1502" y="103"/>
                  </a:cubicBezTo>
                  <a:cubicBezTo>
                    <a:pt x="1068" y="203"/>
                    <a:pt x="201" y="436"/>
                    <a:pt x="1" y="870"/>
                  </a:cubicBezTo>
                  <a:cubicBezTo>
                    <a:pt x="531" y="438"/>
                    <a:pt x="1180" y="253"/>
                    <a:pt x="1849" y="253"/>
                  </a:cubicBezTo>
                  <a:cubicBezTo>
                    <a:pt x="2991" y="253"/>
                    <a:pt x="4193" y="792"/>
                    <a:pt x="4971" y="1570"/>
                  </a:cubicBezTo>
                  <a:cubicBezTo>
                    <a:pt x="5805" y="2404"/>
                    <a:pt x="6172" y="3738"/>
                    <a:pt x="6339" y="4906"/>
                  </a:cubicBezTo>
                  <a:cubicBezTo>
                    <a:pt x="6485" y="5756"/>
                    <a:pt x="6374" y="6555"/>
                    <a:pt x="7138" y="6555"/>
                  </a:cubicBezTo>
                  <a:cubicBezTo>
                    <a:pt x="7243" y="6555"/>
                    <a:pt x="7365" y="6539"/>
                    <a:pt x="7506" y="6507"/>
                  </a:cubicBezTo>
                  <a:cubicBezTo>
                    <a:pt x="7506" y="4239"/>
                    <a:pt x="6973" y="1971"/>
                    <a:pt x="4938" y="803"/>
                  </a:cubicBezTo>
                  <a:cubicBezTo>
                    <a:pt x="4146" y="343"/>
                    <a:pt x="3236" y="0"/>
                    <a:pt x="2329"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95"/>
            <p:cNvSpPr/>
            <p:nvPr/>
          </p:nvSpPr>
          <p:spPr>
            <a:xfrm>
              <a:off x="7945998" y="3532718"/>
              <a:ext cx="162883" cy="141496"/>
            </a:xfrm>
            <a:custGeom>
              <a:avLst/>
              <a:gdLst/>
              <a:ahLst/>
              <a:cxnLst/>
              <a:rect l="l" t="t" r="r" b="b"/>
              <a:pathLst>
                <a:path w="7540" h="6550" extrusionOk="0">
                  <a:moveTo>
                    <a:pt x="5160" y="0"/>
                  </a:moveTo>
                  <a:cubicBezTo>
                    <a:pt x="4260" y="0"/>
                    <a:pt x="3384" y="321"/>
                    <a:pt x="2602" y="774"/>
                  </a:cubicBezTo>
                  <a:cubicBezTo>
                    <a:pt x="568" y="1975"/>
                    <a:pt x="34" y="4244"/>
                    <a:pt x="1" y="6512"/>
                  </a:cubicBezTo>
                  <a:cubicBezTo>
                    <a:pt x="131" y="6537"/>
                    <a:pt x="245" y="6549"/>
                    <a:pt x="345" y="6549"/>
                  </a:cubicBezTo>
                  <a:cubicBezTo>
                    <a:pt x="1169" y="6549"/>
                    <a:pt x="1049" y="5740"/>
                    <a:pt x="1168" y="4877"/>
                  </a:cubicBezTo>
                  <a:cubicBezTo>
                    <a:pt x="1368" y="3710"/>
                    <a:pt x="1735" y="2409"/>
                    <a:pt x="2569" y="1575"/>
                  </a:cubicBezTo>
                  <a:cubicBezTo>
                    <a:pt x="3326" y="797"/>
                    <a:pt x="4521" y="258"/>
                    <a:pt x="5668" y="258"/>
                  </a:cubicBezTo>
                  <a:cubicBezTo>
                    <a:pt x="6340" y="258"/>
                    <a:pt x="6997" y="443"/>
                    <a:pt x="7539" y="874"/>
                  </a:cubicBezTo>
                  <a:cubicBezTo>
                    <a:pt x="7306" y="441"/>
                    <a:pt x="6438" y="207"/>
                    <a:pt x="6038" y="107"/>
                  </a:cubicBezTo>
                  <a:cubicBezTo>
                    <a:pt x="5745" y="34"/>
                    <a:pt x="5451" y="0"/>
                    <a:pt x="5160"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95"/>
            <p:cNvSpPr/>
            <p:nvPr/>
          </p:nvSpPr>
          <p:spPr>
            <a:xfrm>
              <a:off x="7841507" y="3808863"/>
              <a:ext cx="188827" cy="404269"/>
            </a:xfrm>
            <a:custGeom>
              <a:avLst/>
              <a:gdLst/>
              <a:ahLst/>
              <a:cxnLst/>
              <a:rect l="l" t="t" r="r" b="b"/>
              <a:pathLst>
                <a:path w="8741" h="18714" extrusionOk="0">
                  <a:moveTo>
                    <a:pt x="7439" y="0"/>
                  </a:moveTo>
                  <a:lnTo>
                    <a:pt x="7439" y="0"/>
                  </a:lnTo>
                  <a:cubicBezTo>
                    <a:pt x="5938" y="701"/>
                    <a:pt x="4871" y="1401"/>
                    <a:pt x="3870" y="2235"/>
                  </a:cubicBezTo>
                  <a:cubicBezTo>
                    <a:pt x="3236" y="2769"/>
                    <a:pt x="1902" y="3102"/>
                    <a:pt x="1602" y="3936"/>
                  </a:cubicBezTo>
                  <a:cubicBezTo>
                    <a:pt x="1035" y="5337"/>
                    <a:pt x="1302" y="7872"/>
                    <a:pt x="1202" y="9440"/>
                  </a:cubicBezTo>
                  <a:cubicBezTo>
                    <a:pt x="1068" y="11642"/>
                    <a:pt x="1302" y="14143"/>
                    <a:pt x="1035" y="16378"/>
                  </a:cubicBezTo>
                  <a:cubicBezTo>
                    <a:pt x="935" y="17346"/>
                    <a:pt x="534" y="18080"/>
                    <a:pt x="1" y="18713"/>
                  </a:cubicBezTo>
                  <a:cubicBezTo>
                    <a:pt x="668" y="18046"/>
                    <a:pt x="1235" y="17546"/>
                    <a:pt x="1435" y="16512"/>
                  </a:cubicBezTo>
                  <a:cubicBezTo>
                    <a:pt x="2002" y="13743"/>
                    <a:pt x="2002" y="10307"/>
                    <a:pt x="2002" y="7405"/>
                  </a:cubicBezTo>
                  <a:cubicBezTo>
                    <a:pt x="2002" y="6438"/>
                    <a:pt x="1835" y="5404"/>
                    <a:pt x="2236" y="4637"/>
                  </a:cubicBezTo>
                  <a:cubicBezTo>
                    <a:pt x="2869" y="3369"/>
                    <a:pt x="4237" y="2869"/>
                    <a:pt x="5204" y="2502"/>
                  </a:cubicBezTo>
                  <a:cubicBezTo>
                    <a:pt x="5772" y="2302"/>
                    <a:pt x="8740" y="1735"/>
                    <a:pt x="7439"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95"/>
            <p:cNvSpPr/>
            <p:nvPr/>
          </p:nvSpPr>
          <p:spPr>
            <a:xfrm>
              <a:off x="8028865" y="3831913"/>
              <a:ext cx="189540" cy="404269"/>
            </a:xfrm>
            <a:custGeom>
              <a:avLst/>
              <a:gdLst/>
              <a:ahLst/>
              <a:cxnLst/>
              <a:rect l="l" t="t" r="r" b="b"/>
              <a:pathLst>
                <a:path w="8774" h="18714" extrusionOk="0">
                  <a:moveTo>
                    <a:pt x="1335" y="0"/>
                  </a:moveTo>
                  <a:lnTo>
                    <a:pt x="1335" y="0"/>
                  </a:lnTo>
                  <a:cubicBezTo>
                    <a:pt x="1" y="1735"/>
                    <a:pt x="3003" y="2302"/>
                    <a:pt x="3536" y="2502"/>
                  </a:cubicBezTo>
                  <a:cubicBezTo>
                    <a:pt x="4504" y="2869"/>
                    <a:pt x="5905" y="3370"/>
                    <a:pt x="6539" y="4637"/>
                  </a:cubicBezTo>
                  <a:cubicBezTo>
                    <a:pt x="6906" y="5438"/>
                    <a:pt x="6772" y="6438"/>
                    <a:pt x="6772" y="7439"/>
                  </a:cubicBezTo>
                  <a:cubicBezTo>
                    <a:pt x="6772" y="10308"/>
                    <a:pt x="6739" y="13744"/>
                    <a:pt x="7306" y="16512"/>
                  </a:cubicBezTo>
                  <a:cubicBezTo>
                    <a:pt x="7539" y="17546"/>
                    <a:pt x="8073" y="18047"/>
                    <a:pt x="8774" y="18714"/>
                  </a:cubicBezTo>
                  <a:cubicBezTo>
                    <a:pt x="8206" y="18080"/>
                    <a:pt x="7840" y="17346"/>
                    <a:pt x="7706" y="16379"/>
                  </a:cubicBezTo>
                  <a:cubicBezTo>
                    <a:pt x="7473" y="14144"/>
                    <a:pt x="7673" y="11675"/>
                    <a:pt x="7539" y="9441"/>
                  </a:cubicBezTo>
                  <a:cubicBezTo>
                    <a:pt x="7473" y="7873"/>
                    <a:pt x="7706" y="5338"/>
                    <a:pt x="7172" y="3937"/>
                  </a:cubicBezTo>
                  <a:cubicBezTo>
                    <a:pt x="6839" y="3103"/>
                    <a:pt x="5505" y="2802"/>
                    <a:pt x="4871" y="2235"/>
                  </a:cubicBezTo>
                  <a:cubicBezTo>
                    <a:pt x="3870" y="1401"/>
                    <a:pt x="2836" y="701"/>
                    <a:pt x="1335"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95"/>
            <p:cNvSpPr/>
            <p:nvPr/>
          </p:nvSpPr>
          <p:spPr>
            <a:xfrm>
              <a:off x="8130462" y="3823985"/>
              <a:ext cx="229181" cy="358882"/>
            </a:xfrm>
            <a:custGeom>
              <a:avLst/>
              <a:gdLst/>
              <a:ahLst/>
              <a:cxnLst/>
              <a:rect l="l" t="t" r="r" b="b"/>
              <a:pathLst>
                <a:path w="10609" h="16613" extrusionOk="0">
                  <a:moveTo>
                    <a:pt x="1068" y="1"/>
                  </a:moveTo>
                  <a:cubicBezTo>
                    <a:pt x="1" y="2035"/>
                    <a:pt x="3003" y="1869"/>
                    <a:pt x="3537" y="1935"/>
                  </a:cubicBezTo>
                  <a:cubicBezTo>
                    <a:pt x="4538" y="2035"/>
                    <a:pt x="5972" y="2202"/>
                    <a:pt x="6739" y="3303"/>
                  </a:cubicBezTo>
                  <a:cubicBezTo>
                    <a:pt x="7206" y="3970"/>
                    <a:pt x="7206" y="5004"/>
                    <a:pt x="7306" y="5971"/>
                  </a:cubicBezTo>
                  <a:cubicBezTo>
                    <a:pt x="7640" y="8807"/>
                    <a:pt x="8040" y="12209"/>
                    <a:pt x="8907" y="14778"/>
                  </a:cubicBezTo>
                  <a:cubicBezTo>
                    <a:pt x="9241" y="15745"/>
                    <a:pt x="9841" y="16112"/>
                    <a:pt x="10609" y="16612"/>
                  </a:cubicBezTo>
                  <a:cubicBezTo>
                    <a:pt x="9975" y="16112"/>
                    <a:pt x="9508" y="15512"/>
                    <a:pt x="9308" y="14544"/>
                  </a:cubicBezTo>
                  <a:cubicBezTo>
                    <a:pt x="8774" y="12443"/>
                    <a:pt x="8707" y="9941"/>
                    <a:pt x="8307" y="7773"/>
                  </a:cubicBezTo>
                  <a:cubicBezTo>
                    <a:pt x="8040" y="6238"/>
                    <a:pt x="7973" y="3670"/>
                    <a:pt x="7306" y="2436"/>
                  </a:cubicBezTo>
                  <a:cubicBezTo>
                    <a:pt x="6873" y="1702"/>
                    <a:pt x="5538" y="1702"/>
                    <a:pt x="4838" y="1335"/>
                  </a:cubicBezTo>
                  <a:cubicBezTo>
                    <a:pt x="3770" y="768"/>
                    <a:pt x="2636" y="334"/>
                    <a:pt x="1068"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10" name="Google Shape;3510;p95"/>
            <p:cNvGrpSpPr/>
            <p:nvPr/>
          </p:nvGrpSpPr>
          <p:grpSpPr>
            <a:xfrm>
              <a:off x="7778976" y="3640688"/>
              <a:ext cx="257263" cy="157553"/>
              <a:chOff x="7602974" y="2610113"/>
              <a:chExt cx="290989" cy="178207"/>
            </a:xfrm>
          </p:grpSpPr>
          <p:sp>
            <p:nvSpPr>
              <p:cNvPr id="3511" name="Google Shape;3511;p95"/>
              <p:cNvSpPr/>
              <p:nvPr/>
            </p:nvSpPr>
            <p:spPr>
              <a:xfrm>
                <a:off x="7602974" y="2610113"/>
                <a:ext cx="113463" cy="113483"/>
              </a:xfrm>
              <a:custGeom>
                <a:avLst/>
                <a:gdLst/>
                <a:ahLst/>
                <a:cxnLst/>
                <a:rect l="l" t="t" r="r" b="b"/>
                <a:pathLst>
                  <a:path w="5671" h="5672" extrusionOk="0">
                    <a:moveTo>
                      <a:pt x="2836" y="1"/>
                    </a:moveTo>
                    <a:cubicBezTo>
                      <a:pt x="1268" y="1"/>
                      <a:pt x="0" y="1302"/>
                      <a:pt x="0" y="2836"/>
                    </a:cubicBezTo>
                    <a:cubicBezTo>
                      <a:pt x="0" y="4404"/>
                      <a:pt x="1268" y="5671"/>
                      <a:pt x="2836" y="5671"/>
                    </a:cubicBezTo>
                    <a:cubicBezTo>
                      <a:pt x="4403" y="5671"/>
                      <a:pt x="5671" y="4404"/>
                      <a:pt x="5671" y="2836"/>
                    </a:cubicBezTo>
                    <a:cubicBezTo>
                      <a:pt x="5671" y="1302"/>
                      <a:pt x="4403" y="1"/>
                      <a:pt x="2836"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95"/>
              <p:cNvSpPr/>
              <p:nvPr/>
            </p:nvSpPr>
            <p:spPr>
              <a:xfrm>
                <a:off x="7780500" y="2674857"/>
                <a:ext cx="113463" cy="113463"/>
              </a:xfrm>
              <a:custGeom>
                <a:avLst/>
                <a:gdLst/>
                <a:ahLst/>
                <a:cxnLst/>
                <a:rect l="l" t="t" r="r" b="b"/>
                <a:pathLst>
                  <a:path w="5671" h="5671" extrusionOk="0">
                    <a:moveTo>
                      <a:pt x="2836" y="0"/>
                    </a:moveTo>
                    <a:cubicBezTo>
                      <a:pt x="1268" y="0"/>
                      <a:pt x="0" y="1268"/>
                      <a:pt x="0" y="2836"/>
                    </a:cubicBezTo>
                    <a:cubicBezTo>
                      <a:pt x="0" y="4403"/>
                      <a:pt x="1268" y="5671"/>
                      <a:pt x="2836" y="5671"/>
                    </a:cubicBezTo>
                    <a:cubicBezTo>
                      <a:pt x="4403" y="5671"/>
                      <a:pt x="5671" y="4403"/>
                      <a:pt x="5671" y="2836"/>
                    </a:cubicBezTo>
                    <a:cubicBezTo>
                      <a:pt x="5671" y="1268"/>
                      <a:pt x="4403" y="0"/>
                      <a:pt x="2836"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516"/>
        <p:cNvGrpSpPr/>
        <p:nvPr/>
      </p:nvGrpSpPr>
      <p:grpSpPr>
        <a:xfrm>
          <a:off x="0" y="0"/>
          <a:ext cx="0" cy="0"/>
          <a:chOff x="0" y="0"/>
          <a:chExt cx="0" cy="0"/>
        </a:xfrm>
      </p:grpSpPr>
      <p:grpSp>
        <p:nvGrpSpPr>
          <p:cNvPr id="3517" name="Google Shape;3517;p96"/>
          <p:cNvGrpSpPr/>
          <p:nvPr/>
        </p:nvGrpSpPr>
        <p:grpSpPr>
          <a:xfrm flipH="1">
            <a:off x="2181260" y="1795983"/>
            <a:ext cx="2366227" cy="1394930"/>
            <a:chOff x="1719725" y="1914550"/>
            <a:chExt cx="4604450" cy="2714400"/>
          </a:xfrm>
        </p:grpSpPr>
        <p:sp>
          <p:nvSpPr>
            <p:cNvPr id="3518" name="Google Shape;3518;p96"/>
            <p:cNvSpPr/>
            <p:nvPr/>
          </p:nvSpPr>
          <p:spPr>
            <a:xfrm>
              <a:off x="3735350" y="2420250"/>
              <a:ext cx="2195475" cy="547525"/>
            </a:xfrm>
            <a:custGeom>
              <a:avLst/>
              <a:gdLst/>
              <a:ahLst/>
              <a:cxnLst/>
              <a:rect l="l" t="t" r="r" b="b"/>
              <a:pathLst>
                <a:path w="87819" h="21901" extrusionOk="0">
                  <a:moveTo>
                    <a:pt x="60584" y="0"/>
                  </a:moveTo>
                  <a:cubicBezTo>
                    <a:pt x="39707" y="0"/>
                    <a:pt x="9065" y="5360"/>
                    <a:pt x="0" y="12186"/>
                  </a:cubicBezTo>
                  <a:lnTo>
                    <a:pt x="4637" y="14521"/>
                  </a:lnTo>
                  <a:cubicBezTo>
                    <a:pt x="4637" y="14521"/>
                    <a:pt x="22756" y="21900"/>
                    <a:pt x="42889" y="21900"/>
                  </a:cubicBezTo>
                  <a:cubicBezTo>
                    <a:pt x="54154" y="21900"/>
                    <a:pt x="66049" y="19591"/>
                    <a:pt x="75754" y="12386"/>
                  </a:cubicBezTo>
                  <a:cubicBezTo>
                    <a:pt x="87818" y="3457"/>
                    <a:pt x="77350" y="0"/>
                    <a:pt x="60584" y="0"/>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96"/>
            <p:cNvSpPr/>
            <p:nvPr/>
          </p:nvSpPr>
          <p:spPr>
            <a:xfrm>
              <a:off x="2996475" y="1914550"/>
              <a:ext cx="399375" cy="1315850"/>
            </a:xfrm>
            <a:custGeom>
              <a:avLst/>
              <a:gdLst/>
              <a:ahLst/>
              <a:cxnLst/>
              <a:rect l="l" t="t" r="r" b="b"/>
              <a:pathLst>
                <a:path w="15975" h="52634" extrusionOk="0">
                  <a:moveTo>
                    <a:pt x="1685" y="1"/>
                  </a:moveTo>
                  <a:cubicBezTo>
                    <a:pt x="1108" y="1"/>
                    <a:pt x="544" y="305"/>
                    <a:pt x="368" y="1392"/>
                  </a:cubicBezTo>
                  <a:cubicBezTo>
                    <a:pt x="1" y="3860"/>
                    <a:pt x="10308" y="50527"/>
                    <a:pt x="12276" y="52195"/>
                  </a:cubicBezTo>
                  <a:cubicBezTo>
                    <a:pt x="12629" y="52495"/>
                    <a:pt x="12987" y="52634"/>
                    <a:pt x="13324" y="52634"/>
                  </a:cubicBezTo>
                  <a:cubicBezTo>
                    <a:pt x="14864" y="52634"/>
                    <a:pt x="15974" y="49728"/>
                    <a:pt x="14277" y="45924"/>
                  </a:cubicBezTo>
                  <a:cubicBezTo>
                    <a:pt x="14277" y="45924"/>
                    <a:pt x="6338" y="6162"/>
                    <a:pt x="3170" y="491"/>
                  </a:cubicBezTo>
                  <a:cubicBezTo>
                    <a:pt x="3170" y="491"/>
                    <a:pt x="2418" y="1"/>
                    <a:pt x="1685"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96"/>
            <p:cNvSpPr/>
            <p:nvPr/>
          </p:nvSpPr>
          <p:spPr>
            <a:xfrm>
              <a:off x="2588125" y="1925850"/>
              <a:ext cx="499275" cy="901650"/>
            </a:xfrm>
            <a:custGeom>
              <a:avLst/>
              <a:gdLst/>
              <a:ahLst/>
              <a:cxnLst/>
              <a:rect l="l" t="t" r="r" b="b"/>
              <a:pathLst>
                <a:path w="19971" h="36066" extrusionOk="0">
                  <a:moveTo>
                    <a:pt x="17586" y="1"/>
                  </a:moveTo>
                  <a:cubicBezTo>
                    <a:pt x="15092" y="1"/>
                    <a:pt x="1" y="35866"/>
                    <a:pt x="1591" y="36065"/>
                  </a:cubicBezTo>
                  <a:cubicBezTo>
                    <a:pt x="1595" y="36066"/>
                    <a:pt x="1599" y="36066"/>
                    <a:pt x="1604" y="36066"/>
                  </a:cubicBezTo>
                  <a:cubicBezTo>
                    <a:pt x="3295" y="36066"/>
                    <a:pt x="16902" y="3674"/>
                    <a:pt x="17102" y="2975"/>
                  </a:cubicBezTo>
                  <a:cubicBezTo>
                    <a:pt x="17102" y="2975"/>
                    <a:pt x="19971" y="540"/>
                    <a:pt x="17636" y="6"/>
                  </a:cubicBezTo>
                  <a:cubicBezTo>
                    <a:pt x="17620" y="3"/>
                    <a:pt x="17603" y="1"/>
                    <a:pt x="17586"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96"/>
            <p:cNvSpPr/>
            <p:nvPr/>
          </p:nvSpPr>
          <p:spPr>
            <a:xfrm>
              <a:off x="1719725" y="2757500"/>
              <a:ext cx="954425" cy="599800"/>
            </a:xfrm>
            <a:custGeom>
              <a:avLst/>
              <a:gdLst/>
              <a:ahLst/>
              <a:cxnLst/>
              <a:rect l="l" t="t" r="r" b="b"/>
              <a:pathLst>
                <a:path w="38177" h="23992" extrusionOk="0">
                  <a:moveTo>
                    <a:pt x="37386" y="1"/>
                  </a:moveTo>
                  <a:cubicBezTo>
                    <a:pt x="37020" y="1"/>
                    <a:pt x="36527" y="231"/>
                    <a:pt x="36527" y="231"/>
                  </a:cubicBezTo>
                  <a:cubicBezTo>
                    <a:pt x="26553" y="14608"/>
                    <a:pt x="10508" y="21246"/>
                    <a:pt x="5271" y="22080"/>
                  </a:cubicBezTo>
                  <a:cubicBezTo>
                    <a:pt x="1" y="22947"/>
                    <a:pt x="2202" y="23914"/>
                    <a:pt x="2202" y="23914"/>
                  </a:cubicBezTo>
                  <a:cubicBezTo>
                    <a:pt x="2741" y="23967"/>
                    <a:pt x="3281" y="23992"/>
                    <a:pt x="3823" y="23992"/>
                  </a:cubicBezTo>
                  <a:cubicBezTo>
                    <a:pt x="19497" y="23992"/>
                    <a:pt x="36327" y="2799"/>
                    <a:pt x="36327" y="2799"/>
                  </a:cubicBezTo>
                  <a:cubicBezTo>
                    <a:pt x="38177" y="477"/>
                    <a:pt x="37913" y="1"/>
                    <a:pt x="37386"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96"/>
            <p:cNvSpPr/>
            <p:nvPr/>
          </p:nvSpPr>
          <p:spPr>
            <a:xfrm>
              <a:off x="2507950" y="2348750"/>
              <a:ext cx="1046600" cy="1019925"/>
            </a:xfrm>
            <a:custGeom>
              <a:avLst/>
              <a:gdLst/>
              <a:ahLst/>
              <a:cxnLst/>
              <a:rect l="l" t="t" r="r" b="b"/>
              <a:pathLst>
                <a:path w="41864" h="40797" extrusionOk="0">
                  <a:moveTo>
                    <a:pt x="3300" y="1"/>
                  </a:moveTo>
                  <a:cubicBezTo>
                    <a:pt x="2745" y="1"/>
                    <a:pt x="1" y="109"/>
                    <a:pt x="661" y="2270"/>
                  </a:cubicBezTo>
                  <a:cubicBezTo>
                    <a:pt x="1429" y="4672"/>
                    <a:pt x="35253" y="40364"/>
                    <a:pt x="38288" y="40765"/>
                  </a:cubicBezTo>
                  <a:cubicBezTo>
                    <a:pt x="38439" y="40786"/>
                    <a:pt x="38583" y="40797"/>
                    <a:pt x="38722" y="40797"/>
                  </a:cubicBezTo>
                  <a:cubicBezTo>
                    <a:pt x="41357" y="40797"/>
                    <a:pt x="41864" y="37012"/>
                    <a:pt x="37554" y="34160"/>
                  </a:cubicBezTo>
                  <a:cubicBezTo>
                    <a:pt x="37554" y="34160"/>
                    <a:pt x="9701" y="3271"/>
                    <a:pt x="3397" y="2"/>
                  </a:cubicBezTo>
                  <a:cubicBezTo>
                    <a:pt x="3397" y="2"/>
                    <a:pt x="3362" y="1"/>
                    <a:pt x="3300"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96"/>
            <p:cNvSpPr/>
            <p:nvPr/>
          </p:nvSpPr>
          <p:spPr>
            <a:xfrm>
              <a:off x="2466125" y="2370125"/>
              <a:ext cx="136275" cy="1014650"/>
            </a:xfrm>
            <a:custGeom>
              <a:avLst/>
              <a:gdLst/>
              <a:ahLst/>
              <a:cxnLst/>
              <a:rect l="l" t="t" r="r" b="b"/>
              <a:pathLst>
                <a:path w="5451" h="40586" extrusionOk="0">
                  <a:moveTo>
                    <a:pt x="3654" y="0"/>
                  </a:moveTo>
                  <a:cubicBezTo>
                    <a:pt x="3458" y="0"/>
                    <a:pt x="3220" y="36"/>
                    <a:pt x="2935" y="114"/>
                  </a:cubicBezTo>
                  <a:cubicBezTo>
                    <a:pt x="91" y="908"/>
                    <a:pt x="1" y="40586"/>
                    <a:pt x="1852" y="40586"/>
                  </a:cubicBezTo>
                  <a:cubicBezTo>
                    <a:pt x="1868" y="40586"/>
                    <a:pt x="1884" y="40583"/>
                    <a:pt x="1901" y="40577"/>
                  </a:cubicBezTo>
                  <a:cubicBezTo>
                    <a:pt x="3802" y="39876"/>
                    <a:pt x="3836" y="3717"/>
                    <a:pt x="3769" y="2983"/>
                  </a:cubicBezTo>
                  <a:cubicBezTo>
                    <a:pt x="3769" y="2983"/>
                    <a:pt x="5450" y="0"/>
                    <a:pt x="365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96"/>
            <p:cNvSpPr/>
            <p:nvPr/>
          </p:nvSpPr>
          <p:spPr>
            <a:xfrm>
              <a:off x="1743125" y="3307025"/>
              <a:ext cx="790650" cy="1004175"/>
            </a:xfrm>
            <a:custGeom>
              <a:avLst/>
              <a:gdLst/>
              <a:ahLst/>
              <a:cxnLst/>
              <a:rect l="l" t="t" r="r" b="b"/>
              <a:pathLst>
                <a:path w="31626" h="40167" extrusionOk="0">
                  <a:moveTo>
                    <a:pt x="30993" y="0"/>
                  </a:moveTo>
                  <a:cubicBezTo>
                    <a:pt x="30534" y="0"/>
                    <a:pt x="29820" y="732"/>
                    <a:pt x="29820" y="732"/>
                  </a:cubicBezTo>
                  <a:cubicBezTo>
                    <a:pt x="25350" y="18812"/>
                    <a:pt x="10306" y="33322"/>
                    <a:pt x="4769" y="36892"/>
                  </a:cubicBezTo>
                  <a:cubicBezTo>
                    <a:pt x="0" y="39947"/>
                    <a:pt x="1465" y="40167"/>
                    <a:pt x="1985" y="40167"/>
                  </a:cubicBezTo>
                  <a:cubicBezTo>
                    <a:pt x="2073" y="40167"/>
                    <a:pt x="2134" y="40161"/>
                    <a:pt x="2134" y="40161"/>
                  </a:cubicBezTo>
                  <a:cubicBezTo>
                    <a:pt x="21181" y="32889"/>
                    <a:pt x="30821" y="3101"/>
                    <a:pt x="30821" y="3101"/>
                  </a:cubicBezTo>
                  <a:cubicBezTo>
                    <a:pt x="31626" y="637"/>
                    <a:pt x="31421" y="0"/>
                    <a:pt x="30993"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96"/>
            <p:cNvSpPr/>
            <p:nvPr/>
          </p:nvSpPr>
          <p:spPr>
            <a:xfrm>
              <a:off x="2857200" y="2481375"/>
              <a:ext cx="2486800" cy="1405950"/>
            </a:xfrm>
            <a:custGeom>
              <a:avLst/>
              <a:gdLst/>
              <a:ahLst/>
              <a:cxnLst/>
              <a:rect l="l" t="t" r="r" b="b"/>
              <a:pathLst>
                <a:path w="99472" h="56238" extrusionOk="0">
                  <a:moveTo>
                    <a:pt x="14144" y="1"/>
                  </a:moveTo>
                  <a:lnTo>
                    <a:pt x="14144" y="1"/>
                  </a:lnTo>
                  <a:cubicBezTo>
                    <a:pt x="8073" y="902"/>
                    <a:pt x="701" y="7640"/>
                    <a:pt x="368" y="14011"/>
                  </a:cubicBezTo>
                  <a:cubicBezTo>
                    <a:pt x="1" y="20916"/>
                    <a:pt x="4371" y="29455"/>
                    <a:pt x="9875" y="33425"/>
                  </a:cubicBezTo>
                  <a:cubicBezTo>
                    <a:pt x="13280" y="35871"/>
                    <a:pt x="17478" y="37135"/>
                    <a:pt x="21673" y="37135"/>
                  </a:cubicBezTo>
                  <a:cubicBezTo>
                    <a:pt x="24628" y="37135"/>
                    <a:pt x="27582" y="36508"/>
                    <a:pt x="30256" y="35226"/>
                  </a:cubicBezTo>
                  <a:cubicBezTo>
                    <a:pt x="32797" y="33987"/>
                    <a:pt x="35460" y="32143"/>
                    <a:pt x="38157" y="32143"/>
                  </a:cubicBezTo>
                  <a:cubicBezTo>
                    <a:pt x="38292" y="32143"/>
                    <a:pt x="38427" y="32148"/>
                    <a:pt x="38562" y="32157"/>
                  </a:cubicBezTo>
                  <a:cubicBezTo>
                    <a:pt x="44166" y="36093"/>
                    <a:pt x="48502" y="41364"/>
                    <a:pt x="52972" y="46468"/>
                  </a:cubicBezTo>
                  <a:cubicBezTo>
                    <a:pt x="55874" y="49770"/>
                    <a:pt x="59110" y="52839"/>
                    <a:pt x="63179" y="54540"/>
                  </a:cubicBezTo>
                  <a:cubicBezTo>
                    <a:pt x="65985" y="55739"/>
                    <a:pt x="69037" y="56237"/>
                    <a:pt x="72099" y="56237"/>
                  </a:cubicBezTo>
                  <a:cubicBezTo>
                    <a:pt x="73807" y="56237"/>
                    <a:pt x="75517" y="56082"/>
                    <a:pt x="77189" y="55808"/>
                  </a:cubicBezTo>
                  <a:cubicBezTo>
                    <a:pt x="81893" y="55040"/>
                    <a:pt x="86429" y="53406"/>
                    <a:pt x="90899" y="51805"/>
                  </a:cubicBezTo>
                  <a:cubicBezTo>
                    <a:pt x="92967" y="51037"/>
                    <a:pt x="95102" y="50237"/>
                    <a:pt x="96737" y="48769"/>
                  </a:cubicBezTo>
                  <a:cubicBezTo>
                    <a:pt x="98405" y="47301"/>
                    <a:pt x="99472" y="44966"/>
                    <a:pt x="98805" y="42865"/>
                  </a:cubicBezTo>
                  <a:lnTo>
                    <a:pt x="98805" y="42865"/>
                  </a:lnTo>
                  <a:cubicBezTo>
                    <a:pt x="97138" y="43568"/>
                    <a:pt x="95334" y="43870"/>
                    <a:pt x="93508" y="43870"/>
                  </a:cubicBezTo>
                  <a:cubicBezTo>
                    <a:pt x="91608" y="43870"/>
                    <a:pt x="89684" y="43543"/>
                    <a:pt x="87864" y="42998"/>
                  </a:cubicBezTo>
                  <a:cubicBezTo>
                    <a:pt x="84294" y="41898"/>
                    <a:pt x="81059" y="39996"/>
                    <a:pt x="77823" y="38095"/>
                  </a:cubicBezTo>
                  <a:cubicBezTo>
                    <a:pt x="66348" y="31357"/>
                    <a:pt x="54873" y="24619"/>
                    <a:pt x="43432" y="17880"/>
                  </a:cubicBezTo>
                  <a:cubicBezTo>
                    <a:pt x="43132" y="17714"/>
                    <a:pt x="42832" y="17547"/>
                    <a:pt x="42498" y="17347"/>
                  </a:cubicBezTo>
                  <a:cubicBezTo>
                    <a:pt x="42498" y="17013"/>
                    <a:pt x="42465" y="16646"/>
                    <a:pt x="42398" y="16279"/>
                  </a:cubicBezTo>
                  <a:cubicBezTo>
                    <a:pt x="41731" y="10842"/>
                    <a:pt x="38061" y="5405"/>
                    <a:pt x="32691" y="4437"/>
                  </a:cubicBezTo>
                  <a:cubicBezTo>
                    <a:pt x="33125" y="4037"/>
                    <a:pt x="33558" y="3603"/>
                    <a:pt x="33992" y="3203"/>
                  </a:cubicBezTo>
                  <a:cubicBezTo>
                    <a:pt x="30392" y="1916"/>
                    <a:pt x="26910" y="1445"/>
                    <a:pt x="23400" y="1445"/>
                  </a:cubicBezTo>
                  <a:cubicBezTo>
                    <a:pt x="20176" y="1445"/>
                    <a:pt x="16929" y="1842"/>
                    <a:pt x="13544" y="2369"/>
                  </a:cubicBezTo>
                  <a:cubicBezTo>
                    <a:pt x="13744" y="1602"/>
                    <a:pt x="13944" y="768"/>
                    <a:pt x="14144" y="1"/>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96"/>
            <p:cNvSpPr/>
            <p:nvPr/>
          </p:nvSpPr>
          <p:spPr>
            <a:xfrm>
              <a:off x="2857200" y="2726550"/>
              <a:ext cx="2475125" cy="1160775"/>
            </a:xfrm>
            <a:custGeom>
              <a:avLst/>
              <a:gdLst/>
              <a:ahLst/>
              <a:cxnLst/>
              <a:rect l="l" t="t" r="r" b="b"/>
              <a:pathLst>
                <a:path w="99005" h="46431" extrusionOk="0">
                  <a:moveTo>
                    <a:pt x="71852" y="32558"/>
                  </a:moveTo>
                  <a:cubicBezTo>
                    <a:pt x="71766" y="32691"/>
                    <a:pt x="71689" y="32828"/>
                    <a:pt x="71620" y="32968"/>
                  </a:cubicBezTo>
                  <a:lnTo>
                    <a:pt x="71620" y="32968"/>
                  </a:lnTo>
                  <a:cubicBezTo>
                    <a:pt x="71701" y="32834"/>
                    <a:pt x="71779" y="32698"/>
                    <a:pt x="71852" y="32558"/>
                  </a:cubicBezTo>
                  <a:close/>
                  <a:moveTo>
                    <a:pt x="1535" y="1"/>
                  </a:moveTo>
                  <a:cubicBezTo>
                    <a:pt x="868" y="1369"/>
                    <a:pt x="435" y="2803"/>
                    <a:pt x="368" y="4204"/>
                  </a:cubicBezTo>
                  <a:cubicBezTo>
                    <a:pt x="1" y="11109"/>
                    <a:pt x="4371" y="19648"/>
                    <a:pt x="9875" y="23618"/>
                  </a:cubicBezTo>
                  <a:cubicBezTo>
                    <a:pt x="13280" y="26064"/>
                    <a:pt x="17478" y="27328"/>
                    <a:pt x="21673" y="27328"/>
                  </a:cubicBezTo>
                  <a:cubicBezTo>
                    <a:pt x="24628" y="27328"/>
                    <a:pt x="27582" y="26701"/>
                    <a:pt x="30256" y="25419"/>
                  </a:cubicBezTo>
                  <a:cubicBezTo>
                    <a:pt x="32797" y="24180"/>
                    <a:pt x="35460" y="22336"/>
                    <a:pt x="38157" y="22336"/>
                  </a:cubicBezTo>
                  <a:cubicBezTo>
                    <a:pt x="38292" y="22336"/>
                    <a:pt x="38427" y="22341"/>
                    <a:pt x="38562" y="22350"/>
                  </a:cubicBezTo>
                  <a:cubicBezTo>
                    <a:pt x="44166" y="26286"/>
                    <a:pt x="48502" y="31557"/>
                    <a:pt x="52972" y="36661"/>
                  </a:cubicBezTo>
                  <a:cubicBezTo>
                    <a:pt x="55874" y="39963"/>
                    <a:pt x="59110" y="42998"/>
                    <a:pt x="63179" y="44733"/>
                  </a:cubicBezTo>
                  <a:cubicBezTo>
                    <a:pt x="65985" y="45932"/>
                    <a:pt x="69037" y="46430"/>
                    <a:pt x="72099" y="46430"/>
                  </a:cubicBezTo>
                  <a:cubicBezTo>
                    <a:pt x="73807" y="46430"/>
                    <a:pt x="75517" y="46275"/>
                    <a:pt x="77189" y="46001"/>
                  </a:cubicBezTo>
                  <a:cubicBezTo>
                    <a:pt x="81893" y="45233"/>
                    <a:pt x="86429" y="43599"/>
                    <a:pt x="90899" y="41998"/>
                  </a:cubicBezTo>
                  <a:cubicBezTo>
                    <a:pt x="92967" y="41230"/>
                    <a:pt x="95102" y="40430"/>
                    <a:pt x="96737" y="38962"/>
                  </a:cubicBezTo>
                  <a:cubicBezTo>
                    <a:pt x="97971" y="37895"/>
                    <a:pt x="98838" y="36360"/>
                    <a:pt x="99005" y="34792"/>
                  </a:cubicBezTo>
                  <a:lnTo>
                    <a:pt x="99005" y="34792"/>
                  </a:lnTo>
                  <a:cubicBezTo>
                    <a:pt x="94735" y="38562"/>
                    <a:pt x="88898" y="40597"/>
                    <a:pt x="83194" y="41364"/>
                  </a:cubicBezTo>
                  <a:cubicBezTo>
                    <a:pt x="82121" y="41507"/>
                    <a:pt x="81018" y="41607"/>
                    <a:pt x="79925" y="41607"/>
                  </a:cubicBezTo>
                  <a:cubicBezTo>
                    <a:pt x="77960" y="41607"/>
                    <a:pt x="76026" y="41283"/>
                    <a:pt x="74354" y="40296"/>
                  </a:cubicBezTo>
                  <a:cubicBezTo>
                    <a:pt x="71890" y="38843"/>
                    <a:pt x="70383" y="35474"/>
                    <a:pt x="71620" y="32968"/>
                  </a:cubicBezTo>
                  <a:lnTo>
                    <a:pt x="71620" y="32968"/>
                  </a:lnTo>
                  <a:cubicBezTo>
                    <a:pt x="69954" y="35708"/>
                    <a:pt x="66743" y="37136"/>
                    <a:pt x="63522" y="37136"/>
                  </a:cubicBezTo>
                  <a:cubicBezTo>
                    <a:pt x="61355" y="37136"/>
                    <a:pt x="59183" y="36489"/>
                    <a:pt x="57475" y="35159"/>
                  </a:cubicBezTo>
                  <a:cubicBezTo>
                    <a:pt x="53072" y="31757"/>
                    <a:pt x="52038" y="25052"/>
                    <a:pt x="54507" y="20082"/>
                  </a:cubicBezTo>
                  <a:lnTo>
                    <a:pt x="54507" y="20082"/>
                  </a:lnTo>
                  <a:cubicBezTo>
                    <a:pt x="53456" y="22023"/>
                    <a:pt x="51233" y="23042"/>
                    <a:pt x="49004" y="23042"/>
                  </a:cubicBezTo>
                  <a:cubicBezTo>
                    <a:pt x="47977" y="23042"/>
                    <a:pt x="46949" y="22826"/>
                    <a:pt x="46034" y="22384"/>
                  </a:cubicBezTo>
                  <a:cubicBezTo>
                    <a:pt x="43098" y="21016"/>
                    <a:pt x="41264" y="17947"/>
                    <a:pt x="40563" y="14778"/>
                  </a:cubicBezTo>
                  <a:cubicBezTo>
                    <a:pt x="39896" y="11609"/>
                    <a:pt x="40163" y="8340"/>
                    <a:pt x="40463" y="5105"/>
                  </a:cubicBezTo>
                  <a:lnTo>
                    <a:pt x="40463" y="5105"/>
                  </a:lnTo>
                  <a:cubicBezTo>
                    <a:pt x="38562" y="5638"/>
                    <a:pt x="37594" y="8173"/>
                    <a:pt x="38629" y="9808"/>
                  </a:cubicBezTo>
                  <a:cubicBezTo>
                    <a:pt x="37795" y="9875"/>
                    <a:pt x="36927" y="9908"/>
                    <a:pt x="36060" y="9975"/>
                  </a:cubicBezTo>
                  <a:cubicBezTo>
                    <a:pt x="37328" y="12843"/>
                    <a:pt x="35827" y="16379"/>
                    <a:pt x="33291" y="18181"/>
                  </a:cubicBezTo>
                  <a:cubicBezTo>
                    <a:pt x="30959" y="19846"/>
                    <a:pt x="28023" y="20330"/>
                    <a:pt x="25180" y="20330"/>
                  </a:cubicBezTo>
                  <a:cubicBezTo>
                    <a:pt x="24891" y="20330"/>
                    <a:pt x="24604" y="20325"/>
                    <a:pt x="24318" y="20315"/>
                  </a:cubicBezTo>
                  <a:cubicBezTo>
                    <a:pt x="16680" y="20015"/>
                    <a:pt x="8941" y="16513"/>
                    <a:pt x="4671" y="10175"/>
                  </a:cubicBezTo>
                  <a:cubicBezTo>
                    <a:pt x="2670" y="7206"/>
                    <a:pt x="1569" y="3604"/>
                    <a:pt x="1535"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96"/>
            <p:cNvSpPr/>
            <p:nvPr/>
          </p:nvSpPr>
          <p:spPr>
            <a:xfrm>
              <a:off x="2529475" y="2652500"/>
              <a:ext cx="418650" cy="422425"/>
            </a:xfrm>
            <a:custGeom>
              <a:avLst/>
              <a:gdLst/>
              <a:ahLst/>
              <a:cxnLst/>
              <a:rect l="l" t="t" r="r" b="b"/>
              <a:pathLst>
                <a:path w="16746" h="16897" extrusionOk="0">
                  <a:moveTo>
                    <a:pt x="8169" y="0"/>
                  </a:moveTo>
                  <a:cubicBezTo>
                    <a:pt x="6553" y="0"/>
                    <a:pt x="4987" y="391"/>
                    <a:pt x="3837" y="1228"/>
                  </a:cubicBezTo>
                  <a:cubicBezTo>
                    <a:pt x="968" y="3263"/>
                    <a:pt x="1" y="7399"/>
                    <a:pt x="1235" y="10668"/>
                  </a:cubicBezTo>
                  <a:cubicBezTo>
                    <a:pt x="2502" y="13937"/>
                    <a:pt x="5738" y="16272"/>
                    <a:pt x="9207" y="16806"/>
                  </a:cubicBezTo>
                  <a:cubicBezTo>
                    <a:pt x="9604" y="16863"/>
                    <a:pt x="10008" y="16896"/>
                    <a:pt x="10411" y="16896"/>
                  </a:cubicBezTo>
                  <a:cubicBezTo>
                    <a:pt x="11194" y="16896"/>
                    <a:pt x="11972" y="16770"/>
                    <a:pt x="12676" y="16439"/>
                  </a:cubicBezTo>
                  <a:cubicBezTo>
                    <a:pt x="14211" y="15739"/>
                    <a:pt x="15145" y="14171"/>
                    <a:pt x="15645" y="12570"/>
                  </a:cubicBezTo>
                  <a:cubicBezTo>
                    <a:pt x="16679" y="9468"/>
                    <a:pt x="16746" y="4364"/>
                    <a:pt x="14077" y="1996"/>
                  </a:cubicBezTo>
                  <a:cubicBezTo>
                    <a:pt x="12621" y="712"/>
                    <a:pt x="10350" y="0"/>
                    <a:pt x="8169" y="0"/>
                  </a:cubicBez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96"/>
            <p:cNvSpPr/>
            <p:nvPr/>
          </p:nvSpPr>
          <p:spPr>
            <a:xfrm>
              <a:off x="2671250" y="2738650"/>
              <a:ext cx="406150" cy="423375"/>
            </a:xfrm>
            <a:custGeom>
              <a:avLst/>
              <a:gdLst/>
              <a:ahLst/>
              <a:cxnLst/>
              <a:rect l="l" t="t" r="r" b="b"/>
              <a:pathLst>
                <a:path w="16246" h="16935" extrusionOk="0">
                  <a:moveTo>
                    <a:pt x="9115" y="1"/>
                  </a:moveTo>
                  <a:cubicBezTo>
                    <a:pt x="8840" y="1"/>
                    <a:pt x="8521" y="220"/>
                    <a:pt x="8406" y="518"/>
                  </a:cubicBezTo>
                  <a:cubicBezTo>
                    <a:pt x="8273" y="918"/>
                    <a:pt x="8440" y="1385"/>
                    <a:pt x="8573" y="1785"/>
                  </a:cubicBezTo>
                  <a:cubicBezTo>
                    <a:pt x="8673" y="2219"/>
                    <a:pt x="8740" y="2719"/>
                    <a:pt x="8473" y="3053"/>
                  </a:cubicBezTo>
                  <a:cubicBezTo>
                    <a:pt x="6839" y="3053"/>
                    <a:pt x="5171" y="3220"/>
                    <a:pt x="3703" y="3887"/>
                  </a:cubicBezTo>
                  <a:cubicBezTo>
                    <a:pt x="2235" y="4554"/>
                    <a:pt x="934" y="5788"/>
                    <a:pt x="501" y="7356"/>
                  </a:cubicBezTo>
                  <a:cubicBezTo>
                    <a:pt x="0" y="9191"/>
                    <a:pt x="734" y="11192"/>
                    <a:pt x="1868" y="12726"/>
                  </a:cubicBezTo>
                  <a:cubicBezTo>
                    <a:pt x="3303" y="14661"/>
                    <a:pt x="5404" y="16095"/>
                    <a:pt x="7773" y="16663"/>
                  </a:cubicBezTo>
                  <a:cubicBezTo>
                    <a:pt x="8509" y="16832"/>
                    <a:pt x="9381" y="16935"/>
                    <a:pt x="10277" y="16935"/>
                  </a:cubicBezTo>
                  <a:cubicBezTo>
                    <a:pt x="11858" y="16935"/>
                    <a:pt x="13516" y="16613"/>
                    <a:pt x="14644" y="15762"/>
                  </a:cubicBezTo>
                  <a:cubicBezTo>
                    <a:pt x="16245" y="14528"/>
                    <a:pt x="16245" y="11325"/>
                    <a:pt x="16045" y="9557"/>
                  </a:cubicBezTo>
                  <a:cubicBezTo>
                    <a:pt x="15878" y="7623"/>
                    <a:pt x="14911" y="5655"/>
                    <a:pt x="13210" y="4754"/>
                  </a:cubicBezTo>
                  <a:cubicBezTo>
                    <a:pt x="12376" y="4287"/>
                    <a:pt x="11442" y="4120"/>
                    <a:pt x="10608" y="3653"/>
                  </a:cubicBezTo>
                  <a:cubicBezTo>
                    <a:pt x="9774" y="3186"/>
                    <a:pt x="9073" y="2252"/>
                    <a:pt x="9340" y="1352"/>
                  </a:cubicBezTo>
                  <a:cubicBezTo>
                    <a:pt x="9440" y="951"/>
                    <a:pt x="9707" y="484"/>
                    <a:pt x="9440" y="151"/>
                  </a:cubicBezTo>
                  <a:cubicBezTo>
                    <a:pt x="9357" y="46"/>
                    <a:pt x="9241" y="1"/>
                    <a:pt x="9115"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96"/>
            <p:cNvSpPr/>
            <p:nvPr/>
          </p:nvSpPr>
          <p:spPr>
            <a:xfrm>
              <a:off x="2541975" y="2673900"/>
              <a:ext cx="217825" cy="322575"/>
            </a:xfrm>
            <a:custGeom>
              <a:avLst/>
              <a:gdLst/>
              <a:ahLst/>
              <a:cxnLst/>
              <a:rect l="l" t="t" r="r" b="b"/>
              <a:pathLst>
                <a:path w="8713" h="12903" extrusionOk="0">
                  <a:moveTo>
                    <a:pt x="5256" y="0"/>
                  </a:moveTo>
                  <a:cubicBezTo>
                    <a:pt x="4187" y="0"/>
                    <a:pt x="3159" y="547"/>
                    <a:pt x="2369" y="1273"/>
                  </a:cubicBezTo>
                  <a:cubicBezTo>
                    <a:pt x="1535" y="2040"/>
                    <a:pt x="935" y="3008"/>
                    <a:pt x="335" y="3975"/>
                  </a:cubicBezTo>
                  <a:cubicBezTo>
                    <a:pt x="168" y="4242"/>
                    <a:pt x="1" y="4575"/>
                    <a:pt x="101" y="4876"/>
                  </a:cubicBezTo>
                  <a:cubicBezTo>
                    <a:pt x="201" y="5209"/>
                    <a:pt x="568" y="5343"/>
                    <a:pt x="868" y="5476"/>
                  </a:cubicBezTo>
                  <a:cubicBezTo>
                    <a:pt x="3237" y="6410"/>
                    <a:pt x="5005" y="8645"/>
                    <a:pt x="5438" y="11180"/>
                  </a:cubicBezTo>
                  <a:cubicBezTo>
                    <a:pt x="5642" y="12412"/>
                    <a:pt x="6171" y="12902"/>
                    <a:pt x="6716" y="12902"/>
                  </a:cubicBezTo>
                  <a:cubicBezTo>
                    <a:pt x="7690" y="12902"/>
                    <a:pt x="8713" y="11336"/>
                    <a:pt x="8007" y="9646"/>
                  </a:cubicBezTo>
                  <a:cubicBezTo>
                    <a:pt x="7766" y="9104"/>
                    <a:pt x="4261" y="3639"/>
                    <a:pt x="2994" y="3639"/>
                  </a:cubicBezTo>
                  <a:cubicBezTo>
                    <a:pt x="2858" y="3639"/>
                    <a:pt x="2748" y="3702"/>
                    <a:pt x="2671" y="3839"/>
                  </a:cubicBezTo>
                  <a:lnTo>
                    <a:pt x="2671" y="3839"/>
                  </a:lnTo>
                  <a:cubicBezTo>
                    <a:pt x="3438" y="2472"/>
                    <a:pt x="4371" y="1172"/>
                    <a:pt x="5438" y="5"/>
                  </a:cubicBezTo>
                  <a:cubicBezTo>
                    <a:pt x="5377" y="2"/>
                    <a:pt x="5317" y="0"/>
                    <a:pt x="5256"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96"/>
            <p:cNvSpPr/>
            <p:nvPr/>
          </p:nvSpPr>
          <p:spPr>
            <a:xfrm>
              <a:off x="2396050" y="2799150"/>
              <a:ext cx="315250" cy="283275"/>
            </a:xfrm>
            <a:custGeom>
              <a:avLst/>
              <a:gdLst/>
              <a:ahLst/>
              <a:cxnLst/>
              <a:rect l="l" t="t" r="r" b="b"/>
              <a:pathLst>
                <a:path w="12610" h="11331" extrusionOk="0">
                  <a:moveTo>
                    <a:pt x="5886" y="0"/>
                  </a:moveTo>
                  <a:cubicBezTo>
                    <a:pt x="4877" y="0"/>
                    <a:pt x="3892" y="286"/>
                    <a:pt x="3069" y="933"/>
                  </a:cubicBezTo>
                  <a:cubicBezTo>
                    <a:pt x="768" y="2768"/>
                    <a:pt x="0" y="6737"/>
                    <a:pt x="1802" y="9005"/>
                  </a:cubicBezTo>
                  <a:cubicBezTo>
                    <a:pt x="2922" y="10442"/>
                    <a:pt x="5059" y="11331"/>
                    <a:pt x="7069" y="11331"/>
                  </a:cubicBezTo>
                  <a:cubicBezTo>
                    <a:pt x="8232" y="11331"/>
                    <a:pt x="9352" y="11033"/>
                    <a:pt x="10208" y="10373"/>
                  </a:cubicBezTo>
                  <a:cubicBezTo>
                    <a:pt x="12509" y="8538"/>
                    <a:pt x="12609" y="4702"/>
                    <a:pt x="10842" y="2434"/>
                  </a:cubicBezTo>
                  <a:cubicBezTo>
                    <a:pt x="9675" y="965"/>
                    <a:pt x="7740" y="0"/>
                    <a:pt x="5886"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96"/>
            <p:cNvSpPr/>
            <p:nvPr/>
          </p:nvSpPr>
          <p:spPr>
            <a:xfrm>
              <a:off x="2416075" y="2820725"/>
              <a:ext cx="236025" cy="211675"/>
            </a:xfrm>
            <a:custGeom>
              <a:avLst/>
              <a:gdLst/>
              <a:ahLst/>
              <a:cxnLst/>
              <a:rect l="l" t="t" r="r" b="b"/>
              <a:pathLst>
                <a:path w="9441" h="8467" extrusionOk="0">
                  <a:moveTo>
                    <a:pt x="4450" y="1"/>
                  </a:moveTo>
                  <a:cubicBezTo>
                    <a:pt x="3692" y="1"/>
                    <a:pt x="2952" y="217"/>
                    <a:pt x="2335" y="704"/>
                  </a:cubicBezTo>
                  <a:cubicBezTo>
                    <a:pt x="600" y="2071"/>
                    <a:pt x="0" y="5040"/>
                    <a:pt x="1334" y="6741"/>
                  </a:cubicBezTo>
                  <a:cubicBezTo>
                    <a:pt x="2201" y="7798"/>
                    <a:pt x="3804" y="8467"/>
                    <a:pt x="5304" y="8467"/>
                  </a:cubicBezTo>
                  <a:cubicBezTo>
                    <a:pt x="6171" y="8467"/>
                    <a:pt x="7003" y="8243"/>
                    <a:pt x="7639" y="7742"/>
                  </a:cubicBezTo>
                  <a:cubicBezTo>
                    <a:pt x="9373" y="6375"/>
                    <a:pt x="9440" y="3506"/>
                    <a:pt x="8106" y="1805"/>
                  </a:cubicBezTo>
                  <a:cubicBezTo>
                    <a:pt x="7246" y="709"/>
                    <a:pt x="5820" y="1"/>
                    <a:pt x="4450"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96"/>
            <p:cNvSpPr/>
            <p:nvPr/>
          </p:nvSpPr>
          <p:spPr>
            <a:xfrm>
              <a:off x="2652900" y="2840525"/>
              <a:ext cx="391125" cy="360700"/>
            </a:xfrm>
            <a:custGeom>
              <a:avLst/>
              <a:gdLst/>
              <a:ahLst/>
              <a:cxnLst/>
              <a:rect l="l" t="t" r="r" b="b"/>
              <a:pathLst>
                <a:path w="15645" h="14428" extrusionOk="0">
                  <a:moveTo>
                    <a:pt x="7655" y="1"/>
                  </a:moveTo>
                  <a:cubicBezTo>
                    <a:pt x="7022" y="1"/>
                    <a:pt x="6388" y="110"/>
                    <a:pt x="5771" y="345"/>
                  </a:cubicBezTo>
                  <a:cubicBezTo>
                    <a:pt x="2335" y="1646"/>
                    <a:pt x="0" y="6050"/>
                    <a:pt x="1268" y="9385"/>
                  </a:cubicBezTo>
                  <a:cubicBezTo>
                    <a:pt x="2310" y="12154"/>
                    <a:pt x="5695" y="14427"/>
                    <a:pt x="8775" y="14427"/>
                  </a:cubicBezTo>
                  <a:cubicBezTo>
                    <a:pt x="9443" y="14427"/>
                    <a:pt x="10096" y="14320"/>
                    <a:pt x="10708" y="14089"/>
                  </a:cubicBezTo>
                  <a:cubicBezTo>
                    <a:pt x="14111" y="12788"/>
                    <a:pt x="15645" y="8284"/>
                    <a:pt x="14377" y="4949"/>
                  </a:cubicBezTo>
                  <a:cubicBezTo>
                    <a:pt x="13340" y="2218"/>
                    <a:pt x="10513" y="1"/>
                    <a:pt x="7655"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96"/>
            <p:cNvSpPr/>
            <p:nvPr/>
          </p:nvSpPr>
          <p:spPr>
            <a:xfrm>
              <a:off x="2682925" y="2862200"/>
              <a:ext cx="287725" cy="264350"/>
            </a:xfrm>
            <a:custGeom>
              <a:avLst/>
              <a:gdLst/>
              <a:ahLst/>
              <a:cxnLst/>
              <a:rect l="l" t="t" r="r" b="b"/>
              <a:pathLst>
                <a:path w="11509" h="10574" extrusionOk="0">
                  <a:moveTo>
                    <a:pt x="5640" y="1"/>
                  </a:moveTo>
                  <a:cubicBezTo>
                    <a:pt x="5180" y="1"/>
                    <a:pt x="4719" y="78"/>
                    <a:pt x="4270" y="246"/>
                  </a:cubicBezTo>
                  <a:cubicBezTo>
                    <a:pt x="1735" y="1213"/>
                    <a:pt x="0" y="4449"/>
                    <a:pt x="934" y="6884"/>
                  </a:cubicBezTo>
                  <a:cubicBezTo>
                    <a:pt x="1700" y="8908"/>
                    <a:pt x="4194" y="10574"/>
                    <a:pt x="6446" y="10574"/>
                  </a:cubicBezTo>
                  <a:cubicBezTo>
                    <a:pt x="6940" y="10574"/>
                    <a:pt x="7423" y="10494"/>
                    <a:pt x="7873" y="10320"/>
                  </a:cubicBezTo>
                  <a:cubicBezTo>
                    <a:pt x="10374" y="9352"/>
                    <a:pt x="11509" y="6083"/>
                    <a:pt x="10575" y="3615"/>
                  </a:cubicBezTo>
                  <a:cubicBezTo>
                    <a:pt x="9808" y="1617"/>
                    <a:pt x="7739" y="1"/>
                    <a:pt x="5640"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96"/>
            <p:cNvSpPr/>
            <p:nvPr/>
          </p:nvSpPr>
          <p:spPr>
            <a:xfrm>
              <a:off x="2979900" y="2599800"/>
              <a:ext cx="198400" cy="128725"/>
            </a:xfrm>
            <a:custGeom>
              <a:avLst/>
              <a:gdLst/>
              <a:ahLst/>
              <a:cxnLst/>
              <a:rect l="l" t="t" r="r" b="b"/>
              <a:pathLst>
                <a:path w="7936" h="5149" extrusionOk="0">
                  <a:moveTo>
                    <a:pt x="7935" y="1"/>
                  </a:moveTo>
                  <a:cubicBezTo>
                    <a:pt x="6001" y="1"/>
                    <a:pt x="4099" y="701"/>
                    <a:pt x="2565" y="1869"/>
                  </a:cubicBezTo>
                  <a:cubicBezTo>
                    <a:pt x="2098" y="2236"/>
                    <a:pt x="1097" y="2969"/>
                    <a:pt x="764" y="3470"/>
                  </a:cubicBezTo>
                  <a:cubicBezTo>
                    <a:pt x="732" y="3533"/>
                    <a:pt x="0" y="5149"/>
                    <a:pt x="254" y="5149"/>
                  </a:cubicBezTo>
                  <a:cubicBezTo>
                    <a:pt x="266" y="5149"/>
                    <a:pt x="280" y="5145"/>
                    <a:pt x="297" y="5138"/>
                  </a:cubicBezTo>
                  <a:cubicBezTo>
                    <a:pt x="3065" y="3837"/>
                    <a:pt x="5667" y="2102"/>
                    <a:pt x="7935" y="1"/>
                  </a:cubicBez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96"/>
            <p:cNvSpPr/>
            <p:nvPr/>
          </p:nvSpPr>
          <p:spPr>
            <a:xfrm>
              <a:off x="3200325" y="2611900"/>
              <a:ext cx="254000" cy="71275"/>
            </a:xfrm>
            <a:custGeom>
              <a:avLst/>
              <a:gdLst/>
              <a:ahLst/>
              <a:cxnLst/>
              <a:rect l="l" t="t" r="r" b="b"/>
              <a:pathLst>
                <a:path w="10160" h="2851" extrusionOk="0">
                  <a:moveTo>
                    <a:pt x="5579" y="1"/>
                  </a:moveTo>
                  <a:cubicBezTo>
                    <a:pt x="3293" y="1"/>
                    <a:pt x="965" y="367"/>
                    <a:pt x="419" y="1585"/>
                  </a:cubicBezTo>
                  <a:cubicBezTo>
                    <a:pt x="0" y="2514"/>
                    <a:pt x="526" y="2851"/>
                    <a:pt x="1515" y="2851"/>
                  </a:cubicBezTo>
                  <a:cubicBezTo>
                    <a:pt x="4134" y="2851"/>
                    <a:pt x="10003" y="484"/>
                    <a:pt x="10158" y="484"/>
                  </a:cubicBezTo>
                  <a:cubicBezTo>
                    <a:pt x="10159" y="484"/>
                    <a:pt x="10159" y="484"/>
                    <a:pt x="10160" y="484"/>
                  </a:cubicBezTo>
                  <a:cubicBezTo>
                    <a:pt x="9370" y="256"/>
                    <a:pt x="7489" y="1"/>
                    <a:pt x="5579" y="1"/>
                  </a:cubicBez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96"/>
            <p:cNvSpPr/>
            <p:nvPr/>
          </p:nvSpPr>
          <p:spPr>
            <a:xfrm>
              <a:off x="3150750" y="2755350"/>
              <a:ext cx="164325" cy="58000"/>
            </a:xfrm>
            <a:custGeom>
              <a:avLst/>
              <a:gdLst/>
              <a:ahLst/>
              <a:cxnLst/>
              <a:rect l="l" t="t" r="r" b="b"/>
              <a:pathLst>
                <a:path w="6573" h="2320" extrusionOk="0">
                  <a:moveTo>
                    <a:pt x="1528" y="1"/>
                  </a:moveTo>
                  <a:cubicBezTo>
                    <a:pt x="1263" y="1"/>
                    <a:pt x="998" y="17"/>
                    <a:pt x="735" y="50"/>
                  </a:cubicBezTo>
                  <a:lnTo>
                    <a:pt x="634" y="417"/>
                  </a:lnTo>
                  <a:cubicBezTo>
                    <a:pt x="665" y="266"/>
                    <a:pt x="546" y="197"/>
                    <a:pt x="406" y="197"/>
                  </a:cubicBezTo>
                  <a:cubicBezTo>
                    <a:pt x="235" y="197"/>
                    <a:pt x="34" y="300"/>
                    <a:pt x="34" y="483"/>
                  </a:cubicBezTo>
                  <a:cubicBezTo>
                    <a:pt x="1" y="817"/>
                    <a:pt x="334" y="1050"/>
                    <a:pt x="634" y="1184"/>
                  </a:cubicBezTo>
                  <a:cubicBezTo>
                    <a:pt x="2110" y="1935"/>
                    <a:pt x="3738" y="2320"/>
                    <a:pt x="5377" y="2320"/>
                  </a:cubicBezTo>
                  <a:cubicBezTo>
                    <a:pt x="5775" y="2320"/>
                    <a:pt x="6174" y="2297"/>
                    <a:pt x="6572" y="2251"/>
                  </a:cubicBezTo>
                  <a:cubicBezTo>
                    <a:pt x="5315" y="818"/>
                    <a:pt x="3416" y="1"/>
                    <a:pt x="1528" y="1"/>
                  </a:cubicBez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96"/>
            <p:cNvSpPr/>
            <p:nvPr/>
          </p:nvSpPr>
          <p:spPr>
            <a:xfrm>
              <a:off x="3522250" y="2655050"/>
              <a:ext cx="233950" cy="65125"/>
            </a:xfrm>
            <a:custGeom>
              <a:avLst/>
              <a:gdLst/>
              <a:ahLst/>
              <a:cxnLst/>
              <a:rect l="l" t="t" r="r" b="b"/>
              <a:pathLst>
                <a:path w="9358" h="2605" extrusionOk="0">
                  <a:moveTo>
                    <a:pt x="2543" y="1"/>
                  </a:moveTo>
                  <a:cubicBezTo>
                    <a:pt x="1545" y="1"/>
                    <a:pt x="762" y="271"/>
                    <a:pt x="485" y="993"/>
                  </a:cubicBezTo>
                  <a:cubicBezTo>
                    <a:pt x="1" y="2257"/>
                    <a:pt x="1230" y="2605"/>
                    <a:pt x="2917" y="2605"/>
                  </a:cubicBezTo>
                  <a:cubicBezTo>
                    <a:pt x="4984" y="2605"/>
                    <a:pt x="7739" y="2083"/>
                    <a:pt x="8878" y="2083"/>
                  </a:cubicBezTo>
                  <a:cubicBezTo>
                    <a:pt x="9115" y="2083"/>
                    <a:pt x="9282" y="2105"/>
                    <a:pt x="9358" y="2160"/>
                  </a:cubicBezTo>
                  <a:cubicBezTo>
                    <a:pt x="8489" y="1527"/>
                    <a:pt x="4912" y="1"/>
                    <a:pt x="2543" y="1"/>
                  </a:cubicBez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96"/>
            <p:cNvSpPr/>
            <p:nvPr/>
          </p:nvSpPr>
          <p:spPr>
            <a:xfrm>
              <a:off x="3551050" y="2803275"/>
              <a:ext cx="190150" cy="130950"/>
            </a:xfrm>
            <a:custGeom>
              <a:avLst/>
              <a:gdLst/>
              <a:ahLst/>
              <a:cxnLst/>
              <a:rect l="l" t="t" r="r" b="b"/>
              <a:pathLst>
                <a:path w="7606" h="5238" extrusionOk="0">
                  <a:moveTo>
                    <a:pt x="167" y="1"/>
                  </a:moveTo>
                  <a:lnTo>
                    <a:pt x="167" y="1"/>
                  </a:lnTo>
                  <a:cubicBezTo>
                    <a:pt x="0" y="635"/>
                    <a:pt x="267" y="968"/>
                    <a:pt x="834" y="1268"/>
                  </a:cubicBezTo>
                  <a:cubicBezTo>
                    <a:pt x="3102" y="2603"/>
                    <a:pt x="5337" y="3937"/>
                    <a:pt x="7606" y="5238"/>
                  </a:cubicBezTo>
                  <a:cubicBezTo>
                    <a:pt x="6405" y="2069"/>
                    <a:pt x="3302" y="434"/>
                    <a:pt x="167" y="1"/>
                  </a:cubicBez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96"/>
            <p:cNvSpPr/>
            <p:nvPr/>
          </p:nvSpPr>
          <p:spPr>
            <a:xfrm>
              <a:off x="3381750" y="2735725"/>
              <a:ext cx="119275" cy="49725"/>
            </a:xfrm>
            <a:custGeom>
              <a:avLst/>
              <a:gdLst/>
              <a:ahLst/>
              <a:cxnLst/>
              <a:rect l="l" t="t" r="r" b="b"/>
              <a:pathLst>
                <a:path w="4771" h="1989" extrusionOk="0">
                  <a:moveTo>
                    <a:pt x="1635" y="34"/>
                  </a:moveTo>
                  <a:lnTo>
                    <a:pt x="1695" y="41"/>
                  </a:lnTo>
                  <a:lnTo>
                    <a:pt x="1695" y="41"/>
                  </a:lnTo>
                  <a:cubicBezTo>
                    <a:pt x="1675" y="39"/>
                    <a:pt x="1655" y="36"/>
                    <a:pt x="1635" y="34"/>
                  </a:cubicBezTo>
                  <a:close/>
                  <a:moveTo>
                    <a:pt x="1" y="1"/>
                  </a:moveTo>
                  <a:lnTo>
                    <a:pt x="1" y="1"/>
                  </a:lnTo>
                  <a:cubicBezTo>
                    <a:pt x="555" y="1230"/>
                    <a:pt x="1927" y="1988"/>
                    <a:pt x="3274" y="1988"/>
                  </a:cubicBezTo>
                  <a:cubicBezTo>
                    <a:pt x="3793" y="1988"/>
                    <a:pt x="4307" y="1876"/>
                    <a:pt x="4771" y="1635"/>
                  </a:cubicBezTo>
                  <a:cubicBezTo>
                    <a:pt x="4055" y="860"/>
                    <a:pt x="3074" y="299"/>
                    <a:pt x="2016" y="92"/>
                  </a:cubicBezTo>
                  <a:lnTo>
                    <a:pt x="2016" y="92"/>
                  </a:lnTo>
                  <a:cubicBezTo>
                    <a:pt x="2078" y="95"/>
                    <a:pt x="2140" y="98"/>
                    <a:pt x="2202" y="101"/>
                  </a:cubicBezTo>
                  <a:lnTo>
                    <a:pt x="1695" y="41"/>
                  </a:lnTo>
                  <a:lnTo>
                    <a:pt x="1695" y="41"/>
                  </a:lnTo>
                  <a:cubicBezTo>
                    <a:pt x="1802" y="55"/>
                    <a:pt x="1910" y="72"/>
                    <a:pt x="2016" y="92"/>
                  </a:cubicBezTo>
                  <a:lnTo>
                    <a:pt x="2016" y="92"/>
                  </a:lnTo>
                  <a:cubicBezTo>
                    <a:pt x="1344" y="62"/>
                    <a:pt x="672" y="31"/>
                    <a:pt x="1" y="1"/>
                  </a:cubicBez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96"/>
            <p:cNvSpPr/>
            <p:nvPr/>
          </p:nvSpPr>
          <p:spPr>
            <a:xfrm>
              <a:off x="3267500" y="2813300"/>
              <a:ext cx="612125" cy="483125"/>
            </a:xfrm>
            <a:custGeom>
              <a:avLst/>
              <a:gdLst/>
              <a:ahLst/>
              <a:cxnLst/>
              <a:rect l="l" t="t" r="r" b="b"/>
              <a:pathLst>
                <a:path w="24485" h="19325" extrusionOk="0">
                  <a:moveTo>
                    <a:pt x="24485" y="0"/>
                  </a:moveTo>
                  <a:lnTo>
                    <a:pt x="24485" y="0"/>
                  </a:lnTo>
                  <a:cubicBezTo>
                    <a:pt x="20048" y="3236"/>
                    <a:pt x="15612" y="6505"/>
                    <a:pt x="11609" y="10274"/>
                  </a:cubicBezTo>
                  <a:cubicBezTo>
                    <a:pt x="9241" y="12476"/>
                    <a:pt x="6839" y="14944"/>
                    <a:pt x="3670" y="15511"/>
                  </a:cubicBezTo>
                  <a:cubicBezTo>
                    <a:pt x="2469" y="15745"/>
                    <a:pt x="1168" y="15678"/>
                    <a:pt x="167" y="16345"/>
                  </a:cubicBezTo>
                  <a:cubicBezTo>
                    <a:pt x="1" y="16445"/>
                    <a:pt x="2202" y="18180"/>
                    <a:pt x="2402" y="18313"/>
                  </a:cubicBezTo>
                  <a:cubicBezTo>
                    <a:pt x="3270" y="18814"/>
                    <a:pt x="4337" y="19247"/>
                    <a:pt x="5338" y="19314"/>
                  </a:cubicBezTo>
                  <a:cubicBezTo>
                    <a:pt x="5411" y="19321"/>
                    <a:pt x="5484" y="19324"/>
                    <a:pt x="5557" y="19324"/>
                  </a:cubicBezTo>
                  <a:cubicBezTo>
                    <a:pt x="7259" y="19324"/>
                    <a:pt x="8660" y="17502"/>
                    <a:pt x="9908" y="16479"/>
                  </a:cubicBezTo>
                  <a:cubicBezTo>
                    <a:pt x="13544" y="13510"/>
                    <a:pt x="16879" y="10141"/>
                    <a:pt x="19848" y="6471"/>
                  </a:cubicBezTo>
                  <a:cubicBezTo>
                    <a:pt x="21516" y="4403"/>
                    <a:pt x="23050" y="2235"/>
                    <a:pt x="24485" y="0"/>
                  </a:cubicBez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96"/>
            <p:cNvSpPr/>
            <p:nvPr/>
          </p:nvSpPr>
          <p:spPr>
            <a:xfrm>
              <a:off x="4155650" y="3100925"/>
              <a:ext cx="180975" cy="572175"/>
            </a:xfrm>
            <a:custGeom>
              <a:avLst/>
              <a:gdLst/>
              <a:ahLst/>
              <a:cxnLst/>
              <a:rect l="l" t="t" r="r" b="b"/>
              <a:pathLst>
                <a:path w="7239" h="22887" extrusionOk="0">
                  <a:moveTo>
                    <a:pt x="2553" y="1"/>
                  </a:moveTo>
                  <a:cubicBezTo>
                    <a:pt x="2514" y="1"/>
                    <a:pt x="2475" y="2"/>
                    <a:pt x="2435" y="3"/>
                  </a:cubicBezTo>
                  <a:cubicBezTo>
                    <a:pt x="534" y="5441"/>
                    <a:pt x="0" y="11745"/>
                    <a:pt x="1835" y="17082"/>
                  </a:cubicBezTo>
                  <a:cubicBezTo>
                    <a:pt x="2569" y="19250"/>
                    <a:pt x="5070" y="22153"/>
                    <a:pt x="7239" y="22886"/>
                  </a:cubicBezTo>
                  <a:cubicBezTo>
                    <a:pt x="5571" y="18416"/>
                    <a:pt x="4570" y="13680"/>
                    <a:pt x="4270" y="8910"/>
                  </a:cubicBezTo>
                  <a:cubicBezTo>
                    <a:pt x="4136" y="6808"/>
                    <a:pt x="4270" y="4773"/>
                    <a:pt x="4403" y="2672"/>
                  </a:cubicBezTo>
                  <a:cubicBezTo>
                    <a:pt x="4468" y="1336"/>
                    <a:pt x="4152" y="1"/>
                    <a:pt x="2553" y="1"/>
                  </a:cubicBez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96"/>
            <p:cNvSpPr/>
            <p:nvPr/>
          </p:nvSpPr>
          <p:spPr>
            <a:xfrm>
              <a:off x="4295750" y="3203500"/>
              <a:ext cx="126775" cy="484600"/>
            </a:xfrm>
            <a:custGeom>
              <a:avLst/>
              <a:gdLst/>
              <a:ahLst/>
              <a:cxnLst/>
              <a:rect l="l" t="t" r="r" b="b"/>
              <a:pathLst>
                <a:path w="5071" h="19384" extrusionOk="0">
                  <a:moveTo>
                    <a:pt x="1520" y="1"/>
                  </a:moveTo>
                  <a:cubicBezTo>
                    <a:pt x="1321" y="1"/>
                    <a:pt x="1074" y="149"/>
                    <a:pt x="767" y="504"/>
                  </a:cubicBezTo>
                  <a:cubicBezTo>
                    <a:pt x="0" y="1404"/>
                    <a:pt x="801" y="4273"/>
                    <a:pt x="867" y="5307"/>
                  </a:cubicBezTo>
                  <a:cubicBezTo>
                    <a:pt x="1034" y="8376"/>
                    <a:pt x="1168" y="11378"/>
                    <a:pt x="1735" y="14380"/>
                  </a:cubicBezTo>
                  <a:cubicBezTo>
                    <a:pt x="1935" y="15448"/>
                    <a:pt x="2168" y="16515"/>
                    <a:pt x="2669" y="17449"/>
                  </a:cubicBezTo>
                  <a:cubicBezTo>
                    <a:pt x="3202" y="18383"/>
                    <a:pt x="4036" y="19184"/>
                    <a:pt x="5070" y="19384"/>
                  </a:cubicBezTo>
                  <a:cubicBezTo>
                    <a:pt x="2735" y="14514"/>
                    <a:pt x="1768" y="8976"/>
                    <a:pt x="2268" y="3572"/>
                  </a:cubicBezTo>
                  <a:cubicBezTo>
                    <a:pt x="2323" y="3053"/>
                    <a:pt x="2423" y="1"/>
                    <a:pt x="1520" y="1"/>
                  </a:cubicBez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96"/>
            <p:cNvSpPr/>
            <p:nvPr/>
          </p:nvSpPr>
          <p:spPr>
            <a:xfrm>
              <a:off x="4487550" y="3394250"/>
              <a:ext cx="231025" cy="371675"/>
            </a:xfrm>
            <a:custGeom>
              <a:avLst/>
              <a:gdLst/>
              <a:ahLst/>
              <a:cxnLst/>
              <a:rect l="l" t="t" r="r" b="b"/>
              <a:pathLst>
                <a:path w="9241" h="14867" extrusionOk="0">
                  <a:moveTo>
                    <a:pt x="8389" y="0"/>
                  </a:moveTo>
                  <a:cubicBezTo>
                    <a:pt x="8351" y="0"/>
                    <a:pt x="8312" y="4"/>
                    <a:pt x="8273" y="12"/>
                  </a:cubicBezTo>
                  <a:cubicBezTo>
                    <a:pt x="7739" y="112"/>
                    <a:pt x="7539" y="746"/>
                    <a:pt x="7439" y="1280"/>
                  </a:cubicBezTo>
                  <a:cubicBezTo>
                    <a:pt x="6538" y="5316"/>
                    <a:pt x="3736" y="8885"/>
                    <a:pt x="0" y="10720"/>
                  </a:cubicBezTo>
                  <a:lnTo>
                    <a:pt x="701" y="11720"/>
                  </a:lnTo>
                  <a:cubicBezTo>
                    <a:pt x="1511" y="13621"/>
                    <a:pt x="3564" y="14866"/>
                    <a:pt x="5601" y="14866"/>
                  </a:cubicBezTo>
                  <a:cubicBezTo>
                    <a:pt x="5995" y="14866"/>
                    <a:pt x="6388" y="14820"/>
                    <a:pt x="6772" y="14723"/>
                  </a:cubicBezTo>
                  <a:cubicBezTo>
                    <a:pt x="7172" y="14623"/>
                    <a:pt x="7606" y="14422"/>
                    <a:pt x="7806" y="14055"/>
                  </a:cubicBezTo>
                  <a:cubicBezTo>
                    <a:pt x="8039" y="13622"/>
                    <a:pt x="7839" y="13088"/>
                    <a:pt x="7672" y="12621"/>
                  </a:cubicBezTo>
                  <a:cubicBezTo>
                    <a:pt x="6605" y="9285"/>
                    <a:pt x="6972" y="5549"/>
                    <a:pt x="8673" y="2514"/>
                  </a:cubicBezTo>
                  <a:cubicBezTo>
                    <a:pt x="8940" y="2047"/>
                    <a:pt x="9240" y="1546"/>
                    <a:pt x="9240" y="1013"/>
                  </a:cubicBezTo>
                  <a:cubicBezTo>
                    <a:pt x="9240" y="521"/>
                    <a:pt x="8843" y="0"/>
                    <a:pt x="8389" y="0"/>
                  </a:cubicBez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96"/>
            <p:cNvSpPr/>
            <p:nvPr/>
          </p:nvSpPr>
          <p:spPr>
            <a:xfrm>
              <a:off x="3902125" y="2980975"/>
              <a:ext cx="251875" cy="267700"/>
            </a:xfrm>
            <a:custGeom>
              <a:avLst/>
              <a:gdLst/>
              <a:ahLst/>
              <a:cxnLst/>
              <a:rect l="l" t="t" r="r" b="b"/>
              <a:pathLst>
                <a:path w="10075" h="10708" extrusionOk="0">
                  <a:moveTo>
                    <a:pt x="2655" y="1"/>
                  </a:moveTo>
                  <a:cubicBezTo>
                    <a:pt x="2430" y="1"/>
                    <a:pt x="2222" y="42"/>
                    <a:pt x="2035" y="131"/>
                  </a:cubicBezTo>
                  <a:cubicBezTo>
                    <a:pt x="0" y="1132"/>
                    <a:pt x="1335" y="5535"/>
                    <a:pt x="2169" y="6903"/>
                  </a:cubicBezTo>
                  <a:cubicBezTo>
                    <a:pt x="3203" y="8737"/>
                    <a:pt x="5004" y="10105"/>
                    <a:pt x="7039" y="10605"/>
                  </a:cubicBezTo>
                  <a:cubicBezTo>
                    <a:pt x="7244" y="10661"/>
                    <a:pt x="7471" y="10707"/>
                    <a:pt x="7689" y="10707"/>
                  </a:cubicBezTo>
                  <a:cubicBezTo>
                    <a:pt x="7860" y="10707"/>
                    <a:pt x="8026" y="10679"/>
                    <a:pt x="8173" y="10605"/>
                  </a:cubicBezTo>
                  <a:cubicBezTo>
                    <a:pt x="8607" y="10372"/>
                    <a:pt x="8773" y="9872"/>
                    <a:pt x="8907" y="9438"/>
                  </a:cubicBezTo>
                  <a:cubicBezTo>
                    <a:pt x="9207" y="8371"/>
                    <a:pt x="9541" y="7303"/>
                    <a:pt x="9841" y="6236"/>
                  </a:cubicBezTo>
                  <a:cubicBezTo>
                    <a:pt x="9941" y="5835"/>
                    <a:pt x="10074" y="5435"/>
                    <a:pt x="9974" y="5035"/>
                  </a:cubicBezTo>
                  <a:cubicBezTo>
                    <a:pt x="9841" y="4568"/>
                    <a:pt x="9441" y="4268"/>
                    <a:pt x="9040" y="3967"/>
                  </a:cubicBezTo>
                  <a:cubicBezTo>
                    <a:pt x="7844" y="3070"/>
                    <a:pt x="4610" y="1"/>
                    <a:pt x="2655" y="1"/>
                  </a:cubicBez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96"/>
            <p:cNvSpPr/>
            <p:nvPr/>
          </p:nvSpPr>
          <p:spPr>
            <a:xfrm>
              <a:off x="4394150" y="3289950"/>
              <a:ext cx="240200" cy="295100"/>
            </a:xfrm>
            <a:custGeom>
              <a:avLst/>
              <a:gdLst/>
              <a:ahLst/>
              <a:cxnLst/>
              <a:rect l="l" t="t" r="r" b="b"/>
              <a:pathLst>
                <a:path w="9608" h="11804" extrusionOk="0">
                  <a:moveTo>
                    <a:pt x="2374" y="0"/>
                  </a:moveTo>
                  <a:cubicBezTo>
                    <a:pt x="1873" y="0"/>
                    <a:pt x="1421" y="186"/>
                    <a:pt x="1068" y="682"/>
                  </a:cubicBezTo>
                  <a:cubicBezTo>
                    <a:pt x="0" y="2216"/>
                    <a:pt x="567" y="6286"/>
                    <a:pt x="601" y="8087"/>
                  </a:cubicBezTo>
                  <a:cubicBezTo>
                    <a:pt x="634" y="9421"/>
                    <a:pt x="834" y="10989"/>
                    <a:pt x="2035" y="11589"/>
                  </a:cubicBezTo>
                  <a:cubicBezTo>
                    <a:pt x="2333" y="11738"/>
                    <a:pt x="2643" y="11803"/>
                    <a:pt x="2956" y="11803"/>
                  </a:cubicBezTo>
                  <a:cubicBezTo>
                    <a:pt x="3906" y="11803"/>
                    <a:pt x="4885" y="11207"/>
                    <a:pt x="5638" y="10555"/>
                  </a:cubicBezTo>
                  <a:cubicBezTo>
                    <a:pt x="6738" y="9621"/>
                    <a:pt x="7739" y="8554"/>
                    <a:pt x="8573" y="7386"/>
                  </a:cubicBezTo>
                  <a:cubicBezTo>
                    <a:pt x="9107" y="6652"/>
                    <a:pt x="9607" y="5819"/>
                    <a:pt x="9574" y="4885"/>
                  </a:cubicBezTo>
                  <a:cubicBezTo>
                    <a:pt x="9540" y="4017"/>
                    <a:pt x="9007" y="3217"/>
                    <a:pt x="8306" y="2683"/>
                  </a:cubicBezTo>
                  <a:cubicBezTo>
                    <a:pt x="7639" y="2116"/>
                    <a:pt x="6805" y="1782"/>
                    <a:pt x="6004" y="1449"/>
                  </a:cubicBezTo>
                  <a:cubicBezTo>
                    <a:pt x="4935" y="984"/>
                    <a:pt x="3525" y="0"/>
                    <a:pt x="2374" y="0"/>
                  </a:cubicBez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96"/>
            <p:cNvSpPr/>
            <p:nvPr/>
          </p:nvSpPr>
          <p:spPr>
            <a:xfrm>
              <a:off x="4736050" y="3478275"/>
              <a:ext cx="417000" cy="216925"/>
            </a:xfrm>
            <a:custGeom>
              <a:avLst/>
              <a:gdLst/>
              <a:ahLst/>
              <a:cxnLst/>
              <a:rect l="l" t="t" r="r" b="b"/>
              <a:pathLst>
                <a:path w="16680" h="8677" extrusionOk="0">
                  <a:moveTo>
                    <a:pt x="1708" y="0"/>
                  </a:moveTo>
                  <a:cubicBezTo>
                    <a:pt x="344" y="0"/>
                    <a:pt x="129" y="2294"/>
                    <a:pt x="34" y="3656"/>
                  </a:cubicBezTo>
                  <a:cubicBezTo>
                    <a:pt x="1" y="4757"/>
                    <a:pt x="234" y="5891"/>
                    <a:pt x="935" y="6692"/>
                  </a:cubicBezTo>
                  <a:cubicBezTo>
                    <a:pt x="1802" y="7692"/>
                    <a:pt x="3203" y="8059"/>
                    <a:pt x="4504" y="8293"/>
                  </a:cubicBezTo>
                  <a:cubicBezTo>
                    <a:pt x="6090" y="8549"/>
                    <a:pt x="7696" y="8676"/>
                    <a:pt x="9301" y="8676"/>
                  </a:cubicBezTo>
                  <a:cubicBezTo>
                    <a:pt x="11241" y="8676"/>
                    <a:pt x="13180" y="8491"/>
                    <a:pt x="15078" y="8126"/>
                  </a:cubicBezTo>
                  <a:cubicBezTo>
                    <a:pt x="15779" y="7959"/>
                    <a:pt x="16679" y="7592"/>
                    <a:pt x="16612" y="6858"/>
                  </a:cubicBezTo>
                  <a:cubicBezTo>
                    <a:pt x="16546" y="6024"/>
                    <a:pt x="15445" y="5858"/>
                    <a:pt x="14644" y="5858"/>
                  </a:cubicBezTo>
                  <a:cubicBezTo>
                    <a:pt x="12276" y="5791"/>
                    <a:pt x="10008" y="4990"/>
                    <a:pt x="7873" y="3956"/>
                  </a:cubicBezTo>
                  <a:cubicBezTo>
                    <a:pt x="6805" y="3423"/>
                    <a:pt x="5771" y="2822"/>
                    <a:pt x="4771" y="2155"/>
                  </a:cubicBezTo>
                  <a:cubicBezTo>
                    <a:pt x="4104" y="1721"/>
                    <a:pt x="2669" y="120"/>
                    <a:pt x="1935" y="20"/>
                  </a:cubicBezTo>
                  <a:cubicBezTo>
                    <a:pt x="1856" y="7"/>
                    <a:pt x="1780" y="0"/>
                    <a:pt x="1708" y="0"/>
                  </a:cubicBez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96"/>
            <p:cNvSpPr/>
            <p:nvPr/>
          </p:nvSpPr>
          <p:spPr>
            <a:xfrm>
              <a:off x="3044850" y="1946050"/>
              <a:ext cx="161800" cy="469475"/>
            </a:xfrm>
            <a:custGeom>
              <a:avLst/>
              <a:gdLst/>
              <a:ahLst/>
              <a:cxnLst/>
              <a:rect l="l" t="t" r="r" b="b"/>
              <a:pathLst>
                <a:path w="6472" h="18779" extrusionOk="0">
                  <a:moveTo>
                    <a:pt x="724" y="0"/>
                  </a:moveTo>
                  <a:cubicBezTo>
                    <a:pt x="291" y="0"/>
                    <a:pt x="0" y="465"/>
                    <a:pt x="234" y="1633"/>
                  </a:cubicBezTo>
                  <a:cubicBezTo>
                    <a:pt x="1268" y="6970"/>
                    <a:pt x="3203" y="12274"/>
                    <a:pt x="4670" y="17511"/>
                  </a:cubicBezTo>
                  <a:cubicBezTo>
                    <a:pt x="4770" y="17845"/>
                    <a:pt x="4870" y="18178"/>
                    <a:pt x="5104" y="18445"/>
                  </a:cubicBezTo>
                  <a:cubicBezTo>
                    <a:pt x="5273" y="18638"/>
                    <a:pt x="5529" y="18779"/>
                    <a:pt x="5784" y="18779"/>
                  </a:cubicBezTo>
                  <a:cubicBezTo>
                    <a:pt x="5882" y="18779"/>
                    <a:pt x="5979" y="18758"/>
                    <a:pt x="6071" y="18712"/>
                  </a:cubicBezTo>
                  <a:cubicBezTo>
                    <a:pt x="6472" y="18478"/>
                    <a:pt x="6472" y="17845"/>
                    <a:pt x="6372" y="17378"/>
                  </a:cubicBezTo>
                  <a:cubicBezTo>
                    <a:pt x="5838" y="14409"/>
                    <a:pt x="5137" y="11440"/>
                    <a:pt x="4303" y="8538"/>
                  </a:cubicBezTo>
                  <a:cubicBezTo>
                    <a:pt x="3636" y="6270"/>
                    <a:pt x="2836" y="4102"/>
                    <a:pt x="2302" y="1800"/>
                  </a:cubicBezTo>
                  <a:cubicBezTo>
                    <a:pt x="2077" y="768"/>
                    <a:pt x="1282" y="0"/>
                    <a:pt x="72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96"/>
            <p:cNvSpPr/>
            <p:nvPr/>
          </p:nvSpPr>
          <p:spPr>
            <a:xfrm>
              <a:off x="3839575" y="2803200"/>
              <a:ext cx="2484600" cy="839550"/>
            </a:xfrm>
            <a:custGeom>
              <a:avLst/>
              <a:gdLst/>
              <a:ahLst/>
              <a:cxnLst/>
              <a:rect l="l" t="t" r="r" b="b"/>
              <a:pathLst>
                <a:path w="99384" h="33582" extrusionOk="0">
                  <a:moveTo>
                    <a:pt x="4658" y="0"/>
                  </a:moveTo>
                  <a:cubicBezTo>
                    <a:pt x="2876" y="0"/>
                    <a:pt x="1307" y="130"/>
                    <a:pt x="1" y="404"/>
                  </a:cubicBezTo>
                  <a:lnTo>
                    <a:pt x="3203" y="4474"/>
                  </a:lnTo>
                  <a:cubicBezTo>
                    <a:pt x="3203" y="4474"/>
                    <a:pt x="30089" y="33582"/>
                    <a:pt x="59885" y="33582"/>
                  </a:cubicBezTo>
                  <a:cubicBezTo>
                    <a:pt x="62742" y="33582"/>
                    <a:pt x="65627" y="33314"/>
                    <a:pt x="68516" y="32727"/>
                  </a:cubicBezTo>
                  <a:cubicBezTo>
                    <a:pt x="99384" y="26491"/>
                    <a:pt x="30172" y="0"/>
                    <a:pt x="4658" y="0"/>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96"/>
            <p:cNvSpPr/>
            <p:nvPr/>
          </p:nvSpPr>
          <p:spPr>
            <a:xfrm>
              <a:off x="3454400" y="2360475"/>
              <a:ext cx="929750" cy="976950"/>
            </a:xfrm>
            <a:custGeom>
              <a:avLst/>
              <a:gdLst/>
              <a:ahLst/>
              <a:cxnLst/>
              <a:rect l="l" t="t" r="r" b="b"/>
              <a:pathLst>
                <a:path w="37190" h="39078" extrusionOk="0">
                  <a:moveTo>
                    <a:pt x="34421" y="0"/>
                  </a:moveTo>
                  <a:cubicBezTo>
                    <a:pt x="29051" y="3002"/>
                    <a:pt x="3766" y="32523"/>
                    <a:pt x="3766" y="32523"/>
                  </a:cubicBezTo>
                  <a:cubicBezTo>
                    <a:pt x="0" y="35195"/>
                    <a:pt x="85" y="39077"/>
                    <a:pt x="2283" y="39077"/>
                  </a:cubicBezTo>
                  <a:cubicBezTo>
                    <a:pt x="2363" y="39077"/>
                    <a:pt x="2446" y="39072"/>
                    <a:pt x="2532" y="39061"/>
                  </a:cubicBezTo>
                  <a:cubicBezTo>
                    <a:pt x="4967" y="38795"/>
                    <a:pt x="35522" y="4703"/>
                    <a:pt x="36356" y="2368"/>
                  </a:cubicBezTo>
                  <a:cubicBezTo>
                    <a:pt x="37190" y="0"/>
                    <a:pt x="34421" y="0"/>
                    <a:pt x="34421"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96"/>
            <p:cNvSpPr/>
            <p:nvPr/>
          </p:nvSpPr>
          <p:spPr>
            <a:xfrm>
              <a:off x="4238200" y="2382825"/>
              <a:ext cx="171300" cy="1009500"/>
            </a:xfrm>
            <a:custGeom>
              <a:avLst/>
              <a:gdLst/>
              <a:ahLst/>
              <a:cxnLst/>
              <a:rect l="l" t="t" r="r" b="b"/>
              <a:pathLst>
                <a:path w="6852" h="40380" extrusionOk="0">
                  <a:moveTo>
                    <a:pt x="4066" y="0"/>
                  </a:moveTo>
                  <a:cubicBezTo>
                    <a:pt x="2700" y="0"/>
                    <a:pt x="3736" y="2976"/>
                    <a:pt x="3736" y="2976"/>
                  </a:cubicBezTo>
                  <a:cubicBezTo>
                    <a:pt x="3603" y="3709"/>
                    <a:pt x="0" y="39602"/>
                    <a:pt x="1468" y="40369"/>
                  </a:cubicBezTo>
                  <a:cubicBezTo>
                    <a:pt x="1482" y="40376"/>
                    <a:pt x="1496" y="40380"/>
                    <a:pt x="1510" y="40380"/>
                  </a:cubicBezTo>
                  <a:cubicBezTo>
                    <a:pt x="2977" y="40380"/>
                    <a:pt x="6851" y="1065"/>
                    <a:pt x="4670" y="140"/>
                  </a:cubicBezTo>
                  <a:cubicBezTo>
                    <a:pt x="4430" y="43"/>
                    <a:pt x="4231" y="0"/>
                    <a:pt x="4066"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96"/>
            <p:cNvSpPr/>
            <p:nvPr/>
          </p:nvSpPr>
          <p:spPr>
            <a:xfrm>
              <a:off x="4265000" y="3314650"/>
              <a:ext cx="527100" cy="1025975"/>
            </a:xfrm>
            <a:custGeom>
              <a:avLst/>
              <a:gdLst/>
              <a:ahLst/>
              <a:cxnLst/>
              <a:rect l="l" t="t" r="r" b="b"/>
              <a:pathLst>
                <a:path w="21084" h="41039" extrusionOk="0">
                  <a:moveTo>
                    <a:pt x="545" y="1"/>
                  </a:moveTo>
                  <a:cubicBezTo>
                    <a:pt x="213" y="1"/>
                    <a:pt x="1" y="645"/>
                    <a:pt x="396" y="3096"/>
                  </a:cubicBezTo>
                  <a:cubicBezTo>
                    <a:pt x="396" y="3096"/>
                    <a:pt x="5099" y="33051"/>
                    <a:pt x="19543" y="41023"/>
                  </a:cubicBezTo>
                  <a:cubicBezTo>
                    <a:pt x="19543" y="41023"/>
                    <a:pt x="19624" y="41038"/>
                    <a:pt x="19728" y="41038"/>
                  </a:cubicBezTo>
                  <a:cubicBezTo>
                    <a:pt x="20181" y="41038"/>
                    <a:pt x="21084" y="40752"/>
                    <a:pt x="17775" y="37687"/>
                  </a:cubicBezTo>
                  <a:cubicBezTo>
                    <a:pt x="13706" y="33918"/>
                    <a:pt x="3198" y="18907"/>
                    <a:pt x="1430" y="794"/>
                  </a:cubicBezTo>
                  <a:cubicBezTo>
                    <a:pt x="1430" y="794"/>
                    <a:pt x="913" y="1"/>
                    <a:pt x="545"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96"/>
            <p:cNvSpPr/>
            <p:nvPr/>
          </p:nvSpPr>
          <p:spPr>
            <a:xfrm>
              <a:off x="3519725" y="2377150"/>
              <a:ext cx="788550" cy="887125"/>
            </a:xfrm>
            <a:custGeom>
              <a:avLst/>
              <a:gdLst/>
              <a:ahLst/>
              <a:cxnLst/>
              <a:rect l="l" t="t" r="r" b="b"/>
              <a:pathLst>
                <a:path w="31542" h="35485" extrusionOk="0">
                  <a:moveTo>
                    <a:pt x="31541" y="0"/>
                  </a:moveTo>
                  <a:cubicBezTo>
                    <a:pt x="31526" y="10"/>
                    <a:pt x="31510" y="19"/>
                    <a:pt x="31494" y="29"/>
                  </a:cubicBezTo>
                  <a:lnTo>
                    <a:pt x="31494" y="29"/>
                  </a:lnTo>
                  <a:cubicBezTo>
                    <a:pt x="31510" y="19"/>
                    <a:pt x="31526" y="10"/>
                    <a:pt x="31541" y="0"/>
                  </a:cubicBezTo>
                  <a:close/>
                  <a:moveTo>
                    <a:pt x="31494" y="29"/>
                  </a:moveTo>
                  <a:cubicBezTo>
                    <a:pt x="25747" y="3565"/>
                    <a:pt x="21322" y="8854"/>
                    <a:pt x="16998" y="14044"/>
                  </a:cubicBezTo>
                  <a:cubicBezTo>
                    <a:pt x="13262" y="18580"/>
                    <a:pt x="9492" y="23117"/>
                    <a:pt x="5723" y="27653"/>
                  </a:cubicBezTo>
                  <a:cubicBezTo>
                    <a:pt x="4155" y="29555"/>
                    <a:pt x="2354" y="31389"/>
                    <a:pt x="920" y="33424"/>
                  </a:cubicBezTo>
                  <a:cubicBezTo>
                    <a:pt x="186" y="34492"/>
                    <a:pt x="0" y="35485"/>
                    <a:pt x="522" y="35485"/>
                  </a:cubicBezTo>
                  <a:cubicBezTo>
                    <a:pt x="782" y="35485"/>
                    <a:pt x="1220" y="35237"/>
                    <a:pt x="1854" y="34625"/>
                  </a:cubicBezTo>
                  <a:cubicBezTo>
                    <a:pt x="5523" y="31089"/>
                    <a:pt x="8725" y="26920"/>
                    <a:pt x="12094" y="23083"/>
                  </a:cubicBezTo>
                  <a:cubicBezTo>
                    <a:pt x="15397" y="19281"/>
                    <a:pt x="18666" y="15478"/>
                    <a:pt x="21901" y="11609"/>
                  </a:cubicBezTo>
                  <a:cubicBezTo>
                    <a:pt x="23569" y="9640"/>
                    <a:pt x="25204" y="7672"/>
                    <a:pt x="26838" y="5704"/>
                  </a:cubicBezTo>
                  <a:cubicBezTo>
                    <a:pt x="28161" y="4084"/>
                    <a:pt x="29745" y="1121"/>
                    <a:pt x="31494" y="29"/>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96"/>
            <p:cNvSpPr/>
            <p:nvPr/>
          </p:nvSpPr>
          <p:spPr>
            <a:xfrm>
              <a:off x="2429400" y="3018175"/>
              <a:ext cx="296900" cy="1291200"/>
            </a:xfrm>
            <a:custGeom>
              <a:avLst/>
              <a:gdLst/>
              <a:ahLst/>
              <a:cxnLst/>
              <a:rect l="l" t="t" r="r" b="b"/>
              <a:pathLst>
                <a:path w="11876" h="51648" extrusionOk="0">
                  <a:moveTo>
                    <a:pt x="9756" y="0"/>
                  </a:moveTo>
                  <a:cubicBezTo>
                    <a:pt x="9188" y="0"/>
                    <a:pt x="8489" y="495"/>
                    <a:pt x="7640" y="1846"/>
                  </a:cubicBezTo>
                  <a:lnTo>
                    <a:pt x="1" y="51648"/>
                  </a:lnTo>
                  <a:lnTo>
                    <a:pt x="11876" y="3680"/>
                  </a:lnTo>
                  <a:cubicBezTo>
                    <a:pt x="11876" y="3680"/>
                    <a:pt x="11304" y="0"/>
                    <a:pt x="9756"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96"/>
            <p:cNvSpPr/>
            <p:nvPr/>
          </p:nvSpPr>
          <p:spPr>
            <a:xfrm>
              <a:off x="3066525" y="2747400"/>
              <a:ext cx="1206725" cy="501100"/>
            </a:xfrm>
            <a:custGeom>
              <a:avLst/>
              <a:gdLst/>
              <a:ahLst/>
              <a:cxnLst/>
              <a:rect l="l" t="t" r="r" b="b"/>
              <a:pathLst>
                <a:path w="48269" h="20044" extrusionOk="0">
                  <a:moveTo>
                    <a:pt x="45900" y="1"/>
                  </a:moveTo>
                  <a:cubicBezTo>
                    <a:pt x="40063" y="334"/>
                    <a:pt x="6005" y="14945"/>
                    <a:pt x="6005" y="14945"/>
                  </a:cubicBezTo>
                  <a:cubicBezTo>
                    <a:pt x="1502" y="15679"/>
                    <a:pt x="1" y="19248"/>
                    <a:pt x="2202" y="20015"/>
                  </a:cubicBezTo>
                  <a:cubicBezTo>
                    <a:pt x="2256" y="20034"/>
                    <a:pt x="2331" y="20044"/>
                    <a:pt x="2427" y="20044"/>
                  </a:cubicBezTo>
                  <a:cubicBezTo>
                    <a:pt x="6348" y="20044"/>
                    <a:pt x="44874" y="4464"/>
                    <a:pt x="46567" y="2836"/>
                  </a:cubicBezTo>
                  <a:cubicBezTo>
                    <a:pt x="48268" y="1202"/>
                    <a:pt x="45900" y="1"/>
                    <a:pt x="45900"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96"/>
            <p:cNvSpPr/>
            <p:nvPr/>
          </p:nvSpPr>
          <p:spPr>
            <a:xfrm>
              <a:off x="3722825" y="2775500"/>
              <a:ext cx="550550" cy="838450"/>
            </a:xfrm>
            <a:custGeom>
              <a:avLst/>
              <a:gdLst/>
              <a:ahLst/>
              <a:cxnLst/>
              <a:rect l="l" t="t" r="r" b="b"/>
              <a:pathLst>
                <a:path w="22022" h="33538" extrusionOk="0">
                  <a:moveTo>
                    <a:pt x="19817" y="1"/>
                  </a:moveTo>
                  <a:cubicBezTo>
                    <a:pt x="18890" y="1"/>
                    <a:pt x="18581" y="2479"/>
                    <a:pt x="18581" y="2479"/>
                  </a:cubicBezTo>
                  <a:cubicBezTo>
                    <a:pt x="18147" y="3047"/>
                    <a:pt x="1" y="32234"/>
                    <a:pt x="935" y="33502"/>
                  </a:cubicBezTo>
                  <a:cubicBezTo>
                    <a:pt x="952" y="33526"/>
                    <a:pt x="976" y="33538"/>
                    <a:pt x="1007" y="33538"/>
                  </a:cubicBezTo>
                  <a:cubicBezTo>
                    <a:pt x="2598" y="33538"/>
                    <a:pt x="22021" y="2146"/>
                    <a:pt x="20549" y="445"/>
                  </a:cubicBezTo>
                  <a:cubicBezTo>
                    <a:pt x="20270" y="129"/>
                    <a:pt x="20027" y="1"/>
                    <a:pt x="19817"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96"/>
            <p:cNvSpPr/>
            <p:nvPr/>
          </p:nvSpPr>
          <p:spPr>
            <a:xfrm>
              <a:off x="3531850" y="3547850"/>
              <a:ext cx="260225" cy="1081100"/>
            </a:xfrm>
            <a:custGeom>
              <a:avLst/>
              <a:gdLst/>
              <a:ahLst/>
              <a:cxnLst/>
              <a:rect l="l" t="t" r="r" b="b"/>
              <a:pathLst>
                <a:path w="10409" h="43244" extrusionOk="0">
                  <a:moveTo>
                    <a:pt x="9904" y="1"/>
                  </a:moveTo>
                  <a:cubicBezTo>
                    <a:pt x="9621" y="1"/>
                    <a:pt x="9196" y="584"/>
                    <a:pt x="8574" y="2608"/>
                  </a:cubicBezTo>
                  <a:cubicBezTo>
                    <a:pt x="8574" y="2608"/>
                    <a:pt x="1" y="30194"/>
                    <a:pt x="9007" y="43070"/>
                  </a:cubicBezTo>
                  <a:cubicBezTo>
                    <a:pt x="9007" y="43070"/>
                    <a:pt x="9232" y="43244"/>
                    <a:pt x="9437" y="43244"/>
                  </a:cubicBezTo>
                  <a:cubicBezTo>
                    <a:pt x="9806" y="43244"/>
                    <a:pt x="10109" y="42677"/>
                    <a:pt x="8907" y="39501"/>
                  </a:cubicBezTo>
                  <a:cubicBezTo>
                    <a:pt x="7006" y="34564"/>
                    <a:pt x="4304" y="17285"/>
                    <a:pt x="10408" y="1073"/>
                  </a:cubicBezTo>
                  <a:cubicBezTo>
                    <a:pt x="10408" y="1073"/>
                    <a:pt x="10287" y="1"/>
                    <a:pt x="9904"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96"/>
            <p:cNvSpPr/>
            <p:nvPr/>
          </p:nvSpPr>
          <p:spPr>
            <a:xfrm>
              <a:off x="3149525" y="2759075"/>
              <a:ext cx="1051175" cy="434500"/>
            </a:xfrm>
            <a:custGeom>
              <a:avLst/>
              <a:gdLst/>
              <a:ahLst/>
              <a:cxnLst/>
              <a:rect l="l" t="t" r="r" b="b"/>
              <a:pathLst>
                <a:path w="42047" h="17380" extrusionOk="0">
                  <a:moveTo>
                    <a:pt x="42046" y="1"/>
                  </a:moveTo>
                  <a:lnTo>
                    <a:pt x="42046" y="1"/>
                  </a:lnTo>
                  <a:cubicBezTo>
                    <a:pt x="42028" y="2"/>
                    <a:pt x="42009" y="4"/>
                    <a:pt x="41990" y="6"/>
                  </a:cubicBezTo>
                  <a:lnTo>
                    <a:pt x="41990" y="6"/>
                  </a:lnTo>
                  <a:cubicBezTo>
                    <a:pt x="42009" y="4"/>
                    <a:pt x="42027" y="3"/>
                    <a:pt x="42046" y="1"/>
                  </a:cubicBezTo>
                  <a:close/>
                  <a:moveTo>
                    <a:pt x="41990" y="6"/>
                  </a:moveTo>
                  <a:lnTo>
                    <a:pt x="41990" y="6"/>
                  </a:lnTo>
                  <a:cubicBezTo>
                    <a:pt x="35606" y="617"/>
                    <a:pt x="29587" y="3278"/>
                    <a:pt x="23733" y="5905"/>
                  </a:cubicBezTo>
                  <a:cubicBezTo>
                    <a:pt x="18630" y="8207"/>
                    <a:pt x="13493" y="10508"/>
                    <a:pt x="8389" y="12810"/>
                  </a:cubicBezTo>
                  <a:cubicBezTo>
                    <a:pt x="6221" y="13744"/>
                    <a:pt x="3919" y="14578"/>
                    <a:pt x="1851" y="15712"/>
                  </a:cubicBezTo>
                  <a:cubicBezTo>
                    <a:pt x="564" y="16421"/>
                    <a:pt x="1" y="17379"/>
                    <a:pt x="976" y="17379"/>
                  </a:cubicBezTo>
                  <a:cubicBezTo>
                    <a:pt x="1240" y="17379"/>
                    <a:pt x="1615" y="17309"/>
                    <a:pt x="2118" y="17146"/>
                  </a:cubicBezTo>
                  <a:cubicBezTo>
                    <a:pt x="6754" y="15645"/>
                    <a:pt x="11258" y="13444"/>
                    <a:pt x="15728" y="11576"/>
                  </a:cubicBezTo>
                  <a:cubicBezTo>
                    <a:pt x="20131" y="9708"/>
                    <a:pt x="24534" y="7806"/>
                    <a:pt x="28937" y="5905"/>
                  </a:cubicBezTo>
                  <a:cubicBezTo>
                    <a:pt x="31172" y="4904"/>
                    <a:pt x="33407" y="3904"/>
                    <a:pt x="35642" y="2903"/>
                  </a:cubicBezTo>
                  <a:cubicBezTo>
                    <a:pt x="37459" y="2110"/>
                    <a:pt x="40060" y="205"/>
                    <a:pt x="41990" y="6"/>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58" name="Google Shape;3558;p96"/>
          <p:cNvGrpSpPr/>
          <p:nvPr/>
        </p:nvGrpSpPr>
        <p:grpSpPr>
          <a:xfrm>
            <a:off x="622569" y="1566483"/>
            <a:ext cx="1480005" cy="1090574"/>
            <a:chOff x="2428575" y="2567075"/>
            <a:chExt cx="3032175" cy="2234325"/>
          </a:xfrm>
        </p:grpSpPr>
        <p:sp>
          <p:nvSpPr>
            <p:cNvPr id="3559" name="Google Shape;3559;p96"/>
            <p:cNvSpPr/>
            <p:nvPr/>
          </p:nvSpPr>
          <p:spPr>
            <a:xfrm>
              <a:off x="3797875" y="3441150"/>
              <a:ext cx="1662875" cy="671025"/>
            </a:xfrm>
            <a:custGeom>
              <a:avLst/>
              <a:gdLst/>
              <a:ahLst/>
              <a:cxnLst/>
              <a:rect l="l" t="t" r="r" b="b"/>
              <a:pathLst>
                <a:path w="66515" h="26841" extrusionOk="0">
                  <a:moveTo>
                    <a:pt x="20805" y="0"/>
                  </a:moveTo>
                  <a:cubicBezTo>
                    <a:pt x="8570" y="0"/>
                    <a:pt x="1" y="3640"/>
                    <a:pt x="1" y="3640"/>
                  </a:cubicBezTo>
                  <a:lnTo>
                    <a:pt x="2469" y="12847"/>
                  </a:lnTo>
                  <a:cubicBezTo>
                    <a:pt x="16842" y="23726"/>
                    <a:pt x="30629" y="26840"/>
                    <a:pt x="41706" y="26840"/>
                  </a:cubicBezTo>
                  <a:cubicBezTo>
                    <a:pt x="56542" y="26840"/>
                    <a:pt x="66515" y="21253"/>
                    <a:pt x="66515" y="21253"/>
                  </a:cubicBezTo>
                  <a:cubicBezTo>
                    <a:pt x="51073" y="4140"/>
                    <a:pt x="33853" y="0"/>
                    <a:pt x="20805" y="0"/>
                  </a:cubicBez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96"/>
            <p:cNvSpPr/>
            <p:nvPr/>
          </p:nvSpPr>
          <p:spPr>
            <a:xfrm>
              <a:off x="3477650" y="2747400"/>
              <a:ext cx="1583650" cy="1004925"/>
            </a:xfrm>
            <a:custGeom>
              <a:avLst/>
              <a:gdLst/>
              <a:ahLst/>
              <a:cxnLst/>
              <a:rect l="l" t="t" r="r" b="b"/>
              <a:pathLst>
                <a:path w="63346" h="40197" extrusionOk="0">
                  <a:moveTo>
                    <a:pt x="63346" y="1"/>
                  </a:moveTo>
                  <a:lnTo>
                    <a:pt x="63346" y="1"/>
                  </a:lnTo>
                  <a:cubicBezTo>
                    <a:pt x="44266" y="26820"/>
                    <a:pt x="5471" y="22083"/>
                    <a:pt x="2736" y="23418"/>
                  </a:cubicBezTo>
                  <a:cubicBezTo>
                    <a:pt x="1" y="24719"/>
                    <a:pt x="6839" y="40196"/>
                    <a:pt x="6839" y="40196"/>
                  </a:cubicBezTo>
                  <a:lnTo>
                    <a:pt x="8073" y="36460"/>
                  </a:lnTo>
                  <a:cubicBezTo>
                    <a:pt x="8073" y="36460"/>
                    <a:pt x="4170" y="27387"/>
                    <a:pt x="4270" y="26987"/>
                  </a:cubicBezTo>
                  <a:cubicBezTo>
                    <a:pt x="4671" y="25552"/>
                    <a:pt x="13677" y="25085"/>
                    <a:pt x="29689" y="22384"/>
                  </a:cubicBezTo>
                  <a:cubicBezTo>
                    <a:pt x="57207" y="17714"/>
                    <a:pt x="63346" y="2"/>
                    <a:pt x="63346"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96"/>
            <p:cNvSpPr/>
            <p:nvPr/>
          </p:nvSpPr>
          <p:spPr>
            <a:xfrm>
              <a:off x="3578550" y="2567075"/>
              <a:ext cx="1646200" cy="984275"/>
            </a:xfrm>
            <a:custGeom>
              <a:avLst/>
              <a:gdLst/>
              <a:ahLst/>
              <a:cxnLst/>
              <a:rect l="l" t="t" r="r" b="b"/>
              <a:pathLst>
                <a:path w="65848" h="39371" extrusionOk="0">
                  <a:moveTo>
                    <a:pt x="57000" y="0"/>
                  </a:moveTo>
                  <a:cubicBezTo>
                    <a:pt x="43818" y="0"/>
                    <a:pt x="1" y="36568"/>
                    <a:pt x="1" y="36568"/>
                  </a:cubicBezTo>
                  <a:lnTo>
                    <a:pt x="4237" y="39370"/>
                  </a:lnTo>
                  <a:cubicBezTo>
                    <a:pt x="41764" y="34200"/>
                    <a:pt x="65848" y="12217"/>
                    <a:pt x="60244" y="1610"/>
                  </a:cubicBezTo>
                  <a:cubicBezTo>
                    <a:pt x="59658" y="498"/>
                    <a:pt x="58537" y="0"/>
                    <a:pt x="57000" y="0"/>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96"/>
            <p:cNvSpPr/>
            <p:nvPr/>
          </p:nvSpPr>
          <p:spPr>
            <a:xfrm>
              <a:off x="3701150" y="2720775"/>
              <a:ext cx="1710400" cy="811375"/>
            </a:xfrm>
            <a:custGeom>
              <a:avLst/>
              <a:gdLst/>
              <a:ahLst/>
              <a:cxnLst/>
              <a:rect l="l" t="t" r="r" b="b"/>
              <a:pathLst>
                <a:path w="68416" h="32455" extrusionOk="0">
                  <a:moveTo>
                    <a:pt x="60099" y="0"/>
                  </a:moveTo>
                  <a:cubicBezTo>
                    <a:pt x="45632" y="0"/>
                    <a:pt x="0" y="29119"/>
                    <a:pt x="0" y="29119"/>
                  </a:cubicBezTo>
                  <a:lnTo>
                    <a:pt x="3870" y="32455"/>
                  </a:lnTo>
                  <a:cubicBezTo>
                    <a:pt x="41764" y="32055"/>
                    <a:pt x="68416" y="13308"/>
                    <a:pt x="64213" y="2067"/>
                  </a:cubicBezTo>
                  <a:cubicBezTo>
                    <a:pt x="63675" y="628"/>
                    <a:pt x="62223" y="0"/>
                    <a:pt x="60099" y="0"/>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96"/>
            <p:cNvSpPr/>
            <p:nvPr/>
          </p:nvSpPr>
          <p:spPr>
            <a:xfrm>
              <a:off x="3242475" y="3501600"/>
              <a:ext cx="524575" cy="734150"/>
            </a:xfrm>
            <a:custGeom>
              <a:avLst/>
              <a:gdLst/>
              <a:ahLst/>
              <a:cxnLst/>
              <a:rect l="l" t="t" r="r" b="b"/>
              <a:pathLst>
                <a:path w="20983" h="29366" extrusionOk="0">
                  <a:moveTo>
                    <a:pt x="2207" y="1"/>
                  </a:moveTo>
                  <a:cubicBezTo>
                    <a:pt x="2184" y="1"/>
                    <a:pt x="2160" y="8"/>
                    <a:pt x="2136" y="21"/>
                  </a:cubicBezTo>
                  <a:cubicBezTo>
                    <a:pt x="468" y="922"/>
                    <a:pt x="1" y="17801"/>
                    <a:pt x="1" y="17801"/>
                  </a:cubicBezTo>
                  <a:lnTo>
                    <a:pt x="2469" y="17801"/>
                  </a:lnTo>
                  <a:cubicBezTo>
                    <a:pt x="2469" y="17801"/>
                    <a:pt x="1402" y="9828"/>
                    <a:pt x="2436" y="7126"/>
                  </a:cubicBezTo>
                  <a:cubicBezTo>
                    <a:pt x="2489" y="6980"/>
                    <a:pt x="2529" y="6910"/>
                    <a:pt x="2562" y="6910"/>
                  </a:cubicBezTo>
                  <a:cubicBezTo>
                    <a:pt x="3008" y="6910"/>
                    <a:pt x="2010" y="19686"/>
                    <a:pt x="9808" y="25806"/>
                  </a:cubicBezTo>
                  <a:cubicBezTo>
                    <a:pt x="13383" y="28611"/>
                    <a:pt x="16039" y="29365"/>
                    <a:pt x="17863" y="29365"/>
                  </a:cubicBezTo>
                  <a:cubicBezTo>
                    <a:pt x="19988" y="29365"/>
                    <a:pt x="20983" y="28341"/>
                    <a:pt x="20983" y="28341"/>
                  </a:cubicBezTo>
                  <a:lnTo>
                    <a:pt x="20983" y="28341"/>
                  </a:lnTo>
                  <a:cubicBezTo>
                    <a:pt x="20303" y="28444"/>
                    <a:pt x="19650" y="28493"/>
                    <a:pt x="19023" y="28493"/>
                  </a:cubicBezTo>
                  <a:cubicBezTo>
                    <a:pt x="3909" y="28493"/>
                    <a:pt x="3740" y="1"/>
                    <a:pt x="2207"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96"/>
            <p:cNvSpPr/>
            <p:nvPr/>
          </p:nvSpPr>
          <p:spPr>
            <a:xfrm>
              <a:off x="2428575" y="3679600"/>
              <a:ext cx="769750" cy="897475"/>
            </a:xfrm>
            <a:custGeom>
              <a:avLst/>
              <a:gdLst/>
              <a:ahLst/>
              <a:cxnLst/>
              <a:rect l="l" t="t" r="r" b="b"/>
              <a:pathLst>
                <a:path w="30790" h="35899" extrusionOk="0">
                  <a:moveTo>
                    <a:pt x="19754" y="1"/>
                  </a:moveTo>
                  <a:cubicBezTo>
                    <a:pt x="19495" y="1"/>
                    <a:pt x="19247" y="34"/>
                    <a:pt x="19014" y="106"/>
                  </a:cubicBezTo>
                  <a:cubicBezTo>
                    <a:pt x="15111" y="1307"/>
                    <a:pt x="15378" y="26292"/>
                    <a:pt x="0" y="35899"/>
                  </a:cubicBezTo>
                  <a:cubicBezTo>
                    <a:pt x="0" y="35899"/>
                    <a:pt x="6939" y="34865"/>
                    <a:pt x="11042" y="26025"/>
                  </a:cubicBezTo>
                  <a:cubicBezTo>
                    <a:pt x="14775" y="17997"/>
                    <a:pt x="18671" y="2804"/>
                    <a:pt x="20204" y="2804"/>
                  </a:cubicBezTo>
                  <a:cubicBezTo>
                    <a:pt x="20219" y="2804"/>
                    <a:pt x="20234" y="2805"/>
                    <a:pt x="20248" y="2808"/>
                  </a:cubicBezTo>
                  <a:cubicBezTo>
                    <a:pt x="21749" y="3108"/>
                    <a:pt x="28221" y="9780"/>
                    <a:pt x="28221" y="9780"/>
                  </a:cubicBezTo>
                  <a:lnTo>
                    <a:pt x="30789" y="8346"/>
                  </a:lnTo>
                  <a:cubicBezTo>
                    <a:pt x="30789" y="8346"/>
                    <a:pt x="23830" y="1"/>
                    <a:pt x="19754"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96"/>
            <p:cNvSpPr/>
            <p:nvPr/>
          </p:nvSpPr>
          <p:spPr>
            <a:xfrm>
              <a:off x="2712950" y="3832575"/>
              <a:ext cx="578650" cy="406900"/>
            </a:xfrm>
            <a:custGeom>
              <a:avLst/>
              <a:gdLst/>
              <a:ahLst/>
              <a:cxnLst/>
              <a:rect l="l" t="t" r="r" b="b"/>
              <a:pathLst>
                <a:path w="23146" h="16276" extrusionOk="0">
                  <a:moveTo>
                    <a:pt x="17759" y="0"/>
                  </a:moveTo>
                  <a:cubicBezTo>
                    <a:pt x="17234" y="0"/>
                    <a:pt x="16912" y="292"/>
                    <a:pt x="16912" y="292"/>
                  </a:cubicBezTo>
                  <a:cubicBezTo>
                    <a:pt x="16912" y="292"/>
                    <a:pt x="0" y="13868"/>
                    <a:pt x="10775" y="15970"/>
                  </a:cubicBezTo>
                  <a:cubicBezTo>
                    <a:pt x="11844" y="16178"/>
                    <a:pt x="12827" y="16276"/>
                    <a:pt x="13725" y="16276"/>
                  </a:cubicBezTo>
                  <a:cubicBezTo>
                    <a:pt x="21874" y="16276"/>
                    <a:pt x="23145" y="8282"/>
                    <a:pt x="20682" y="2994"/>
                  </a:cubicBezTo>
                  <a:cubicBezTo>
                    <a:pt x="19534" y="527"/>
                    <a:pt x="18463" y="0"/>
                    <a:pt x="17759" y="0"/>
                  </a:cubicBez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96"/>
            <p:cNvSpPr/>
            <p:nvPr/>
          </p:nvSpPr>
          <p:spPr>
            <a:xfrm>
              <a:off x="3069975" y="3443300"/>
              <a:ext cx="940575" cy="613575"/>
            </a:xfrm>
            <a:custGeom>
              <a:avLst/>
              <a:gdLst/>
              <a:ahLst/>
              <a:cxnLst/>
              <a:rect l="l" t="t" r="r" b="b"/>
              <a:pathLst>
                <a:path w="37623" h="24543" extrusionOk="0">
                  <a:moveTo>
                    <a:pt x="24133" y="0"/>
                  </a:moveTo>
                  <a:cubicBezTo>
                    <a:pt x="18089" y="0"/>
                    <a:pt x="2998" y="14595"/>
                    <a:pt x="2998" y="14595"/>
                  </a:cubicBezTo>
                  <a:cubicBezTo>
                    <a:pt x="0" y="16652"/>
                    <a:pt x="1750" y="24542"/>
                    <a:pt x="11146" y="24542"/>
                  </a:cubicBezTo>
                  <a:cubicBezTo>
                    <a:pt x="14400" y="24542"/>
                    <a:pt x="18571" y="23596"/>
                    <a:pt x="23780" y="21133"/>
                  </a:cubicBezTo>
                  <a:cubicBezTo>
                    <a:pt x="37623" y="14595"/>
                    <a:pt x="30284" y="2487"/>
                    <a:pt x="25247" y="218"/>
                  </a:cubicBezTo>
                  <a:cubicBezTo>
                    <a:pt x="24924" y="70"/>
                    <a:pt x="24550" y="0"/>
                    <a:pt x="24133" y="0"/>
                  </a:cubicBezTo>
                  <a:close/>
                </a:path>
              </a:pathLst>
            </a:cu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96"/>
            <p:cNvSpPr/>
            <p:nvPr/>
          </p:nvSpPr>
          <p:spPr>
            <a:xfrm>
              <a:off x="2934775" y="3713100"/>
              <a:ext cx="576250" cy="1088300"/>
            </a:xfrm>
            <a:custGeom>
              <a:avLst/>
              <a:gdLst/>
              <a:ahLst/>
              <a:cxnLst/>
              <a:rect l="l" t="t" r="r" b="b"/>
              <a:pathLst>
                <a:path w="23050" h="43532" extrusionOk="0">
                  <a:moveTo>
                    <a:pt x="11542" y="1"/>
                  </a:moveTo>
                  <a:cubicBezTo>
                    <a:pt x="8039" y="1"/>
                    <a:pt x="22116" y="33992"/>
                    <a:pt x="0" y="43532"/>
                  </a:cubicBezTo>
                  <a:cubicBezTo>
                    <a:pt x="0" y="43532"/>
                    <a:pt x="20281" y="42431"/>
                    <a:pt x="14377" y="4003"/>
                  </a:cubicBezTo>
                  <a:lnTo>
                    <a:pt x="14377" y="4003"/>
                  </a:lnTo>
                  <a:lnTo>
                    <a:pt x="20281" y="13744"/>
                  </a:lnTo>
                  <a:lnTo>
                    <a:pt x="23050" y="12710"/>
                  </a:lnTo>
                  <a:cubicBezTo>
                    <a:pt x="23050" y="12710"/>
                    <a:pt x="15044" y="1"/>
                    <a:pt x="11542"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96"/>
            <p:cNvSpPr/>
            <p:nvPr/>
          </p:nvSpPr>
          <p:spPr>
            <a:xfrm>
              <a:off x="2579525" y="3995750"/>
              <a:ext cx="632125" cy="805650"/>
            </a:xfrm>
            <a:custGeom>
              <a:avLst/>
              <a:gdLst/>
              <a:ahLst/>
              <a:cxnLst/>
              <a:rect l="l" t="t" r="r" b="b"/>
              <a:pathLst>
                <a:path w="25285" h="32226" extrusionOk="0">
                  <a:moveTo>
                    <a:pt x="15711" y="0"/>
                  </a:moveTo>
                  <a:cubicBezTo>
                    <a:pt x="12884" y="0"/>
                    <a:pt x="15378" y="8609"/>
                    <a:pt x="15378" y="8609"/>
                  </a:cubicBezTo>
                  <a:lnTo>
                    <a:pt x="0" y="32226"/>
                  </a:lnTo>
                  <a:lnTo>
                    <a:pt x="18513" y="9476"/>
                  </a:lnTo>
                  <a:cubicBezTo>
                    <a:pt x="25285" y="8809"/>
                    <a:pt x="21549" y="2805"/>
                    <a:pt x="16912" y="370"/>
                  </a:cubicBezTo>
                  <a:cubicBezTo>
                    <a:pt x="16433" y="114"/>
                    <a:pt x="16036" y="0"/>
                    <a:pt x="15711"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96"/>
            <p:cNvSpPr/>
            <p:nvPr/>
          </p:nvSpPr>
          <p:spPr>
            <a:xfrm>
              <a:off x="2829700" y="4075850"/>
              <a:ext cx="181825" cy="202675"/>
            </a:xfrm>
            <a:custGeom>
              <a:avLst/>
              <a:gdLst/>
              <a:ahLst/>
              <a:cxnLst/>
              <a:rect l="l" t="t" r="r" b="b"/>
              <a:pathLst>
                <a:path w="7273" h="8107" extrusionOk="0">
                  <a:moveTo>
                    <a:pt x="2094" y="1"/>
                  </a:moveTo>
                  <a:cubicBezTo>
                    <a:pt x="1338" y="1"/>
                    <a:pt x="712" y="368"/>
                    <a:pt x="534" y="1469"/>
                  </a:cubicBezTo>
                  <a:cubicBezTo>
                    <a:pt x="0" y="4738"/>
                    <a:pt x="4203" y="8107"/>
                    <a:pt x="4203" y="8107"/>
                  </a:cubicBezTo>
                  <a:cubicBezTo>
                    <a:pt x="4203" y="8107"/>
                    <a:pt x="7272" y="7339"/>
                    <a:pt x="5638" y="1469"/>
                  </a:cubicBezTo>
                  <a:cubicBezTo>
                    <a:pt x="5638" y="1469"/>
                    <a:pt x="3606" y="1"/>
                    <a:pt x="2094"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96"/>
            <p:cNvSpPr/>
            <p:nvPr/>
          </p:nvSpPr>
          <p:spPr>
            <a:xfrm>
              <a:off x="3565225" y="3480650"/>
              <a:ext cx="730550" cy="1233200"/>
            </a:xfrm>
            <a:custGeom>
              <a:avLst/>
              <a:gdLst/>
              <a:ahLst/>
              <a:cxnLst/>
              <a:rect l="l" t="t" r="r" b="b"/>
              <a:pathLst>
                <a:path w="29222" h="49328" extrusionOk="0">
                  <a:moveTo>
                    <a:pt x="2470" y="0"/>
                  </a:moveTo>
                  <a:cubicBezTo>
                    <a:pt x="257" y="0"/>
                    <a:pt x="0" y="21307"/>
                    <a:pt x="0" y="21307"/>
                  </a:cubicBezTo>
                  <a:lnTo>
                    <a:pt x="2669" y="20206"/>
                  </a:lnTo>
                  <a:lnTo>
                    <a:pt x="2602" y="6997"/>
                  </a:lnTo>
                  <a:lnTo>
                    <a:pt x="2602" y="6997"/>
                  </a:lnTo>
                  <a:cubicBezTo>
                    <a:pt x="2602" y="6997"/>
                    <a:pt x="4737" y="13569"/>
                    <a:pt x="10308" y="28379"/>
                  </a:cubicBezTo>
                  <a:cubicBezTo>
                    <a:pt x="17679" y="47926"/>
                    <a:pt x="29221" y="49327"/>
                    <a:pt x="29221" y="49327"/>
                  </a:cubicBezTo>
                  <a:cubicBezTo>
                    <a:pt x="10241" y="40654"/>
                    <a:pt x="4937" y="859"/>
                    <a:pt x="2602" y="25"/>
                  </a:cubicBezTo>
                  <a:cubicBezTo>
                    <a:pt x="2557" y="9"/>
                    <a:pt x="2513" y="0"/>
                    <a:pt x="2470"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96"/>
            <p:cNvSpPr/>
            <p:nvPr/>
          </p:nvSpPr>
          <p:spPr>
            <a:xfrm>
              <a:off x="3757025" y="3480400"/>
              <a:ext cx="1699575" cy="427025"/>
            </a:xfrm>
            <a:custGeom>
              <a:avLst/>
              <a:gdLst/>
              <a:ahLst/>
              <a:cxnLst/>
              <a:rect l="l" t="t" r="r" b="b"/>
              <a:pathLst>
                <a:path w="67983" h="17081" extrusionOk="0">
                  <a:moveTo>
                    <a:pt x="3077" y="1"/>
                  </a:moveTo>
                  <a:cubicBezTo>
                    <a:pt x="3063" y="1"/>
                    <a:pt x="3049" y="1"/>
                    <a:pt x="3036" y="2"/>
                  </a:cubicBezTo>
                  <a:cubicBezTo>
                    <a:pt x="0" y="169"/>
                    <a:pt x="434" y="17081"/>
                    <a:pt x="434" y="17081"/>
                  </a:cubicBezTo>
                  <a:lnTo>
                    <a:pt x="3002" y="14079"/>
                  </a:lnTo>
                  <a:cubicBezTo>
                    <a:pt x="3002" y="14079"/>
                    <a:pt x="2836" y="4205"/>
                    <a:pt x="3069" y="3905"/>
                  </a:cubicBezTo>
                  <a:cubicBezTo>
                    <a:pt x="3212" y="3721"/>
                    <a:pt x="3531" y="3636"/>
                    <a:pt x="4025" y="3636"/>
                  </a:cubicBezTo>
                  <a:cubicBezTo>
                    <a:pt x="6766" y="3636"/>
                    <a:pt x="14898" y="6257"/>
                    <a:pt x="28321" y="9309"/>
                  </a:cubicBezTo>
                  <a:cubicBezTo>
                    <a:pt x="33212" y="10411"/>
                    <a:pt x="37625" y="10864"/>
                    <a:pt x="41576" y="10864"/>
                  </a:cubicBezTo>
                  <a:cubicBezTo>
                    <a:pt x="59609" y="10864"/>
                    <a:pt x="67982" y="1437"/>
                    <a:pt x="67982" y="1436"/>
                  </a:cubicBezTo>
                  <a:lnTo>
                    <a:pt x="67982" y="1436"/>
                  </a:lnTo>
                  <a:cubicBezTo>
                    <a:pt x="59218" y="6957"/>
                    <a:pt x="49837" y="8845"/>
                    <a:pt x="41000" y="8845"/>
                  </a:cubicBezTo>
                  <a:cubicBezTo>
                    <a:pt x="21876" y="8845"/>
                    <a:pt x="5305" y="1"/>
                    <a:pt x="3077"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96"/>
            <p:cNvSpPr/>
            <p:nvPr/>
          </p:nvSpPr>
          <p:spPr>
            <a:xfrm>
              <a:off x="3248325" y="3679750"/>
              <a:ext cx="698025" cy="375950"/>
            </a:xfrm>
            <a:custGeom>
              <a:avLst/>
              <a:gdLst/>
              <a:ahLst/>
              <a:cxnLst/>
              <a:rect l="l" t="t" r="r" b="b"/>
              <a:pathLst>
                <a:path w="27921" h="15038" extrusionOk="0">
                  <a:moveTo>
                    <a:pt x="22917" y="0"/>
                  </a:moveTo>
                  <a:cubicBezTo>
                    <a:pt x="22917" y="1"/>
                    <a:pt x="17379" y="8306"/>
                    <a:pt x="11876" y="9874"/>
                  </a:cubicBezTo>
                  <a:cubicBezTo>
                    <a:pt x="7510" y="11091"/>
                    <a:pt x="2600" y="11217"/>
                    <a:pt x="755" y="11217"/>
                  </a:cubicBezTo>
                  <a:cubicBezTo>
                    <a:pt x="273" y="11217"/>
                    <a:pt x="1" y="11208"/>
                    <a:pt x="0" y="11208"/>
                  </a:cubicBezTo>
                  <a:lnTo>
                    <a:pt x="0" y="11208"/>
                  </a:lnTo>
                  <a:lnTo>
                    <a:pt x="401" y="14611"/>
                  </a:lnTo>
                  <a:cubicBezTo>
                    <a:pt x="401" y="14611"/>
                    <a:pt x="2163" y="15037"/>
                    <a:pt x="4595" y="15037"/>
                  </a:cubicBezTo>
                  <a:cubicBezTo>
                    <a:pt x="6354" y="15037"/>
                    <a:pt x="8463" y="14814"/>
                    <a:pt x="10508" y="14044"/>
                  </a:cubicBezTo>
                  <a:cubicBezTo>
                    <a:pt x="15345" y="12242"/>
                    <a:pt x="27920" y="7672"/>
                    <a:pt x="22917"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73" name="Google Shape;3573;p96"/>
          <p:cNvSpPr txBox="1">
            <a:spLocks noGrp="1"/>
          </p:cNvSpPr>
          <p:nvPr>
            <p:ph type="title"/>
          </p:nvPr>
        </p:nvSpPr>
        <p:spPr>
          <a:xfrm>
            <a:off x="5015875" y="2718300"/>
            <a:ext cx="37287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Model Evaluation</a:t>
            </a:r>
            <a:endParaRPr/>
          </a:p>
        </p:txBody>
      </p:sp>
      <p:sp>
        <p:nvSpPr>
          <p:cNvPr id="3574" name="Google Shape;3574;p96"/>
          <p:cNvSpPr txBox="1">
            <a:spLocks noGrp="1"/>
          </p:cNvSpPr>
          <p:nvPr>
            <p:ph type="title" idx="2"/>
          </p:nvPr>
        </p:nvSpPr>
        <p:spPr>
          <a:xfrm>
            <a:off x="5015875" y="1084813"/>
            <a:ext cx="1905600" cy="1239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03</a:t>
            </a:r>
            <a:endParaRPr/>
          </a:p>
        </p:txBody>
      </p:sp>
      <p:grpSp>
        <p:nvGrpSpPr>
          <p:cNvPr id="3575" name="Google Shape;3575;p96"/>
          <p:cNvGrpSpPr/>
          <p:nvPr/>
        </p:nvGrpSpPr>
        <p:grpSpPr>
          <a:xfrm flipH="1">
            <a:off x="940145" y="1529953"/>
            <a:ext cx="2757819" cy="2755229"/>
            <a:chOff x="1903150" y="1904625"/>
            <a:chExt cx="2448130" cy="2445832"/>
          </a:xfrm>
        </p:grpSpPr>
        <p:sp>
          <p:nvSpPr>
            <p:cNvPr id="3576" name="Google Shape;3576;p96"/>
            <p:cNvSpPr/>
            <p:nvPr/>
          </p:nvSpPr>
          <p:spPr>
            <a:xfrm>
              <a:off x="2038200" y="2039675"/>
              <a:ext cx="1618649" cy="1618649"/>
            </a:xfrm>
            <a:custGeom>
              <a:avLst/>
              <a:gdLst/>
              <a:ahLst/>
              <a:cxnLst/>
              <a:rect l="l" t="t" r="r" b="b"/>
              <a:pathLst>
                <a:path w="52772" h="52772" extrusionOk="0">
                  <a:moveTo>
                    <a:pt x="26386" y="1"/>
                  </a:moveTo>
                  <a:cubicBezTo>
                    <a:pt x="11809" y="1"/>
                    <a:pt x="0" y="11809"/>
                    <a:pt x="0" y="26386"/>
                  </a:cubicBezTo>
                  <a:cubicBezTo>
                    <a:pt x="0" y="40963"/>
                    <a:pt x="11809" y="52772"/>
                    <a:pt x="26386" y="52772"/>
                  </a:cubicBezTo>
                  <a:cubicBezTo>
                    <a:pt x="40963" y="52772"/>
                    <a:pt x="52771" y="40963"/>
                    <a:pt x="52771" y="26386"/>
                  </a:cubicBezTo>
                  <a:cubicBezTo>
                    <a:pt x="52771" y="11809"/>
                    <a:pt x="40963" y="1"/>
                    <a:pt x="26386" y="1"/>
                  </a:cubicBezTo>
                  <a:close/>
                </a:path>
              </a:pathLst>
            </a:custGeom>
            <a:solidFill>
              <a:srgbClr val="9FC5E8">
                <a:alpha val="3438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96"/>
            <p:cNvSpPr/>
            <p:nvPr/>
          </p:nvSpPr>
          <p:spPr>
            <a:xfrm>
              <a:off x="2161994" y="2115405"/>
              <a:ext cx="791933" cy="791933"/>
            </a:xfrm>
            <a:custGeom>
              <a:avLst/>
              <a:gdLst/>
              <a:ahLst/>
              <a:cxnLst/>
              <a:rect l="l" t="t" r="r" b="b"/>
              <a:pathLst>
                <a:path w="25819" h="25819" extrusionOk="0">
                  <a:moveTo>
                    <a:pt x="24151" y="0"/>
                  </a:moveTo>
                  <a:cubicBezTo>
                    <a:pt x="10842" y="0"/>
                    <a:pt x="0" y="10841"/>
                    <a:pt x="0" y="24151"/>
                  </a:cubicBezTo>
                  <a:cubicBezTo>
                    <a:pt x="0" y="25051"/>
                    <a:pt x="768" y="25819"/>
                    <a:pt x="1668" y="25819"/>
                  </a:cubicBezTo>
                  <a:cubicBezTo>
                    <a:pt x="2602" y="25819"/>
                    <a:pt x="3336" y="25051"/>
                    <a:pt x="3336" y="24151"/>
                  </a:cubicBezTo>
                  <a:cubicBezTo>
                    <a:pt x="3336" y="12676"/>
                    <a:pt x="12676" y="3336"/>
                    <a:pt x="24151" y="3336"/>
                  </a:cubicBezTo>
                  <a:cubicBezTo>
                    <a:pt x="25085" y="3336"/>
                    <a:pt x="25819" y="2602"/>
                    <a:pt x="25819" y="1668"/>
                  </a:cubicBezTo>
                  <a:cubicBezTo>
                    <a:pt x="25819" y="734"/>
                    <a:pt x="25085" y="0"/>
                    <a:pt x="24151" y="0"/>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96"/>
            <p:cNvSpPr/>
            <p:nvPr/>
          </p:nvSpPr>
          <p:spPr>
            <a:xfrm>
              <a:off x="2012620" y="2014094"/>
              <a:ext cx="1669811" cy="1669811"/>
            </a:xfrm>
            <a:custGeom>
              <a:avLst/>
              <a:gdLst/>
              <a:ahLst/>
              <a:cxnLst/>
              <a:rect l="l" t="t" r="r" b="b"/>
              <a:pathLst>
                <a:path w="54440" h="54440" extrusionOk="0">
                  <a:moveTo>
                    <a:pt x="27220" y="1669"/>
                  </a:moveTo>
                  <a:cubicBezTo>
                    <a:pt x="41330" y="1669"/>
                    <a:pt x="52771" y="13110"/>
                    <a:pt x="52771" y="27220"/>
                  </a:cubicBezTo>
                  <a:cubicBezTo>
                    <a:pt x="52771" y="41297"/>
                    <a:pt x="41330" y="52772"/>
                    <a:pt x="27220" y="52772"/>
                  </a:cubicBezTo>
                  <a:cubicBezTo>
                    <a:pt x="13143" y="52772"/>
                    <a:pt x="1668" y="41297"/>
                    <a:pt x="1668" y="27220"/>
                  </a:cubicBezTo>
                  <a:cubicBezTo>
                    <a:pt x="1668" y="13110"/>
                    <a:pt x="13143" y="1669"/>
                    <a:pt x="27220" y="1669"/>
                  </a:cubicBezTo>
                  <a:close/>
                  <a:moveTo>
                    <a:pt x="27220" y="1"/>
                  </a:moveTo>
                  <a:cubicBezTo>
                    <a:pt x="12209" y="1"/>
                    <a:pt x="0" y="12209"/>
                    <a:pt x="0" y="27220"/>
                  </a:cubicBezTo>
                  <a:cubicBezTo>
                    <a:pt x="0" y="42231"/>
                    <a:pt x="12209" y="54440"/>
                    <a:pt x="27220" y="54440"/>
                  </a:cubicBezTo>
                  <a:cubicBezTo>
                    <a:pt x="42230" y="54440"/>
                    <a:pt x="54439" y="42231"/>
                    <a:pt x="54439" y="27220"/>
                  </a:cubicBezTo>
                  <a:cubicBezTo>
                    <a:pt x="54439" y="12209"/>
                    <a:pt x="42230" y="1"/>
                    <a:pt x="27220"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96"/>
            <p:cNvSpPr/>
            <p:nvPr/>
          </p:nvSpPr>
          <p:spPr>
            <a:xfrm>
              <a:off x="3371049" y="3378016"/>
              <a:ext cx="980232" cy="972441"/>
            </a:xfrm>
            <a:custGeom>
              <a:avLst/>
              <a:gdLst/>
              <a:ahLst/>
              <a:cxnLst/>
              <a:rect l="l" t="t" r="r" b="b"/>
              <a:pathLst>
                <a:path w="31958" h="31704" extrusionOk="0">
                  <a:moveTo>
                    <a:pt x="7968" y="0"/>
                  </a:moveTo>
                  <a:cubicBezTo>
                    <a:pt x="7844" y="0"/>
                    <a:pt x="7653" y="100"/>
                    <a:pt x="7406" y="272"/>
                  </a:cubicBezTo>
                  <a:cubicBezTo>
                    <a:pt x="6539" y="873"/>
                    <a:pt x="5038" y="2240"/>
                    <a:pt x="3604" y="3708"/>
                  </a:cubicBezTo>
                  <a:cubicBezTo>
                    <a:pt x="2102" y="5209"/>
                    <a:pt x="701" y="6777"/>
                    <a:pt x="234" y="7578"/>
                  </a:cubicBezTo>
                  <a:cubicBezTo>
                    <a:pt x="68" y="7844"/>
                    <a:pt x="1" y="8045"/>
                    <a:pt x="68" y="8111"/>
                  </a:cubicBezTo>
                  <a:lnTo>
                    <a:pt x="21750" y="30027"/>
                  </a:lnTo>
                  <a:cubicBezTo>
                    <a:pt x="22851" y="31144"/>
                    <a:pt x="24302" y="31703"/>
                    <a:pt x="25753" y="31703"/>
                  </a:cubicBezTo>
                  <a:cubicBezTo>
                    <a:pt x="27204" y="31703"/>
                    <a:pt x="28655" y="31144"/>
                    <a:pt x="29756" y="30027"/>
                  </a:cubicBezTo>
                  <a:cubicBezTo>
                    <a:pt x="31957" y="27792"/>
                    <a:pt x="31957" y="24189"/>
                    <a:pt x="29756" y="21955"/>
                  </a:cubicBezTo>
                  <a:lnTo>
                    <a:pt x="8073" y="39"/>
                  </a:lnTo>
                  <a:cubicBezTo>
                    <a:pt x="8047" y="13"/>
                    <a:pt x="8012" y="0"/>
                    <a:pt x="7968" y="0"/>
                  </a:cubicBez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96"/>
            <p:cNvSpPr/>
            <p:nvPr/>
          </p:nvSpPr>
          <p:spPr>
            <a:xfrm>
              <a:off x="1903150" y="1904625"/>
              <a:ext cx="1888751" cy="1888751"/>
            </a:xfrm>
            <a:custGeom>
              <a:avLst/>
              <a:gdLst/>
              <a:ahLst/>
              <a:cxnLst/>
              <a:rect l="l" t="t" r="r" b="b"/>
              <a:pathLst>
                <a:path w="61578" h="61578" extrusionOk="0">
                  <a:moveTo>
                    <a:pt x="30789" y="4404"/>
                  </a:moveTo>
                  <a:cubicBezTo>
                    <a:pt x="45366" y="4404"/>
                    <a:pt x="57174" y="16212"/>
                    <a:pt x="57174" y="30789"/>
                  </a:cubicBezTo>
                  <a:cubicBezTo>
                    <a:pt x="57174" y="45366"/>
                    <a:pt x="45366" y="57175"/>
                    <a:pt x="30789" y="57175"/>
                  </a:cubicBezTo>
                  <a:cubicBezTo>
                    <a:pt x="16212" y="57175"/>
                    <a:pt x="4403" y="45366"/>
                    <a:pt x="4403" y="30789"/>
                  </a:cubicBezTo>
                  <a:cubicBezTo>
                    <a:pt x="4403" y="16212"/>
                    <a:pt x="16212" y="4404"/>
                    <a:pt x="30789" y="4404"/>
                  </a:cubicBezTo>
                  <a:close/>
                  <a:moveTo>
                    <a:pt x="30789" y="0"/>
                  </a:moveTo>
                  <a:cubicBezTo>
                    <a:pt x="13777" y="0"/>
                    <a:pt x="0" y="13777"/>
                    <a:pt x="0" y="30789"/>
                  </a:cubicBezTo>
                  <a:cubicBezTo>
                    <a:pt x="0" y="47801"/>
                    <a:pt x="13777" y="61578"/>
                    <a:pt x="30789" y="61578"/>
                  </a:cubicBezTo>
                  <a:cubicBezTo>
                    <a:pt x="37860" y="61578"/>
                    <a:pt x="44332" y="59210"/>
                    <a:pt x="49535" y="55207"/>
                  </a:cubicBezTo>
                  <a:lnTo>
                    <a:pt x="53105" y="51637"/>
                  </a:lnTo>
                  <a:lnTo>
                    <a:pt x="55039" y="49703"/>
                  </a:lnTo>
                  <a:cubicBezTo>
                    <a:pt x="55106" y="49669"/>
                    <a:pt x="55139" y="49636"/>
                    <a:pt x="55173" y="49603"/>
                  </a:cubicBezTo>
                  <a:cubicBezTo>
                    <a:pt x="59209" y="44399"/>
                    <a:pt x="61577" y="37861"/>
                    <a:pt x="61577" y="30789"/>
                  </a:cubicBezTo>
                  <a:cubicBezTo>
                    <a:pt x="61577" y="13777"/>
                    <a:pt x="47801" y="0"/>
                    <a:pt x="30789"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81" name="Google Shape;3581;p96"/>
          <p:cNvSpPr/>
          <p:nvPr/>
        </p:nvSpPr>
        <p:spPr>
          <a:xfrm>
            <a:off x="1972750" y="4152213"/>
            <a:ext cx="208500" cy="208500"/>
          </a:xfrm>
          <a:custGeom>
            <a:avLst/>
            <a:gdLst/>
            <a:ahLst/>
            <a:cxnLst/>
            <a:rect l="l" t="t" r="r" b="b"/>
            <a:pathLst>
              <a:path w="8340" h="8340" extrusionOk="0">
                <a:moveTo>
                  <a:pt x="4170" y="0"/>
                </a:moveTo>
                <a:cubicBezTo>
                  <a:pt x="1868" y="0"/>
                  <a:pt x="0" y="1868"/>
                  <a:pt x="0" y="4170"/>
                </a:cubicBezTo>
                <a:cubicBezTo>
                  <a:pt x="0" y="6471"/>
                  <a:pt x="1868" y="8339"/>
                  <a:pt x="4170" y="8339"/>
                </a:cubicBezTo>
                <a:cubicBezTo>
                  <a:pt x="6472" y="8339"/>
                  <a:pt x="8340" y="6471"/>
                  <a:pt x="8340" y="4170"/>
                </a:cubicBezTo>
                <a:cubicBezTo>
                  <a:pt x="8340" y="1868"/>
                  <a:pt x="6472" y="0"/>
                  <a:pt x="417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3582;p96"/>
          <p:cNvSpPr/>
          <p:nvPr/>
        </p:nvSpPr>
        <p:spPr>
          <a:xfrm rot="3485774">
            <a:off x="1310657" y="-359325"/>
            <a:ext cx="1418544" cy="2195354"/>
          </a:xfrm>
          <a:custGeom>
            <a:avLst/>
            <a:gdLst/>
            <a:ahLst/>
            <a:cxnLst/>
            <a:rect l="l" t="t" r="r" b="b"/>
            <a:pathLst>
              <a:path w="30823" h="47702" fill="none" extrusionOk="0">
                <a:moveTo>
                  <a:pt x="3136" y="301"/>
                </a:moveTo>
                <a:cubicBezTo>
                  <a:pt x="1435" y="1"/>
                  <a:pt x="1" y="2069"/>
                  <a:pt x="468" y="3770"/>
                </a:cubicBezTo>
                <a:cubicBezTo>
                  <a:pt x="935" y="5438"/>
                  <a:pt x="2603" y="6539"/>
                  <a:pt x="4304" y="6872"/>
                </a:cubicBezTo>
                <a:cubicBezTo>
                  <a:pt x="6038" y="7239"/>
                  <a:pt x="7773" y="7006"/>
                  <a:pt x="9541" y="7006"/>
                </a:cubicBezTo>
                <a:cubicBezTo>
                  <a:pt x="18447" y="6905"/>
                  <a:pt x="27354" y="12943"/>
                  <a:pt x="29655" y="21583"/>
                </a:cubicBezTo>
                <a:cubicBezTo>
                  <a:pt x="30823" y="25986"/>
                  <a:pt x="30222" y="30923"/>
                  <a:pt x="27620" y="34659"/>
                </a:cubicBezTo>
                <a:cubicBezTo>
                  <a:pt x="24985" y="38395"/>
                  <a:pt x="20282" y="40663"/>
                  <a:pt x="15779" y="39962"/>
                </a:cubicBezTo>
                <a:cubicBezTo>
                  <a:pt x="13210" y="39529"/>
                  <a:pt x="10575" y="37828"/>
                  <a:pt x="10208" y="35259"/>
                </a:cubicBezTo>
                <a:cubicBezTo>
                  <a:pt x="9841" y="32757"/>
                  <a:pt x="11976" y="30256"/>
                  <a:pt x="14478" y="29855"/>
                </a:cubicBezTo>
                <a:cubicBezTo>
                  <a:pt x="16979" y="29422"/>
                  <a:pt x="19581" y="30789"/>
                  <a:pt x="21082" y="32857"/>
                </a:cubicBezTo>
                <a:cubicBezTo>
                  <a:pt x="22583" y="34892"/>
                  <a:pt x="23117" y="37527"/>
                  <a:pt x="23050" y="40096"/>
                </a:cubicBezTo>
                <a:cubicBezTo>
                  <a:pt x="23017" y="41897"/>
                  <a:pt x="22717" y="43832"/>
                  <a:pt x="23551" y="45400"/>
                </a:cubicBezTo>
                <a:cubicBezTo>
                  <a:pt x="24418" y="47001"/>
                  <a:pt x="27053" y="47701"/>
                  <a:pt x="27954" y="46134"/>
                </a:cubicBezTo>
              </a:path>
            </a:pathLst>
          </a:custGeom>
          <a:noFill/>
          <a:ln w="9525" cap="rnd"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96"/>
          <p:cNvSpPr/>
          <p:nvPr/>
        </p:nvSpPr>
        <p:spPr>
          <a:xfrm rot="-8903276" flipH="1">
            <a:off x="4533096" y="-846350"/>
            <a:ext cx="2274975" cy="3521493"/>
          </a:xfrm>
          <a:custGeom>
            <a:avLst/>
            <a:gdLst/>
            <a:ahLst/>
            <a:cxnLst/>
            <a:rect l="l" t="t" r="r" b="b"/>
            <a:pathLst>
              <a:path w="58176" h="86030" fill="none" extrusionOk="0">
                <a:moveTo>
                  <a:pt x="1" y="74221"/>
                </a:moveTo>
                <a:cubicBezTo>
                  <a:pt x="2402" y="75588"/>
                  <a:pt x="5304" y="76389"/>
                  <a:pt x="7739" y="77323"/>
                </a:cubicBezTo>
                <a:cubicBezTo>
                  <a:pt x="23084" y="83194"/>
                  <a:pt x="47868" y="86029"/>
                  <a:pt x="56274" y="67549"/>
                </a:cubicBezTo>
                <a:cubicBezTo>
                  <a:pt x="57675" y="64480"/>
                  <a:pt x="58175" y="61078"/>
                  <a:pt x="57775" y="57709"/>
                </a:cubicBezTo>
                <a:cubicBezTo>
                  <a:pt x="56641" y="48502"/>
                  <a:pt x="48368" y="44666"/>
                  <a:pt x="39962" y="43832"/>
                </a:cubicBezTo>
                <a:cubicBezTo>
                  <a:pt x="36060" y="43432"/>
                  <a:pt x="32090" y="43265"/>
                  <a:pt x="28354" y="42098"/>
                </a:cubicBezTo>
                <a:cubicBezTo>
                  <a:pt x="22650" y="40330"/>
                  <a:pt x="18881" y="35893"/>
                  <a:pt x="17179" y="30222"/>
                </a:cubicBezTo>
                <a:cubicBezTo>
                  <a:pt x="16079" y="26520"/>
                  <a:pt x="15678" y="22617"/>
                  <a:pt x="15545" y="18781"/>
                </a:cubicBezTo>
                <a:cubicBezTo>
                  <a:pt x="15412" y="15045"/>
                  <a:pt x="15912" y="11042"/>
                  <a:pt x="15211" y="7373"/>
                </a:cubicBezTo>
                <a:cubicBezTo>
                  <a:pt x="14111" y="1535"/>
                  <a:pt x="13544" y="1"/>
                  <a:pt x="13544" y="1"/>
                </a:cubicBezTo>
              </a:path>
            </a:pathLst>
          </a:custGeom>
          <a:noFill/>
          <a:ln w="9525"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587"/>
        <p:cNvGrpSpPr/>
        <p:nvPr/>
      </p:nvGrpSpPr>
      <p:grpSpPr>
        <a:xfrm>
          <a:off x="0" y="0"/>
          <a:ext cx="0" cy="0"/>
          <a:chOff x="0" y="0"/>
          <a:chExt cx="0" cy="0"/>
        </a:xfrm>
      </p:grpSpPr>
      <p:sp>
        <p:nvSpPr>
          <p:cNvPr id="3588" name="Google Shape;3588;p97"/>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Baseline</a:t>
            </a:r>
            <a:endParaRPr/>
          </a:p>
          <a:p>
            <a:pPr marL="0" lvl="0" indent="0" algn="l" rtl="0">
              <a:spcBef>
                <a:spcPts val="0"/>
              </a:spcBef>
              <a:spcAft>
                <a:spcPts val="0"/>
              </a:spcAft>
              <a:buNone/>
            </a:pPr>
            <a:endParaRPr/>
          </a:p>
        </p:txBody>
      </p:sp>
      <p:sp>
        <p:nvSpPr>
          <p:cNvPr id="3589" name="Google Shape;3589;p97"/>
          <p:cNvSpPr txBox="1">
            <a:spLocks noGrp="1"/>
          </p:cNvSpPr>
          <p:nvPr>
            <p:ph type="subTitle" idx="4294967295"/>
          </p:nvPr>
        </p:nvSpPr>
        <p:spPr>
          <a:xfrm>
            <a:off x="2887867" y="3772196"/>
            <a:ext cx="3368100" cy="6264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a:t>Predict: No West Nile Virus</a:t>
            </a:r>
            <a:endParaRPr/>
          </a:p>
        </p:txBody>
      </p:sp>
      <p:sp>
        <p:nvSpPr>
          <p:cNvPr id="3590" name="Google Shape;3590;p97"/>
          <p:cNvSpPr txBox="1">
            <a:spLocks noGrp="1"/>
          </p:cNvSpPr>
          <p:nvPr>
            <p:ph type="title" idx="4294967295"/>
          </p:nvPr>
        </p:nvSpPr>
        <p:spPr>
          <a:xfrm>
            <a:off x="2829150" y="1139250"/>
            <a:ext cx="3485700" cy="55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accent4"/>
                </a:solidFill>
              </a:rPr>
              <a:t>95% Accuracy</a:t>
            </a:r>
            <a:endParaRPr>
              <a:solidFill>
                <a:schemeClr val="accent4"/>
              </a:solidFill>
            </a:endParaRPr>
          </a:p>
        </p:txBody>
      </p:sp>
      <p:sp>
        <p:nvSpPr>
          <p:cNvPr id="3591" name="Google Shape;3591;p97"/>
          <p:cNvSpPr/>
          <p:nvPr/>
        </p:nvSpPr>
        <p:spPr>
          <a:xfrm>
            <a:off x="3761400" y="2015025"/>
            <a:ext cx="1621200" cy="1586400"/>
          </a:xfrm>
          <a:prstGeom prst="pie">
            <a:avLst>
              <a:gd name="adj1" fmla="val 18367405"/>
              <a:gd name="adj2" fmla="val 17839857"/>
            </a:avLst>
          </a:pr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595"/>
        <p:cNvGrpSpPr/>
        <p:nvPr/>
      </p:nvGrpSpPr>
      <p:grpSpPr>
        <a:xfrm>
          <a:off x="0" y="0"/>
          <a:ext cx="0" cy="0"/>
          <a:chOff x="0" y="0"/>
          <a:chExt cx="0" cy="0"/>
        </a:xfrm>
      </p:grpSpPr>
      <p:sp>
        <p:nvSpPr>
          <p:cNvPr id="3596" name="Google Shape;3596;p98"/>
          <p:cNvSpPr txBox="1">
            <a:spLocks noGrp="1"/>
          </p:cNvSpPr>
          <p:nvPr>
            <p:ph type="subTitle" idx="1"/>
          </p:nvPr>
        </p:nvSpPr>
        <p:spPr>
          <a:xfrm>
            <a:off x="713225" y="1029250"/>
            <a:ext cx="4253400" cy="16410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Clr>
                <a:schemeClr val="dk1"/>
              </a:buClr>
              <a:buSzPts val="1600"/>
              <a:buFont typeface="Catamaran"/>
              <a:buAutoNum type="arabicPeriod"/>
            </a:pPr>
            <a:r>
              <a:rPr lang="en">
                <a:solidFill>
                  <a:srgbClr val="38761D"/>
                </a:solidFill>
              </a:rPr>
              <a:t>Evaluate</a:t>
            </a:r>
            <a:r>
              <a:rPr lang="en">
                <a:solidFill>
                  <a:schemeClr val="dk1"/>
                </a:solidFill>
              </a:rPr>
              <a:t> data collected</a:t>
            </a:r>
            <a:endParaRPr>
              <a:solidFill>
                <a:schemeClr val="dk1"/>
              </a:solidFill>
            </a:endParaRPr>
          </a:p>
          <a:p>
            <a:pPr marL="457200" lvl="0" indent="0" algn="l" rtl="0">
              <a:spcBef>
                <a:spcPts val="0"/>
              </a:spcBef>
              <a:spcAft>
                <a:spcPts val="0"/>
              </a:spcAft>
              <a:buNone/>
            </a:pPr>
            <a:endParaRPr>
              <a:solidFill>
                <a:schemeClr val="dk1"/>
              </a:solidFill>
            </a:endParaRPr>
          </a:p>
          <a:p>
            <a:pPr marL="457200" lvl="0" indent="-330200" algn="l" rtl="0">
              <a:spcBef>
                <a:spcPts val="0"/>
              </a:spcBef>
              <a:spcAft>
                <a:spcPts val="0"/>
              </a:spcAft>
              <a:buClr>
                <a:schemeClr val="dk1"/>
              </a:buClr>
              <a:buSzPts val="1600"/>
              <a:buFont typeface="Catamaran"/>
              <a:buAutoNum type="arabicPeriod"/>
            </a:pPr>
            <a:r>
              <a:rPr lang="en">
                <a:solidFill>
                  <a:srgbClr val="38761D"/>
                </a:solidFill>
              </a:rPr>
              <a:t>Identify</a:t>
            </a:r>
            <a:r>
              <a:rPr lang="en">
                <a:solidFill>
                  <a:schemeClr val="dk1"/>
                </a:solidFill>
              </a:rPr>
              <a:t> places with West Nile Virus</a:t>
            </a:r>
            <a:endParaRPr>
              <a:solidFill>
                <a:schemeClr val="dk1"/>
              </a:solidFill>
            </a:endParaRPr>
          </a:p>
          <a:p>
            <a:pPr marL="457200" lvl="0" indent="0" algn="l" rtl="0">
              <a:spcBef>
                <a:spcPts val="0"/>
              </a:spcBef>
              <a:spcAft>
                <a:spcPts val="0"/>
              </a:spcAft>
              <a:buNone/>
            </a:pPr>
            <a:endParaRPr>
              <a:solidFill>
                <a:schemeClr val="dk1"/>
              </a:solidFill>
            </a:endParaRPr>
          </a:p>
          <a:p>
            <a:pPr marL="457200" lvl="0" indent="-330200" algn="l" rtl="0">
              <a:spcBef>
                <a:spcPts val="0"/>
              </a:spcBef>
              <a:spcAft>
                <a:spcPts val="0"/>
              </a:spcAft>
              <a:buClr>
                <a:schemeClr val="dk1"/>
              </a:buClr>
              <a:buSzPts val="1600"/>
              <a:buFont typeface="Catamaran"/>
              <a:buAutoNum type="arabicPeriod"/>
            </a:pPr>
            <a:r>
              <a:rPr lang="en">
                <a:solidFill>
                  <a:srgbClr val="38761D"/>
                </a:solidFill>
              </a:rPr>
              <a:t>Deploy</a:t>
            </a:r>
            <a:r>
              <a:rPr lang="en">
                <a:solidFill>
                  <a:schemeClr val="dk1"/>
                </a:solidFill>
              </a:rPr>
              <a:t> pesticides</a:t>
            </a:r>
            <a:endParaRPr>
              <a:solidFill>
                <a:schemeClr val="dk1"/>
              </a:solidFill>
            </a:endParaRPr>
          </a:p>
        </p:txBody>
      </p:sp>
      <p:sp>
        <p:nvSpPr>
          <p:cNvPr id="3597" name="Google Shape;3597;p98"/>
          <p:cNvSpPr txBox="1">
            <a:spLocks noGrp="1"/>
          </p:cNvSpPr>
          <p:nvPr>
            <p:ph type="title"/>
          </p:nvPr>
        </p:nvSpPr>
        <p:spPr>
          <a:xfrm>
            <a:off x="713225" y="445025"/>
            <a:ext cx="3913800" cy="70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Project’s Purpose..</a:t>
            </a:r>
            <a:endParaRPr/>
          </a:p>
        </p:txBody>
      </p:sp>
      <p:grpSp>
        <p:nvGrpSpPr>
          <p:cNvPr id="3598" name="Google Shape;3598;p98"/>
          <p:cNvGrpSpPr/>
          <p:nvPr/>
        </p:nvGrpSpPr>
        <p:grpSpPr>
          <a:xfrm>
            <a:off x="7525545" y="2146259"/>
            <a:ext cx="1123241" cy="1189606"/>
            <a:chOff x="7525545" y="2146259"/>
            <a:chExt cx="1123241" cy="1189606"/>
          </a:xfrm>
        </p:grpSpPr>
        <p:sp>
          <p:nvSpPr>
            <p:cNvPr id="3599" name="Google Shape;3599;p98"/>
            <p:cNvSpPr/>
            <p:nvPr/>
          </p:nvSpPr>
          <p:spPr>
            <a:xfrm>
              <a:off x="7883279" y="2521360"/>
              <a:ext cx="348391" cy="593823"/>
            </a:xfrm>
            <a:custGeom>
              <a:avLst/>
              <a:gdLst/>
              <a:ahLst/>
              <a:cxnLst/>
              <a:rect l="l" t="t" r="r" b="b"/>
              <a:pathLst>
                <a:path w="17413" h="29680" extrusionOk="0">
                  <a:moveTo>
                    <a:pt x="7739" y="0"/>
                  </a:moveTo>
                  <a:cubicBezTo>
                    <a:pt x="7305" y="33"/>
                    <a:pt x="7005" y="400"/>
                    <a:pt x="7005" y="834"/>
                  </a:cubicBezTo>
                  <a:lnTo>
                    <a:pt x="7039" y="901"/>
                  </a:lnTo>
                  <a:cubicBezTo>
                    <a:pt x="7105" y="1535"/>
                    <a:pt x="7172" y="2168"/>
                    <a:pt x="7239" y="2802"/>
                  </a:cubicBezTo>
                  <a:cubicBezTo>
                    <a:pt x="7305" y="3436"/>
                    <a:pt x="7372" y="4070"/>
                    <a:pt x="7405" y="4703"/>
                  </a:cubicBezTo>
                  <a:cubicBezTo>
                    <a:pt x="7472" y="5971"/>
                    <a:pt x="7506" y="7239"/>
                    <a:pt x="7506" y="8506"/>
                  </a:cubicBezTo>
                  <a:cubicBezTo>
                    <a:pt x="7472" y="9173"/>
                    <a:pt x="7472" y="9807"/>
                    <a:pt x="7439" y="10441"/>
                  </a:cubicBezTo>
                  <a:cubicBezTo>
                    <a:pt x="7405" y="11075"/>
                    <a:pt x="7372" y="11708"/>
                    <a:pt x="7305" y="12342"/>
                  </a:cubicBezTo>
                  <a:cubicBezTo>
                    <a:pt x="7272" y="12976"/>
                    <a:pt x="7205" y="13610"/>
                    <a:pt x="7105" y="14244"/>
                  </a:cubicBezTo>
                  <a:cubicBezTo>
                    <a:pt x="7039" y="14877"/>
                    <a:pt x="6938" y="15511"/>
                    <a:pt x="6838" y="16145"/>
                  </a:cubicBezTo>
                  <a:cubicBezTo>
                    <a:pt x="6705" y="16779"/>
                    <a:pt x="6572" y="17379"/>
                    <a:pt x="6438" y="18013"/>
                  </a:cubicBezTo>
                  <a:cubicBezTo>
                    <a:pt x="6305" y="18647"/>
                    <a:pt x="6138" y="19247"/>
                    <a:pt x="5938" y="19848"/>
                  </a:cubicBezTo>
                  <a:cubicBezTo>
                    <a:pt x="5871" y="20181"/>
                    <a:pt x="5771" y="20481"/>
                    <a:pt x="5638" y="20782"/>
                  </a:cubicBezTo>
                  <a:cubicBezTo>
                    <a:pt x="5537" y="21082"/>
                    <a:pt x="5471" y="21382"/>
                    <a:pt x="5337" y="21682"/>
                  </a:cubicBezTo>
                  <a:lnTo>
                    <a:pt x="4970" y="22550"/>
                  </a:lnTo>
                  <a:lnTo>
                    <a:pt x="4603" y="23450"/>
                  </a:lnTo>
                  <a:cubicBezTo>
                    <a:pt x="4470" y="23717"/>
                    <a:pt x="4303" y="24017"/>
                    <a:pt x="4170" y="24284"/>
                  </a:cubicBezTo>
                  <a:cubicBezTo>
                    <a:pt x="4003" y="24584"/>
                    <a:pt x="3870" y="24851"/>
                    <a:pt x="3703" y="25118"/>
                  </a:cubicBezTo>
                  <a:cubicBezTo>
                    <a:pt x="3536" y="25385"/>
                    <a:pt x="3369" y="25685"/>
                    <a:pt x="3202" y="25952"/>
                  </a:cubicBezTo>
                  <a:lnTo>
                    <a:pt x="2635" y="26719"/>
                  </a:lnTo>
                  <a:cubicBezTo>
                    <a:pt x="2469" y="26986"/>
                    <a:pt x="2268" y="27220"/>
                    <a:pt x="2068" y="27486"/>
                  </a:cubicBezTo>
                  <a:cubicBezTo>
                    <a:pt x="1868" y="27753"/>
                    <a:pt x="1635" y="27987"/>
                    <a:pt x="1435" y="28220"/>
                  </a:cubicBezTo>
                  <a:cubicBezTo>
                    <a:pt x="1001" y="28687"/>
                    <a:pt x="501" y="29121"/>
                    <a:pt x="34" y="29555"/>
                  </a:cubicBezTo>
                  <a:cubicBezTo>
                    <a:pt x="0" y="29588"/>
                    <a:pt x="0" y="29621"/>
                    <a:pt x="34" y="29655"/>
                  </a:cubicBezTo>
                  <a:cubicBezTo>
                    <a:pt x="50" y="29671"/>
                    <a:pt x="67" y="29680"/>
                    <a:pt x="84" y="29680"/>
                  </a:cubicBezTo>
                  <a:cubicBezTo>
                    <a:pt x="100" y="29680"/>
                    <a:pt x="117" y="29671"/>
                    <a:pt x="134" y="29655"/>
                  </a:cubicBezTo>
                  <a:cubicBezTo>
                    <a:pt x="634" y="29254"/>
                    <a:pt x="1134" y="28854"/>
                    <a:pt x="1601" y="28387"/>
                  </a:cubicBezTo>
                  <a:cubicBezTo>
                    <a:pt x="1835" y="28154"/>
                    <a:pt x="2068" y="27920"/>
                    <a:pt x="2268" y="27687"/>
                  </a:cubicBezTo>
                  <a:cubicBezTo>
                    <a:pt x="2469" y="27420"/>
                    <a:pt x="2702" y="27186"/>
                    <a:pt x="2902" y="26919"/>
                  </a:cubicBezTo>
                  <a:lnTo>
                    <a:pt x="3503" y="26152"/>
                  </a:lnTo>
                  <a:cubicBezTo>
                    <a:pt x="3703" y="25885"/>
                    <a:pt x="3870" y="25618"/>
                    <a:pt x="4070" y="25352"/>
                  </a:cubicBezTo>
                  <a:cubicBezTo>
                    <a:pt x="4237" y="25085"/>
                    <a:pt x="4403" y="24818"/>
                    <a:pt x="4570" y="24518"/>
                  </a:cubicBezTo>
                  <a:cubicBezTo>
                    <a:pt x="4737" y="24251"/>
                    <a:pt x="4904" y="23951"/>
                    <a:pt x="5037" y="23650"/>
                  </a:cubicBezTo>
                  <a:lnTo>
                    <a:pt x="5504" y="22783"/>
                  </a:lnTo>
                  <a:lnTo>
                    <a:pt x="5904" y="21916"/>
                  </a:lnTo>
                  <a:cubicBezTo>
                    <a:pt x="6038" y="21616"/>
                    <a:pt x="6138" y="21282"/>
                    <a:pt x="6271" y="20982"/>
                  </a:cubicBezTo>
                  <a:cubicBezTo>
                    <a:pt x="6371" y="20682"/>
                    <a:pt x="6505" y="20381"/>
                    <a:pt x="6605" y="20081"/>
                  </a:cubicBezTo>
                  <a:cubicBezTo>
                    <a:pt x="6805" y="19447"/>
                    <a:pt x="7005" y="18847"/>
                    <a:pt x="7205" y="18213"/>
                  </a:cubicBezTo>
                  <a:cubicBezTo>
                    <a:pt x="7372" y="17579"/>
                    <a:pt x="7539" y="16946"/>
                    <a:pt x="7672" y="16312"/>
                  </a:cubicBezTo>
                  <a:cubicBezTo>
                    <a:pt x="7806" y="15678"/>
                    <a:pt x="7939" y="15044"/>
                    <a:pt x="8073" y="14377"/>
                  </a:cubicBezTo>
                  <a:cubicBezTo>
                    <a:pt x="8173" y="13743"/>
                    <a:pt x="8273" y="13109"/>
                    <a:pt x="8339" y="12442"/>
                  </a:cubicBezTo>
                  <a:cubicBezTo>
                    <a:pt x="8440" y="11809"/>
                    <a:pt x="8506" y="11175"/>
                    <a:pt x="8573" y="10508"/>
                  </a:cubicBezTo>
                  <a:cubicBezTo>
                    <a:pt x="8640" y="9874"/>
                    <a:pt x="8673" y="9207"/>
                    <a:pt x="8706" y="8573"/>
                  </a:cubicBezTo>
                  <a:cubicBezTo>
                    <a:pt x="8773" y="7272"/>
                    <a:pt x="8806" y="5938"/>
                    <a:pt x="8806" y="4637"/>
                  </a:cubicBezTo>
                  <a:cubicBezTo>
                    <a:pt x="8773" y="4003"/>
                    <a:pt x="8773" y="3336"/>
                    <a:pt x="8740" y="2669"/>
                  </a:cubicBezTo>
                  <a:cubicBezTo>
                    <a:pt x="8739" y="2658"/>
                    <a:pt x="8739" y="2648"/>
                    <a:pt x="8738" y="2637"/>
                  </a:cubicBezTo>
                  <a:lnTo>
                    <a:pt x="8738" y="2637"/>
                  </a:lnTo>
                  <a:lnTo>
                    <a:pt x="17279" y="9840"/>
                  </a:lnTo>
                  <a:cubicBezTo>
                    <a:pt x="17279" y="9840"/>
                    <a:pt x="17346" y="9840"/>
                    <a:pt x="17379" y="9807"/>
                  </a:cubicBezTo>
                  <a:cubicBezTo>
                    <a:pt x="17379" y="9807"/>
                    <a:pt x="17413" y="9740"/>
                    <a:pt x="17379" y="9707"/>
                  </a:cubicBezTo>
                  <a:lnTo>
                    <a:pt x="8339" y="234"/>
                  </a:lnTo>
                  <a:cubicBezTo>
                    <a:pt x="8206" y="67"/>
                    <a:pt x="7973" y="0"/>
                    <a:pt x="7739"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3600;p98"/>
            <p:cNvSpPr/>
            <p:nvPr/>
          </p:nvSpPr>
          <p:spPr>
            <a:xfrm>
              <a:off x="7939340" y="2589305"/>
              <a:ext cx="347730" cy="593963"/>
            </a:xfrm>
            <a:custGeom>
              <a:avLst/>
              <a:gdLst/>
              <a:ahLst/>
              <a:cxnLst/>
              <a:rect l="l" t="t" r="r" b="b"/>
              <a:pathLst>
                <a:path w="17380" h="29687" extrusionOk="0">
                  <a:moveTo>
                    <a:pt x="7828" y="0"/>
                  </a:moveTo>
                  <a:cubicBezTo>
                    <a:pt x="7799" y="0"/>
                    <a:pt x="7769" y="2"/>
                    <a:pt x="7739" y="7"/>
                  </a:cubicBezTo>
                  <a:cubicBezTo>
                    <a:pt x="7305" y="40"/>
                    <a:pt x="6972" y="407"/>
                    <a:pt x="7005" y="807"/>
                  </a:cubicBezTo>
                  <a:lnTo>
                    <a:pt x="7005" y="907"/>
                  </a:lnTo>
                  <a:cubicBezTo>
                    <a:pt x="7105" y="1508"/>
                    <a:pt x="7172" y="2175"/>
                    <a:pt x="7239" y="2809"/>
                  </a:cubicBezTo>
                  <a:cubicBezTo>
                    <a:pt x="7305" y="3442"/>
                    <a:pt x="7339" y="4076"/>
                    <a:pt x="7405" y="4710"/>
                  </a:cubicBezTo>
                  <a:cubicBezTo>
                    <a:pt x="7472" y="5977"/>
                    <a:pt x="7506" y="7245"/>
                    <a:pt x="7506" y="8513"/>
                  </a:cubicBezTo>
                  <a:cubicBezTo>
                    <a:pt x="7472" y="9146"/>
                    <a:pt x="7472" y="9814"/>
                    <a:pt x="7439" y="10447"/>
                  </a:cubicBezTo>
                  <a:cubicBezTo>
                    <a:pt x="7405" y="11081"/>
                    <a:pt x="7372" y="11715"/>
                    <a:pt x="7305" y="12349"/>
                  </a:cubicBezTo>
                  <a:cubicBezTo>
                    <a:pt x="7272" y="12982"/>
                    <a:pt x="7172" y="13616"/>
                    <a:pt x="7105" y="14250"/>
                  </a:cubicBezTo>
                  <a:cubicBezTo>
                    <a:pt x="7005" y="14884"/>
                    <a:pt x="6938" y="15518"/>
                    <a:pt x="6805" y="16151"/>
                  </a:cubicBezTo>
                  <a:cubicBezTo>
                    <a:pt x="6705" y="16785"/>
                    <a:pt x="6572" y="17386"/>
                    <a:pt x="6438" y="18019"/>
                  </a:cubicBezTo>
                  <a:cubicBezTo>
                    <a:pt x="6271" y="18620"/>
                    <a:pt x="6138" y="19254"/>
                    <a:pt x="5938" y="19854"/>
                  </a:cubicBezTo>
                  <a:cubicBezTo>
                    <a:pt x="5871" y="20188"/>
                    <a:pt x="5771" y="20488"/>
                    <a:pt x="5638" y="20788"/>
                  </a:cubicBezTo>
                  <a:cubicBezTo>
                    <a:pt x="5537" y="21088"/>
                    <a:pt x="5437" y="21388"/>
                    <a:pt x="5337" y="21689"/>
                  </a:cubicBezTo>
                  <a:lnTo>
                    <a:pt x="4970" y="22556"/>
                  </a:lnTo>
                  <a:lnTo>
                    <a:pt x="4570" y="23423"/>
                  </a:lnTo>
                  <a:cubicBezTo>
                    <a:pt x="4470" y="23724"/>
                    <a:pt x="4303" y="24024"/>
                    <a:pt x="4170" y="24291"/>
                  </a:cubicBezTo>
                  <a:cubicBezTo>
                    <a:pt x="4003" y="24591"/>
                    <a:pt x="3870" y="24858"/>
                    <a:pt x="3703" y="25125"/>
                  </a:cubicBezTo>
                  <a:cubicBezTo>
                    <a:pt x="3536" y="25391"/>
                    <a:pt x="3369" y="25692"/>
                    <a:pt x="3202" y="25958"/>
                  </a:cubicBezTo>
                  <a:lnTo>
                    <a:pt x="2635" y="26726"/>
                  </a:lnTo>
                  <a:cubicBezTo>
                    <a:pt x="2469" y="26993"/>
                    <a:pt x="2235" y="27226"/>
                    <a:pt x="2068" y="27493"/>
                  </a:cubicBezTo>
                  <a:cubicBezTo>
                    <a:pt x="1868" y="27760"/>
                    <a:pt x="1635" y="27993"/>
                    <a:pt x="1435" y="28227"/>
                  </a:cubicBezTo>
                  <a:cubicBezTo>
                    <a:pt x="1001" y="28694"/>
                    <a:pt x="501" y="29127"/>
                    <a:pt x="34" y="29561"/>
                  </a:cubicBezTo>
                  <a:cubicBezTo>
                    <a:pt x="0" y="29594"/>
                    <a:pt x="0" y="29628"/>
                    <a:pt x="34" y="29661"/>
                  </a:cubicBezTo>
                  <a:cubicBezTo>
                    <a:pt x="50" y="29678"/>
                    <a:pt x="67" y="29686"/>
                    <a:pt x="84" y="29686"/>
                  </a:cubicBezTo>
                  <a:cubicBezTo>
                    <a:pt x="100" y="29686"/>
                    <a:pt x="117" y="29678"/>
                    <a:pt x="134" y="29661"/>
                  </a:cubicBezTo>
                  <a:cubicBezTo>
                    <a:pt x="634" y="29261"/>
                    <a:pt x="1134" y="28861"/>
                    <a:pt x="1601" y="28394"/>
                  </a:cubicBezTo>
                  <a:cubicBezTo>
                    <a:pt x="1835" y="28160"/>
                    <a:pt x="2068" y="27927"/>
                    <a:pt x="2268" y="27693"/>
                  </a:cubicBezTo>
                  <a:cubicBezTo>
                    <a:pt x="2469" y="27426"/>
                    <a:pt x="2702" y="27193"/>
                    <a:pt x="2902" y="26926"/>
                  </a:cubicBezTo>
                  <a:lnTo>
                    <a:pt x="3503" y="26159"/>
                  </a:lnTo>
                  <a:cubicBezTo>
                    <a:pt x="3703" y="25892"/>
                    <a:pt x="3870" y="25625"/>
                    <a:pt x="4036" y="25358"/>
                  </a:cubicBezTo>
                  <a:cubicBezTo>
                    <a:pt x="4237" y="25091"/>
                    <a:pt x="4403" y="24791"/>
                    <a:pt x="4570" y="24524"/>
                  </a:cubicBezTo>
                  <a:cubicBezTo>
                    <a:pt x="4737" y="24224"/>
                    <a:pt x="4904" y="23957"/>
                    <a:pt x="5037" y="23657"/>
                  </a:cubicBezTo>
                  <a:lnTo>
                    <a:pt x="5471" y="22790"/>
                  </a:lnTo>
                  <a:lnTo>
                    <a:pt x="5871" y="21889"/>
                  </a:lnTo>
                  <a:cubicBezTo>
                    <a:pt x="6038" y="21622"/>
                    <a:pt x="6138" y="21288"/>
                    <a:pt x="6238" y="20988"/>
                  </a:cubicBezTo>
                  <a:cubicBezTo>
                    <a:pt x="6371" y="20688"/>
                    <a:pt x="6505" y="20388"/>
                    <a:pt x="6605" y="20088"/>
                  </a:cubicBezTo>
                  <a:cubicBezTo>
                    <a:pt x="6805" y="19454"/>
                    <a:pt x="7005" y="18853"/>
                    <a:pt x="7172" y="18220"/>
                  </a:cubicBezTo>
                  <a:cubicBezTo>
                    <a:pt x="7339" y="17586"/>
                    <a:pt x="7539" y="16952"/>
                    <a:pt x="7672" y="16318"/>
                  </a:cubicBezTo>
                  <a:cubicBezTo>
                    <a:pt x="7806" y="15684"/>
                    <a:pt x="7939" y="15051"/>
                    <a:pt x="8039" y="14383"/>
                  </a:cubicBezTo>
                  <a:cubicBezTo>
                    <a:pt x="8173" y="13750"/>
                    <a:pt x="8273" y="13116"/>
                    <a:pt x="8339" y="12449"/>
                  </a:cubicBezTo>
                  <a:cubicBezTo>
                    <a:pt x="8440" y="11815"/>
                    <a:pt x="8506" y="11181"/>
                    <a:pt x="8573" y="10514"/>
                  </a:cubicBezTo>
                  <a:cubicBezTo>
                    <a:pt x="8640" y="9880"/>
                    <a:pt x="8673" y="9213"/>
                    <a:pt x="8706" y="8579"/>
                  </a:cubicBezTo>
                  <a:cubicBezTo>
                    <a:pt x="8773" y="7245"/>
                    <a:pt x="8806" y="5944"/>
                    <a:pt x="8773" y="4643"/>
                  </a:cubicBezTo>
                  <a:cubicBezTo>
                    <a:pt x="8773" y="4009"/>
                    <a:pt x="8740" y="3342"/>
                    <a:pt x="8740" y="2675"/>
                  </a:cubicBezTo>
                  <a:cubicBezTo>
                    <a:pt x="8739" y="2655"/>
                    <a:pt x="8738" y="2634"/>
                    <a:pt x="8736" y="2613"/>
                  </a:cubicBezTo>
                  <a:lnTo>
                    <a:pt x="8736" y="2613"/>
                  </a:lnTo>
                  <a:lnTo>
                    <a:pt x="17246" y="9814"/>
                  </a:lnTo>
                  <a:cubicBezTo>
                    <a:pt x="17263" y="9830"/>
                    <a:pt x="17288" y="9839"/>
                    <a:pt x="17308" y="9839"/>
                  </a:cubicBezTo>
                  <a:cubicBezTo>
                    <a:pt x="17329" y="9839"/>
                    <a:pt x="17346" y="9830"/>
                    <a:pt x="17346" y="9814"/>
                  </a:cubicBezTo>
                  <a:cubicBezTo>
                    <a:pt x="17379" y="9780"/>
                    <a:pt x="17379" y="9747"/>
                    <a:pt x="17379" y="9713"/>
                  </a:cubicBezTo>
                  <a:lnTo>
                    <a:pt x="8339" y="240"/>
                  </a:lnTo>
                  <a:cubicBezTo>
                    <a:pt x="8194" y="95"/>
                    <a:pt x="8024" y="0"/>
                    <a:pt x="7828"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1" name="Google Shape;3601;p98"/>
            <p:cNvSpPr/>
            <p:nvPr/>
          </p:nvSpPr>
          <p:spPr>
            <a:xfrm>
              <a:off x="7620320" y="2630140"/>
              <a:ext cx="267640" cy="402231"/>
            </a:xfrm>
            <a:custGeom>
              <a:avLst/>
              <a:gdLst/>
              <a:ahLst/>
              <a:cxnLst/>
              <a:rect l="l" t="t" r="r" b="b"/>
              <a:pathLst>
                <a:path w="13377" h="20104" extrusionOk="0">
                  <a:moveTo>
                    <a:pt x="13210" y="0"/>
                  </a:moveTo>
                  <a:cubicBezTo>
                    <a:pt x="13143" y="0"/>
                    <a:pt x="13043" y="67"/>
                    <a:pt x="13043" y="167"/>
                  </a:cubicBezTo>
                  <a:lnTo>
                    <a:pt x="11227" y="11941"/>
                  </a:lnTo>
                  <a:lnTo>
                    <a:pt x="11227" y="11941"/>
                  </a:lnTo>
                  <a:lnTo>
                    <a:pt x="3436" y="13743"/>
                  </a:lnTo>
                  <a:cubicBezTo>
                    <a:pt x="3269" y="13810"/>
                    <a:pt x="3069" y="13910"/>
                    <a:pt x="2969" y="14110"/>
                  </a:cubicBezTo>
                  <a:lnTo>
                    <a:pt x="167" y="19181"/>
                  </a:lnTo>
                  <a:cubicBezTo>
                    <a:pt x="0" y="19448"/>
                    <a:pt x="101" y="19814"/>
                    <a:pt x="367" y="20015"/>
                  </a:cubicBezTo>
                  <a:cubicBezTo>
                    <a:pt x="475" y="20074"/>
                    <a:pt x="595" y="20104"/>
                    <a:pt x="712" y="20104"/>
                  </a:cubicBezTo>
                  <a:cubicBezTo>
                    <a:pt x="924" y="20104"/>
                    <a:pt x="1127" y="20007"/>
                    <a:pt x="1235" y="19814"/>
                  </a:cubicBezTo>
                  <a:lnTo>
                    <a:pt x="4164" y="15185"/>
                  </a:lnTo>
                  <a:lnTo>
                    <a:pt x="4164" y="15185"/>
                  </a:lnTo>
                  <a:lnTo>
                    <a:pt x="11776" y="12776"/>
                  </a:lnTo>
                  <a:cubicBezTo>
                    <a:pt x="11942" y="12709"/>
                    <a:pt x="12076" y="12576"/>
                    <a:pt x="12109" y="12409"/>
                  </a:cubicBezTo>
                  <a:lnTo>
                    <a:pt x="13343" y="200"/>
                  </a:lnTo>
                  <a:cubicBezTo>
                    <a:pt x="13377" y="100"/>
                    <a:pt x="13310" y="34"/>
                    <a:pt x="13210"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2" name="Google Shape;3602;p98"/>
            <p:cNvSpPr/>
            <p:nvPr/>
          </p:nvSpPr>
          <p:spPr>
            <a:xfrm>
              <a:off x="8067468" y="2563735"/>
              <a:ext cx="446707" cy="379842"/>
            </a:xfrm>
            <a:custGeom>
              <a:avLst/>
              <a:gdLst/>
              <a:ahLst/>
              <a:cxnLst/>
              <a:rect l="l" t="t" r="r" b="b"/>
              <a:pathLst>
                <a:path w="22327" h="18985" extrusionOk="0">
                  <a:moveTo>
                    <a:pt x="3108" y="1"/>
                  </a:moveTo>
                  <a:cubicBezTo>
                    <a:pt x="2085" y="1"/>
                    <a:pt x="1127" y="524"/>
                    <a:pt x="801" y="2285"/>
                  </a:cubicBezTo>
                  <a:cubicBezTo>
                    <a:pt x="1" y="6588"/>
                    <a:pt x="735" y="17163"/>
                    <a:pt x="11242" y="18597"/>
                  </a:cubicBezTo>
                  <a:cubicBezTo>
                    <a:pt x="13228" y="18869"/>
                    <a:pt x="14869" y="18985"/>
                    <a:pt x="16215" y="18985"/>
                  </a:cubicBezTo>
                  <a:cubicBezTo>
                    <a:pt x="21970" y="18985"/>
                    <a:pt x="22326" y="16864"/>
                    <a:pt x="21083" y="15728"/>
                  </a:cubicBezTo>
                  <a:cubicBezTo>
                    <a:pt x="19548" y="14327"/>
                    <a:pt x="14911" y="15962"/>
                    <a:pt x="12276" y="11225"/>
                  </a:cubicBezTo>
                  <a:cubicBezTo>
                    <a:pt x="9608" y="6488"/>
                    <a:pt x="10642" y="3953"/>
                    <a:pt x="6239" y="1118"/>
                  </a:cubicBezTo>
                  <a:cubicBezTo>
                    <a:pt x="6239" y="1118"/>
                    <a:pt x="4604" y="1"/>
                    <a:pt x="3108"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3603;p98"/>
            <p:cNvSpPr/>
            <p:nvPr/>
          </p:nvSpPr>
          <p:spPr>
            <a:xfrm>
              <a:off x="7824537" y="2522180"/>
              <a:ext cx="311017" cy="200055"/>
            </a:xfrm>
            <a:custGeom>
              <a:avLst/>
              <a:gdLst/>
              <a:ahLst/>
              <a:cxnLst/>
              <a:rect l="l" t="t" r="r" b="b"/>
              <a:pathLst>
                <a:path w="15545" h="9999" extrusionOk="0">
                  <a:moveTo>
                    <a:pt x="7545" y="0"/>
                  </a:moveTo>
                  <a:cubicBezTo>
                    <a:pt x="7017" y="0"/>
                    <a:pt x="6478" y="51"/>
                    <a:pt x="5938" y="159"/>
                  </a:cubicBezTo>
                  <a:cubicBezTo>
                    <a:pt x="935" y="1193"/>
                    <a:pt x="1" y="6130"/>
                    <a:pt x="34" y="6430"/>
                  </a:cubicBezTo>
                  <a:cubicBezTo>
                    <a:pt x="177" y="9059"/>
                    <a:pt x="1847" y="9999"/>
                    <a:pt x="3980" y="9999"/>
                  </a:cubicBezTo>
                  <a:cubicBezTo>
                    <a:pt x="7343" y="9999"/>
                    <a:pt x="11854" y="7665"/>
                    <a:pt x="13344" y="5930"/>
                  </a:cubicBezTo>
                  <a:cubicBezTo>
                    <a:pt x="15544" y="3402"/>
                    <a:pt x="11886" y="0"/>
                    <a:pt x="7545" y="0"/>
                  </a:cubicBezTo>
                  <a:close/>
                </a:path>
              </a:pathLst>
            </a:cu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3604;p98"/>
            <p:cNvSpPr/>
            <p:nvPr/>
          </p:nvSpPr>
          <p:spPr>
            <a:xfrm>
              <a:off x="7812532" y="2288792"/>
              <a:ext cx="836253" cy="372059"/>
            </a:xfrm>
            <a:custGeom>
              <a:avLst/>
              <a:gdLst/>
              <a:ahLst/>
              <a:cxnLst/>
              <a:rect l="l" t="t" r="r" b="b"/>
              <a:pathLst>
                <a:path w="41797" h="18596" extrusionOk="0">
                  <a:moveTo>
                    <a:pt x="26713" y="1"/>
                  </a:moveTo>
                  <a:cubicBezTo>
                    <a:pt x="15344" y="1"/>
                    <a:pt x="0" y="18596"/>
                    <a:pt x="0" y="18596"/>
                  </a:cubicBezTo>
                  <a:cubicBezTo>
                    <a:pt x="0" y="18596"/>
                    <a:pt x="41797" y="6053"/>
                    <a:pt x="30422" y="783"/>
                  </a:cubicBezTo>
                  <a:cubicBezTo>
                    <a:pt x="29257" y="243"/>
                    <a:pt x="28011" y="1"/>
                    <a:pt x="26713" y="1"/>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98"/>
            <p:cNvSpPr/>
            <p:nvPr/>
          </p:nvSpPr>
          <p:spPr>
            <a:xfrm>
              <a:off x="7814533" y="2146259"/>
              <a:ext cx="349731" cy="513933"/>
            </a:xfrm>
            <a:custGeom>
              <a:avLst/>
              <a:gdLst/>
              <a:ahLst/>
              <a:cxnLst/>
              <a:rect l="l" t="t" r="r" b="b"/>
              <a:pathLst>
                <a:path w="17480" h="25687" extrusionOk="0">
                  <a:moveTo>
                    <a:pt x="12412" y="1"/>
                  </a:moveTo>
                  <a:cubicBezTo>
                    <a:pt x="8039" y="1"/>
                    <a:pt x="0" y="25686"/>
                    <a:pt x="0" y="25686"/>
                  </a:cubicBezTo>
                  <a:cubicBezTo>
                    <a:pt x="0" y="25686"/>
                    <a:pt x="17480" y="7140"/>
                    <a:pt x="13610" y="835"/>
                  </a:cubicBezTo>
                  <a:cubicBezTo>
                    <a:pt x="13256" y="261"/>
                    <a:pt x="12853" y="1"/>
                    <a:pt x="12412" y="1"/>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98"/>
            <p:cNvSpPr/>
            <p:nvPr/>
          </p:nvSpPr>
          <p:spPr>
            <a:xfrm>
              <a:off x="7631004" y="2606111"/>
              <a:ext cx="245612" cy="200895"/>
            </a:xfrm>
            <a:custGeom>
              <a:avLst/>
              <a:gdLst/>
              <a:ahLst/>
              <a:cxnLst/>
              <a:rect l="l" t="t" r="r" b="b"/>
              <a:pathLst>
                <a:path w="12276" h="10041" extrusionOk="0">
                  <a:moveTo>
                    <a:pt x="6271" y="0"/>
                  </a:moveTo>
                  <a:cubicBezTo>
                    <a:pt x="2869" y="0"/>
                    <a:pt x="0" y="2869"/>
                    <a:pt x="0" y="5438"/>
                  </a:cubicBezTo>
                  <a:cubicBezTo>
                    <a:pt x="0" y="7973"/>
                    <a:pt x="2735" y="10041"/>
                    <a:pt x="6138" y="10041"/>
                  </a:cubicBezTo>
                  <a:cubicBezTo>
                    <a:pt x="9507" y="10041"/>
                    <a:pt x="12276" y="7973"/>
                    <a:pt x="12276" y="5438"/>
                  </a:cubicBezTo>
                  <a:cubicBezTo>
                    <a:pt x="12276" y="2869"/>
                    <a:pt x="9640" y="0"/>
                    <a:pt x="6271"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7" name="Google Shape;3607;p98"/>
            <p:cNvSpPr/>
            <p:nvPr/>
          </p:nvSpPr>
          <p:spPr>
            <a:xfrm>
              <a:off x="7525545" y="2761610"/>
              <a:ext cx="206918" cy="324382"/>
            </a:xfrm>
            <a:custGeom>
              <a:avLst/>
              <a:gdLst/>
              <a:ahLst/>
              <a:cxnLst/>
              <a:rect l="l" t="t" r="r" b="b"/>
              <a:pathLst>
                <a:path w="10342" h="16213" extrusionOk="0">
                  <a:moveTo>
                    <a:pt x="8073" y="1"/>
                  </a:moveTo>
                  <a:lnTo>
                    <a:pt x="1" y="16212"/>
                  </a:lnTo>
                  <a:lnTo>
                    <a:pt x="10341" y="1235"/>
                  </a:lnTo>
                  <a:lnTo>
                    <a:pt x="8073" y="1"/>
                  </a:ln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98"/>
            <p:cNvSpPr/>
            <p:nvPr/>
          </p:nvSpPr>
          <p:spPr>
            <a:xfrm>
              <a:off x="7602974" y="2610113"/>
              <a:ext cx="113463" cy="113483"/>
            </a:xfrm>
            <a:custGeom>
              <a:avLst/>
              <a:gdLst/>
              <a:ahLst/>
              <a:cxnLst/>
              <a:rect l="l" t="t" r="r" b="b"/>
              <a:pathLst>
                <a:path w="5671" h="5672" extrusionOk="0">
                  <a:moveTo>
                    <a:pt x="2836" y="1"/>
                  </a:moveTo>
                  <a:cubicBezTo>
                    <a:pt x="1268" y="1"/>
                    <a:pt x="0" y="1302"/>
                    <a:pt x="0" y="2836"/>
                  </a:cubicBezTo>
                  <a:cubicBezTo>
                    <a:pt x="0" y="4404"/>
                    <a:pt x="1268" y="5671"/>
                    <a:pt x="2836" y="5671"/>
                  </a:cubicBezTo>
                  <a:cubicBezTo>
                    <a:pt x="4403" y="5671"/>
                    <a:pt x="5671" y="4404"/>
                    <a:pt x="5671" y="2836"/>
                  </a:cubicBezTo>
                  <a:cubicBezTo>
                    <a:pt x="5671" y="1302"/>
                    <a:pt x="4403" y="1"/>
                    <a:pt x="2836"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3609;p98"/>
            <p:cNvSpPr/>
            <p:nvPr/>
          </p:nvSpPr>
          <p:spPr>
            <a:xfrm>
              <a:off x="7780500" y="2674857"/>
              <a:ext cx="113463" cy="113463"/>
            </a:xfrm>
            <a:custGeom>
              <a:avLst/>
              <a:gdLst/>
              <a:ahLst/>
              <a:cxnLst/>
              <a:rect l="l" t="t" r="r" b="b"/>
              <a:pathLst>
                <a:path w="5671" h="5671" extrusionOk="0">
                  <a:moveTo>
                    <a:pt x="2836" y="0"/>
                  </a:moveTo>
                  <a:cubicBezTo>
                    <a:pt x="1268" y="0"/>
                    <a:pt x="0" y="1268"/>
                    <a:pt x="0" y="2836"/>
                  </a:cubicBezTo>
                  <a:cubicBezTo>
                    <a:pt x="0" y="4403"/>
                    <a:pt x="1268" y="5671"/>
                    <a:pt x="2836" y="5671"/>
                  </a:cubicBezTo>
                  <a:cubicBezTo>
                    <a:pt x="4403" y="5671"/>
                    <a:pt x="5671" y="4403"/>
                    <a:pt x="5671" y="2836"/>
                  </a:cubicBezTo>
                  <a:cubicBezTo>
                    <a:pt x="5671" y="1268"/>
                    <a:pt x="4403" y="0"/>
                    <a:pt x="2836"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0" name="Google Shape;3610;p98"/>
            <p:cNvSpPr/>
            <p:nvPr/>
          </p:nvSpPr>
          <p:spPr>
            <a:xfrm>
              <a:off x="7637007" y="2643245"/>
              <a:ext cx="37394" cy="52580"/>
            </a:xfrm>
            <a:custGeom>
              <a:avLst/>
              <a:gdLst/>
              <a:ahLst/>
              <a:cxnLst/>
              <a:rect l="l" t="t" r="r" b="b"/>
              <a:pathLst>
                <a:path w="1869" h="2628" extrusionOk="0">
                  <a:moveTo>
                    <a:pt x="1128" y="0"/>
                  </a:moveTo>
                  <a:cubicBezTo>
                    <a:pt x="727" y="0"/>
                    <a:pt x="320" y="503"/>
                    <a:pt x="167" y="1147"/>
                  </a:cubicBezTo>
                  <a:cubicBezTo>
                    <a:pt x="0" y="1880"/>
                    <a:pt x="234" y="2514"/>
                    <a:pt x="668" y="2614"/>
                  </a:cubicBezTo>
                  <a:cubicBezTo>
                    <a:pt x="702" y="2623"/>
                    <a:pt x="737" y="2627"/>
                    <a:pt x="772" y="2627"/>
                  </a:cubicBezTo>
                  <a:cubicBezTo>
                    <a:pt x="1151" y="2627"/>
                    <a:pt x="1580" y="2151"/>
                    <a:pt x="1702" y="1480"/>
                  </a:cubicBezTo>
                  <a:cubicBezTo>
                    <a:pt x="1868" y="780"/>
                    <a:pt x="1635" y="113"/>
                    <a:pt x="1235" y="12"/>
                  </a:cubicBezTo>
                  <a:cubicBezTo>
                    <a:pt x="1199" y="4"/>
                    <a:pt x="1164" y="0"/>
                    <a:pt x="1128" y="0"/>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1" name="Google Shape;3611;p98"/>
            <p:cNvSpPr/>
            <p:nvPr/>
          </p:nvSpPr>
          <p:spPr>
            <a:xfrm>
              <a:off x="7821196" y="2705529"/>
              <a:ext cx="32732" cy="52800"/>
            </a:xfrm>
            <a:custGeom>
              <a:avLst/>
              <a:gdLst/>
              <a:ahLst/>
              <a:cxnLst/>
              <a:rect l="l" t="t" r="r" b="b"/>
              <a:pathLst>
                <a:path w="1636" h="2639" extrusionOk="0">
                  <a:moveTo>
                    <a:pt x="832" y="0"/>
                  </a:moveTo>
                  <a:cubicBezTo>
                    <a:pt x="414" y="0"/>
                    <a:pt x="67" y="556"/>
                    <a:pt x="34" y="1269"/>
                  </a:cubicBezTo>
                  <a:cubicBezTo>
                    <a:pt x="1" y="2003"/>
                    <a:pt x="335" y="2637"/>
                    <a:pt x="768" y="2637"/>
                  </a:cubicBezTo>
                  <a:cubicBezTo>
                    <a:pt x="780" y="2638"/>
                    <a:pt x="791" y="2638"/>
                    <a:pt x="803" y="2638"/>
                  </a:cubicBezTo>
                  <a:cubicBezTo>
                    <a:pt x="1221" y="2638"/>
                    <a:pt x="1570" y="2050"/>
                    <a:pt x="1602" y="1336"/>
                  </a:cubicBezTo>
                  <a:cubicBezTo>
                    <a:pt x="1635" y="602"/>
                    <a:pt x="1302" y="2"/>
                    <a:pt x="868" y="2"/>
                  </a:cubicBezTo>
                  <a:cubicBezTo>
                    <a:pt x="856" y="1"/>
                    <a:pt x="844" y="0"/>
                    <a:pt x="832" y="0"/>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2" name="Google Shape;3612;p98"/>
            <p:cNvSpPr/>
            <p:nvPr/>
          </p:nvSpPr>
          <p:spPr>
            <a:xfrm>
              <a:off x="7795846" y="2674857"/>
              <a:ext cx="183549" cy="462773"/>
            </a:xfrm>
            <a:custGeom>
              <a:avLst/>
              <a:gdLst/>
              <a:ahLst/>
              <a:cxnLst/>
              <a:rect l="l" t="t" r="r" b="b"/>
              <a:pathLst>
                <a:path w="9174" h="23130" extrusionOk="0">
                  <a:moveTo>
                    <a:pt x="6171" y="0"/>
                  </a:moveTo>
                  <a:cubicBezTo>
                    <a:pt x="6071" y="34"/>
                    <a:pt x="6005" y="100"/>
                    <a:pt x="6038" y="200"/>
                  </a:cubicBezTo>
                  <a:lnTo>
                    <a:pt x="8178" y="11939"/>
                  </a:lnTo>
                  <a:lnTo>
                    <a:pt x="1401" y="16178"/>
                  </a:lnTo>
                  <a:cubicBezTo>
                    <a:pt x="1235" y="16312"/>
                    <a:pt x="1135" y="16479"/>
                    <a:pt x="1101" y="16679"/>
                  </a:cubicBezTo>
                  <a:lnTo>
                    <a:pt x="67" y="22383"/>
                  </a:lnTo>
                  <a:cubicBezTo>
                    <a:pt x="0" y="22717"/>
                    <a:pt x="234" y="23017"/>
                    <a:pt x="534" y="23117"/>
                  </a:cubicBezTo>
                  <a:cubicBezTo>
                    <a:pt x="582" y="23125"/>
                    <a:pt x="628" y="23130"/>
                    <a:pt x="674" y="23130"/>
                  </a:cubicBezTo>
                  <a:cubicBezTo>
                    <a:pt x="983" y="23130"/>
                    <a:pt x="1243" y="22940"/>
                    <a:pt x="1301" y="22650"/>
                  </a:cubicBezTo>
                  <a:lnTo>
                    <a:pt x="2573" y="17278"/>
                  </a:lnTo>
                  <a:lnTo>
                    <a:pt x="2573" y="17278"/>
                  </a:lnTo>
                  <a:lnTo>
                    <a:pt x="8940" y="12543"/>
                  </a:lnTo>
                  <a:lnTo>
                    <a:pt x="8973" y="12543"/>
                  </a:lnTo>
                  <a:cubicBezTo>
                    <a:pt x="9107" y="12442"/>
                    <a:pt x="9174" y="12242"/>
                    <a:pt x="9140" y="12076"/>
                  </a:cubicBezTo>
                  <a:lnTo>
                    <a:pt x="6338" y="134"/>
                  </a:lnTo>
                  <a:cubicBezTo>
                    <a:pt x="6338" y="67"/>
                    <a:pt x="6238" y="0"/>
                    <a:pt x="6171"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3" name="Google Shape;3613;p98"/>
            <p:cNvSpPr/>
            <p:nvPr/>
          </p:nvSpPr>
          <p:spPr>
            <a:xfrm>
              <a:off x="8184932" y="2733419"/>
              <a:ext cx="268321" cy="602446"/>
            </a:xfrm>
            <a:custGeom>
              <a:avLst/>
              <a:gdLst/>
              <a:ahLst/>
              <a:cxnLst/>
              <a:rect l="l" t="t" r="r" b="b"/>
              <a:pathLst>
                <a:path w="13411" h="30111" extrusionOk="0">
                  <a:moveTo>
                    <a:pt x="12599" y="1"/>
                  </a:moveTo>
                  <a:cubicBezTo>
                    <a:pt x="12513" y="1"/>
                    <a:pt x="12426" y="14"/>
                    <a:pt x="12343" y="42"/>
                  </a:cubicBezTo>
                  <a:lnTo>
                    <a:pt x="67" y="4512"/>
                  </a:lnTo>
                  <a:cubicBezTo>
                    <a:pt x="34" y="4545"/>
                    <a:pt x="1" y="4579"/>
                    <a:pt x="1" y="4612"/>
                  </a:cubicBezTo>
                  <a:cubicBezTo>
                    <a:pt x="34" y="4645"/>
                    <a:pt x="67" y="4679"/>
                    <a:pt x="101" y="4679"/>
                  </a:cubicBezTo>
                  <a:lnTo>
                    <a:pt x="10953" y="2001"/>
                  </a:lnTo>
                  <a:lnTo>
                    <a:pt x="10953" y="2001"/>
                  </a:lnTo>
                  <a:cubicBezTo>
                    <a:pt x="10938" y="2026"/>
                    <a:pt x="10923" y="2052"/>
                    <a:pt x="10908" y="2077"/>
                  </a:cubicBezTo>
                  <a:cubicBezTo>
                    <a:pt x="10608" y="2644"/>
                    <a:pt x="10308" y="3211"/>
                    <a:pt x="10008" y="3811"/>
                  </a:cubicBezTo>
                  <a:cubicBezTo>
                    <a:pt x="9407" y="4946"/>
                    <a:pt x="8840" y="6146"/>
                    <a:pt x="8340" y="7347"/>
                  </a:cubicBezTo>
                  <a:cubicBezTo>
                    <a:pt x="8073" y="7948"/>
                    <a:pt x="7806" y="8548"/>
                    <a:pt x="7573" y="9149"/>
                  </a:cubicBezTo>
                  <a:cubicBezTo>
                    <a:pt x="7339" y="9749"/>
                    <a:pt x="7139" y="10383"/>
                    <a:pt x="6906" y="10983"/>
                  </a:cubicBezTo>
                  <a:cubicBezTo>
                    <a:pt x="6705" y="11617"/>
                    <a:pt x="6505" y="12217"/>
                    <a:pt x="6305" y="12851"/>
                  </a:cubicBezTo>
                  <a:cubicBezTo>
                    <a:pt x="6138" y="13485"/>
                    <a:pt x="5972" y="14119"/>
                    <a:pt x="5805" y="14753"/>
                  </a:cubicBezTo>
                  <a:cubicBezTo>
                    <a:pt x="5638" y="15386"/>
                    <a:pt x="5538" y="16020"/>
                    <a:pt x="5404" y="16654"/>
                  </a:cubicBezTo>
                  <a:cubicBezTo>
                    <a:pt x="5271" y="17288"/>
                    <a:pt x="5171" y="17955"/>
                    <a:pt x="5104" y="18589"/>
                  </a:cubicBezTo>
                  <a:cubicBezTo>
                    <a:pt x="5038" y="18922"/>
                    <a:pt x="5004" y="19256"/>
                    <a:pt x="5004" y="19556"/>
                  </a:cubicBezTo>
                  <a:cubicBezTo>
                    <a:pt x="4971" y="19890"/>
                    <a:pt x="4937" y="20223"/>
                    <a:pt x="4937" y="20557"/>
                  </a:cubicBezTo>
                  <a:lnTo>
                    <a:pt x="4871" y="21524"/>
                  </a:lnTo>
                  <a:lnTo>
                    <a:pt x="4904" y="22491"/>
                  </a:lnTo>
                  <a:cubicBezTo>
                    <a:pt x="4871" y="22825"/>
                    <a:pt x="4937" y="23159"/>
                    <a:pt x="4937" y="23492"/>
                  </a:cubicBezTo>
                  <a:cubicBezTo>
                    <a:pt x="4971" y="23792"/>
                    <a:pt x="4971" y="24126"/>
                    <a:pt x="5038" y="24460"/>
                  </a:cubicBezTo>
                  <a:cubicBezTo>
                    <a:pt x="5071" y="24760"/>
                    <a:pt x="5104" y="25093"/>
                    <a:pt x="5171" y="25427"/>
                  </a:cubicBezTo>
                  <a:lnTo>
                    <a:pt x="5338" y="26394"/>
                  </a:lnTo>
                  <a:cubicBezTo>
                    <a:pt x="5404" y="26694"/>
                    <a:pt x="5505" y="26995"/>
                    <a:pt x="5605" y="27328"/>
                  </a:cubicBezTo>
                  <a:cubicBezTo>
                    <a:pt x="5671" y="27628"/>
                    <a:pt x="5771" y="27962"/>
                    <a:pt x="5871" y="28262"/>
                  </a:cubicBezTo>
                  <a:cubicBezTo>
                    <a:pt x="6072" y="28863"/>
                    <a:pt x="6372" y="29463"/>
                    <a:pt x="6605" y="30064"/>
                  </a:cubicBezTo>
                  <a:cubicBezTo>
                    <a:pt x="6629" y="30087"/>
                    <a:pt x="6653" y="30111"/>
                    <a:pt x="6676" y="30111"/>
                  </a:cubicBezTo>
                  <a:cubicBezTo>
                    <a:pt x="6686" y="30111"/>
                    <a:pt x="6696" y="30107"/>
                    <a:pt x="6705" y="30097"/>
                  </a:cubicBezTo>
                  <a:cubicBezTo>
                    <a:pt x="6739" y="30097"/>
                    <a:pt x="6772" y="30030"/>
                    <a:pt x="6772" y="29997"/>
                  </a:cubicBezTo>
                  <a:lnTo>
                    <a:pt x="6739" y="29997"/>
                  </a:lnTo>
                  <a:cubicBezTo>
                    <a:pt x="6539" y="29396"/>
                    <a:pt x="6272" y="28796"/>
                    <a:pt x="6105" y="28196"/>
                  </a:cubicBezTo>
                  <a:cubicBezTo>
                    <a:pt x="6005" y="27862"/>
                    <a:pt x="5938" y="27562"/>
                    <a:pt x="5871" y="27262"/>
                  </a:cubicBezTo>
                  <a:cubicBezTo>
                    <a:pt x="5805" y="26928"/>
                    <a:pt x="5705" y="26628"/>
                    <a:pt x="5671" y="26328"/>
                  </a:cubicBezTo>
                  <a:lnTo>
                    <a:pt x="5538" y="25360"/>
                  </a:lnTo>
                  <a:cubicBezTo>
                    <a:pt x="5505" y="25060"/>
                    <a:pt x="5471" y="24726"/>
                    <a:pt x="5438" y="24426"/>
                  </a:cubicBezTo>
                  <a:cubicBezTo>
                    <a:pt x="5404" y="24093"/>
                    <a:pt x="5404" y="23792"/>
                    <a:pt x="5404" y="23459"/>
                  </a:cubicBezTo>
                  <a:cubicBezTo>
                    <a:pt x="5404" y="23125"/>
                    <a:pt x="5371" y="22825"/>
                    <a:pt x="5404" y="22491"/>
                  </a:cubicBezTo>
                  <a:lnTo>
                    <a:pt x="5438" y="21557"/>
                  </a:lnTo>
                  <a:lnTo>
                    <a:pt x="5505" y="20590"/>
                  </a:lnTo>
                  <a:cubicBezTo>
                    <a:pt x="5538" y="20257"/>
                    <a:pt x="5605" y="19956"/>
                    <a:pt x="5638" y="19656"/>
                  </a:cubicBezTo>
                  <a:cubicBezTo>
                    <a:pt x="5671" y="19323"/>
                    <a:pt x="5705" y="19022"/>
                    <a:pt x="5771" y="18689"/>
                  </a:cubicBezTo>
                  <a:cubicBezTo>
                    <a:pt x="5871" y="18055"/>
                    <a:pt x="6005" y="17455"/>
                    <a:pt x="6138" y="16821"/>
                  </a:cubicBezTo>
                  <a:cubicBezTo>
                    <a:pt x="6305" y="16187"/>
                    <a:pt x="6472" y="15587"/>
                    <a:pt x="6639" y="14986"/>
                  </a:cubicBezTo>
                  <a:cubicBezTo>
                    <a:pt x="6806" y="14352"/>
                    <a:pt x="7039" y="13752"/>
                    <a:pt x="7239" y="13151"/>
                  </a:cubicBezTo>
                  <a:cubicBezTo>
                    <a:pt x="7439" y="12551"/>
                    <a:pt x="7639" y="11951"/>
                    <a:pt x="7906" y="11350"/>
                  </a:cubicBezTo>
                  <a:cubicBezTo>
                    <a:pt x="8140" y="10750"/>
                    <a:pt x="8373" y="10183"/>
                    <a:pt x="8640" y="9582"/>
                  </a:cubicBezTo>
                  <a:cubicBezTo>
                    <a:pt x="8874" y="9015"/>
                    <a:pt x="9141" y="8415"/>
                    <a:pt x="9441" y="7848"/>
                  </a:cubicBezTo>
                  <a:cubicBezTo>
                    <a:pt x="9974" y="6713"/>
                    <a:pt x="10575" y="5579"/>
                    <a:pt x="11209" y="4479"/>
                  </a:cubicBezTo>
                  <a:cubicBezTo>
                    <a:pt x="11542" y="3911"/>
                    <a:pt x="11876" y="3378"/>
                    <a:pt x="12209" y="2811"/>
                  </a:cubicBezTo>
                  <a:cubicBezTo>
                    <a:pt x="12543" y="2277"/>
                    <a:pt x="12877" y="1743"/>
                    <a:pt x="13243" y="1243"/>
                  </a:cubicBezTo>
                  <a:lnTo>
                    <a:pt x="13277" y="1176"/>
                  </a:lnTo>
                  <a:cubicBezTo>
                    <a:pt x="13410" y="976"/>
                    <a:pt x="13410" y="743"/>
                    <a:pt x="13344" y="509"/>
                  </a:cubicBezTo>
                  <a:cubicBezTo>
                    <a:pt x="13238" y="192"/>
                    <a:pt x="12923" y="1"/>
                    <a:pt x="1259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98"/>
            <p:cNvSpPr/>
            <p:nvPr/>
          </p:nvSpPr>
          <p:spPr>
            <a:xfrm>
              <a:off x="8124869" y="2650008"/>
              <a:ext cx="268321" cy="602446"/>
            </a:xfrm>
            <a:custGeom>
              <a:avLst/>
              <a:gdLst/>
              <a:ahLst/>
              <a:cxnLst/>
              <a:rect l="l" t="t" r="r" b="b"/>
              <a:pathLst>
                <a:path w="13411" h="30111" extrusionOk="0">
                  <a:moveTo>
                    <a:pt x="12598" y="0"/>
                  </a:moveTo>
                  <a:cubicBezTo>
                    <a:pt x="12513" y="0"/>
                    <a:pt x="12426" y="14"/>
                    <a:pt x="12343" y="41"/>
                  </a:cubicBezTo>
                  <a:lnTo>
                    <a:pt x="67" y="4511"/>
                  </a:lnTo>
                  <a:cubicBezTo>
                    <a:pt x="34" y="4545"/>
                    <a:pt x="0" y="4578"/>
                    <a:pt x="0" y="4611"/>
                  </a:cubicBezTo>
                  <a:cubicBezTo>
                    <a:pt x="34" y="4645"/>
                    <a:pt x="67" y="4678"/>
                    <a:pt x="101" y="4678"/>
                  </a:cubicBezTo>
                  <a:lnTo>
                    <a:pt x="10953" y="2001"/>
                  </a:lnTo>
                  <a:lnTo>
                    <a:pt x="10953" y="2001"/>
                  </a:lnTo>
                  <a:cubicBezTo>
                    <a:pt x="10938" y="2026"/>
                    <a:pt x="10923" y="2051"/>
                    <a:pt x="10908" y="2076"/>
                  </a:cubicBezTo>
                  <a:cubicBezTo>
                    <a:pt x="10608" y="2643"/>
                    <a:pt x="10308" y="3210"/>
                    <a:pt x="10008" y="3811"/>
                  </a:cubicBezTo>
                  <a:cubicBezTo>
                    <a:pt x="9407" y="4978"/>
                    <a:pt x="8840" y="6146"/>
                    <a:pt x="8340" y="7347"/>
                  </a:cubicBezTo>
                  <a:cubicBezTo>
                    <a:pt x="8073" y="7947"/>
                    <a:pt x="7806" y="8547"/>
                    <a:pt x="7573" y="9148"/>
                  </a:cubicBezTo>
                  <a:cubicBezTo>
                    <a:pt x="7339" y="9748"/>
                    <a:pt x="7139" y="10382"/>
                    <a:pt x="6905" y="10983"/>
                  </a:cubicBezTo>
                  <a:cubicBezTo>
                    <a:pt x="6705" y="11616"/>
                    <a:pt x="6505" y="12217"/>
                    <a:pt x="6305" y="12851"/>
                  </a:cubicBezTo>
                  <a:cubicBezTo>
                    <a:pt x="6138" y="13484"/>
                    <a:pt x="5971" y="14118"/>
                    <a:pt x="5805" y="14752"/>
                  </a:cubicBezTo>
                  <a:cubicBezTo>
                    <a:pt x="5638" y="15386"/>
                    <a:pt x="5538" y="16019"/>
                    <a:pt x="5404" y="16653"/>
                  </a:cubicBezTo>
                  <a:cubicBezTo>
                    <a:pt x="5271" y="17287"/>
                    <a:pt x="5171" y="17954"/>
                    <a:pt x="5104" y="18588"/>
                  </a:cubicBezTo>
                  <a:cubicBezTo>
                    <a:pt x="5037" y="18922"/>
                    <a:pt x="5037" y="19255"/>
                    <a:pt x="5004" y="19555"/>
                  </a:cubicBezTo>
                  <a:cubicBezTo>
                    <a:pt x="4971" y="19889"/>
                    <a:pt x="4937" y="20223"/>
                    <a:pt x="4937" y="20556"/>
                  </a:cubicBezTo>
                  <a:lnTo>
                    <a:pt x="4871" y="21523"/>
                  </a:lnTo>
                  <a:lnTo>
                    <a:pt x="4904" y="22491"/>
                  </a:lnTo>
                  <a:cubicBezTo>
                    <a:pt x="4871" y="22824"/>
                    <a:pt x="4937" y="23158"/>
                    <a:pt x="4937" y="23492"/>
                  </a:cubicBezTo>
                  <a:cubicBezTo>
                    <a:pt x="4971" y="23792"/>
                    <a:pt x="4971" y="24125"/>
                    <a:pt x="5037" y="24459"/>
                  </a:cubicBezTo>
                  <a:cubicBezTo>
                    <a:pt x="5071" y="24759"/>
                    <a:pt x="5104" y="25093"/>
                    <a:pt x="5171" y="25426"/>
                  </a:cubicBezTo>
                  <a:lnTo>
                    <a:pt x="5338" y="26394"/>
                  </a:lnTo>
                  <a:cubicBezTo>
                    <a:pt x="5404" y="26694"/>
                    <a:pt x="5504" y="27027"/>
                    <a:pt x="5604" y="27328"/>
                  </a:cubicBezTo>
                  <a:cubicBezTo>
                    <a:pt x="5671" y="27628"/>
                    <a:pt x="5771" y="27961"/>
                    <a:pt x="5871" y="28262"/>
                  </a:cubicBezTo>
                  <a:cubicBezTo>
                    <a:pt x="6071" y="28862"/>
                    <a:pt x="6372" y="29462"/>
                    <a:pt x="6605" y="30063"/>
                  </a:cubicBezTo>
                  <a:cubicBezTo>
                    <a:pt x="6629" y="30086"/>
                    <a:pt x="6652" y="30110"/>
                    <a:pt x="6676" y="30110"/>
                  </a:cubicBezTo>
                  <a:cubicBezTo>
                    <a:pt x="6686" y="30110"/>
                    <a:pt x="6696" y="30106"/>
                    <a:pt x="6705" y="30096"/>
                  </a:cubicBezTo>
                  <a:cubicBezTo>
                    <a:pt x="6739" y="30096"/>
                    <a:pt x="6772" y="30030"/>
                    <a:pt x="6772" y="29996"/>
                  </a:cubicBezTo>
                  <a:lnTo>
                    <a:pt x="6739" y="29996"/>
                  </a:lnTo>
                  <a:cubicBezTo>
                    <a:pt x="6538" y="29396"/>
                    <a:pt x="6272" y="28795"/>
                    <a:pt x="6105" y="28195"/>
                  </a:cubicBezTo>
                  <a:cubicBezTo>
                    <a:pt x="6005" y="27861"/>
                    <a:pt x="5938" y="27561"/>
                    <a:pt x="5871" y="27261"/>
                  </a:cubicBezTo>
                  <a:cubicBezTo>
                    <a:pt x="5805" y="26927"/>
                    <a:pt x="5738" y="26627"/>
                    <a:pt x="5671" y="26327"/>
                  </a:cubicBezTo>
                  <a:lnTo>
                    <a:pt x="5538" y="25360"/>
                  </a:lnTo>
                  <a:cubicBezTo>
                    <a:pt x="5504" y="25059"/>
                    <a:pt x="5471" y="24726"/>
                    <a:pt x="5438" y="24426"/>
                  </a:cubicBezTo>
                  <a:cubicBezTo>
                    <a:pt x="5404" y="24092"/>
                    <a:pt x="5404" y="23792"/>
                    <a:pt x="5404" y="23458"/>
                  </a:cubicBezTo>
                  <a:cubicBezTo>
                    <a:pt x="5404" y="23125"/>
                    <a:pt x="5371" y="22824"/>
                    <a:pt x="5404" y="22491"/>
                  </a:cubicBezTo>
                  <a:lnTo>
                    <a:pt x="5438" y="21557"/>
                  </a:lnTo>
                  <a:lnTo>
                    <a:pt x="5504" y="20589"/>
                  </a:lnTo>
                  <a:cubicBezTo>
                    <a:pt x="5538" y="20256"/>
                    <a:pt x="5604" y="19956"/>
                    <a:pt x="5638" y="19655"/>
                  </a:cubicBezTo>
                  <a:cubicBezTo>
                    <a:pt x="5671" y="19322"/>
                    <a:pt x="5705" y="19022"/>
                    <a:pt x="5771" y="18688"/>
                  </a:cubicBezTo>
                  <a:cubicBezTo>
                    <a:pt x="5871" y="18054"/>
                    <a:pt x="6005" y="17454"/>
                    <a:pt x="6172" y="16820"/>
                  </a:cubicBezTo>
                  <a:cubicBezTo>
                    <a:pt x="6305" y="16186"/>
                    <a:pt x="6472" y="15586"/>
                    <a:pt x="6639" y="14985"/>
                  </a:cubicBezTo>
                  <a:cubicBezTo>
                    <a:pt x="6805" y="14352"/>
                    <a:pt x="7039" y="13751"/>
                    <a:pt x="7239" y="13151"/>
                  </a:cubicBezTo>
                  <a:cubicBezTo>
                    <a:pt x="7439" y="12550"/>
                    <a:pt x="7639" y="11950"/>
                    <a:pt x="7906" y="11349"/>
                  </a:cubicBezTo>
                  <a:cubicBezTo>
                    <a:pt x="8140" y="10749"/>
                    <a:pt x="8373" y="10182"/>
                    <a:pt x="8640" y="9582"/>
                  </a:cubicBezTo>
                  <a:cubicBezTo>
                    <a:pt x="8873" y="9014"/>
                    <a:pt x="9174" y="8414"/>
                    <a:pt x="9441" y="7847"/>
                  </a:cubicBezTo>
                  <a:cubicBezTo>
                    <a:pt x="9974" y="6713"/>
                    <a:pt x="10575" y="5579"/>
                    <a:pt x="11209" y="4478"/>
                  </a:cubicBezTo>
                  <a:cubicBezTo>
                    <a:pt x="11542" y="3911"/>
                    <a:pt x="11876" y="3377"/>
                    <a:pt x="12209" y="2810"/>
                  </a:cubicBezTo>
                  <a:cubicBezTo>
                    <a:pt x="12543" y="2276"/>
                    <a:pt x="12876" y="1743"/>
                    <a:pt x="13243" y="1242"/>
                  </a:cubicBezTo>
                  <a:lnTo>
                    <a:pt x="13277" y="1176"/>
                  </a:lnTo>
                  <a:cubicBezTo>
                    <a:pt x="13410" y="975"/>
                    <a:pt x="13410" y="742"/>
                    <a:pt x="13343" y="508"/>
                  </a:cubicBezTo>
                  <a:cubicBezTo>
                    <a:pt x="13238" y="192"/>
                    <a:pt x="12923" y="0"/>
                    <a:pt x="12598"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15" name="Google Shape;3615;p98"/>
          <p:cNvSpPr/>
          <p:nvPr/>
        </p:nvSpPr>
        <p:spPr>
          <a:xfrm flipH="1">
            <a:off x="3600525" y="979300"/>
            <a:ext cx="709700" cy="307725"/>
          </a:xfrm>
          <a:custGeom>
            <a:avLst/>
            <a:gdLst/>
            <a:ahLst/>
            <a:cxnLst/>
            <a:rect l="l" t="t" r="r" b="b"/>
            <a:pathLst>
              <a:path w="28388" h="12309" extrusionOk="0">
                <a:moveTo>
                  <a:pt x="18247" y="0"/>
                </a:moveTo>
                <a:cubicBezTo>
                  <a:pt x="13877" y="0"/>
                  <a:pt x="10141" y="2802"/>
                  <a:pt x="8740" y="6738"/>
                </a:cubicBezTo>
                <a:lnTo>
                  <a:pt x="2769" y="6738"/>
                </a:lnTo>
                <a:cubicBezTo>
                  <a:pt x="1234" y="6738"/>
                  <a:pt x="0" y="7973"/>
                  <a:pt x="0" y="9507"/>
                </a:cubicBezTo>
                <a:cubicBezTo>
                  <a:pt x="0" y="11041"/>
                  <a:pt x="1234" y="12309"/>
                  <a:pt x="2769" y="12309"/>
                </a:cubicBezTo>
                <a:lnTo>
                  <a:pt x="25585" y="12309"/>
                </a:lnTo>
                <a:cubicBezTo>
                  <a:pt x="27153" y="12309"/>
                  <a:pt x="28387" y="11041"/>
                  <a:pt x="28387" y="9507"/>
                </a:cubicBezTo>
                <a:cubicBezTo>
                  <a:pt x="28387" y="9407"/>
                  <a:pt x="28387" y="9273"/>
                  <a:pt x="28354" y="9173"/>
                </a:cubicBezTo>
                <a:cubicBezTo>
                  <a:pt x="28087" y="3836"/>
                  <a:pt x="23684" y="0"/>
                  <a:pt x="18247" y="0"/>
                </a:cubicBezTo>
                <a:close/>
              </a:path>
            </a:pathLst>
          </a:custGeom>
          <a:solidFill>
            <a:srgbClr val="F0EF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16" name="Google Shape;3616;p98"/>
          <p:cNvGrpSpPr/>
          <p:nvPr/>
        </p:nvGrpSpPr>
        <p:grpSpPr>
          <a:xfrm rot="-10394360" flipH="1">
            <a:off x="7860788" y="5786"/>
            <a:ext cx="1910964" cy="2254774"/>
            <a:chOff x="1823150" y="1970175"/>
            <a:chExt cx="1103300" cy="1301800"/>
          </a:xfrm>
        </p:grpSpPr>
        <p:sp>
          <p:nvSpPr>
            <p:cNvPr id="3617" name="Google Shape;3617;p98"/>
            <p:cNvSpPr/>
            <p:nvPr/>
          </p:nvSpPr>
          <p:spPr>
            <a:xfrm>
              <a:off x="2097500" y="1970175"/>
              <a:ext cx="2525" cy="5050"/>
            </a:xfrm>
            <a:custGeom>
              <a:avLst/>
              <a:gdLst/>
              <a:ahLst/>
              <a:cxnLst/>
              <a:rect l="l" t="t" r="r" b="b"/>
              <a:pathLst>
                <a:path w="101" h="202" fill="none" extrusionOk="0">
                  <a:moveTo>
                    <a:pt x="101" y="1"/>
                  </a:moveTo>
                  <a:cubicBezTo>
                    <a:pt x="101" y="1"/>
                    <a:pt x="67" y="68"/>
                    <a:pt x="1" y="201"/>
                  </a:cubicBez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98"/>
            <p:cNvSpPr/>
            <p:nvPr/>
          </p:nvSpPr>
          <p:spPr>
            <a:xfrm>
              <a:off x="2908075" y="3271950"/>
              <a:ext cx="5025" cy="25"/>
            </a:xfrm>
            <a:custGeom>
              <a:avLst/>
              <a:gdLst/>
              <a:ahLst/>
              <a:cxnLst/>
              <a:rect l="l" t="t" r="r" b="b"/>
              <a:pathLst>
                <a:path w="201" h="1" fill="none" extrusionOk="0">
                  <a:moveTo>
                    <a:pt x="1" y="1"/>
                  </a:moveTo>
                  <a:cubicBezTo>
                    <a:pt x="134" y="1"/>
                    <a:pt x="201" y="1"/>
                    <a:pt x="201" y="1"/>
                  </a:cubicBez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98"/>
            <p:cNvSpPr/>
            <p:nvPr/>
          </p:nvSpPr>
          <p:spPr>
            <a:xfrm>
              <a:off x="1823150" y="2050250"/>
              <a:ext cx="1103300" cy="1218400"/>
            </a:xfrm>
            <a:custGeom>
              <a:avLst/>
              <a:gdLst/>
              <a:ahLst/>
              <a:cxnLst/>
              <a:rect l="l" t="t" r="r" b="b"/>
              <a:pathLst>
                <a:path w="44132" h="48736" fill="none" extrusionOk="0">
                  <a:moveTo>
                    <a:pt x="9407" y="0"/>
                  </a:moveTo>
                  <a:cubicBezTo>
                    <a:pt x="6038" y="6805"/>
                    <a:pt x="0" y="21983"/>
                    <a:pt x="14677" y="19214"/>
                  </a:cubicBezTo>
                  <a:cubicBezTo>
                    <a:pt x="33524" y="15678"/>
                    <a:pt x="44132" y="19447"/>
                    <a:pt x="38227" y="34658"/>
                  </a:cubicBezTo>
                  <a:cubicBezTo>
                    <a:pt x="33924" y="45800"/>
                    <a:pt x="38794" y="48235"/>
                    <a:pt x="41730" y="48735"/>
                  </a:cubicBez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20" name="Google Shape;3620;p98"/>
          <p:cNvGrpSpPr/>
          <p:nvPr/>
        </p:nvGrpSpPr>
        <p:grpSpPr>
          <a:xfrm flipH="1">
            <a:off x="4985380" y="1643840"/>
            <a:ext cx="2163087" cy="3249818"/>
            <a:chOff x="1631350" y="2011525"/>
            <a:chExt cx="1550600" cy="2635700"/>
          </a:xfrm>
        </p:grpSpPr>
        <p:sp>
          <p:nvSpPr>
            <p:cNvPr id="3621" name="Google Shape;3621;p98"/>
            <p:cNvSpPr/>
            <p:nvPr/>
          </p:nvSpPr>
          <p:spPr>
            <a:xfrm>
              <a:off x="2573250" y="4495025"/>
              <a:ext cx="296850" cy="149100"/>
            </a:xfrm>
            <a:custGeom>
              <a:avLst/>
              <a:gdLst/>
              <a:ahLst/>
              <a:cxnLst/>
              <a:rect l="l" t="t" r="r" b="b"/>
              <a:pathLst>
                <a:path w="11874" h="5964" extrusionOk="0">
                  <a:moveTo>
                    <a:pt x="2007" y="1"/>
                  </a:moveTo>
                  <a:cubicBezTo>
                    <a:pt x="2007" y="1"/>
                    <a:pt x="1" y="5715"/>
                    <a:pt x="1612" y="5898"/>
                  </a:cubicBezTo>
                  <a:cubicBezTo>
                    <a:pt x="2007" y="5941"/>
                    <a:pt x="2789" y="5963"/>
                    <a:pt x="3752" y="5963"/>
                  </a:cubicBezTo>
                  <a:cubicBezTo>
                    <a:pt x="6868" y="5963"/>
                    <a:pt x="11873" y="5726"/>
                    <a:pt x="11734" y="5168"/>
                  </a:cubicBezTo>
                  <a:cubicBezTo>
                    <a:pt x="11551" y="4469"/>
                    <a:pt x="6414" y="1673"/>
                    <a:pt x="5472" y="974"/>
                  </a:cubicBezTo>
                  <a:cubicBezTo>
                    <a:pt x="4560" y="153"/>
                    <a:pt x="2007" y="1"/>
                    <a:pt x="2007"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98"/>
            <p:cNvSpPr/>
            <p:nvPr/>
          </p:nvSpPr>
          <p:spPr>
            <a:xfrm>
              <a:off x="1965350" y="4473750"/>
              <a:ext cx="292750" cy="173475"/>
            </a:xfrm>
            <a:custGeom>
              <a:avLst/>
              <a:gdLst/>
              <a:ahLst/>
              <a:cxnLst/>
              <a:rect l="l" t="t" r="r" b="b"/>
              <a:pathLst>
                <a:path w="11710" h="6939" extrusionOk="0">
                  <a:moveTo>
                    <a:pt x="2949" y="1"/>
                  </a:moveTo>
                  <a:cubicBezTo>
                    <a:pt x="2949" y="1"/>
                    <a:pt x="0" y="5259"/>
                    <a:pt x="1581" y="5715"/>
                  </a:cubicBezTo>
                  <a:cubicBezTo>
                    <a:pt x="2847" y="6074"/>
                    <a:pt x="8393" y="6939"/>
                    <a:pt x="10696" y="6939"/>
                  </a:cubicBezTo>
                  <a:cubicBezTo>
                    <a:pt x="11323" y="6939"/>
                    <a:pt x="11709" y="6875"/>
                    <a:pt x="11703" y="6718"/>
                  </a:cubicBezTo>
                  <a:cubicBezTo>
                    <a:pt x="11642" y="5989"/>
                    <a:pt x="7022" y="2372"/>
                    <a:pt x="6232" y="1521"/>
                  </a:cubicBezTo>
                  <a:cubicBezTo>
                    <a:pt x="5472" y="609"/>
                    <a:pt x="2949" y="1"/>
                    <a:pt x="294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98"/>
            <p:cNvSpPr/>
            <p:nvPr/>
          </p:nvSpPr>
          <p:spPr>
            <a:xfrm>
              <a:off x="2277675" y="2123350"/>
              <a:ext cx="174150" cy="208200"/>
            </a:xfrm>
            <a:custGeom>
              <a:avLst/>
              <a:gdLst/>
              <a:ahLst/>
              <a:cxnLst/>
              <a:rect l="l" t="t" r="r" b="b"/>
              <a:pathLst>
                <a:path w="6966" h="8328" extrusionOk="0">
                  <a:moveTo>
                    <a:pt x="2298" y="1"/>
                  </a:moveTo>
                  <a:cubicBezTo>
                    <a:pt x="2282" y="1"/>
                    <a:pt x="2265" y="2"/>
                    <a:pt x="2249" y="3"/>
                  </a:cubicBezTo>
                  <a:cubicBezTo>
                    <a:pt x="2249" y="3"/>
                    <a:pt x="0" y="794"/>
                    <a:pt x="0" y="3651"/>
                  </a:cubicBezTo>
                  <a:cubicBezTo>
                    <a:pt x="0" y="5979"/>
                    <a:pt x="1635" y="8328"/>
                    <a:pt x="3474" y="8328"/>
                  </a:cubicBezTo>
                  <a:cubicBezTo>
                    <a:pt x="3892" y="8328"/>
                    <a:pt x="4320" y="8207"/>
                    <a:pt x="4742" y="7937"/>
                  </a:cubicBezTo>
                  <a:cubicBezTo>
                    <a:pt x="6966" y="6524"/>
                    <a:pt x="3752" y="1"/>
                    <a:pt x="2298"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98"/>
            <p:cNvSpPr/>
            <p:nvPr/>
          </p:nvSpPr>
          <p:spPr>
            <a:xfrm>
              <a:off x="2179650" y="2309600"/>
              <a:ext cx="546375" cy="852775"/>
            </a:xfrm>
            <a:custGeom>
              <a:avLst/>
              <a:gdLst/>
              <a:ahLst/>
              <a:cxnLst/>
              <a:rect l="l" t="t" r="r" b="b"/>
              <a:pathLst>
                <a:path w="21855" h="34111" extrusionOk="0">
                  <a:moveTo>
                    <a:pt x="8328" y="0"/>
                  </a:moveTo>
                  <a:lnTo>
                    <a:pt x="8328" y="0"/>
                  </a:lnTo>
                  <a:cubicBezTo>
                    <a:pt x="8329" y="0"/>
                    <a:pt x="10274" y="5958"/>
                    <a:pt x="8146" y="6383"/>
                  </a:cubicBezTo>
                  <a:cubicBezTo>
                    <a:pt x="6018" y="6809"/>
                    <a:pt x="1459" y="7386"/>
                    <a:pt x="730" y="9514"/>
                  </a:cubicBezTo>
                  <a:cubicBezTo>
                    <a:pt x="0" y="11642"/>
                    <a:pt x="3617" y="27022"/>
                    <a:pt x="4195" y="33983"/>
                  </a:cubicBezTo>
                  <a:cubicBezTo>
                    <a:pt x="4195" y="33983"/>
                    <a:pt x="6273" y="34110"/>
                    <a:pt x="8775" y="34110"/>
                  </a:cubicBezTo>
                  <a:cubicBezTo>
                    <a:pt x="12379" y="34110"/>
                    <a:pt x="16865" y="33846"/>
                    <a:pt x="17295" y="32554"/>
                  </a:cubicBezTo>
                  <a:cubicBezTo>
                    <a:pt x="18025" y="30426"/>
                    <a:pt x="21855" y="12432"/>
                    <a:pt x="21064" y="9453"/>
                  </a:cubicBezTo>
                  <a:cubicBezTo>
                    <a:pt x="20244" y="6505"/>
                    <a:pt x="15532" y="7265"/>
                    <a:pt x="13800" y="6687"/>
                  </a:cubicBezTo>
                  <a:cubicBezTo>
                    <a:pt x="12037" y="6110"/>
                    <a:pt x="13040" y="1915"/>
                    <a:pt x="13040" y="1915"/>
                  </a:cubicBezTo>
                  <a:lnTo>
                    <a:pt x="8328" y="0"/>
                  </a:lnTo>
                  <a:close/>
                </a:path>
              </a:pathLst>
            </a:custGeom>
            <a:solidFill>
              <a:srgbClr val="E1948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98"/>
            <p:cNvSpPr/>
            <p:nvPr/>
          </p:nvSpPr>
          <p:spPr>
            <a:xfrm>
              <a:off x="2328575" y="2114200"/>
              <a:ext cx="261425" cy="261825"/>
            </a:xfrm>
            <a:custGeom>
              <a:avLst/>
              <a:gdLst/>
              <a:ahLst/>
              <a:cxnLst/>
              <a:rect l="l" t="t" r="r" b="b"/>
              <a:pathLst>
                <a:path w="10457" h="10473" extrusionOk="0">
                  <a:moveTo>
                    <a:pt x="5767" y="0"/>
                  </a:moveTo>
                  <a:cubicBezTo>
                    <a:pt x="3633" y="0"/>
                    <a:pt x="257" y="1197"/>
                    <a:pt x="122" y="3044"/>
                  </a:cubicBezTo>
                  <a:cubicBezTo>
                    <a:pt x="1" y="4138"/>
                    <a:pt x="2128" y="7604"/>
                    <a:pt x="2280" y="7968"/>
                  </a:cubicBezTo>
                  <a:cubicBezTo>
                    <a:pt x="2979" y="9802"/>
                    <a:pt x="4395" y="10472"/>
                    <a:pt x="5799" y="10472"/>
                  </a:cubicBezTo>
                  <a:cubicBezTo>
                    <a:pt x="7326" y="10472"/>
                    <a:pt x="8838" y="9679"/>
                    <a:pt x="9393" y="8728"/>
                  </a:cubicBezTo>
                  <a:cubicBezTo>
                    <a:pt x="10457" y="6904"/>
                    <a:pt x="7356" y="461"/>
                    <a:pt x="7356" y="461"/>
                  </a:cubicBezTo>
                  <a:cubicBezTo>
                    <a:pt x="7105" y="146"/>
                    <a:pt x="6511" y="0"/>
                    <a:pt x="5767" y="0"/>
                  </a:cubicBezTo>
                  <a:close/>
                </a:path>
              </a:pathLst>
            </a:custGeom>
            <a:solidFill>
              <a:srgbClr val="E1948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98"/>
            <p:cNvSpPr/>
            <p:nvPr/>
          </p:nvSpPr>
          <p:spPr>
            <a:xfrm>
              <a:off x="2159875" y="2464575"/>
              <a:ext cx="555500" cy="623675"/>
            </a:xfrm>
            <a:custGeom>
              <a:avLst/>
              <a:gdLst/>
              <a:ahLst/>
              <a:cxnLst/>
              <a:rect l="l" t="t" r="r" b="b"/>
              <a:pathLst>
                <a:path w="22220" h="24947" extrusionOk="0">
                  <a:moveTo>
                    <a:pt x="16041" y="0"/>
                  </a:moveTo>
                  <a:cubicBezTo>
                    <a:pt x="16010" y="0"/>
                    <a:pt x="15983" y="1"/>
                    <a:pt x="15958" y="2"/>
                  </a:cubicBezTo>
                  <a:cubicBezTo>
                    <a:pt x="15229" y="32"/>
                    <a:pt x="13983" y="1674"/>
                    <a:pt x="12493" y="2190"/>
                  </a:cubicBezTo>
                  <a:cubicBezTo>
                    <a:pt x="12320" y="2252"/>
                    <a:pt x="12140" y="2279"/>
                    <a:pt x="11956" y="2279"/>
                  </a:cubicBezTo>
                  <a:cubicBezTo>
                    <a:pt x="10599" y="2279"/>
                    <a:pt x="9089" y="792"/>
                    <a:pt x="9089" y="792"/>
                  </a:cubicBezTo>
                  <a:cubicBezTo>
                    <a:pt x="8578" y="537"/>
                    <a:pt x="7812" y="436"/>
                    <a:pt x="6947" y="436"/>
                  </a:cubicBezTo>
                  <a:cubicBezTo>
                    <a:pt x="4523" y="436"/>
                    <a:pt x="1321" y="1224"/>
                    <a:pt x="761" y="1583"/>
                  </a:cubicBezTo>
                  <a:cubicBezTo>
                    <a:pt x="1" y="2038"/>
                    <a:pt x="2584" y="24653"/>
                    <a:pt x="2980" y="24774"/>
                  </a:cubicBezTo>
                  <a:cubicBezTo>
                    <a:pt x="3221" y="24826"/>
                    <a:pt x="8618" y="24946"/>
                    <a:pt x="13320" y="24946"/>
                  </a:cubicBezTo>
                  <a:cubicBezTo>
                    <a:pt x="16907" y="24946"/>
                    <a:pt x="20091" y="24876"/>
                    <a:pt x="20275" y="24653"/>
                  </a:cubicBezTo>
                  <a:cubicBezTo>
                    <a:pt x="20700" y="24075"/>
                    <a:pt x="22220" y="2251"/>
                    <a:pt x="21278" y="1309"/>
                  </a:cubicBezTo>
                  <a:cubicBezTo>
                    <a:pt x="20367" y="427"/>
                    <a:pt x="16928" y="0"/>
                    <a:pt x="16041" y="0"/>
                  </a:cubicBez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98"/>
            <p:cNvSpPr/>
            <p:nvPr/>
          </p:nvSpPr>
          <p:spPr>
            <a:xfrm>
              <a:off x="2327825" y="2427900"/>
              <a:ext cx="269775" cy="132475"/>
            </a:xfrm>
            <a:custGeom>
              <a:avLst/>
              <a:gdLst/>
              <a:ahLst/>
              <a:cxnLst/>
              <a:rect l="l" t="t" r="r" b="b"/>
              <a:pathLst>
                <a:path w="10791" h="5299" extrusionOk="0">
                  <a:moveTo>
                    <a:pt x="2277" y="0"/>
                  </a:moveTo>
                  <a:cubicBezTo>
                    <a:pt x="2171" y="0"/>
                    <a:pt x="2080" y="22"/>
                    <a:pt x="2006" y="71"/>
                  </a:cubicBezTo>
                  <a:cubicBezTo>
                    <a:pt x="1155" y="618"/>
                    <a:pt x="0" y="1803"/>
                    <a:pt x="426" y="2411"/>
                  </a:cubicBezTo>
                  <a:cubicBezTo>
                    <a:pt x="851" y="3019"/>
                    <a:pt x="4742" y="5268"/>
                    <a:pt x="5289" y="5299"/>
                  </a:cubicBezTo>
                  <a:cubicBezTo>
                    <a:pt x="5806" y="5299"/>
                    <a:pt x="6657" y="4053"/>
                    <a:pt x="6657" y="4053"/>
                  </a:cubicBezTo>
                  <a:cubicBezTo>
                    <a:pt x="6657" y="4053"/>
                    <a:pt x="7403" y="5236"/>
                    <a:pt x="7948" y="5236"/>
                  </a:cubicBezTo>
                  <a:cubicBezTo>
                    <a:pt x="7996" y="5236"/>
                    <a:pt x="8042" y="5227"/>
                    <a:pt x="8085" y="5208"/>
                  </a:cubicBezTo>
                  <a:cubicBezTo>
                    <a:pt x="8663" y="4964"/>
                    <a:pt x="10791" y="1986"/>
                    <a:pt x="10487" y="1530"/>
                  </a:cubicBezTo>
                  <a:cubicBezTo>
                    <a:pt x="10487" y="1530"/>
                    <a:pt x="9271" y="375"/>
                    <a:pt x="8633" y="314"/>
                  </a:cubicBezTo>
                  <a:cubicBezTo>
                    <a:pt x="8624" y="313"/>
                    <a:pt x="8615" y="313"/>
                    <a:pt x="8606" y="313"/>
                  </a:cubicBezTo>
                  <a:cubicBezTo>
                    <a:pt x="7892" y="313"/>
                    <a:pt x="6262" y="2654"/>
                    <a:pt x="6262" y="2654"/>
                  </a:cubicBezTo>
                  <a:cubicBezTo>
                    <a:pt x="6262" y="2654"/>
                    <a:pt x="3429" y="0"/>
                    <a:pt x="2277" y="0"/>
                  </a:cubicBez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8" name="Google Shape;3628;p98"/>
            <p:cNvSpPr/>
            <p:nvPr/>
          </p:nvSpPr>
          <p:spPr>
            <a:xfrm>
              <a:off x="2327050" y="2259725"/>
              <a:ext cx="83050" cy="58725"/>
            </a:xfrm>
            <a:custGeom>
              <a:avLst/>
              <a:gdLst/>
              <a:ahLst/>
              <a:cxnLst/>
              <a:rect l="l" t="t" r="r" b="b"/>
              <a:pathLst>
                <a:path w="3322" h="2349" extrusionOk="0">
                  <a:moveTo>
                    <a:pt x="1087" y="1"/>
                  </a:moveTo>
                  <a:cubicBezTo>
                    <a:pt x="833" y="1"/>
                    <a:pt x="580" y="69"/>
                    <a:pt x="426" y="293"/>
                  </a:cubicBezTo>
                  <a:cubicBezTo>
                    <a:pt x="1" y="871"/>
                    <a:pt x="669" y="2117"/>
                    <a:pt x="2007" y="2330"/>
                  </a:cubicBezTo>
                  <a:cubicBezTo>
                    <a:pt x="2078" y="2343"/>
                    <a:pt x="2145" y="2349"/>
                    <a:pt x="2207" y="2349"/>
                  </a:cubicBezTo>
                  <a:cubicBezTo>
                    <a:pt x="3322" y="2349"/>
                    <a:pt x="3094" y="402"/>
                    <a:pt x="1885" y="172"/>
                  </a:cubicBezTo>
                  <a:cubicBezTo>
                    <a:pt x="1885" y="172"/>
                    <a:pt x="1487" y="1"/>
                    <a:pt x="1087" y="1"/>
                  </a:cubicBezTo>
                  <a:close/>
                </a:path>
              </a:pathLst>
            </a:custGeom>
            <a:solidFill>
              <a:srgbClr val="E1948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98"/>
            <p:cNvSpPr/>
            <p:nvPr/>
          </p:nvSpPr>
          <p:spPr>
            <a:xfrm>
              <a:off x="2054250" y="3213100"/>
              <a:ext cx="367050" cy="10675"/>
            </a:xfrm>
            <a:custGeom>
              <a:avLst/>
              <a:gdLst/>
              <a:ahLst/>
              <a:cxnLst/>
              <a:rect l="l" t="t" r="r" b="b"/>
              <a:pathLst>
                <a:path w="14682" h="427" extrusionOk="0">
                  <a:moveTo>
                    <a:pt x="1" y="1"/>
                  </a:moveTo>
                  <a:lnTo>
                    <a:pt x="1" y="365"/>
                  </a:lnTo>
                  <a:cubicBezTo>
                    <a:pt x="1156" y="426"/>
                    <a:pt x="3162" y="426"/>
                    <a:pt x="5320" y="426"/>
                  </a:cubicBezTo>
                  <a:cubicBezTo>
                    <a:pt x="9667" y="426"/>
                    <a:pt x="14621" y="365"/>
                    <a:pt x="14682" y="365"/>
                  </a:cubicBezTo>
                  <a:lnTo>
                    <a:pt x="14682" y="1"/>
                  </a:lnTo>
                  <a:cubicBezTo>
                    <a:pt x="14601" y="1"/>
                    <a:pt x="9602" y="28"/>
                    <a:pt x="5279" y="28"/>
                  </a:cubicBezTo>
                  <a:cubicBezTo>
                    <a:pt x="3118" y="28"/>
                    <a:pt x="1125" y="21"/>
                    <a:pt x="1" y="1"/>
                  </a:cubicBezTo>
                  <a:close/>
                </a:path>
              </a:pathLst>
            </a:custGeom>
            <a:solidFill>
              <a:srgbClr val="37253A"/>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3630;p98"/>
            <p:cNvSpPr/>
            <p:nvPr/>
          </p:nvSpPr>
          <p:spPr>
            <a:xfrm>
              <a:off x="2274250" y="2011525"/>
              <a:ext cx="273950" cy="248400"/>
            </a:xfrm>
            <a:custGeom>
              <a:avLst/>
              <a:gdLst/>
              <a:ahLst/>
              <a:cxnLst/>
              <a:rect l="l" t="t" r="r" b="b"/>
              <a:pathLst>
                <a:path w="10958" h="9936" extrusionOk="0">
                  <a:moveTo>
                    <a:pt x="8861" y="1"/>
                  </a:moveTo>
                  <a:cubicBezTo>
                    <a:pt x="8798" y="1"/>
                    <a:pt x="8727" y="22"/>
                    <a:pt x="8648" y="69"/>
                  </a:cubicBezTo>
                  <a:cubicBezTo>
                    <a:pt x="7797" y="555"/>
                    <a:pt x="5730" y="1680"/>
                    <a:pt x="3602" y="2136"/>
                  </a:cubicBezTo>
                  <a:cubicBezTo>
                    <a:pt x="1474" y="2531"/>
                    <a:pt x="1535" y="5206"/>
                    <a:pt x="1535" y="5206"/>
                  </a:cubicBezTo>
                  <a:cubicBezTo>
                    <a:pt x="1" y="7015"/>
                    <a:pt x="1678" y="9935"/>
                    <a:pt x="3271" y="9935"/>
                  </a:cubicBezTo>
                  <a:cubicBezTo>
                    <a:pt x="3444" y="9935"/>
                    <a:pt x="3617" y="9901"/>
                    <a:pt x="3785" y="9826"/>
                  </a:cubicBezTo>
                  <a:cubicBezTo>
                    <a:pt x="5456" y="9066"/>
                    <a:pt x="3146" y="8549"/>
                    <a:pt x="3997" y="6482"/>
                  </a:cubicBezTo>
                  <a:cubicBezTo>
                    <a:pt x="4328" y="5718"/>
                    <a:pt x="4591" y="5480"/>
                    <a:pt x="4922" y="5480"/>
                  </a:cubicBezTo>
                  <a:cubicBezTo>
                    <a:pt x="5464" y="5480"/>
                    <a:pt x="6189" y="6118"/>
                    <a:pt x="7700" y="6118"/>
                  </a:cubicBezTo>
                  <a:cubicBezTo>
                    <a:pt x="7722" y="6118"/>
                    <a:pt x="7744" y="6118"/>
                    <a:pt x="7766" y="6118"/>
                  </a:cubicBezTo>
                  <a:cubicBezTo>
                    <a:pt x="10289" y="6087"/>
                    <a:pt x="10958" y="3899"/>
                    <a:pt x="10806" y="2987"/>
                  </a:cubicBezTo>
                  <a:cubicBezTo>
                    <a:pt x="10775" y="2800"/>
                    <a:pt x="10693" y="2725"/>
                    <a:pt x="10584" y="2725"/>
                  </a:cubicBezTo>
                  <a:cubicBezTo>
                    <a:pt x="10416" y="2725"/>
                    <a:pt x="10181" y="2901"/>
                    <a:pt x="9959" y="3113"/>
                  </a:cubicBezTo>
                  <a:lnTo>
                    <a:pt x="9959" y="3113"/>
                  </a:lnTo>
                  <a:cubicBezTo>
                    <a:pt x="10246" y="2627"/>
                    <a:pt x="10442" y="2008"/>
                    <a:pt x="10198" y="1589"/>
                  </a:cubicBezTo>
                  <a:cubicBezTo>
                    <a:pt x="10108" y="1435"/>
                    <a:pt x="9993" y="1375"/>
                    <a:pt x="9867" y="1375"/>
                  </a:cubicBezTo>
                  <a:cubicBezTo>
                    <a:pt x="9577" y="1375"/>
                    <a:pt x="9230" y="1695"/>
                    <a:pt x="9005" y="1943"/>
                  </a:cubicBezTo>
                  <a:lnTo>
                    <a:pt x="9005" y="1943"/>
                  </a:lnTo>
                  <a:cubicBezTo>
                    <a:pt x="9341" y="1306"/>
                    <a:pt x="9350" y="1"/>
                    <a:pt x="8861"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98"/>
            <p:cNvSpPr/>
            <p:nvPr/>
          </p:nvSpPr>
          <p:spPr>
            <a:xfrm>
              <a:off x="2646200" y="3073275"/>
              <a:ext cx="25" cy="25"/>
            </a:xfrm>
            <a:custGeom>
              <a:avLst/>
              <a:gdLst/>
              <a:ahLst/>
              <a:cxnLst/>
              <a:rect l="l" t="t" r="r" b="b"/>
              <a:pathLst>
                <a:path w="1" h="1" extrusionOk="0">
                  <a:moveTo>
                    <a:pt x="1" y="1"/>
                  </a:moveTo>
                  <a:close/>
                </a:path>
              </a:pathLst>
            </a:custGeom>
            <a:solidFill>
              <a:srgbClr val="CD5C6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98"/>
            <p:cNvSpPr/>
            <p:nvPr/>
          </p:nvSpPr>
          <p:spPr>
            <a:xfrm>
              <a:off x="1905225" y="3070025"/>
              <a:ext cx="997100" cy="1466950"/>
            </a:xfrm>
            <a:custGeom>
              <a:avLst/>
              <a:gdLst/>
              <a:ahLst/>
              <a:cxnLst/>
              <a:rect l="l" t="t" r="r" b="b"/>
              <a:pathLst>
                <a:path w="39884" h="58678" extrusionOk="0">
                  <a:moveTo>
                    <a:pt x="18618" y="1"/>
                  </a:moveTo>
                  <a:cubicBezTo>
                    <a:pt x="13986" y="1"/>
                    <a:pt x="9725" y="229"/>
                    <a:pt x="9244" y="1043"/>
                  </a:cubicBezTo>
                  <a:cubicBezTo>
                    <a:pt x="8181" y="2988"/>
                    <a:pt x="4837" y="25511"/>
                    <a:pt x="4837" y="31925"/>
                  </a:cubicBezTo>
                  <a:cubicBezTo>
                    <a:pt x="4837" y="38159"/>
                    <a:pt x="0" y="56456"/>
                    <a:pt x="1943" y="56456"/>
                  </a:cubicBezTo>
                  <a:cubicBezTo>
                    <a:pt x="2008" y="56456"/>
                    <a:pt x="2081" y="56436"/>
                    <a:pt x="2162" y="56393"/>
                  </a:cubicBezTo>
                  <a:cubicBezTo>
                    <a:pt x="2298" y="56323"/>
                    <a:pt x="2508" y="56291"/>
                    <a:pt x="2778" y="56291"/>
                  </a:cubicBezTo>
                  <a:cubicBezTo>
                    <a:pt x="5132" y="56291"/>
                    <a:pt x="12082" y="58678"/>
                    <a:pt x="14604" y="58678"/>
                  </a:cubicBezTo>
                  <a:cubicBezTo>
                    <a:pt x="15048" y="58678"/>
                    <a:pt x="15355" y="58604"/>
                    <a:pt x="15476" y="58430"/>
                  </a:cubicBezTo>
                  <a:cubicBezTo>
                    <a:pt x="16327" y="57123"/>
                    <a:pt x="20552" y="34022"/>
                    <a:pt x="20552" y="32137"/>
                  </a:cubicBezTo>
                  <a:cubicBezTo>
                    <a:pt x="20552" y="30222"/>
                    <a:pt x="21737" y="11833"/>
                    <a:pt x="21737" y="11833"/>
                  </a:cubicBezTo>
                  <a:cubicBezTo>
                    <a:pt x="21737" y="11833"/>
                    <a:pt x="24199" y="31681"/>
                    <a:pt x="24442" y="32320"/>
                  </a:cubicBezTo>
                  <a:cubicBezTo>
                    <a:pt x="24655" y="32958"/>
                    <a:pt x="24230" y="57700"/>
                    <a:pt x="24807" y="57700"/>
                  </a:cubicBezTo>
                  <a:cubicBezTo>
                    <a:pt x="26944" y="57700"/>
                    <a:pt x="33928" y="58433"/>
                    <a:pt x="35040" y="58433"/>
                  </a:cubicBezTo>
                  <a:cubicBezTo>
                    <a:pt x="35083" y="58433"/>
                    <a:pt x="35117" y="58432"/>
                    <a:pt x="35142" y="58430"/>
                  </a:cubicBezTo>
                  <a:cubicBezTo>
                    <a:pt x="39883" y="57913"/>
                    <a:pt x="37269" y="35116"/>
                    <a:pt x="37512" y="30830"/>
                  </a:cubicBezTo>
                  <a:cubicBezTo>
                    <a:pt x="37725" y="26575"/>
                    <a:pt x="31069" y="374"/>
                    <a:pt x="31069" y="374"/>
                  </a:cubicBezTo>
                  <a:cubicBezTo>
                    <a:pt x="31069" y="374"/>
                    <a:pt x="24541" y="1"/>
                    <a:pt x="18618" y="1"/>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3633;p98"/>
            <p:cNvSpPr/>
            <p:nvPr/>
          </p:nvSpPr>
          <p:spPr>
            <a:xfrm>
              <a:off x="1817925" y="2468375"/>
              <a:ext cx="599475" cy="1175175"/>
            </a:xfrm>
            <a:custGeom>
              <a:avLst/>
              <a:gdLst/>
              <a:ahLst/>
              <a:cxnLst/>
              <a:rect l="l" t="t" r="r" b="b"/>
              <a:pathLst>
                <a:path w="23979" h="47007" extrusionOk="0">
                  <a:moveTo>
                    <a:pt x="18342" y="1"/>
                  </a:moveTo>
                  <a:cubicBezTo>
                    <a:pt x="16469" y="1"/>
                    <a:pt x="13766" y="206"/>
                    <a:pt x="13588" y="762"/>
                  </a:cubicBezTo>
                  <a:cubicBezTo>
                    <a:pt x="13405" y="1370"/>
                    <a:pt x="10791" y="15200"/>
                    <a:pt x="9727" y="18209"/>
                  </a:cubicBezTo>
                  <a:cubicBezTo>
                    <a:pt x="8694" y="21157"/>
                    <a:pt x="1976" y="39516"/>
                    <a:pt x="2402" y="40793"/>
                  </a:cubicBezTo>
                  <a:cubicBezTo>
                    <a:pt x="2402" y="40793"/>
                    <a:pt x="1" y="45595"/>
                    <a:pt x="17022" y="46994"/>
                  </a:cubicBezTo>
                  <a:cubicBezTo>
                    <a:pt x="17122" y="47002"/>
                    <a:pt x="17220" y="47006"/>
                    <a:pt x="17315" y="47006"/>
                  </a:cubicBezTo>
                  <a:cubicBezTo>
                    <a:pt x="23978" y="47006"/>
                    <a:pt x="18536" y="26235"/>
                    <a:pt x="20214" y="17814"/>
                  </a:cubicBezTo>
                  <a:cubicBezTo>
                    <a:pt x="21916" y="9273"/>
                    <a:pt x="20639" y="1583"/>
                    <a:pt x="20123" y="154"/>
                  </a:cubicBezTo>
                  <a:cubicBezTo>
                    <a:pt x="20102" y="59"/>
                    <a:pt x="19339" y="1"/>
                    <a:pt x="18342" y="1"/>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98"/>
            <p:cNvSpPr/>
            <p:nvPr/>
          </p:nvSpPr>
          <p:spPr>
            <a:xfrm>
              <a:off x="2594550" y="2458525"/>
              <a:ext cx="381475" cy="1174175"/>
            </a:xfrm>
            <a:custGeom>
              <a:avLst/>
              <a:gdLst/>
              <a:ahLst/>
              <a:cxnLst/>
              <a:rect l="l" t="t" r="r" b="b"/>
              <a:pathLst>
                <a:path w="15259" h="46967" extrusionOk="0">
                  <a:moveTo>
                    <a:pt x="0" y="1"/>
                  </a:moveTo>
                  <a:cubicBezTo>
                    <a:pt x="0" y="1"/>
                    <a:pt x="304" y="24895"/>
                    <a:pt x="2037" y="31096"/>
                  </a:cubicBezTo>
                  <a:cubicBezTo>
                    <a:pt x="3718" y="37221"/>
                    <a:pt x="4955" y="46966"/>
                    <a:pt x="6450" y="46966"/>
                  </a:cubicBezTo>
                  <a:cubicBezTo>
                    <a:pt x="6468" y="46966"/>
                    <a:pt x="6486" y="46965"/>
                    <a:pt x="6505" y="46962"/>
                  </a:cubicBezTo>
                  <a:cubicBezTo>
                    <a:pt x="8025" y="46749"/>
                    <a:pt x="13496" y="45381"/>
                    <a:pt x="14377" y="44500"/>
                  </a:cubicBezTo>
                  <a:cubicBezTo>
                    <a:pt x="15259" y="43618"/>
                    <a:pt x="8845" y="21126"/>
                    <a:pt x="8784" y="14287"/>
                  </a:cubicBezTo>
                  <a:cubicBezTo>
                    <a:pt x="8754" y="6384"/>
                    <a:pt x="5866" y="1004"/>
                    <a:pt x="4985" y="578"/>
                  </a:cubicBezTo>
                  <a:cubicBezTo>
                    <a:pt x="4104" y="153"/>
                    <a:pt x="0" y="1"/>
                    <a:pt x="0" y="1"/>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98"/>
            <p:cNvSpPr/>
            <p:nvPr/>
          </p:nvSpPr>
          <p:spPr>
            <a:xfrm>
              <a:off x="2650775" y="2490450"/>
              <a:ext cx="487100" cy="613425"/>
            </a:xfrm>
            <a:custGeom>
              <a:avLst/>
              <a:gdLst/>
              <a:ahLst/>
              <a:cxnLst/>
              <a:rect l="l" t="t" r="r" b="b"/>
              <a:pathLst>
                <a:path w="19484" h="24537" extrusionOk="0">
                  <a:moveTo>
                    <a:pt x="3131" y="0"/>
                  </a:moveTo>
                  <a:cubicBezTo>
                    <a:pt x="3131" y="0"/>
                    <a:pt x="0" y="13770"/>
                    <a:pt x="912" y="14317"/>
                  </a:cubicBezTo>
                  <a:cubicBezTo>
                    <a:pt x="1793" y="14875"/>
                    <a:pt x="9253" y="24536"/>
                    <a:pt x="12363" y="24536"/>
                  </a:cubicBezTo>
                  <a:cubicBezTo>
                    <a:pt x="12473" y="24536"/>
                    <a:pt x="12577" y="24524"/>
                    <a:pt x="12675" y="24499"/>
                  </a:cubicBezTo>
                  <a:cubicBezTo>
                    <a:pt x="16992" y="23344"/>
                    <a:pt x="19484" y="9150"/>
                    <a:pt x="19119" y="8238"/>
                  </a:cubicBezTo>
                  <a:cubicBezTo>
                    <a:pt x="18724" y="7326"/>
                    <a:pt x="14894" y="6596"/>
                    <a:pt x="13222" y="6232"/>
                  </a:cubicBezTo>
                  <a:cubicBezTo>
                    <a:pt x="13186" y="6223"/>
                    <a:pt x="13149" y="6218"/>
                    <a:pt x="13111" y="6218"/>
                  </a:cubicBezTo>
                  <a:cubicBezTo>
                    <a:pt x="12061" y="6218"/>
                    <a:pt x="10646" y="9584"/>
                    <a:pt x="10195" y="11820"/>
                  </a:cubicBezTo>
                  <a:lnTo>
                    <a:pt x="10195" y="11820"/>
                  </a:lnTo>
                  <a:cubicBezTo>
                    <a:pt x="8470" y="8046"/>
                    <a:pt x="3131" y="0"/>
                    <a:pt x="3131" y="0"/>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98"/>
            <p:cNvSpPr/>
            <p:nvPr/>
          </p:nvSpPr>
          <p:spPr>
            <a:xfrm>
              <a:off x="2893925" y="2492425"/>
              <a:ext cx="288025" cy="331475"/>
            </a:xfrm>
            <a:custGeom>
              <a:avLst/>
              <a:gdLst/>
              <a:ahLst/>
              <a:cxnLst/>
              <a:rect l="l" t="t" r="r" b="b"/>
              <a:pathLst>
                <a:path w="11521" h="13259" extrusionOk="0">
                  <a:moveTo>
                    <a:pt x="6162" y="0"/>
                  </a:moveTo>
                  <a:cubicBezTo>
                    <a:pt x="5109" y="0"/>
                    <a:pt x="3656" y="102"/>
                    <a:pt x="3861" y="286"/>
                  </a:cubicBezTo>
                  <a:cubicBezTo>
                    <a:pt x="4226" y="560"/>
                    <a:pt x="4682" y="1593"/>
                    <a:pt x="4682" y="1593"/>
                  </a:cubicBezTo>
                  <a:lnTo>
                    <a:pt x="4864" y="7004"/>
                  </a:lnTo>
                  <a:cubicBezTo>
                    <a:pt x="4864" y="7004"/>
                    <a:pt x="1" y="13083"/>
                    <a:pt x="1582" y="13235"/>
                  </a:cubicBezTo>
                  <a:cubicBezTo>
                    <a:pt x="1757" y="13251"/>
                    <a:pt x="1994" y="13259"/>
                    <a:pt x="2277" y="13259"/>
                  </a:cubicBezTo>
                  <a:cubicBezTo>
                    <a:pt x="4590" y="13259"/>
                    <a:pt x="10000" y="12756"/>
                    <a:pt x="10488" y="12566"/>
                  </a:cubicBezTo>
                  <a:cubicBezTo>
                    <a:pt x="11521" y="12140"/>
                    <a:pt x="6597" y="6821"/>
                    <a:pt x="6597" y="6821"/>
                  </a:cubicBezTo>
                  <a:lnTo>
                    <a:pt x="6293" y="1532"/>
                  </a:lnTo>
                  <a:cubicBezTo>
                    <a:pt x="6293" y="1532"/>
                    <a:pt x="7448" y="225"/>
                    <a:pt x="7174" y="73"/>
                  </a:cubicBezTo>
                  <a:cubicBezTo>
                    <a:pt x="7085" y="24"/>
                    <a:pt x="6670" y="0"/>
                    <a:pt x="6162" y="0"/>
                  </a:cubicBezTo>
                  <a:close/>
                </a:path>
              </a:pathLst>
            </a:custGeom>
            <a:solidFill>
              <a:srgbClr val="9FC5E8">
                <a:alpha val="3438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98"/>
            <p:cNvSpPr/>
            <p:nvPr/>
          </p:nvSpPr>
          <p:spPr>
            <a:xfrm>
              <a:off x="2966125" y="2560350"/>
              <a:ext cx="167200" cy="99500"/>
            </a:xfrm>
            <a:custGeom>
              <a:avLst/>
              <a:gdLst/>
              <a:ahLst/>
              <a:cxnLst/>
              <a:rect l="l" t="t" r="r" b="b"/>
              <a:pathLst>
                <a:path w="6688" h="3980" extrusionOk="0">
                  <a:moveTo>
                    <a:pt x="3952" y="1"/>
                  </a:moveTo>
                  <a:cubicBezTo>
                    <a:pt x="3952" y="1"/>
                    <a:pt x="1" y="183"/>
                    <a:pt x="396" y="578"/>
                  </a:cubicBezTo>
                  <a:cubicBezTo>
                    <a:pt x="760" y="943"/>
                    <a:pt x="1004" y="3527"/>
                    <a:pt x="1308" y="3800"/>
                  </a:cubicBezTo>
                  <a:cubicBezTo>
                    <a:pt x="1469" y="3945"/>
                    <a:pt x="2107" y="3979"/>
                    <a:pt x="2757" y="3979"/>
                  </a:cubicBezTo>
                  <a:cubicBezTo>
                    <a:pt x="3335" y="3979"/>
                    <a:pt x="3923" y="3952"/>
                    <a:pt x="4195" y="3952"/>
                  </a:cubicBezTo>
                  <a:cubicBezTo>
                    <a:pt x="4742" y="3952"/>
                    <a:pt x="6688" y="578"/>
                    <a:pt x="3952" y="1"/>
                  </a:cubicBezTo>
                  <a:close/>
                </a:path>
              </a:pathLst>
            </a:custGeom>
            <a:solidFill>
              <a:srgbClr val="E1948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98"/>
            <p:cNvSpPr/>
            <p:nvPr/>
          </p:nvSpPr>
          <p:spPr>
            <a:xfrm>
              <a:off x="1631350" y="2389375"/>
              <a:ext cx="642350" cy="667975"/>
            </a:xfrm>
            <a:custGeom>
              <a:avLst/>
              <a:gdLst/>
              <a:ahLst/>
              <a:cxnLst/>
              <a:rect l="l" t="t" r="r" b="b"/>
              <a:pathLst>
                <a:path w="25694" h="26719" extrusionOk="0">
                  <a:moveTo>
                    <a:pt x="7737" y="1"/>
                  </a:moveTo>
                  <a:cubicBezTo>
                    <a:pt x="5518" y="1"/>
                    <a:pt x="3330" y="8086"/>
                    <a:pt x="2357" y="11247"/>
                  </a:cubicBezTo>
                  <a:cubicBezTo>
                    <a:pt x="1392" y="14546"/>
                    <a:pt x="0" y="26719"/>
                    <a:pt x="7078" y="26719"/>
                  </a:cubicBezTo>
                  <a:cubicBezTo>
                    <a:pt x="8021" y="26719"/>
                    <a:pt x="9116" y="26502"/>
                    <a:pt x="10382" y="26019"/>
                  </a:cubicBezTo>
                  <a:cubicBezTo>
                    <a:pt x="19896" y="22372"/>
                    <a:pt x="24850" y="14439"/>
                    <a:pt x="25154" y="12463"/>
                  </a:cubicBezTo>
                  <a:cubicBezTo>
                    <a:pt x="25694" y="8941"/>
                    <a:pt x="25570" y="3535"/>
                    <a:pt x="22328" y="3535"/>
                  </a:cubicBezTo>
                  <a:cubicBezTo>
                    <a:pt x="22100" y="3535"/>
                    <a:pt x="21857" y="3562"/>
                    <a:pt x="21598" y="3618"/>
                  </a:cubicBezTo>
                  <a:cubicBezTo>
                    <a:pt x="19247" y="4106"/>
                    <a:pt x="15143" y="8628"/>
                    <a:pt x="12588" y="12167"/>
                  </a:cubicBezTo>
                  <a:lnTo>
                    <a:pt x="12588" y="12167"/>
                  </a:lnTo>
                  <a:cubicBezTo>
                    <a:pt x="13643" y="8519"/>
                    <a:pt x="14501" y="3657"/>
                    <a:pt x="14151" y="2311"/>
                  </a:cubicBezTo>
                  <a:cubicBezTo>
                    <a:pt x="13604" y="122"/>
                    <a:pt x="7737" y="1"/>
                    <a:pt x="7737" y="1"/>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3639;p98"/>
            <p:cNvSpPr/>
            <p:nvPr/>
          </p:nvSpPr>
          <p:spPr>
            <a:xfrm>
              <a:off x="1786775" y="2272975"/>
              <a:ext cx="287275" cy="332075"/>
            </a:xfrm>
            <a:custGeom>
              <a:avLst/>
              <a:gdLst/>
              <a:ahLst/>
              <a:cxnLst/>
              <a:rect l="l" t="t" r="r" b="b"/>
              <a:pathLst>
                <a:path w="11491" h="13283" extrusionOk="0">
                  <a:moveTo>
                    <a:pt x="5226" y="0"/>
                  </a:moveTo>
                  <a:cubicBezTo>
                    <a:pt x="4765" y="0"/>
                    <a:pt x="4400" y="21"/>
                    <a:pt x="4317" y="67"/>
                  </a:cubicBezTo>
                  <a:cubicBezTo>
                    <a:pt x="4043" y="219"/>
                    <a:pt x="5198" y="1556"/>
                    <a:pt x="5198" y="1556"/>
                  </a:cubicBezTo>
                  <a:lnTo>
                    <a:pt x="4894" y="6815"/>
                  </a:lnTo>
                  <a:cubicBezTo>
                    <a:pt x="4894" y="6815"/>
                    <a:pt x="0" y="12134"/>
                    <a:pt x="1004" y="12560"/>
                  </a:cubicBezTo>
                  <a:cubicBezTo>
                    <a:pt x="1491" y="12776"/>
                    <a:pt x="6904" y="13283"/>
                    <a:pt x="9216" y="13283"/>
                  </a:cubicBezTo>
                  <a:cubicBezTo>
                    <a:pt x="9498" y="13283"/>
                    <a:pt x="9734" y="13275"/>
                    <a:pt x="9909" y="13259"/>
                  </a:cubicBezTo>
                  <a:cubicBezTo>
                    <a:pt x="11490" y="13107"/>
                    <a:pt x="6627" y="7028"/>
                    <a:pt x="6627" y="7028"/>
                  </a:cubicBezTo>
                  <a:lnTo>
                    <a:pt x="6809" y="1587"/>
                  </a:lnTo>
                  <a:cubicBezTo>
                    <a:pt x="6809" y="1587"/>
                    <a:pt x="7326" y="553"/>
                    <a:pt x="7630" y="280"/>
                  </a:cubicBezTo>
                  <a:cubicBezTo>
                    <a:pt x="7842" y="110"/>
                    <a:pt x="6283" y="0"/>
                    <a:pt x="5226" y="0"/>
                  </a:cubicBezTo>
                  <a:close/>
                </a:path>
              </a:pathLst>
            </a:custGeom>
            <a:solidFill>
              <a:srgbClr val="9FC5E8">
                <a:alpha val="3438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98"/>
            <p:cNvSpPr/>
            <p:nvPr/>
          </p:nvSpPr>
          <p:spPr>
            <a:xfrm>
              <a:off x="1834650" y="2340750"/>
              <a:ext cx="167200" cy="99475"/>
            </a:xfrm>
            <a:custGeom>
              <a:avLst/>
              <a:gdLst/>
              <a:ahLst/>
              <a:cxnLst/>
              <a:rect l="l" t="t" r="r" b="b"/>
              <a:pathLst>
                <a:path w="6688" h="3979" extrusionOk="0">
                  <a:moveTo>
                    <a:pt x="2736" y="1"/>
                  </a:moveTo>
                  <a:cubicBezTo>
                    <a:pt x="0" y="608"/>
                    <a:pt x="1946" y="3952"/>
                    <a:pt x="2523" y="3952"/>
                  </a:cubicBezTo>
                  <a:cubicBezTo>
                    <a:pt x="2795" y="3952"/>
                    <a:pt x="3383" y="3979"/>
                    <a:pt x="3961" y="3979"/>
                  </a:cubicBezTo>
                  <a:cubicBezTo>
                    <a:pt x="4612" y="3979"/>
                    <a:pt x="5250" y="3945"/>
                    <a:pt x="5411" y="3800"/>
                  </a:cubicBezTo>
                  <a:cubicBezTo>
                    <a:pt x="5715" y="3557"/>
                    <a:pt x="5928" y="973"/>
                    <a:pt x="6323" y="578"/>
                  </a:cubicBezTo>
                  <a:cubicBezTo>
                    <a:pt x="6687" y="213"/>
                    <a:pt x="2736" y="1"/>
                    <a:pt x="2736" y="1"/>
                  </a:cubicBezTo>
                  <a:close/>
                </a:path>
              </a:pathLst>
            </a:custGeom>
            <a:solidFill>
              <a:srgbClr val="E1948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98"/>
            <p:cNvSpPr/>
            <p:nvPr/>
          </p:nvSpPr>
          <p:spPr>
            <a:xfrm>
              <a:off x="1842300" y="2513925"/>
              <a:ext cx="190700" cy="72650"/>
            </a:xfrm>
            <a:custGeom>
              <a:avLst/>
              <a:gdLst/>
              <a:ahLst/>
              <a:cxnLst/>
              <a:rect l="l" t="t" r="r" b="b"/>
              <a:pathLst>
                <a:path w="7628" h="2906" extrusionOk="0">
                  <a:moveTo>
                    <a:pt x="1425" y="1"/>
                  </a:moveTo>
                  <a:cubicBezTo>
                    <a:pt x="955" y="1"/>
                    <a:pt x="0" y="1838"/>
                    <a:pt x="90" y="2283"/>
                  </a:cubicBezTo>
                  <a:cubicBezTo>
                    <a:pt x="114" y="2672"/>
                    <a:pt x="4360" y="2906"/>
                    <a:pt x="6290" y="2906"/>
                  </a:cubicBezTo>
                  <a:cubicBezTo>
                    <a:pt x="6773" y="2906"/>
                    <a:pt x="7111" y="2891"/>
                    <a:pt x="7202" y="2861"/>
                  </a:cubicBezTo>
                  <a:cubicBezTo>
                    <a:pt x="7628" y="2709"/>
                    <a:pt x="6077" y="460"/>
                    <a:pt x="5682" y="216"/>
                  </a:cubicBezTo>
                  <a:cubicBezTo>
                    <a:pt x="5257" y="4"/>
                    <a:pt x="1457" y="4"/>
                    <a:pt x="1457" y="4"/>
                  </a:cubicBezTo>
                  <a:cubicBezTo>
                    <a:pt x="1447" y="2"/>
                    <a:pt x="1436" y="1"/>
                    <a:pt x="1425" y="1"/>
                  </a:cubicBez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2" name="Google Shape;3642;p98"/>
            <p:cNvSpPr/>
            <p:nvPr/>
          </p:nvSpPr>
          <p:spPr>
            <a:xfrm>
              <a:off x="2962500" y="2730875"/>
              <a:ext cx="179175" cy="79300"/>
            </a:xfrm>
            <a:custGeom>
              <a:avLst/>
              <a:gdLst/>
              <a:ahLst/>
              <a:cxnLst/>
              <a:rect l="l" t="t" r="r" b="b"/>
              <a:pathLst>
                <a:path w="7167" h="3172" extrusionOk="0">
                  <a:moveTo>
                    <a:pt x="4664" y="0"/>
                  </a:moveTo>
                  <a:cubicBezTo>
                    <a:pt x="3361" y="0"/>
                    <a:pt x="1057" y="475"/>
                    <a:pt x="1057" y="475"/>
                  </a:cubicBezTo>
                  <a:cubicBezTo>
                    <a:pt x="206" y="657"/>
                    <a:pt x="146" y="2602"/>
                    <a:pt x="24" y="3028"/>
                  </a:cubicBezTo>
                  <a:cubicBezTo>
                    <a:pt x="1" y="3130"/>
                    <a:pt x="396" y="3171"/>
                    <a:pt x="1006" y="3171"/>
                  </a:cubicBezTo>
                  <a:cubicBezTo>
                    <a:pt x="2764" y="3171"/>
                    <a:pt x="6297" y="2828"/>
                    <a:pt x="6681" y="2602"/>
                  </a:cubicBezTo>
                  <a:cubicBezTo>
                    <a:pt x="7167" y="2268"/>
                    <a:pt x="5921" y="718"/>
                    <a:pt x="5495" y="171"/>
                  </a:cubicBezTo>
                  <a:cubicBezTo>
                    <a:pt x="5386" y="47"/>
                    <a:pt x="5075" y="0"/>
                    <a:pt x="4664" y="0"/>
                  </a:cubicBez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43" name="Google Shape;3643;p98"/>
          <p:cNvSpPr txBox="1">
            <a:spLocks noGrp="1"/>
          </p:cNvSpPr>
          <p:nvPr>
            <p:ph type="title"/>
          </p:nvPr>
        </p:nvSpPr>
        <p:spPr>
          <a:xfrm>
            <a:off x="713225" y="2397825"/>
            <a:ext cx="3913800" cy="108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..but the Baseline..</a:t>
            </a:r>
            <a:endParaRPr/>
          </a:p>
        </p:txBody>
      </p:sp>
      <p:sp>
        <p:nvSpPr>
          <p:cNvPr id="3644" name="Google Shape;3644;p98"/>
          <p:cNvSpPr txBox="1">
            <a:spLocks noGrp="1"/>
          </p:cNvSpPr>
          <p:nvPr>
            <p:ph type="subTitle" idx="1"/>
          </p:nvPr>
        </p:nvSpPr>
        <p:spPr>
          <a:xfrm>
            <a:off x="713225" y="2974900"/>
            <a:ext cx="4253400" cy="16410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Clr>
                <a:schemeClr val="dk1"/>
              </a:buClr>
              <a:buSzPts val="1600"/>
              <a:buFont typeface="Catamaran"/>
              <a:buAutoNum type="arabicPeriod"/>
            </a:pPr>
            <a:r>
              <a:rPr lang="en">
                <a:solidFill>
                  <a:srgbClr val="CC0000"/>
                </a:solidFill>
              </a:rPr>
              <a:t>Ignores </a:t>
            </a:r>
            <a:r>
              <a:rPr lang="en">
                <a:solidFill>
                  <a:schemeClr val="dk1"/>
                </a:solidFill>
              </a:rPr>
              <a:t>collected data</a:t>
            </a:r>
            <a:endParaRPr>
              <a:solidFill>
                <a:schemeClr val="dk1"/>
              </a:solidFill>
            </a:endParaRPr>
          </a:p>
          <a:p>
            <a:pPr marL="457200" lvl="0" indent="0" algn="l" rtl="0">
              <a:spcBef>
                <a:spcPts val="0"/>
              </a:spcBef>
              <a:spcAft>
                <a:spcPts val="0"/>
              </a:spcAft>
              <a:buNone/>
            </a:pPr>
            <a:endParaRPr>
              <a:solidFill>
                <a:schemeClr val="dk1"/>
              </a:solidFill>
            </a:endParaRPr>
          </a:p>
          <a:p>
            <a:pPr marL="457200" lvl="0" indent="-330200" algn="l" rtl="0">
              <a:spcBef>
                <a:spcPts val="0"/>
              </a:spcBef>
              <a:spcAft>
                <a:spcPts val="0"/>
              </a:spcAft>
              <a:buClr>
                <a:schemeClr val="dk1"/>
              </a:buClr>
              <a:buSzPts val="1600"/>
              <a:buFont typeface="Catamaran"/>
              <a:buAutoNum type="arabicPeriod"/>
            </a:pPr>
            <a:r>
              <a:rPr lang="en">
                <a:solidFill>
                  <a:schemeClr val="dk1"/>
                </a:solidFill>
              </a:rPr>
              <a:t>Predicts </a:t>
            </a:r>
            <a:r>
              <a:rPr lang="en">
                <a:solidFill>
                  <a:srgbClr val="CC0000"/>
                </a:solidFill>
              </a:rPr>
              <a:t>no West Nile Virus</a:t>
            </a:r>
            <a:endParaRPr>
              <a:solidFill>
                <a:srgbClr val="CC0000"/>
              </a:solidFill>
            </a:endParaRPr>
          </a:p>
          <a:p>
            <a:pPr marL="457200" lvl="0" indent="0" algn="l" rtl="0">
              <a:spcBef>
                <a:spcPts val="0"/>
              </a:spcBef>
              <a:spcAft>
                <a:spcPts val="0"/>
              </a:spcAft>
              <a:buNone/>
            </a:pPr>
            <a:endParaRPr>
              <a:solidFill>
                <a:schemeClr val="dk1"/>
              </a:solidFill>
            </a:endParaRPr>
          </a:p>
          <a:p>
            <a:pPr marL="457200" lvl="0" indent="-330200" algn="l" rtl="0">
              <a:spcBef>
                <a:spcPts val="0"/>
              </a:spcBef>
              <a:spcAft>
                <a:spcPts val="0"/>
              </a:spcAft>
              <a:buClr>
                <a:schemeClr val="dk1"/>
              </a:buClr>
              <a:buSzPts val="1600"/>
              <a:buFont typeface="Catamaran"/>
              <a:buAutoNum type="arabicPeriod"/>
            </a:pPr>
            <a:r>
              <a:rPr lang="en">
                <a:solidFill>
                  <a:srgbClr val="CC0000"/>
                </a:solidFill>
              </a:rPr>
              <a:t>No pesticides </a:t>
            </a:r>
            <a:r>
              <a:rPr lang="en">
                <a:solidFill>
                  <a:schemeClr val="dk1"/>
                </a:solidFill>
              </a:rPr>
              <a:t>will be deployed</a:t>
            </a:r>
            <a:endParaRPr>
              <a:solidFill>
                <a:schemeClr val="dk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Shape 2826"/>
        <p:cNvGrpSpPr/>
        <p:nvPr/>
      </p:nvGrpSpPr>
      <p:grpSpPr>
        <a:xfrm>
          <a:off x="0" y="0"/>
          <a:ext cx="0" cy="0"/>
          <a:chOff x="0" y="0"/>
          <a:chExt cx="0" cy="0"/>
        </a:xfrm>
      </p:grpSpPr>
      <p:sp>
        <p:nvSpPr>
          <p:cNvPr id="2827" name="Google Shape;2827;p81"/>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Agenda</a:t>
            </a:r>
            <a:endParaRPr/>
          </a:p>
        </p:txBody>
      </p:sp>
      <p:sp>
        <p:nvSpPr>
          <p:cNvPr id="2828" name="Google Shape;2828;p81"/>
          <p:cNvSpPr txBox="1">
            <a:spLocks noGrp="1"/>
          </p:cNvSpPr>
          <p:nvPr>
            <p:ph type="subTitle" idx="1"/>
          </p:nvPr>
        </p:nvSpPr>
        <p:spPr>
          <a:xfrm>
            <a:off x="3558675" y="1521800"/>
            <a:ext cx="2007300" cy="45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Background and Problem Statement</a:t>
            </a:r>
            <a:endParaRPr/>
          </a:p>
        </p:txBody>
      </p:sp>
      <p:sp>
        <p:nvSpPr>
          <p:cNvPr id="2829" name="Google Shape;2829;p81"/>
          <p:cNvSpPr txBox="1">
            <a:spLocks noGrp="1"/>
          </p:cNvSpPr>
          <p:nvPr>
            <p:ph type="subTitle" idx="2"/>
          </p:nvPr>
        </p:nvSpPr>
        <p:spPr>
          <a:xfrm>
            <a:off x="6427850" y="1521800"/>
            <a:ext cx="2007300" cy="45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Exploratory Data Analysis</a:t>
            </a:r>
            <a:endParaRPr/>
          </a:p>
        </p:txBody>
      </p:sp>
      <p:sp>
        <p:nvSpPr>
          <p:cNvPr id="2830" name="Google Shape;2830;p81"/>
          <p:cNvSpPr txBox="1">
            <a:spLocks noGrp="1"/>
          </p:cNvSpPr>
          <p:nvPr>
            <p:ph type="subTitle" idx="3"/>
          </p:nvPr>
        </p:nvSpPr>
        <p:spPr>
          <a:xfrm>
            <a:off x="3558675" y="2927212"/>
            <a:ext cx="2007300" cy="45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Modelling and Evaluation</a:t>
            </a:r>
            <a:endParaRPr/>
          </a:p>
        </p:txBody>
      </p:sp>
      <p:sp>
        <p:nvSpPr>
          <p:cNvPr id="2831" name="Google Shape;2831;p81"/>
          <p:cNvSpPr txBox="1">
            <a:spLocks noGrp="1"/>
          </p:cNvSpPr>
          <p:nvPr>
            <p:ph type="subTitle" idx="4"/>
          </p:nvPr>
        </p:nvSpPr>
        <p:spPr>
          <a:xfrm>
            <a:off x="6427850" y="2927200"/>
            <a:ext cx="2716200" cy="45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Cost-Benefit Analysis, Conclusion and Recommendation</a:t>
            </a:r>
            <a:endParaRPr/>
          </a:p>
        </p:txBody>
      </p:sp>
      <p:sp>
        <p:nvSpPr>
          <p:cNvPr id="2832" name="Google Shape;2832;p81"/>
          <p:cNvSpPr txBox="1">
            <a:spLocks noGrp="1"/>
          </p:cNvSpPr>
          <p:nvPr>
            <p:ph type="title" idx="9"/>
          </p:nvPr>
        </p:nvSpPr>
        <p:spPr>
          <a:xfrm>
            <a:off x="2695547" y="1534975"/>
            <a:ext cx="872700" cy="411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2833" name="Google Shape;2833;p81"/>
          <p:cNvSpPr txBox="1">
            <a:spLocks noGrp="1"/>
          </p:cNvSpPr>
          <p:nvPr>
            <p:ph type="title" idx="13"/>
          </p:nvPr>
        </p:nvSpPr>
        <p:spPr>
          <a:xfrm>
            <a:off x="5560547" y="1534975"/>
            <a:ext cx="872700" cy="411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2834" name="Google Shape;2834;p81"/>
          <p:cNvSpPr txBox="1">
            <a:spLocks noGrp="1"/>
          </p:cNvSpPr>
          <p:nvPr>
            <p:ph type="title" idx="14"/>
          </p:nvPr>
        </p:nvSpPr>
        <p:spPr>
          <a:xfrm>
            <a:off x="2695547" y="2936737"/>
            <a:ext cx="872700" cy="411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2835" name="Google Shape;2835;p81"/>
          <p:cNvSpPr txBox="1">
            <a:spLocks noGrp="1"/>
          </p:cNvSpPr>
          <p:nvPr>
            <p:ph type="title" idx="15"/>
          </p:nvPr>
        </p:nvSpPr>
        <p:spPr>
          <a:xfrm>
            <a:off x="5560547" y="2936737"/>
            <a:ext cx="872700" cy="411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grpSp>
        <p:nvGrpSpPr>
          <p:cNvPr id="2836" name="Google Shape;2836;p81"/>
          <p:cNvGrpSpPr/>
          <p:nvPr/>
        </p:nvGrpSpPr>
        <p:grpSpPr>
          <a:xfrm flipH="1">
            <a:off x="1105487" y="1336213"/>
            <a:ext cx="330501" cy="420623"/>
            <a:chOff x="3828325" y="875775"/>
            <a:chExt cx="330501" cy="420623"/>
          </a:xfrm>
        </p:grpSpPr>
        <p:sp>
          <p:nvSpPr>
            <p:cNvPr id="2837" name="Google Shape;2837;p81"/>
            <p:cNvSpPr/>
            <p:nvPr/>
          </p:nvSpPr>
          <p:spPr>
            <a:xfrm>
              <a:off x="3884094" y="1119247"/>
              <a:ext cx="53711" cy="53776"/>
            </a:xfrm>
            <a:custGeom>
              <a:avLst/>
              <a:gdLst/>
              <a:ahLst/>
              <a:cxnLst/>
              <a:rect l="l" t="t" r="r" b="b"/>
              <a:pathLst>
                <a:path w="835" h="836" extrusionOk="0">
                  <a:moveTo>
                    <a:pt x="474" y="1"/>
                  </a:moveTo>
                  <a:cubicBezTo>
                    <a:pt x="323" y="1"/>
                    <a:pt x="155" y="120"/>
                    <a:pt x="100" y="285"/>
                  </a:cubicBezTo>
                  <a:cubicBezTo>
                    <a:pt x="0" y="485"/>
                    <a:pt x="67" y="719"/>
                    <a:pt x="234" y="819"/>
                  </a:cubicBezTo>
                  <a:cubicBezTo>
                    <a:pt x="269" y="830"/>
                    <a:pt x="305" y="836"/>
                    <a:pt x="340" y="836"/>
                  </a:cubicBezTo>
                  <a:cubicBezTo>
                    <a:pt x="502" y="836"/>
                    <a:pt x="652" y="716"/>
                    <a:pt x="734" y="552"/>
                  </a:cubicBezTo>
                  <a:cubicBezTo>
                    <a:pt x="834" y="352"/>
                    <a:pt x="734" y="118"/>
                    <a:pt x="567" y="18"/>
                  </a:cubicBezTo>
                  <a:cubicBezTo>
                    <a:pt x="538" y="6"/>
                    <a:pt x="506" y="1"/>
                    <a:pt x="474" y="1"/>
                  </a:cubicBezTo>
                  <a:close/>
                </a:path>
              </a:pathLst>
            </a:cu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81"/>
            <p:cNvSpPr/>
            <p:nvPr/>
          </p:nvSpPr>
          <p:spPr>
            <a:xfrm>
              <a:off x="3918444" y="1068109"/>
              <a:ext cx="126656" cy="79699"/>
            </a:xfrm>
            <a:custGeom>
              <a:avLst/>
              <a:gdLst/>
              <a:ahLst/>
              <a:cxnLst/>
              <a:rect l="l" t="t" r="r" b="b"/>
              <a:pathLst>
                <a:path w="1969" h="1239" extrusionOk="0">
                  <a:moveTo>
                    <a:pt x="1114" y="1"/>
                  </a:moveTo>
                  <a:cubicBezTo>
                    <a:pt x="642" y="1"/>
                    <a:pt x="123" y="511"/>
                    <a:pt x="0" y="880"/>
                  </a:cubicBezTo>
                  <a:lnTo>
                    <a:pt x="0" y="1180"/>
                  </a:lnTo>
                  <a:cubicBezTo>
                    <a:pt x="43" y="1223"/>
                    <a:pt x="86" y="1238"/>
                    <a:pt x="130" y="1238"/>
                  </a:cubicBezTo>
                  <a:cubicBezTo>
                    <a:pt x="223" y="1238"/>
                    <a:pt x="320" y="1169"/>
                    <a:pt x="434" y="1147"/>
                  </a:cubicBezTo>
                  <a:cubicBezTo>
                    <a:pt x="551" y="1108"/>
                    <a:pt x="668" y="1091"/>
                    <a:pt x="785" y="1091"/>
                  </a:cubicBezTo>
                  <a:cubicBezTo>
                    <a:pt x="868" y="1091"/>
                    <a:pt x="951" y="1099"/>
                    <a:pt x="1034" y="1113"/>
                  </a:cubicBezTo>
                  <a:cubicBezTo>
                    <a:pt x="1188" y="1113"/>
                    <a:pt x="1349" y="1156"/>
                    <a:pt x="1488" y="1156"/>
                  </a:cubicBezTo>
                  <a:cubicBezTo>
                    <a:pt x="1650" y="1156"/>
                    <a:pt x="1781" y="1098"/>
                    <a:pt x="1835" y="846"/>
                  </a:cubicBezTo>
                  <a:cubicBezTo>
                    <a:pt x="1968" y="446"/>
                    <a:pt x="1601" y="113"/>
                    <a:pt x="1234" y="12"/>
                  </a:cubicBezTo>
                  <a:cubicBezTo>
                    <a:pt x="1195" y="5"/>
                    <a:pt x="1155" y="1"/>
                    <a:pt x="1114"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81"/>
            <p:cNvSpPr/>
            <p:nvPr/>
          </p:nvSpPr>
          <p:spPr>
            <a:xfrm>
              <a:off x="3828325" y="1159001"/>
              <a:ext cx="81564" cy="135211"/>
            </a:xfrm>
            <a:custGeom>
              <a:avLst/>
              <a:gdLst/>
              <a:ahLst/>
              <a:cxnLst/>
              <a:rect l="l" t="t" r="r" b="b"/>
              <a:pathLst>
                <a:path w="1268" h="2102" extrusionOk="0">
                  <a:moveTo>
                    <a:pt x="1234" y="0"/>
                  </a:moveTo>
                  <a:cubicBezTo>
                    <a:pt x="1168" y="0"/>
                    <a:pt x="1101" y="134"/>
                    <a:pt x="1068" y="167"/>
                  </a:cubicBezTo>
                  <a:cubicBezTo>
                    <a:pt x="1001" y="267"/>
                    <a:pt x="934" y="334"/>
                    <a:pt x="867" y="434"/>
                  </a:cubicBezTo>
                  <a:cubicBezTo>
                    <a:pt x="734" y="601"/>
                    <a:pt x="634" y="768"/>
                    <a:pt x="534" y="968"/>
                  </a:cubicBezTo>
                  <a:cubicBezTo>
                    <a:pt x="400" y="1135"/>
                    <a:pt x="300" y="1335"/>
                    <a:pt x="234" y="1535"/>
                  </a:cubicBezTo>
                  <a:cubicBezTo>
                    <a:pt x="134" y="1702"/>
                    <a:pt x="33" y="1902"/>
                    <a:pt x="0" y="2102"/>
                  </a:cubicBezTo>
                  <a:cubicBezTo>
                    <a:pt x="67" y="1935"/>
                    <a:pt x="134" y="1735"/>
                    <a:pt x="234" y="1568"/>
                  </a:cubicBezTo>
                  <a:cubicBezTo>
                    <a:pt x="334" y="1401"/>
                    <a:pt x="400" y="1201"/>
                    <a:pt x="500" y="1035"/>
                  </a:cubicBezTo>
                  <a:cubicBezTo>
                    <a:pt x="634" y="868"/>
                    <a:pt x="734" y="701"/>
                    <a:pt x="834" y="534"/>
                  </a:cubicBezTo>
                  <a:cubicBezTo>
                    <a:pt x="901" y="467"/>
                    <a:pt x="967" y="367"/>
                    <a:pt x="1034" y="301"/>
                  </a:cubicBezTo>
                  <a:cubicBezTo>
                    <a:pt x="1068" y="234"/>
                    <a:pt x="1101" y="201"/>
                    <a:pt x="1134" y="167"/>
                  </a:cubicBezTo>
                  <a:cubicBezTo>
                    <a:pt x="1168" y="134"/>
                    <a:pt x="1201" y="101"/>
                    <a:pt x="1234" y="67"/>
                  </a:cubicBezTo>
                  <a:cubicBezTo>
                    <a:pt x="1268" y="67"/>
                    <a:pt x="1268" y="67"/>
                    <a:pt x="1268" y="34"/>
                  </a:cubicBezTo>
                  <a:cubicBezTo>
                    <a:pt x="1268" y="34"/>
                    <a:pt x="1234" y="0"/>
                    <a:pt x="1234"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81"/>
            <p:cNvSpPr/>
            <p:nvPr/>
          </p:nvSpPr>
          <p:spPr>
            <a:xfrm>
              <a:off x="3839003" y="1079623"/>
              <a:ext cx="77319" cy="60144"/>
            </a:xfrm>
            <a:custGeom>
              <a:avLst/>
              <a:gdLst/>
              <a:ahLst/>
              <a:cxnLst/>
              <a:rect l="l" t="t" r="r" b="b"/>
              <a:pathLst>
                <a:path w="1202" h="935" extrusionOk="0">
                  <a:moveTo>
                    <a:pt x="1" y="0"/>
                  </a:moveTo>
                  <a:cubicBezTo>
                    <a:pt x="1" y="0"/>
                    <a:pt x="1" y="34"/>
                    <a:pt x="1" y="34"/>
                  </a:cubicBezTo>
                  <a:cubicBezTo>
                    <a:pt x="501" y="200"/>
                    <a:pt x="902" y="534"/>
                    <a:pt x="1202" y="934"/>
                  </a:cubicBezTo>
                  <a:cubicBezTo>
                    <a:pt x="935" y="501"/>
                    <a:pt x="501" y="200"/>
                    <a:pt x="1"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81"/>
            <p:cNvSpPr/>
            <p:nvPr/>
          </p:nvSpPr>
          <p:spPr>
            <a:xfrm>
              <a:off x="3845435" y="1103230"/>
              <a:ext cx="58021" cy="37501"/>
            </a:xfrm>
            <a:custGeom>
              <a:avLst/>
              <a:gdLst/>
              <a:ahLst/>
              <a:cxnLst/>
              <a:rect l="l" t="t" r="r" b="b"/>
              <a:pathLst>
                <a:path w="902" h="583" extrusionOk="0">
                  <a:moveTo>
                    <a:pt x="1" y="0"/>
                  </a:moveTo>
                  <a:lnTo>
                    <a:pt x="1" y="0"/>
                  </a:lnTo>
                  <a:cubicBezTo>
                    <a:pt x="301" y="167"/>
                    <a:pt x="601" y="334"/>
                    <a:pt x="868" y="567"/>
                  </a:cubicBezTo>
                  <a:cubicBezTo>
                    <a:pt x="868" y="578"/>
                    <a:pt x="872" y="582"/>
                    <a:pt x="877" y="582"/>
                  </a:cubicBezTo>
                  <a:cubicBezTo>
                    <a:pt x="887" y="582"/>
                    <a:pt x="902" y="567"/>
                    <a:pt x="902" y="567"/>
                  </a:cubicBezTo>
                  <a:cubicBezTo>
                    <a:pt x="601" y="334"/>
                    <a:pt x="335" y="134"/>
                    <a:pt x="1"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81"/>
            <p:cNvSpPr/>
            <p:nvPr/>
          </p:nvSpPr>
          <p:spPr>
            <a:xfrm>
              <a:off x="3939864" y="1116610"/>
              <a:ext cx="68763" cy="179788"/>
            </a:xfrm>
            <a:custGeom>
              <a:avLst/>
              <a:gdLst/>
              <a:ahLst/>
              <a:cxnLst/>
              <a:rect l="l" t="t" r="r" b="b"/>
              <a:pathLst>
                <a:path w="1069" h="2795" extrusionOk="0">
                  <a:moveTo>
                    <a:pt x="413" y="1"/>
                  </a:moveTo>
                  <a:cubicBezTo>
                    <a:pt x="401" y="1"/>
                    <a:pt x="384" y="9"/>
                    <a:pt x="368" y="26"/>
                  </a:cubicBezTo>
                  <a:cubicBezTo>
                    <a:pt x="268" y="259"/>
                    <a:pt x="201" y="526"/>
                    <a:pt x="101" y="793"/>
                  </a:cubicBezTo>
                  <a:cubicBezTo>
                    <a:pt x="67" y="893"/>
                    <a:pt x="1" y="993"/>
                    <a:pt x="34" y="1126"/>
                  </a:cubicBezTo>
                  <a:cubicBezTo>
                    <a:pt x="67" y="1260"/>
                    <a:pt x="101" y="1393"/>
                    <a:pt x="134" y="1527"/>
                  </a:cubicBezTo>
                  <a:cubicBezTo>
                    <a:pt x="167" y="1660"/>
                    <a:pt x="201" y="1827"/>
                    <a:pt x="234" y="1960"/>
                  </a:cubicBezTo>
                  <a:cubicBezTo>
                    <a:pt x="268" y="2027"/>
                    <a:pt x="368" y="2127"/>
                    <a:pt x="434" y="2194"/>
                  </a:cubicBezTo>
                  <a:cubicBezTo>
                    <a:pt x="634" y="2394"/>
                    <a:pt x="835" y="2594"/>
                    <a:pt x="1068" y="2794"/>
                  </a:cubicBezTo>
                  <a:cubicBezTo>
                    <a:pt x="1068" y="2794"/>
                    <a:pt x="1068" y="2761"/>
                    <a:pt x="1068" y="2761"/>
                  </a:cubicBezTo>
                  <a:cubicBezTo>
                    <a:pt x="901" y="2594"/>
                    <a:pt x="735" y="2427"/>
                    <a:pt x="568" y="2261"/>
                  </a:cubicBezTo>
                  <a:cubicBezTo>
                    <a:pt x="468" y="2194"/>
                    <a:pt x="368" y="2094"/>
                    <a:pt x="301" y="1960"/>
                  </a:cubicBezTo>
                  <a:cubicBezTo>
                    <a:pt x="234" y="1860"/>
                    <a:pt x="234" y="1694"/>
                    <a:pt x="201" y="1560"/>
                  </a:cubicBezTo>
                  <a:cubicBezTo>
                    <a:pt x="167" y="1460"/>
                    <a:pt x="134" y="1327"/>
                    <a:pt x="101" y="1193"/>
                  </a:cubicBezTo>
                  <a:cubicBezTo>
                    <a:pt x="67" y="1026"/>
                    <a:pt x="101" y="893"/>
                    <a:pt x="167" y="760"/>
                  </a:cubicBezTo>
                  <a:cubicBezTo>
                    <a:pt x="268" y="526"/>
                    <a:pt x="334" y="259"/>
                    <a:pt x="434" y="26"/>
                  </a:cubicBezTo>
                  <a:cubicBezTo>
                    <a:pt x="434" y="9"/>
                    <a:pt x="426" y="1"/>
                    <a:pt x="413"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81"/>
            <p:cNvSpPr/>
            <p:nvPr/>
          </p:nvSpPr>
          <p:spPr>
            <a:xfrm>
              <a:off x="3957039" y="1118733"/>
              <a:ext cx="85874" cy="169046"/>
            </a:xfrm>
            <a:custGeom>
              <a:avLst/>
              <a:gdLst/>
              <a:ahLst/>
              <a:cxnLst/>
              <a:rect l="l" t="t" r="r" b="b"/>
              <a:pathLst>
                <a:path w="1335" h="2628" extrusionOk="0">
                  <a:moveTo>
                    <a:pt x="217" y="1"/>
                  </a:moveTo>
                  <a:cubicBezTo>
                    <a:pt x="209" y="1"/>
                    <a:pt x="201" y="9"/>
                    <a:pt x="201" y="26"/>
                  </a:cubicBezTo>
                  <a:cubicBezTo>
                    <a:pt x="134" y="293"/>
                    <a:pt x="101" y="560"/>
                    <a:pt x="34" y="827"/>
                  </a:cubicBezTo>
                  <a:cubicBezTo>
                    <a:pt x="34" y="960"/>
                    <a:pt x="1" y="1060"/>
                    <a:pt x="34" y="1160"/>
                  </a:cubicBezTo>
                  <a:cubicBezTo>
                    <a:pt x="101" y="1294"/>
                    <a:pt x="134" y="1427"/>
                    <a:pt x="201" y="1560"/>
                  </a:cubicBezTo>
                  <a:cubicBezTo>
                    <a:pt x="267" y="1694"/>
                    <a:pt x="301" y="1827"/>
                    <a:pt x="367" y="1961"/>
                  </a:cubicBezTo>
                  <a:cubicBezTo>
                    <a:pt x="434" y="2061"/>
                    <a:pt x="534" y="2094"/>
                    <a:pt x="601" y="2161"/>
                  </a:cubicBezTo>
                  <a:cubicBezTo>
                    <a:pt x="868" y="2328"/>
                    <a:pt x="1101" y="2494"/>
                    <a:pt x="1335" y="2628"/>
                  </a:cubicBezTo>
                  <a:cubicBezTo>
                    <a:pt x="1168" y="2494"/>
                    <a:pt x="968" y="2361"/>
                    <a:pt x="768" y="2228"/>
                  </a:cubicBezTo>
                  <a:cubicBezTo>
                    <a:pt x="668" y="2161"/>
                    <a:pt x="534" y="2061"/>
                    <a:pt x="434" y="1961"/>
                  </a:cubicBezTo>
                  <a:cubicBezTo>
                    <a:pt x="367" y="1861"/>
                    <a:pt x="334" y="1727"/>
                    <a:pt x="267" y="1594"/>
                  </a:cubicBezTo>
                  <a:cubicBezTo>
                    <a:pt x="234" y="1460"/>
                    <a:pt x="167" y="1360"/>
                    <a:pt x="134" y="1227"/>
                  </a:cubicBezTo>
                  <a:cubicBezTo>
                    <a:pt x="67" y="1093"/>
                    <a:pt x="67" y="960"/>
                    <a:pt x="101" y="793"/>
                  </a:cubicBezTo>
                  <a:cubicBezTo>
                    <a:pt x="167" y="526"/>
                    <a:pt x="201" y="293"/>
                    <a:pt x="234" y="26"/>
                  </a:cubicBezTo>
                  <a:cubicBezTo>
                    <a:pt x="234" y="9"/>
                    <a:pt x="226" y="1"/>
                    <a:pt x="217"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81"/>
            <p:cNvSpPr/>
            <p:nvPr/>
          </p:nvSpPr>
          <p:spPr>
            <a:xfrm>
              <a:off x="3974213" y="1103745"/>
              <a:ext cx="105171" cy="153994"/>
            </a:xfrm>
            <a:custGeom>
              <a:avLst/>
              <a:gdLst/>
              <a:ahLst/>
              <a:cxnLst/>
              <a:rect l="l" t="t" r="r" b="b"/>
              <a:pathLst>
                <a:path w="1635" h="2394" extrusionOk="0">
                  <a:moveTo>
                    <a:pt x="50" y="0"/>
                  </a:moveTo>
                  <a:cubicBezTo>
                    <a:pt x="42" y="0"/>
                    <a:pt x="34" y="9"/>
                    <a:pt x="34" y="26"/>
                  </a:cubicBezTo>
                  <a:cubicBezTo>
                    <a:pt x="34" y="292"/>
                    <a:pt x="34" y="559"/>
                    <a:pt x="34" y="859"/>
                  </a:cubicBezTo>
                  <a:cubicBezTo>
                    <a:pt x="34" y="960"/>
                    <a:pt x="0" y="1060"/>
                    <a:pt x="67" y="1160"/>
                  </a:cubicBezTo>
                  <a:cubicBezTo>
                    <a:pt x="134" y="1293"/>
                    <a:pt x="234" y="1427"/>
                    <a:pt x="301" y="1527"/>
                  </a:cubicBezTo>
                  <a:cubicBezTo>
                    <a:pt x="401" y="1660"/>
                    <a:pt x="467" y="1760"/>
                    <a:pt x="567" y="1894"/>
                  </a:cubicBezTo>
                  <a:cubicBezTo>
                    <a:pt x="634" y="1960"/>
                    <a:pt x="734" y="1994"/>
                    <a:pt x="834" y="2027"/>
                  </a:cubicBezTo>
                  <a:cubicBezTo>
                    <a:pt x="1101" y="2160"/>
                    <a:pt x="1335" y="2260"/>
                    <a:pt x="1635" y="2394"/>
                  </a:cubicBezTo>
                  <a:cubicBezTo>
                    <a:pt x="1635" y="2394"/>
                    <a:pt x="1635" y="2394"/>
                    <a:pt x="1635" y="2361"/>
                  </a:cubicBezTo>
                  <a:cubicBezTo>
                    <a:pt x="1401" y="2260"/>
                    <a:pt x="1201" y="2160"/>
                    <a:pt x="968" y="2060"/>
                  </a:cubicBezTo>
                  <a:cubicBezTo>
                    <a:pt x="868" y="2027"/>
                    <a:pt x="734" y="1960"/>
                    <a:pt x="634" y="1894"/>
                  </a:cubicBezTo>
                  <a:cubicBezTo>
                    <a:pt x="534" y="1793"/>
                    <a:pt x="467" y="1660"/>
                    <a:pt x="401" y="1560"/>
                  </a:cubicBezTo>
                  <a:cubicBezTo>
                    <a:pt x="301" y="1427"/>
                    <a:pt x="234" y="1326"/>
                    <a:pt x="167" y="1226"/>
                  </a:cubicBezTo>
                  <a:cubicBezTo>
                    <a:pt x="67" y="1093"/>
                    <a:pt x="67" y="960"/>
                    <a:pt x="67" y="793"/>
                  </a:cubicBezTo>
                  <a:cubicBezTo>
                    <a:pt x="67" y="526"/>
                    <a:pt x="67" y="259"/>
                    <a:pt x="67" y="26"/>
                  </a:cubicBezTo>
                  <a:cubicBezTo>
                    <a:pt x="67" y="9"/>
                    <a:pt x="59" y="0"/>
                    <a:pt x="50"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81"/>
            <p:cNvSpPr/>
            <p:nvPr/>
          </p:nvSpPr>
          <p:spPr>
            <a:xfrm>
              <a:off x="3982768" y="1104388"/>
              <a:ext cx="126656" cy="134053"/>
            </a:xfrm>
            <a:custGeom>
              <a:avLst/>
              <a:gdLst/>
              <a:ahLst/>
              <a:cxnLst/>
              <a:rect l="l" t="t" r="r" b="b"/>
              <a:pathLst>
                <a:path w="1969" h="2084" extrusionOk="0">
                  <a:moveTo>
                    <a:pt x="26" y="1"/>
                  </a:moveTo>
                  <a:cubicBezTo>
                    <a:pt x="16" y="1"/>
                    <a:pt x="1" y="16"/>
                    <a:pt x="1" y="16"/>
                  </a:cubicBezTo>
                  <a:cubicBezTo>
                    <a:pt x="34" y="282"/>
                    <a:pt x="68" y="583"/>
                    <a:pt x="134" y="849"/>
                  </a:cubicBezTo>
                  <a:cubicBezTo>
                    <a:pt x="134" y="950"/>
                    <a:pt x="168" y="1050"/>
                    <a:pt x="234" y="1150"/>
                  </a:cubicBezTo>
                  <a:cubicBezTo>
                    <a:pt x="334" y="1250"/>
                    <a:pt x="434" y="1350"/>
                    <a:pt x="535" y="1483"/>
                  </a:cubicBezTo>
                  <a:cubicBezTo>
                    <a:pt x="635" y="1583"/>
                    <a:pt x="735" y="1683"/>
                    <a:pt x="835" y="1783"/>
                  </a:cubicBezTo>
                  <a:cubicBezTo>
                    <a:pt x="901" y="1850"/>
                    <a:pt x="1002" y="1850"/>
                    <a:pt x="1102" y="1884"/>
                  </a:cubicBezTo>
                  <a:cubicBezTo>
                    <a:pt x="1402" y="1950"/>
                    <a:pt x="1669" y="2017"/>
                    <a:pt x="1969" y="2084"/>
                  </a:cubicBezTo>
                  <a:cubicBezTo>
                    <a:pt x="1735" y="2017"/>
                    <a:pt x="1502" y="1950"/>
                    <a:pt x="1268" y="1884"/>
                  </a:cubicBezTo>
                  <a:cubicBezTo>
                    <a:pt x="1135" y="1850"/>
                    <a:pt x="1002" y="1817"/>
                    <a:pt x="901" y="1750"/>
                  </a:cubicBezTo>
                  <a:cubicBezTo>
                    <a:pt x="768" y="1683"/>
                    <a:pt x="701" y="1550"/>
                    <a:pt x="601" y="1483"/>
                  </a:cubicBezTo>
                  <a:cubicBezTo>
                    <a:pt x="501" y="1383"/>
                    <a:pt x="434" y="1283"/>
                    <a:pt x="334" y="1183"/>
                  </a:cubicBezTo>
                  <a:cubicBezTo>
                    <a:pt x="201" y="1050"/>
                    <a:pt x="201" y="916"/>
                    <a:pt x="168" y="783"/>
                  </a:cubicBezTo>
                  <a:cubicBezTo>
                    <a:pt x="134" y="516"/>
                    <a:pt x="68" y="282"/>
                    <a:pt x="34" y="16"/>
                  </a:cubicBezTo>
                  <a:cubicBezTo>
                    <a:pt x="34" y="4"/>
                    <a:pt x="30" y="1"/>
                    <a:pt x="26"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81"/>
            <p:cNvSpPr/>
            <p:nvPr/>
          </p:nvSpPr>
          <p:spPr>
            <a:xfrm>
              <a:off x="3948483" y="875775"/>
              <a:ext cx="109481" cy="223208"/>
            </a:xfrm>
            <a:custGeom>
              <a:avLst/>
              <a:gdLst/>
              <a:ahLst/>
              <a:cxnLst/>
              <a:rect l="l" t="t" r="r" b="b"/>
              <a:pathLst>
                <a:path w="1702" h="3470" extrusionOk="0">
                  <a:moveTo>
                    <a:pt x="0" y="3469"/>
                  </a:moveTo>
                  <a:cubicBezTo>
                    <a:pt x="0" y="2836"/>
                    <a:pt x="267" y="2102"/>
                    <a:pt x="467" y="1535"/>
                  </a:cubicBezTo>
                  <a:cubicBezTo>
                    <a:pt x="634" y="1101"/>
                    <a:pt x="834" y="534"/>
                    <a:pt x="1168" y="234"/>
                  </a:cubicBezTo>
                  <a:cubicBezTo>
                    <a:pt x="1401" y="0"/>
                    <a:pt x="1668" y="34"/>
                    <a:pt x="1668" y="367"/>
                  </a:cubicBezTo>
                  <a:cubicBezTo>
                    <a:pt x="1701" y="968"/>
                    <a:pt x="1334" y="1601"/>
                    <a:pt x="1068" y="2135"/>
                  </a:cubicBezTo>
                  <a:cubicBezTo>
                    <a:pt x="901" y="2402"/>
                    <a:pt x="734" y="2702"/>
                    <a:pt x="534" y="2969"/>
                  </a:cubicBezTo>
                  <a:cubicBezTo>
                    <a:pt x="434" y="3103"/>
                    <a:pt x="300" y="3236"/>
                    <a:pt x="200" y="3369"/>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81"/>
            <p:cNvSpPr/>
            <p:nvPr/>
          </p:nvSpPr>
          <p:spPr>
            <a:xfrm>
              <a:off x="3866920" y="903628"/>
              <a:ext cx="83751" cy="216840"/>
            </a:xfrm>
            <a:custGeom>
              <a:avLst/>
              <a:gdLst/>
              <a:ahLst/>
              <a:cxnLst/>
              <a:rect l="l" t="t" r="r" b="b"/>
              <a:pathLst>
                <a:path w="1302" h="3371" extrusionOk="0">
                  <a:moveTo>
                    <a:pt x="1235" y="3370"/>
                  </a:moveTo>
                  <a:cubicBezTo>
                    <a:pt x="834" y="2936"/>
                    <a:pt x="601" y="2269"/>
                    <a:pt x="367" y="1736"/>
                  </a:cubicBezTo>
                  <a:cubicBezTo>
                    <a:pt x="201" y="1369"/>
                    <a:pt x="1" y="835"/>
                    <a:pt x="34" y="435"/>
                  </a:cubicBezTo>
                  <a:cubicBezTo>
                    <a:pt x="67" y="134"/>
                    <a:pt x="267" y="1"/>
                    <a:pt x="468" y="234"/>
                  </a:cubicBezTo>
                  <a:cubicBezTo>
                    <a:pt x="868" y="635"/>
                    <a:pt x="1001" y="1302"/>
                    <a:pt x="1135" y="1802"/>
                  </a:cubicBezTo>
                  <a:cubicBezTo>
                    <a:pt x="1201" y="2102"/>
                    <a:pt x="1268" y="2403"/>
                    <a:pt x="1301" y="2703"/>
                  </a:cubicBezTo>
                  <a:cubicBezTo>
                    <a:pt x="1301" y="2870"/>
                    <a:pt x="1268" y="3036"/>
                    <a:pt x="1301" y="3203"/>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81"/>
            <p:cNvSpPr/>
            <p:nvPr/>
          </p:nvSpPr>
          <p:spPr>
            <a:xfrm>
              <a:off x="4019241" y="1098663"/>
              <a:ext cx="139585" cy="73009"/>
            </a:xfrm>
            <a:custGeom>
              <a:avLst/>
              <a:gdLst/>
              <a:ahLst/>
              <a:cxnLst/>
              <a:rect l="l" t="t" r="r" b="b"/>
              <a:pathLst>
                <a:path w="2170" h="1135" extrusionOk="0">
                  <a:moveTo>
                    <a:pt x="175" y="0"/>
                  </a:moveTo>
                  <a:cubicBezTo>
                    <a:pt x="127" y="0"/>
                    <a:pt x="80" y="2"/>
                    <a:pt x="34" y="4"/>
                  </a:cubicBezTo>
                  <a:lnTo>
                    <a:pt x="1" y="271"/>
                  </a:lnTo>
                  <a:cubicBezTo>
                    <a:pt x="5" y="271"/>
                    <a:pt x="9" y="271"/>
                    <a:pt x="13" y="271"/>
                  </a:cubicBezTo>
                  <a:cubicBezTo>
                    <a:pt x="302" y="271"/>
                    <a:pt x="1437" y="1135"/>
                    <a:pt x="1919" y="1135"/>
                  </a:cubicBezTo>
                  <a:cubicBezTo>
                    <a:pt x="2042" y="1135"/>
                    <a:pt x="2122" y="1079"/>
                    <a:pt x="2136" y="938"/>
                  </a:cubicBezTo>
                  <a:cubicBezTo>
                    <a:pt x="2169" y="638"/>
                    <a:pt x="1902" y="438"/>
                    <a:pt x="1702" y="338"/>
                  </a:cubicBezTo>
                  <a:cubicBezTo>
                    <a:pt x="1245" y="155"/>
                    <a:pt x="677" y="0"/>
                    <a:pt x="175" y="0"/>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49" name="Google Shape;2849;p81"/>
          <p:cNvSpPr/>
          <p:nvPr/>
        </p:nvSpPr>
        <p:spPr>
          <a:xfrm rot="3485774">
            <a:off x="1050832" y="-677600"/>
            <a:ext cx="1418544" cy="2195354"/>
          </a:xfrm>
          <a:custGeom>
            <a:avLst/>
            <a:gdLst/>
            <a:ahLst/>
            <a:cxnLst/>
            <a:rect l="l" t="t" r="r" b="b"/>
            <a:pathLst>
              <a:path w="30823" h="47702" fill="none" extrusionOk="0">
                <a:moveTo>
                  <a:pt x="3136" y="301"/>
                </a:moveTo>
                <a:cubicBezTo>
                  <a:pt x="1435" y="1"/>
                  <a:pt x="1" y="2069"/>
                  <a:pt x="468" y="3770"/>
                </a:cubicBezTo>
                <a:cubicBezTo>
                  <a:pt x="935" y="5438"/>
                  <a:pt x="2603" y="6539"/>
                  <a:pt x="4304" y="6872"/>
                </a:cubicBezTo>
                <a:cubicBezTo>
                  <a:pt x="6038" y="7239"/>
                  <a:pt x="7773" y="7006"/>
                  <a:pt x="9541" y="7006"/>
                </a:cubicBezTo>
                <a:cubicBezTo>
                  <a:pt x="18447" y="6905"/>
                  <a:pt x="27354" y="12943"/>
                  <a:pt x="29655" y="21583"/>
                </a:cubicBezTo>
                <a:cubicBezTo>
                  <a:pt x="30823" y="25986"/>
                  <a:pt x="30222" y="30923"/>
                  <a:pt x="27620" y="34659"/>
                </a:cubicBezTo>
                <a:cubicBezTo>
                  <a:pt x="24985" y="38395"/>
                  <a:pt x="20282" y="40663"/>
                  <a:pt x="15779" y="39962"/>
                </a:cubicBezTo>
                <a:cubicBezTo>
                  <a:pt x="13210" y="39529"/>
                  <a:pt x="10575" y="37828"/>
                  <a:pt x="10208" y="35259"/>
                </a:cubicBezTo>
                <a:cubicBezTo>
                  <a:pt x="9841" y="32757"/>
                  <a:pt x="11976" y="30256"/>
                  <a:pt x="14478" y="29855"/>
                </a:cubicBezTo>
                <a:cubicBezTo>
                  <a:pt x="16979" y="29422"/>
                  <a:pt x="19581" y="30789"/>
                  <a:pt x="21082" y="32857"/>
                </a:cubicBezTo>
                <a:cubicBezTo>
                  <a:pt x="22583" y="34892"/>
                  <a:pt x="23117" y="37527"/>
                  <a:pt x="23050" y="40096"/>
                </a:cubicBezTo>
                <a:cubicBezTo>
                  <a:pt x="23017" y="41897"/>
                  <a:pt x="22717" y="43832"/>
                  <a:pt x="23551" y="45400"/>
                </a:cubicBezTo>
                <a:cubicBezTo>
                  <a:pt x="24418" y="47001"/>
                  <a:pt x="27053" y="47701"/>
                  <a:pt x="27954" y="46134"/>
                </a:cubicBezTo>
              </a:path>
            </a:pathLst>
          </a:custGeom>
          <a:noFill/>
          <a:ln w="9525" cap="rnd"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81"/>
          <p:cNvSpPr/>
          <p:nvPr/>
        </p:nvSpPr>
        <p:spPr>
          <a:xfrm>
            <a:off x="2222925" y="3931638"/>
            <a:ext cx="208500" cy="208500"/>
          </a:xfrm>
          <a:custGeom>
            <a:avLst/>
            <a:gdLst/>
            <a:ahLst/>
            <a:cxnLst/>
            <a:rect l="l" t="t" r="r" b="b"/>
            <a:pathLst>
              <a:path w="8340" h="8340" extrusionOk="0">
                <a:moveTo>
                  <a:pt x="4170" y="0"/>
                </a:moveTo>
                <a:cubicBezTo>
                  <a:pt x="1868" y="0"/>
                  <a:pt x="0" y="1868"/>
                  <a:pt x="0" y="4170"/>
                </a:cubicBezTo>
                <a:cubicBezTo>
                  <a:pt x="0" y="6471"/>
                  <a:pt x="1868" y="8339"/>
                  <a:pt x="4170" y="8339"/>
                </a:cubicBezTo>
                <a:cubicBezTo>
                  <a:pt x="6472" y="8339"/>
                  <a:pt x="8340" y="6471"/>
                  <a:pt x="8340" y="4170"/>
                </a:cubicBezTo>
                <a:cubicBezTo>
                  <a:pt x="8340" y="1868"/>
                  <a:pt x="6472" y="0"/>
                  <a:pt x="417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648"/>
        <p:cNvGrpSpPr/>
        <p:nvPr/>
      </p:nvGrpSpPr>
      <p:grpSpPr>
        <a:xfrm>
          <a:off x="0" y="0"/>
          <a:ext cx="0" cy="0"/>
          <a:chOff x="0" y="0"/>
          <a:chExt cx="0" cy="0"/>
        </a:xfrm>
      </p:grpSpPr>
      <p:sp>
        <p:nvSpPr>
          <p:cNvPr id="3649" name="Google Shape;3649;p99"/>
          <p:cNvSpPr/>
          <p:nvPr/>
        </p:nvSpPr>
        <p:spPr>
          <a:xfrm>
            <a:off x="8233925" y="1425213"/>
            <a:ext cx="208500" cy="208500"/>
          </a:xfrm>
          <a:custGeom>
            <a:avLst/>
            <a:gdLst/>
            <a:ahLst/>
            <a:cxnLst/>
            <a:rect l="l" t="t" r="r" b="b"/>
            <a:pathLst>
              <a:path w="8340" h="8340" extrusionOk="0">
                <a:moveTo>
                  <a:pt x="4170" y="0"/>
                </a:moveTo>
                <a:cubicBezTo>
                  <a:pt x="1868" y="0"/>
                  <a:pt x="0" y="1868"/>
                  <a:pt x="0" y="4170"/>
                </a:cubicBezTo>
                <a:cubicBezTo>
                  <a:pt x="0" y="6471"/>
                  <a:pt x="1868" y="8339"/>
                  <a:pt x="4170" y="8339"/>
                </a:cubicBezTo>
                <a:cubicBezTo>
                  <a:pt x="6472" y="8339"/>
                  <a:pt x="8340" y="6471"/>
                  <a:pt x="8340" y="4170"/>
                </a:cubicBezTo>
                <a:cubicBezTo>
                  <a:pt x="8340" y="1868"/>
                  <a:pt x="6472" y="0"/>
                  <a:pt x="417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99"/>
          <p:cNvSpPr/>
          <p:nvPr/>
        </p:nvSpPr>
        <p:spPr>
          <a:xfrm rot="-4481435" flipH="1">
            <a:off x="6546270" y="3642973"/>
            <a:ext cx="2274983" cy="3521426"/>
          </a:xfrm>
          <a:custGeom>
            <a:avLst/>
            <a:gdLst/>
            <a:ahLst/>
            <a:cxnLst/>
            <a:rect l="l" t="t" r="r" b="b"/>
            <a:pathLst>
              <a:path w="58176" h="86030" fill="none" extrusionOk="0">
                <a:moveTo>
                  <a:pt x="1" y="74221"/>
                </a:moveTo>
                <a:cubicBezTo>
                  <a:pt x="2402" y="75588"/>
                  <a:pt x="5304" y="76389"/>
                  <a:pt x="7739" y="77323"/>
                </a:cubicBezTo>
                <a:cubicBezTo>
                  <a:pt x="23084" y="83194"/>
                  <a:pt x="47868" y="86029"/>
                  <a:pt x="56274" y="67549"/>
                </a:cubicBezTo>
                <a:cubicBezTo>
                  <a:pt x="57675" y="64480"/>
                  <a:pt x="58175" y="61078"/>
                  <a:pt x="57775" y="57709"/>
                </a:cubicBezTo>
                <a:cubicBezTo>
                  <a:pt x="56641" y="48502"/>
                  <a:pt x="48368" y="44666"/>
                  <a:pt x="39962" y="43832"/>
                </a:cubicBezTo>
                <a:cubicBezTo>
                  <a:pt x="36060" y="43432"/>
                  <a:pt x="32090" y="43265"/>
                  <a:pt x="28354" y="42098"/>
                </a:cubicBezTo>
                <a:cubicBezTo>
                  <a:pt x="22650" y="40330"/>
                  <a:pt x="18881" y="35893"/>
                  <a:pt x="17179" y="30222"/>
                </a:cubicBezTo>
                <a:cubicBezTo>
                  <a:pt x="16079" y="26520"/>
                  <a:pt x="15678" y="22617"/>
                  <a:pt x="15545" y="18781"/>
                </a:cubicBezTo>
                <a:cubicBezTo>
                  <a:pt x="15412" y="15045"/>
                  <a:pt x="15912" y="11042"/>
                  <a:pt x="15211" y="7373"/>
                </a:cubicBezTo>
                <a:cubicBezTo>
                  <a:pt x="14111" y="1535"/>
                  <a:pt x="13544" y="1"/>
                  <a:pt x="13544" y="1"/>
                </a:cubicBezTo>
              </a:path>
            </a:pathLst>
          </a:custGeom>
          <a:noFill/>
          <a:ln w="9525"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1" name="Google Shape;3651;p99"/>
          <p:cNvSpPr txBox="1">
            <a:spLocks noGrp="1"/>
          </p:cNvSpPr>
          <p:nvPr>
            <p:ph type="title"/>
          </p:nvPr>
        </p:nvSpPr>
        <p:spPr>
          <a:xfrm>
            <a:off x="713225" y="445025"/>
            <a:ext cx="7127400" cy="1088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Accuracy score should </a:t>
            </a:r>
            <a:r>
              <a:rPr lang="en" u="sng"/>
              <a:t>not</a:t>
            </a:r>
            <a:r>
              <a:rPr lang="en"/>
              <a:t> be main metric used for model evaluation</a:t>
            </a:r>
            <a:endParaRPr/>
          </a:p>
        </p:txBody>
      </p:sp>
      <p:pic>
        <p:nvPicPr>
          <p:cNvPr id="3652" name="Google Shape;3652;p99"/>
          <p:cNvPicPr preferRelativeResize="0"/>
          <p:nvPr/>
        </p:nvPicPr>
        <p:blipFill>
          <a:blip r:embed="rId3">
            <a:alphaModFix/>
          </a:blip>
          <a:stretch>
            <a:fillRect/>
          </a:stretch>
        </p:blipFill>
        <p:spPr>
          <a:xfrm>
            <a:off x="2722450" y="1583050"/>
            <a:ext cx="3699100" cy="534550"/>
          </a:xfrm>
          <a:prstGeom prst="rect">
            <a:avLst/>
          </a:prstGeom>
          <a:noFill/>
          <a:ln>
            <a:noFill/>
          </a:ln>
        </p:spPr>
      </p:pic>
      <p:sp>
        <p:nvSpPr>
          <p:cNvPr id="3653" name="Google Shape;3653;p99"/>
          <p:cNvSpPr txBox="1">
            <a:spLocks noGrp="1"/>
          </p:cNvSpPr>
          <p:nvPr>
            <p:ph type="subTitle" idx="4294967295"/>
          </p:nvPr>
        </p:nvSpPr>
        <p:spPr>
          <a:xfrm>
            <a:off x="713225" y="2193725"/>
            <a:ext cx="6466500" cy="62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Overview of model’s ability to predict both majority and minority classes combined</a:t>
            </a:r>
            <a:endParaRPr/>
          </a:p>
          <a:p>
            <a:pPr marL="457200" lvl="0" indent="-342900" algn="l" rtl="0">
              <a:spcBef>
                <a:spcPts val="0"/>
              </a:spcBef>
              <a:spcAft>
                <a:spcPts val="0"/>
              </a:spcAft>
              <a:buSzPts val="1800"/>
              <a:buChar char="●"/>
            </a:pPr>
            <a:r>
              <a:rPr lang="en"/>
              <a:t>Not good for extremely imbalanced datasets</a:t>
            </a:r>
            <a:endParaRPr/>
          </a:p>
          <a:p>
            <a:pPr marL="457200" lvl="0" indent="-342900" algn="l" rtl="0">
              <a:spcBef>
                <a:spcPts val="0"/>
              </a:spcBef>
              <a:spcAft>
                <a:spcPts val="0"/>
              </a:spcAft>
              <a:buSzPts val="1800"/>
              <a:buChar char="●"/>
            </a:pPr>
            <a:r>
              <a:rPr lang="en"/>
              <a:t>High Accuracy score due to large number of correct predictions in majority class</a:t>
            </a:r>
            <a:endParaRPr/>
          </a:p>
          <a:p>
            <a:pPr marL="457200" lvl="0" indent="-342900" algn="l" rtl="0">
              <a:spcBef>
                <a:spcPts val="0"/>
              </a:spcBef>
              <a:spcAft>
                <a:spcPts val="0"/>
              </a:spcAft>
              <a:buClr>
                <a:srgbClr val="CC0000"/>
              </a:buClr>
              <a:buSzPts val="1800"/>
              <a:buChar char="●"/>
            </a:pPr>
            <a:r>
              <a:rPr lang="en">
                <a:solidFill>
                  <a:srgbClr val="CC0000"/>
                </a:solidFill>
              </a:rPr>
              <a:t>Accuracy score masks model’s inability to correctly predict and classify minority class</a:t>
            </a:r>
            <a:endParaRPr>
              <a:solidFill>
                <a:srgbClr val="CC0000"/>
              </a:solidFill>
            </a:endParaRPr>
          </a:p>
          <a:p>
            <a:pPr marL="457200" lvl="0" indent="0" algn="l" rtl="0">
              <a:spcBef>
                <a:spcPts val="1200"/>
              </a:spcBef>
              <a:spcAft>
                <a:spcPts val="1200"/>
              </a:spcAft>
              <a:buNone/>
            </a:pPr>
            <a:r>
              <a:rPr lang="en">
                <a:solidFill>
                  <a:srgbClr val="38761D"/>
                </a:solidFill>
              </a:rPr>
              <a:t>Test and Train Accuracy to be compared to check for overfitting/underfitting</a:t>
            </a:r>
            <a:endParaRPr>
              <a:solidFill>
                <a:srgbClr val="38761D"/>
              </a:solidFill>
            </a:endParaRPr>
          </a:p>
        </p:txBody>
      </p:sp>
      <p:grpSp>
        <p:nvGrpSpPr>
          <p:cNvPr id="3654" name="Google Shape;3654;p99"/>
          <p:cNvGrpSpPr/>
          <p:nvPr/>
        </p:nvGrpSpPr>
        <p:grpSpPr>
          <a:xfrm>
            <a:off x="6751933" y="2896334"/>
            <a:ext cx="2392063" cy="2247632"/>
            <a:chOff x="3501442" y="1990944"/>
            <a:chExt cx="2491213" cy="2340795"/>
          </a:xfrm>
        </p:grpSpPr>
        <p:sp>
          <p:nvSpPr>
            <p:cNvPr id="3655" name="Google Shape;3655;p99"/>
            <p:cNvSpPr/>
            <p:nvPr/>
          </p:nvSpPr>
          <p:spPr>
            <a:xfrm>
              <a:off x="3519543" y="3822423"/>
              <a:ext cx="123767" cy="54305"/>
            </a:xfrm>
            <a:custGeom>
              <a:avLst/>
              <a:gdLst/>
              <a:ahLst/>
              <a:cxnLst/>
              <a:rect l="l" t="t" r="r" b="b"/>
              <a:pathLst>
                <a:path w="3952" h="1734" extrusionOk="0">
                  <a:moveTo>
                    <a:pt x="0" y="1"/>
                  </a:moveTo>
                  <a:lnTo>
                    <a:pt x="2037" y="821"/>
                  </a:lnTo>
                  <a:lnTo>
                    <a:pt x="3496" y="1733"/>
                  </a:lnTo>
                  <a:lnTo>
                    <a:pt x="3952" y="1034"/>
                  </a:lnTo>
                  <a:lnTo>
                    <a:pt x="2979" y="183"/>
                  </a:lnTo>
                  <a:lnTo>
                    <a:pt x="0" y="1"/>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6" name="Google Shape;3656;p99"/>
            <p:cNvSpPr/>
            <p:nvPr/>
          </p:nvSpPr>
          <p:spPr>
            <a:xfrm>
              <a:off x="3519543" y="3795772"/>
              <a:ext cx="93295" cy="32414"/>
            </a:xfrm>
            <a:custGeom>
              <a:avLst/>
              <a:gdLst/>
              <a:ahLst/>
              <a:cxnLst/>
              <a:rect l="l" t="t" r="r" b="b"/>
              <a:pathLst>
                <a:path w="2979" h="1035" extrusionOk="0">
                  <a:moveTo>
                    <a:pt x="2432" y="1"/>
                  </a:moveTo>
                  <a:lnTo>
                    <a:pt x="0" y="852"/>
                  </a:lnTo>
                  <a:lnTo>
                    <a:pt x="2979" y="1034"/>
                  </a:lnTo>
                  <a:lnTo>
                    <a:pt x="2432" y="1"/>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99"/>
            <p:cNvSpPr/>
            <p:nvPr/>
          </p:nvSpPr>
          <p:spPr>
            <a:xfrm>
              <a:off x="3601407" y="3506398"/>
              <a:ext cx="114246" cy="80956"/>
            </a:xfrm>
            <a:custGeom>
              <a:avLst/>
              <a:gdLst/>
              <a:ahLst/>
              <a:cxnLst/>
              <a:rect l="l" t="t" r="r" b="b"/>
              <a:pathLst>
                <a:path w="3648" h="2585" extrusionOk="0">
                  <a:moveTo>
                    <a:pt x="608" y="0"/>
                  </a:moveTo>
                  <a:lnTo>
                    <a:pt x="608" y="31"/>
                  </a:lnTo>
                  <a:cubicBezTo>
                    <a:pt x="274" y="31"/>
                    <a:pt x="0" y="578"/>
                    <a:pt x="0" y="1307"/>
                  </a:cubicBezTo>
                  <a:cubicBezTo>
                    <a:pt x="0" y="2037"/>
                    <a:pt x="274" y="2584"/>
                    <a:pt x="608" y="2584"/>
                  </a:cubicBezTo>
                  <a:lnTo>
                    <a:pt x="3648" y="2584"/>
                  </a:lnTo>
                  <a:lnTo>
                    <a:pt x="3648" y="0"/>
                  </a:ln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99"/>
            <p:cNvSpPr/>
            <p:nvPr/>
          </p:nvSpPr>
          <p:spPr>
            <a:xfrm>
              <a:off x="3601407" y="3840524"/>
              <a:ext cx="114246" cy="244652"/>
            </a:xfrm>
            <a:custGeom>
              <a:avLst/>
              <a:gdLst/>
              <a:ahLst/>
              <a:cxnLst/>
              <a:rect l="l" t="t" r="r" b="b"/>
              <a:pathLst>
                <a:path w="3648" h="7812" extrusionOk="0">
                  <a:moveTo>
                    <a:pt x="1854" y="0"/>
                  </a:moveTo>
                  <a:cubicBezTo>
                    <a:pt x="821" y="0"/>
                    <a:pt x="0" y="1733"/>
                    <a:pt x="0" y="3891"/>
                  </a:cubicBezTo>
                  <a:cubicBezTo>
                    <a:pt x="0" y="6079"/>
                    <a:pt x="821" y="7812"/>
                    <a:pt x="1854" y="7812"/>
                  </a:cubicBezTo>
                  <a:lnTo>
                    <a:pt x="3648" y="7812"/>
                  </a:lnTo>
                  <a:lnTo>
                    <a:pt x="3648" y="31"/>
                  </a:lnTo>
                  <a:lnTo>
                    <a:pt x="1854" y="31"/>
                  </a:lnTo>
                  <a:lnTo>
                    <a:pt x="1854" y="0"/>
                  </a:ln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99"/>
            <p:cNvSpPr/>
            <p:nvPr/>
          </p:nvSpPr>
          <p:spPr>
            <a:xfrm>
              <a:off x="3658499" y="3432144"/>
              <a:ext cx="57154" cy="40024"/>
            </a:xfrm>
            <a:custGeom>
              <a:avLst/>
              <a:gdLst/>
              <a:ahLst/>
              <a:cxnLst/>
              <a:rect l="l" t="t" r="r" b="b"/>
              <a:pathLst>
                <a:path w="1825" h="1278" extrusionOk="0">
                  <a:moveTo>
                    <a:pt x="305" y="1"/>
                  </a:moveTo>
                  <a:cubicBezTo>
                    <a:pt x="153" y="1"/>
                    <a:pt x="1" y="305"/>
                    <a:pt x="1" y="639"/>
                  </a:cubicBezTo>
                  <a:cubicBezTo>
                    <a:pt x="1" y="973"/>
                    <a:pt x="153" y="1277"/>
                    <a:pt x="305" y="1277"/>
                  </a:cubicBezTo>
                  <a:lnTo>
                    <a:pt x="1825" y="1277"/>
                  </a:lnTo>
                  <a:lnTo>
                    <a:pt x="1825" y="1"/>
                  </a:ln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99"/>
            <p:cNvSpPr/>
            <p:nvPr/>
          </p:nvSpPr>
          <p:spPr>
            <a:xfrm>
              <a:off x="3536674" y="3908108"/>
              <a:ext cx="117096" cy="54273"/>
            </a:xfrm>
            <a:custGeom>
              <a:avLst/>
              <a:gdLst/>
              <a:ahLst/>
              <a:cxnLst/>
              <a:rect l="l" t="t" r="r" b="b"/>
              <a:pathLst>
                <a:path w="3739" h="1733" extrusionOk="0">
                  <a:moveTo>
                    <a:pt x="487" y="0"/>
                  </a:moveTo>
                  <a:lnTo>
                    <a:pt x="487" y="0"/>
                  </a:lnTo>
                  <a:cubicBezTo>
                    <a:pt x="183" y="152"/>
                    <a:pt x="0" y="456"/>
                    <a:pt x="0" y="791"/>
                  </a:cubicBezTo>
                  <a:cubicBezTo>
                    <a:pt x="0" y="1247"/>
                    <a:pt x="395" y="1642"/>
                    <a:pt x="851" y="1672"/>
                  </a:cubicBezTo>
                  <a:lnTo>
                    <a:pt x="2128" y="1733"/>
                  </a:lnTo>
                  <a:lnTo>
                    <a:pt x="3161" y="1672"/>
                  </a:lnTo>
                  <a:cubicBezTo>
                    <a:pt x="3465" y="1642"/>
                    <a:pt x="3739" y="1368"/>
                    <a:pt x="3739" y="1064"/>
                  </a:cubicBezTo>
                  <a:lnTo>
                    <a:pt x="3739" y="1064"/>
                  </a:lnTo>
                  <a:cubicBezTo>
                    <a:pt x="3617" y="1125"/>
                    <a:pt x="3496" y="1247"/>
                    <a:pt x="3344" y="1277"/>
                  </a:cubicBezTo>
                  <a:cubicBezTo>
                    <a:pt x="3165" y="1326"/>
                    <a:pt x="2977" y="1357"/>
                    <a:pt x="2786" y="1357"/>
                  </a:cubicBezTo>
                  <a:cubicBezTo>
                    <a:pt x="2619" y="1357"/>
                    <a:pt x="2450" y="1333"/>
                    <a:pt x="2280" y="1277"/>
                  </a:cubicBezTo>
                  <a:cubicBezTo>
                    <a:pt x="2341" y="973"/>
                    <a:pt x="2280" y="639"/>
                    <a:pt x="2189" y="365"/>
                  </a:cubicBezTo>
                  <a:cubicBezTo>
                    <a:pt x="2037" y="639"/>
                    <a:pt x="1946" y="943"/>
                    <a:pt x="1976" y="1277"/>
                  </a:cubicBezTo>
                  <a:cubicBezTo>
                    <a:pt x="1581" y="1277"/>
                    <a:pt x="1155" y="1216"/>
                    <a:pt x="730" y="1216"/>
                  </a:cubicBezTo>
                  <a:cubicBezTo>
                    <a:pt x="699" y="1125"/>
                    <a:pt x="669" y="1095"/>
                    <a:pt x="608" y="1034"/>
                  </a:cubicBezTo>
                  <a:cubicBezTo>
                    <a:pt x="456" y="669"/>
                    <a:pt x="426" y="335"/>
                    <a:pt x="487" y="0"/>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99"/>
            <p:cNvSpPr/>
            <p:nvPr/>
          </p:nvSpPr>
          <p:spPr>
            <a:xfrm>
              <a:off x="3549984" y="3902564"/>
              <a:ext cx="102847" cy="44847"/>
            </a:xfrm>
            <a:custGeom>
              <a:avLst/>
              <a:gdLst/>
              <a:ahLst/>
              <a:cxnLst/>
              <a:rect l="l" t="t" r="r" b="b"/>
              <a:pathLst>
                <a:path w="3284" h="1432" extrusionOk="0">
                  <a:moveTo>
                    <a:pt x="425" y="0"/>
                  </a:moveTo>
                  <a:cubicBezTo>
                    <a:pt x="307" y="0"/>
                    <a:pt x="199" y="43"/>
                    <a:pt x="92" y="86"/>
                  </a:cubicBezTo>
                  <a:cubicBezTo>
                    <a:pt x="1" y="421"/>
                    <a:pt x="31" y="816"/>
                    <a:pt x="183" y="1120"/>
                  </a:cubicBezTo>
                  <a:cubicBezTo>
                    <a:pt x="244" y="1180"/>
                    <a:pt x="274" y="1272"/>
                    <a:pt x="305" y="1302"/>
                  </a:cubicBezTo>
                  <a:cubicBezTo>
                    <a:pt x="730" y="1302"/>
                    <a:pt x="1156" y="1393"/>
                    <a:pt x="1551" y="1393"/>
                  </a:cubicBezTo>
                  <a:cubicBezTo>
                    <a:pt x="1521" y="1089"/>
                    <a:pt x="1642" y="785"/>
                    <a:pt x="1764" y="481"/>
                  </a:cubicBezTo>
                  <a:cubicBezTo>
                    <a:pt x="1855" y="785"/>
                    <a:pt x="1916" y="1089"/>
                    <a:pt x="1855" y="1393"/>
                  </a:cubicBezTo>
                  <a:cubicBezTo>
                    <a:pt x="1996" y="1417"/>
                    <a:pt x="2138" y="1431"/>
                    <a:pt x="2275" y="1431"/>
                  </a:cubicBezTo>
                  <a:cubicBezTo>
                    <a:pt x="2493" y="1431"/>
                    <a:pt x="2702" y="1395"/>
                    <a:pt x="2888" y="1302"/>
                  </a:cubicBezTo>
                  <a:cubicBezTo>
                    <a:pt x="3040" y="1241"/>
                    <a:pt x="3162" y="1150"/>
                    <a:pt x="3284" y="1089"/>
                  </a:cubicBezTo>
                  <a:cubicBezTo>
                    <a:pt x="3284" y="907"/>
                    <a:pt x="3132" y="664"/>
                    <a:pt x="2858" y="542"/>
                  </a:cubicBezTo>
                  <a:lnTo>
                    <a:pt x="1977" y="238"/>
                  </a:lnTo>
                  <a:lnTo>
                    <a:pt x="578" y="25"/>
                  </a:lnTo>
                  <a:cubicBezTo>
                    <a:pt x="525" y="8"/>
                    <a:pt x="474" y="0"/>
                    <a:pt x="425" y="0"/>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662;p99"/>
            <p:cNvSpPr/>
            <p:nvPr/>
          </p:nvSpPr>
          <p:spPr>
            <a:xfrm>
              <a:off x="3562354" y="3957589"/>
              <a:ext cx="90476" cy="44972"/>
            </a:xfrm>
            <a:custGeom>
              <a:avLst/>
              <a:gdLst/>
              <a:ahLst/>
              <a:cxnLst/>
              <a:rect l="l" t="t" r="r" b="b"/>
              <a:pathLst>
                <a:path w="2889" h="1436" extrusionOk="0">
                  <a:moveTo>
                    <a:pt x="1" y="1"/>
                  </a:moveTo>
                  <a:lnTo>
                    <a:pt x="1" y="457"/>
                  </a:lnTo>
                  <a:cubicBezTo>
                    <a:pt x="1" y="730"/>
                    <a:pt x="62" y="974"/>
                    <a:pt x="214" y="1156"/>
                  </a:cubicBezTo>
                  <a:cubicBezTo>
                    <a:pt x="613" y="1342"/>
                    <a:pt x="1035" y="1435"/>
                    <a:pt x="1480" y="1435"/>
                  </a:cubicBezTo>
                  <a:cubicBezTo>
                    <a:pt x="1544" y="1435"/>
                    <a:pt x="1608" y="1433"/>
                    <a:pt x="1673" y="1430"/>
                  </a:cubicBezTo>
                  <a:cubicBezTo>
                    <a:pt x="1551" y="1065"/>
                    <a:pt x="1521" y="730"/>
                    <a:pt x="1551" y="396"/>
                  </a:cubicBezTo>
                  <a:lnTo>
                    <a:pt x="1551" y="396"/>
                  </a:lnTo>
                  <a:cubicBezTo>
                    <a:pt x="1703" y="670"/>
                    <a:pt x="1855" y="1004"/>
                    <a:pt x="1886" y="1308"/>
                  </a:cubicBezTo>
                  <a:cubicBezTo>
                    <a:pt x="2220" y="1278"/>
                    <a:pt x="2524" y="1065"/>
                    <a:pt x="2767" y="852"/>
                  </a:cubicBezTo>
                  <a:lnTo>
                    <a:pt x="2889" y="730"/>
                  </a:lnTo>
                  <a:cubicBezTo>
                    <a:pt x="2889" y="609"/>
                    <a:pt x="2889" y="518"/>
                    <a:pt x="2797" y="396"/>
                  </a:cubicBezTo>
                  <a:cubicBezTo>
                    <a:pt x="2676" y="214"/>
                    <a:pt x="2493" y="92"/>
                    <a:pt x="2281" y="92"/>
                  </a:cubicBezTo>
                  <a:lnTo>
                    <a:pt x="1278" y="92"/>
                  </a:lnTo>
                  <a:lnTo>
                    <a:pt x="1" y="1"/>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99"/>
            <p:cNvSpPr/>
            <p:nvPr/>
          </p:nvSpPr>
          <p:spPr>
            <a:xfrm>
              <a:off x="3571875" y="3969991"/>
              <a:ext cx="81895" cy="41151"/>
            </a:xfrm>
            <a:custGeom>
              <a:avLst/>
              <a:gdLst/>
              <a:ahLst/>
              <a:cxnLst/>
              <a:rect l="l" t="t" r="r" b="b"/>
              <a:pathLst>
                <a:path w="2615" h="1314" extrusionOk="0">
                  <a:moveTo>
                    <a:pt x="1278" y="0"/>
                  </a:moveTo>
                  <a:cubicBezTo>
                    <a:pt x="1247" y="334"/>
                    <a:pt x="1278" y="669"/>
                    <a:pt x="1399" y="1034"/>
                  </a:cubicBezTo>
                  <a:cubicBezTo>
                    <a:pt x="1341" y="1037"/>
                    <a:pt x="1283" y="1039"/>
                    <a:pt x="1224" y="1039"/>
                  </a:cubicBezTo>
                  <a:cubicBezTo>
                    <a:pt x="820" y="1039"/>
                    <a:pt x="399" y="950"/>
                    <a:pt x="1" y="790"/>
                  </a:cubicBezTo>
                  <a:lnTo>
                    <a:pt x="1" y="790"/>
                  </a:lnTo>
                  <a:cubicBezTo>
                    <a:pt x="153" y="1034"/>
                    <a:pt x="396" y="1186"/>
                    <a:pt x="670" y="1246"/>
                  </a:cubicBezTo>
                  <a:lnTo>
                    <a:pt x="943" y="1277"/>
                  </a:lnTo>
                  <a:cubicBezTo>
                    <a:pt x="1027" y="1302"/>
                    <a:pt x="1111" y="1313"/>
                    <a:pt x="1194" y="1313"/>
                  </a:cubicBezTo>
                  <a:cubicBezTo>
                    <a:pt x="1412" y="1313"/>
                    <a:pt x="1626" y="1235"/>
                    <a:pt x="1825" y="1125"/>
                  </a:cubicBezTo>
                  <a:lnTo>
                    <a:pt x="2341" y="790"/>
                  </a:lnTo>
                  <a:cubicBezTo>
                    <a:pt x="2524" y="669"/>
                    <a:pt x="2615" y="517"/>
                    <a:pt x="2615" y="334"/>
                  </a:cubicBezTo>
                  <a:lnTo>
                    <a:pt x="2615" y="334"/>
                  </a:lnTo>
                  <a:lnTo>
                    <a:pt x="2493" y="456"/>
                  </a:lnTo>
                  <a:cubicBezTo>
                    <a:pt x="2281" y="669"/>
                    <a:pt x="1916" y="821"/>
                    <a:pt x="1612" y="912"/>
                  </a:cubicBezTo>
                  <a:cubicBezTo>
                    <a:pt x="1582" y="608"/>
                    <a:pt x="1430" y="274"/>
                    <a:pt x="1278" y="0"/>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99"/>
            <p:cNvSpPr/>
            <p:nvPr/>
          </p:nvSpPr>
          <p:spPr>
            <a:xfrm>
              <a:off x="3501442" y="3829094"/>
              <a:ext cx="135198" cy="91228"/>
            </a:xfrm>
            <a:custGeom>
              <a:avLst/>
              <a:gdLst/>
              <a:ahLst/>
              <a:cxnLst/>
              <a:rect l="l" t="t" r="r" b="b"/>
              <a:pathLst>
                <a:path w="4317" h="2913" extrusionOk="0">
                  <a:moveTo>
                    <a:pt x="213" y="1"/>
                  </a:moveTo>
                  <a:cubicBezTo>
                    <a:pt x="153" y="122"/>
                    <a:pt x="61" y="244"/>
                    <a:pt x="31" y="396"/>
                  </a:cubicBezTo>
                  <a:cubicBezTo>
                    <a:pt x="1" y="700"/>
                    <a:pt x="153" y="1034"/>
                    <a:pt x="426" y="1186"/>
                  </a:cubicBezTo>
                  <a:lnTo>
                    <a:pt x="3192" y="2827"/>
                  </a:lnTo>
                  <a:cubicBezTo>
                    <a:pt x="3307" y="2885"/>
                    <a:pt x="3431" y="2912"/>
                    <a:pt x="3554" y="2912"/>
                  </a:cubicBezTo>
                  <a:cubicBezTo>
                    <a:pt x="3823" y="2912"/>
                    <a:pt x="4089" y="2783"/>
                    <a:pt x="4256" y="2554"/>
                  </a:cubicBezTo>
                  <a:cubicBezTo>
                    <a:pt x="4286" y="2523"/>
                    <a:pt x="4286" y="2432"/>
                    <a:pt x="4317" y="2402"/>
                  </a:cubicBezTo>
                  <a:lnTo>
                    <a:pt x="4317" y="2402"/>
                  </a:lnTo>
                  <a:cubicBezTo>
                    <a:pt x="4226" y="2493"/>
                    <a:pt x="4104" y="2554"/>
                    <a:pt x="3952" y="2554"/>
                  </a:cubicBezTo>
                  <a:cubicBezTo>
                    <a:pt x="3709" y="2554"/>
                    <a:pt x="3496" y="2493"/>
                    <a:pt x="3253" y="2402"/>
                  </a:cubicBezTo>
                  <a:cubicBezTo>
                    <a:pt x="3040" y="2280"/>
                    <a:pt x="2858" y="2128"/>
                    <a:pt x="2645" y="2037"/>
                  </a:cubicBezTo>
                  <a:cubicBezTo>
                    <a:pt x="2767" y="1794"/>
                    <a:pt x="2858" y="1490"/>
                    <a:pt x="2888" y="1216"/>
                  </a:cubicBezTo>
                  <a:lnTo>
                    <a:pt x="2888" y="1216"/>
                  </a:lnTo>
                  <a:cubicBezTo>
                    <a:pt x="2645" y="1429"/>
                    <a:pt x="2493" y="1642"/>
                    <a:pt x="2402" y="1915"/>
                  </a:cubicBezTo>
                  <a:lnTo>
                    <a:pt x="913" y="1064"/>
                  </a:lnTo>
                  <a:cubicBezTo>
                    <a:pt x="973" y="821"/>
                    <a:pt x="1064" y="578"/>
                    <a:pt x="1125" y="304"/>
                  </a:cubicBezTo>
                  <a:lnTo>
                    <a:pt x="1125" y="304"/>
                  </a:lnTo>
                  <a:cubicBezTo>
                    <a:pt x="913" y="456"/>
                    <a:pt x="761" y="700"/>
                    <a:pt x="669" y="973"/>
                  </a:cubicBezTo>
                  <a:cubicBezTo>
                    <a:pt x="487" y="852"/>
                    <a:pt x="335" y="608"/>
                    <a:pt x="274" y="426"/>
                  </a:cubicBezTo>
                  <a:cubicBezTo>
                    <a:pt x="213" y="304"/>
                    <a:pt x="213" y="153"/>
                    <a:pt x="213" y="1"/>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99"/>
            <p:cNvSpPr/>
            <p:nvPr/>
          </p:nvSpPr>
          <p:spPr>
            <a:xfrm>
              <a:off x="3508113" y="3821014"/>
              <a:ext cx="133287" cy="85998"/>
            </a:xfrm>
            <a:custGeom>
              <a:avLst/>
              <a:gdLst/>
              <a:ahLst/>
              <a:cxnLst/>
              <a:rect l="l" t="t" r="r" b="b"/>
              <a:pathLst>
                <a:path w="4256" h="2746" extrusionOk="0">
                  <a:moveTo>
                    <a:pt x="587" y="1"/>
                  </a:moveTo>
                  <a:cubicBezTo>
                    <a:pt x="373" y="1"/>
                    <a:pt x="160" y="88"/>
                    <a:pt x="0" y="228"/>
                  </a:cubicBezTo>
                  <a:cubicBezTo>
                    <a:pt x="0" y="380"/>
                    <a:pt x="0" y="502"/>
                    <a:pt x="61" y="654"/>
                  </a:cubicBezTo>
                  <a:cubicBezTo>
                    <a:pt x="122" y="866"/>
                    <a:pt x="274" y="1079"/>
                    <a:pt x="456" y="1170"/>
                  </a:cubicBezTo>
                  <a:cubicBezTo>
                    <a:pt x="578" y="897"/>
                    <a:pt x="730" y="684"/>
                    <a:pt x="912" y="532"/>
                  </a:cubicBezTo>
                  <a:lnTo>
                    <a:pt x="912" y="532"/>
                  </a:lnTo>
                  <a:cubicBezTo>
                    <a:pt x="851" y="806"/>
                    <a:pt x="760" y="1018"/>
                    <a:pt x="700" y="1292"/>
                  </a:cubicBezTo>
                  <a:lnTo>
                    <a:pt x="2189" y="2113"/>
                  </a:lnTo>
                  <a:cubicBezTo>
                    <a:pt x="2280" y="1869"/>
                    <a:pt x="2432" y="1626"/>
                    <a:pt x="2675" y="1444"/>
                  </a:cubicBezTo>
                  <a:lnTo>
                    <a:pt x="2675" y="1444"/>
                  </a:lnTo>
                  <a:cubicBezTo>
                    <a:pt x="2645" y="1718"/>
                    <a:pt x="2554" y="2021"/>
                    <a:pt x="2432" y="2234"/>
                  </a:cubicBezTo>
                  <a:cubicBezTo>
                    <a:pt x="2645" y="2386"/>
                    <a:pt x="2858" y="2538"/>
                    <a:pt x="3040" y="2629"/>
                  </a:cubicBezTo>
                  <a:cubicBezTo>
                    <a:pt x="3215" y="2695"/>
                    <a:pt x="3375" y="2745"/>
                    <a:pt x="3541" y="2745"/>
                  </a:cubicBezTo>
                  <a:cubicBezTo>
                    <a:pt x="3606" y="2745"/>
                    <a:pt x="3671" y="2738"/>
                    <a:pt x="3739" y="2721"/>
                  </a:cubicBezTo>
                  <a:cubicBezTo>
                    <a:pt x="3891" y="2690"/>
                    <a:pt x="4013" y="2660"/>
                    <a:pt x="4104" y="2599"/>
                  </a:cubicBezTo>
                  <a:cubicBezTo>
                    <a:pt x="4256" y="2234"/>
                    <a:pt x="4104" y="1839"/>
                    <a:pt x="3739" y="1626"/>
                  </a:cubicBezTo>
                  <a:lnTo>
                    <a:pt x="912" y="76"/>
                  </a:lnTo>
                  <a:cubicBezTo>
                    <a:pt x="808" y="24"/>
                    <a:pt x="697" y="1"/>
                    <a:pt x="587" y="1"/>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99"/>
            <p:cNvSpPr/>
            <p:nvPr/>
          </p:nvSpPr>
          <p:spPr>
            <a:xfrm>
              <a:off x="3576635" y="3737709"/>
              <a:ext cx="78106" cy="118036"/>
            </a:xfrm>
            <a:custGeom>
              <a:avLst/>
              <a:gdLst/>
              <a:ahLst/>
              <a:cxnLst/>
              <a:rect l="l" t="t" r="r" b="b"/>
              <a:pathLst>
                <a:path w="2494" h="3769" extrusionOk="0">
                  <a:moveTo>
                    <a:pt x="943" y="1"/>
                  </a:moveTo>
                  <a:cubicBezTo>
                    <a:pt x="609" y="1"/>
                    <a:pt x="305" y="183"/>
                    <a:pt x="153" y="487"/>
                  </a:cubicBezTo>
                  <a:cubicBezTo>
                    <a:pt x="1" y="791"/>
                    <a:pt x="1" y="1125"/>
                    <a:pt x="183" y="1429"/>
                  </a:cubicBezTo>
                  <a:lnTo>
                    <a:pt x="1369" y="3374"/>
                  </a:lnTo>
                  <a:cubicBezTo>
                    <a:pt x="1512" y="3640"/>
                    <a:pt x="1779" y="3769"/>
                    <a:pt x="2058" y="3769"/>
                  </a:cubicBezTo>
                  <a:cubicBezTo>
                    <a:pt x="2194" y="3769"/>
                    <a:pt x="2334" y="3738"/>
                    <a:pt x="2463" y="3678"/>
                  </a:cubicBezTo>
                  <a:lnTo>
                    <a:pt x="2493" y="3648"/>
                  </a:lnTo>
                  <a:lnTo>
                    <a:pt x="2463" y="3648"/>
                  </a:lnTo>
                  <a:cubicBezTo>
                    <a:pt x="2129" y="3526"/>
                    <a:pt x="1855" y="3344"/>
                    <a:pt x="1612" y="3071"/>
                  </a:cubicBezTo>
                  <a:cubicBezTo>
                    <a:pt x="1399" y="2858"/>
                    <a:pt x="1247" y="2554"/>
                    <a:pt x="1065" y="2280"/>
                  </a:cubicBezTo>
                  <a:lnTo>
                    <a:pt x="700" y="1703"/>
                  </a:lnTo>
                  <a:cubicBezTo>
                    <a:pt x="609" y="1520"/>
                    <a:pt x="487" y="1338"/>
                    <a:pt x="457" y="1095"/>
                  </a:cubicBezTo>
                  <a:cubicBezTo>
                    <a:pt x="396" y="882"/>
                    <a:pt x="487" y="608"/>
                    <a:pt x="609" y="426"/>
                  </a:cubicBezTo>
                  <a:cubicBezTo>
                    <a:pt x="670" y="274"/>
                    <a:pt x="791" y="122"/>
                    <a:pt x="943" y="1"/>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99"/>
            <p:cNvSpPr/>
            <p:nvPr/>
          </p:nvSpPr>
          <p:spPr>
            <a:xfrm>
              <a:off x="3588066" y="3736770"/>
              <a:ext cx="81895" cy="111396"/>
            </a:xfrm>
            <a:custGeom>
              <a:avLst/>
              <a:gdLst/>
              <a:ahLst/>
              <a:cxnLst/>
              <a:rect l="l" t="t" r="r" b="b"/>
              <a:pathLst>
                <a:path w="2615" h="3557" extrusionOk="0">
                  <a:moveTo>
                    <a:pt x="517" y="0"/>
                  </a:moveTo>
                  <a:cubicBezTo>
                    <a:pt x="426" y="122"/>
                    <a:pt x="305" y="274"/>
                    <a:pt x="183" y="426"/>
                  </a:cubicBezTo>
                  <a:cubicBezTo>
                    <a:pt x="61" y="608"/>
                    <a:pt x="1" y="882"/>
                    <a:pt x="31" y="1094"/>
                  </a:cubicBezTo>
                  <a:cubicBezTo>
                    <a:pt x="92" y="1338"/>
                    <a:pt x="183" y="1520"/>
                    <a:pt x="305" y="1702"/>
                  </a:cubicBezTo>
                  <a:lnTo>
                    <a:pt x="639" y="2280"/>
                  </a:lnTo>
                  <a:cubicBezTo>
                    <a:pt x="821" y="2553"/>
                    <a:pt x="973" y="2857"/>
                    <a:pt x="1216" y="3070"/>
                  </a:cubicBezTo>
                  <a:cubicBezTo>
                    <a:pt x="1460" y="3313"/>
                    <a:pt x="1703" y="3496"/>
                    <a:pt x="2037" y="3556"/>
                  </a:cubicBezTo>
                  <a:lnTo>
                    <a:pt x="2098" y="3556"/>
                  </a:lnTo>
                  <a:cubicBezTo>
                    <a:pt x="2463" y="3404"/>
                    <a:pt x="2615" y="2949"/>
                    <a:pt x="2432" y="2584"/>
                  </a:cubicBezTo>
                  <a:lnTo>
                    <a:pt x="1642" y="578"/>
                  </a:lnTo>
                  <a:cubicBezTo>
                    <a:pt x="1490" y="213"/>
                    <a:pt x="1125" y="0"/>
                    <a:pt x="761" y="0"/>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8" name="Google Shape;3668;p99"/>
            <p:cNvSpPr/>
            <p:nvPr/>
          </p:nvSpPr>
          <p:spPr>
            <a:xfrm>
              <a:off x="4682769" y="2943811"/>
              <a:ext cx="338918" cy="907205"/>
            </a:xfrm>
            <a:custGeom>
              <a:avLst/>
              <a:gdLst/>
              <a:ahLst/>
              <a:cxnLst/>
              <a:rect l="l" t="t" r="r" b="b"/>
              <a:pathLst>
                <a:path w="10822" h="28968" extrusionOk="0">
                  <a:moveTo>
                    <a:pt x="4043" y="1"/>
                  </a:moveTo>
                  <a:lnTo>
                    <a:pt x="4803" y="1885"/>
                  </a:lnTo>
                  <a:lnTo>
                    <a:pt x="4894" y="6475"/>
                  </a:lnTo>
                  <a:cubicBezTo>
                    <a:pt x="4925" y="8633"/>
                    <a:pt x="4864" y="10761"/>
                    <a:pt x="4560" y="12919"/>
                  </a:cubicBezTo>
                  <a:cubicBezTo>
                    <a:pt x="4165" y="15776"/>
                    <a:pt x="3527" y="18603"/>
                    <a:pt x="2615" y="21338"/>
                  </a:cubicBezTo>
                  <a:lnTo>
                    <a:pt x="1" y="28968"/>
                  </a:lnTo>
                  <a:cubicBezTo>
                    <a:pt x="1" y="28968"/>
                    <a:pt x="8056" y="21582"/>
                    <a:pt x="10518" y="14499"/>
                  </a:cubicBezTo>
                  <a:lnTo>
                    <a:pt x="6657" y="10882"/>
                  </a:lnTo>
                  <a:lnTo>
                    <a:pt x="10822" y="8511"/>
                  </a:lnTo>
                  <a:cubicBezTo>
                    <a:pt x="10822" y="8511"/>
                    <a:pt x="8846" y="2432"/>
                    <a:pt x="4043" y="1"/>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9" name="Google Shape;3669;p99"/>
            <p:cNvSpPr/>
            <p:nvPr/>
          </p:nvSpPr>
          <p:spPr>
            <a:xfrm>
              <a:off x="4321052" y="2976193"/>
              <a:ext cx="1002411" cy="1354576"/>
            </a:xfrm>
            <a:custGeom>
              <a:avLst/>
              <a:gdLst/>
              <a:ahLst/>
              <a:cxnLst/>
              <a:rect l="l" t="t" r="r" b="b"/>
              <a:pathLst>
                <a:path w="32008" h="43253" extrusionOk="0">
                  <a:moveTo>
                    <a:pt x="13557" y="0"/>
                  </a:moveTo>
                  <a:lnTo>
                    <a:pt x="3587" y="4894"/>
                  </a:lnTo>
                  <a:lnTo>
                    <a:pt x="608" y="17630"/>
                  </a:lnTo>
                  <a:cubicBezTo>
                    <a:pt x="0" y="20092"/>
                    <a:pt x="1307" y="22645"/>
                    <a:pt x="3617" y="23678"/>
                  </a:cubicBezTo>
                  <a:lnTo>
                    <a:pt x="3678" y="23709"/>
                  </a:lnTo>
                  <a:cubicBezTo>
                    <a:pt x="4955" y="24256"/>
                    <a:pt x="5867" y="25350"/>
                    <a:pt x="6171" y="26687"/>
                  </a:cubicBezTo>
                  <a:lnTo>
                    <a:pt x="6475" y="27964"/>
                  </a:lnTo>
                  <a:cubicBezTo>
                    <a:pt x="7143" y="30852"/>
                    <a:pt x="7113" y="33861"/>
                    <a:pt x="6323" y="36718"/>
                  </a:cubicBezTo>
                  <a:lnTo>
                    <a:pt x="4499" y="43253"/>
                  </a:lnTo>
                  <a:lnTo>
                    <a:pt x="32007" y="43253"/>
                  </a:lnTo>
                  <a:cubicBezTo>
                    <a:pt x="31642" y="40396"/>
                    <a:pt x="30882" y="37660"/>
                    <a:pt x="29758" y="35046"/>
                  </a:cubicBezTo>
                  <a:lnTo>
                    <a:pt x="28208" y="31551"/>
                  </a:lnTo>
                  <a:cubicBezTo>
                    <a:pt x="27083" y="29149"/>
                    <a:pt x="26566" y="26566"/>
                    <a:pt x="26566" y="23952"/>
                  </a:cubicBezTo>
                  <a:lnTo>
                    <a:pt x="26566" y="3344"/>
                  </a:lnTo>
                  <a:lnTo>
                    <a:pt x="13557"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99"/>
            <p:cNvSpPr/>
            <p:nvPr/>
          </p:nvSpPr>
          <p:spPr>
            <a:xfrm>
              <a:off x="4526676" y="2709637"/>
              <a:ext cx="312242" cy="673004"/>
            </a:xfrm>
            <a:custGeom>
              <a:avLst/>
              <a:gdLst/>
              <a:ahLst/>
              <a:cxnLst/>
              <a:rect l="l" t="t" r="r" b="b"/>
              <a:pathLst>
                <a:path w="6931" h="18512" extrusionOk="0">
                  <a:moveTo>
                    <a:pt x="3769" y="1"/>
                  </a:moveTo>
                  <a:lnTo>
                    <a:pt x="3709" y="61"/>
                  </a:lnTo>
                  <a:cubicBezTo>
                    <a:pt x="3982" y="1277"/>
                    <a:pt x="4043" y="2523"/>
                    <a:pt x="3830" y="3739"/>
                  </a:cubicBezTo>
                  <a:cubicBezTo>
                    <a:pt x="3648" y="4955"/>
                    <a:pt x="3192" y="6141"/>
                    <a:pt x="2371" y="7022"/>
                  </a:cubicBezTo>
                  <a:cubicBezTo>
                    <a:pt x="1763" y="7660"/>
                    <a:pt x="943" y="8116"/>
                    <a:pt x="92" y="8268"/>
                  </a:cubicBezTo>
                  <a:lnTo>
                    <a:pt x="699" y="9727"/>
                  </a:lnTo>
                  <a:lnTo>
                    <a:pt x="365" y="11825"/>
                  </a:lnTo>
                  <a:cubicBezTo>
                    <a:pt x="244" y="12584"/>
                    <a:pt x="122" y="13344"/>
                    <a:pt x="61" y="14104"/>
                  </a:cubicBezTo>
                  <a:cubicBezTo>
                    <a:pt x="0" y="15350"/>
                    <a:pt x="61" y="16627"/>
                    <a:pt x="213" y="17904"/>
                  </a:cubicBezTo>
                  <a:cubicBezTo>
                    <a:pt x="1186" y="18147"/>
                    <a:pt x="2219" y="18390"/>
                    <a:pt x="3253" y="18512"/>
                  </a:cubicBezTo>
                  <a:cubicBezTo>
                    <a:pt x="4377" y="18512"/>
                    <a:pt x="5472" y="18420"/>
                    <a:pt x="6596" y="18268"/>
                  </a:cubicBezTo>
                  <a:cubicBezTo>
                    <a:pt x="6839" y="16141"/>
                    <a:pt x="6931" y="14013"/>
                    <a:pt x="6870" y="11855"/>
                  </a:cubicBezTo>
                  <a:lnTo>
                    <a:pt x="6779" y="7235"/>
                  </a:lnTo>
                  <a:lnTo>
                    <a:pt x="6019" y="5381"/>
                  </a:lnTo>
                  <a:lnTo>
                    <a:pt x="3769" y="1"/>
                  </a:lnTo>
                  <a:close/>
                </a:path>
              </a:pathLst>
            </a:custGeom>
            <a:solidFill>
              <a:srgbClr val="E1948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99"/>
            <p:cNvSpPr/>
            <p:nvPr/>
          </p:nvSpPr>
          <p:spPr>
            <a:xfrm>
              <a:off x="4115422" y="2244710"/>
              <a:ext cx="708277" cy="644890"/>
            </a:xfrm>
            <a:custGeom>
              <a:avLst/>
              <a:gdLst/>
              <a:ahLst/>
              <a:cxnLst/>
              <a:rect l="l" t="t" r="r" b="b"/>
              <a:pathLst>
                <a:path w="22616" h="20592" extrusionOk="0">
                  <a:moveTo>
                    <a:pt x="9963" y="1"/>
                  </a:moveTo>
                  <a:cubicBezTo>
                    <a:pt x="9074" y="1"/>
                    <a:pt x="8186" y="112"/>
                    <a:pt x="7326" y="348"/>
                  </a:cubicBezTo>
                  <a:cubicBezTo>
                    <a:pt x="4743" y="1016"/>
                    <a:pt x="2463" y="2779"/>
                    <a:pt x="1277" y="5120"/>
                  </a:cubicBezTo>
                  <a:cubicBezTo>
                    <a:pt x="1" y="7673"/>
                    <a:pt x="31" y="10743"/>
                    <a:pt x="974" y="13448"/>
                  </a:cubicBezTo>
                  <a:cubicBezTo>
                    <a:pt x="1946" y="16153"/>
                    <a:pt x="3648" y="18494"/>
                    <a:pt x="5624" y="20591"/>
                  </a:cubicBezTo>
                  <a:cubicBezTo>
                    <a:pt x="10639" y="20287"/>
                    <a:pt x="16111" y="18919"/>
                    <a:pt x="20518" y="16457"/>
                  </a:cubicBezTo>
                  <a:cubicBezTo>
                    <a:pt x="22220" y="12810"/>
                    <a:pt x="22615" y="8554"/>
                    <a:pt x="21582" y="4664"/>
                  </a:cubicBezTo>
                  <a:cubicBezTo>
                    <a:pt x="21247" y="3387"/>
                    <a:pt x="20700" y="2080"/>
                    <a:pt x="19636" y="1290"/>
                  </a:cubicBezTo>
                  <a:cubicBezTo>
                    <a:pt x="18974" y="769"/>
                    <a:pt x="18098" y="502"/>
                    <a:pt x="17234" y="502"/>
                  </a:cubicBezTo>
                  <a:cubicBezTo>
                    <a:pt x="16435" y="502"/>
                    <a:pt x="15646" y="731"/>
                    <a:pt x="15047" y="1199"/>
                  </a:cubicBezTo>
                  <a:cubicBezTo>
                    <a:pt x="13474" y="433"/>
                    <a:pt x="11715" y="1"/>
                    <a:pt x="9963" y="1"/>
                  </a:cubicBez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99"/>
            <p:cNvSpPr/>
            <p:nvPr/>
          </p:nvSpPr>
          <p:spPr>
            <a:xfrm>
              <a:off x="4580000" y="3346450"/>
              <a:ext cx="246548" cy="475994"/>
            </a:xfrm>
            <a:custGeom>
              <a:avLst/>
              <a:gdLst/>
              <a:ahLst/>
              <a:cxnLst/>
              <a:rect l="l" t="t" r="r" b="b"/>
              <a:pathLst>
                <a:path w="6840" h="16020" extrusionOk="0">
                  <a:moveTo>
                    <a:pt x="61" y="1"/>
                  </a:moveTo>
                  <a:lnTo>
                    <a:pt x="61" y="1"/>
                  </a:lnTo>
                  <a:cubicBezTo>
                    <a:pt x="0" y="2645"/>
                    <a:pt x="244" y="5259"/>
                    <a:pt x="730" y="7904"/>
                  </a:cubicBezTo>
                  <a:lnTo>
                    <a:pt x="2250" y="16019"/>
                  </a:lnTo>
                  <a:lnTo>
                    <a:pt x="4864" y="8390"/>
                  </a:lnTo>
                  <a:cubicBezTo>
                    <a:pt x="5867" y="5746"/>
                    <a:pt x="6505" y="2919"/>
                    <a:pt x="6839" y="31"/>
                  </a:cubicBezTo>
                  <a:lnTo>
                    <a:pt x="6839" y="31"/>
                  </a:lnTo>
                  <a:cubicBezTo>
                    <a:pt x="5756" y="180"/>
                    <a:pt x="4644" y="256"/>
                    <a:pt x="3532" y="256"/>
                  </a:cubicBezTo>
                  <a:cubicBezTo>
                    <a:pt x="2365" y="256"/>
                    <a:pt x="1197" y="172"/>
                    <a:pt x="61" y="1"/>
                  </a:cubicBez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99"/>
            <p:cNvSpPr/>
            <p:nvPr/>
          </p:nvSpPr>
          <p:spPr>
            <a:xfrm>
              <a:off x="4369624" y="3010450"/>
              <a:ext cx="314157" cy="841533"/>
            </a:xfrm>
            <a:custGeom>
              <a:avLst/>
              <a:gdLst/>
              <a:ahLst/>
              <a:cxnLst/>
              <a:rect l="l" t="t" r="r" b="b"/>
              <a:pathLst>
                <a:path w="7144" h="26871" extrusionOk="0">
                  <a:moveTo>
                    <a:pt x="4924" y="0"/>
                  </a:moveTo>
                  <a:cubicBezTo>
                    <a:pt x="2705" y="2280"/>
                    <a:pt x="1034" y="5228"/>
                    <a:pt x="1034" y="5228"/>
                  </a:cubicBezTo>
                  <a:lnTo>
                    <a:pt x="3556" y="6748"/>
                  </a:lnTo>
                  <a:lnTo>
                    <a:pt x="0" y="10122"/>
                  </a:lnTo>
                  <a:cubicBezTo>
                    <a:pt x="1094" y="17812"/>
                    <a:pt x="7143" y="26870"/>
                    <a:pt x="7143" y="26870"/>
                  </a:cubicBezTo>
                  <a:lnTo>
                    <a:pt x="5623" y="18754"/>
                  </a:lnTo>
                  <a:cubicBezTo>
                    <a:pt x="5137" y="16049"/>
                    <a:pt x="4924" y="13435"/>
                    <a:pt x="4955" y="10760"/>
                  </a:cubicBezTo>
                  <a:cubicBezTo>
                    <a:pt x="4985" y="8633"/>
                    <a:pt x="5137" y="6475"/>
                    <a:pt x="5532" y="4377"/>
                  </a:cubicBezTo>
                  <a:lnTo>
                    <a:pt x="5866" y="2280"/>
                  </a:lnTo>
                  <a:lnTo>
                    <a:pt x="5259" y="851"/>
                  </a:lnTo>
                  <a:lnTo>
                    <a:pt x="4924"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99"/>
            <p:cNvSpPr/>
            <p:nvPr/>
          </p:nvSpPr>
          <p:spPr>
            <a:xfrm>
              <a:off x="4402916" y="2180290"/>
              <a:ext cx="296076" cy="142902"/>
            </a:xfrm>
            <a:custGeom>
              <a:avLst/>
              <a:gdLst/>
              <a:ahLst/>
              <a:cxnLst/>
              <a:rect l="l" t="t" r="r" b="b"/>
              <a:pathLst>
                <a:path w="9454" h="4563" extrusionOk="0">
                  <a:moveTo>
                    <a:pt x="3851" y="1"/>
                  </a:moveTo>
                  <a:cubicBezTo>
                    <a:pt x="3268" y="1"/>
                    <a:pt x="2687" y="68"/>
                    <a:pt x="2128" y="216"/>
                  </a:cubicBezTo>
                  <a:cubicBezTo>
                    <a:pt x="1368" y="459"/>
                    <a:pt x="608" y="824"/>
                    <a:pt x="0" y="1371"/>
                  </a:cubicBezTo>
                  <a:cubicBezTo>
                    <a:pt x="821" y="3225"/>
                    <a:pt x="2706" y="4563"/>
                    <a:pt x="4864" y="4563"/>
                  </a:cubicBezTo>
                  <a:cubicBezTo>
                    <a:pt x="6839" y="4563"/>
                    <a:pt x="8542" y="3499"/>
                    <a:pt x="9453" y="1858"/>
                  </a:cubicBezTo>
                  <a:cubicBezTo>
                    <a:pt x="8602" y="1341"/>
                    <a:pt x="7690" y="824"/>
                    <a:pt x="6687" y="490"/>
                  </a:cubicBezTo>
                  <a:cubicBezTo>
                    <a:pt x="5795" y="186"/>
                    <a:pt x="4820" y="1"/>
                    <a:pt x="3851" y="1"/>
                  </a:cubicBez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99"/>
            <p:cNvSpPr/>
            <p:nvPr/>
          </p:nvSpPr>
          <p:spPr>
            <a:xfrm>
              <a:off x="4260140" y="2908234"/>
              <a:ext cx="35201" cy="35608"/>
            </a:xfrm>
            <a:custGeom>
              <a:avLst/>
              <a:gdLst/>
              <a:ahLst/>
              <a:cxnLst/>
              <a:rect l="l" t="t" r="r" b="b"/>
              <a:pathLst>
                <a:path w="1124" h="1137" extrusionOk="0">
                  <a:moveTo>
                    <a:pt x="447" y="1"/>
                  </a:moveTo>
                  <a:cubicBezTo>
                    <a:pt x="402" y="1"/>
                    <a:pt x="355" y="4"/>
                    <a:pt x="304" y="12"/>
                  </a:cubicBezTo>
                  <a:lnTo>
                    <a:pt x="0" y="681"/>
                  </a:lnTo>
                  <a:lnTo>
                    <a:pt x="821" y="1137"/>
                  </a:lnTo>
                  <a:cubicBezTo>
                    <a:pt x="1106" y="823"/>
                    <a:pt x="1123" y="1"/>
                    <a:pt x="447" y="1"/>
                  </a:cubicBezTo>
                  <a:close/>
                </a:path>
              </a:pathLst>
            </a:custGeom>
            <a:solidFill>
              <a:srgbClr val="E0A02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99"/>
            <p:cNvSpPr/>
            <p:nvPr/>
          </p:nvSpPr>
          <p:spPr>
            <a:xfrm>
              <a:off x="4173516" y="2775041"/>
              <a:ext cx="167549" cy="154802"/>
            </a:xfrm>
            <a:custGeom>
              <a:avLst/>
              <a:gdLst/>
              <a:ahLst/>
              <a:cxnLst/>
              <a:rect l="l" t="t" r="r" b="b"/>
              <a:pathLst>
                <a:path w="5350" h="4943" extrusionOk="0">
                  <a:moveTo>
                    <a:pt x="2683" y="1"/>
                  </a:moveTo>
                  <a:cubicBezTo>
                    <a:pt x="2540" y="1"/>
                    <a:pt x="2395" y="14"/>
                    <a:pt x="2249" y="40"/>
                  </a:cubicBezTo>
                  <a:cubicBezTo>
                    <a:pt x="912" y="283"/>
                    <a:pt x="0" y="1560"/>
                    <a:pt x="243" y="2897"/>
                  </a:cubicBezTo>
                  <a:cubicBezTo>
                    <a:pt x="433" y="4089"/>
                    <a:pt x="1491" y="4943"/>
                    <a:pt x="2665" y="4943"/>
                  </a:cubicBezTo>
                  <a:cubicBezTo>
                    <a:pt x="2809" y="4943"/>
                    <a:pt x="2955" y="4930"/>
                    <a:pt x="3100" y="4903"/>
                  </a:cubicBezTo>
                  <a:cubicBezTo>
                    <a:pt x="4438" y="4660"/>
                    <a:pt x="5350" y="3384"/>
                    <a:pt x="5106" y="2046"/>
                  </a:cubicBezTo>
                  <a:cubicBezTo>
                    <a:pt x="4890" y="855"/>
                    <a:pt x="3853" y="1"/>
                    <a:pt x="2683" y="1"/>
                  </a:cubicBezTo>
                  <a:close/>
                </a:path>
              </a:pathLst>
            </a:custGeom>
            <a:solidFill>
              <a:srgbClr val="E1948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99"/>
            <p:cNvSpPr/>
            <p:nvPr/>
          </p:nvSpPr>
          <p:spPr>
            <a:xfrm>
              <a:off x="4252498" y="2909549"/>
              <a:ext cx="33353" cy="43218"/>
            </a:xfrm>
            <a:custGeom>
              <a:avLst/>
              <a:gdLst/>
              <a:ahLst/>
              <a:cxnLst/>
              <a:rect l="l" t="t" r="r" b="b"/>
              <a:pathLst>
                <a:path w="1065" h="1380" extrusionOk="0">
                  <a:moveTo>
                    <a:pt x="183" y="0"/>
                  </a:moveTo>
                  <a:cubicBezTo>
                    <a:pt x="92" y="0"/>
                    <a:pt x="31" y="31"/>
                    <a:pt x="31" y="122"/>
                  </a:cubicBezTo>
                  <a:cubicBezTo>
                    <a:pt x="1" y="304"/>
                    <a:pt x="1" y="548"/>
                    <a:pt x="31" y="760"/>
                  </a:cubicBezTo>
                  <a:cubicBezTo>
                    <a:pt x="62" y="943"/>
                    <a:pt x="183" y="1095"/>
                    <a:pt x="305" y="1247"/>
                  </a:cubicBezTo>
                  <a:cubicBezTo>
                    <a:pt x="374" y="1339"/>
                    <a:pt x="480" y="1379"/>
                    <a:pt x="580" y="1379"/>
                  </a:cubicBezTo>
                  <a:cubicBezTo>
                    <a:pt x="610" y="1379"/>
                    <a:pt x="641" y="1375"/>
                    <a:pt x="670" y="1368"/>
                  </a:cubicBezTo>
                  <a:cubicBezTo>
                    <a:pt x="943" y="1247"/>
                    <a:pt x="1065" y="1095"/>
                    <a:pt x="1065" y="1095"/>
                  </a:cubicBezTo>
                  <a:cubicBezTo>
                    <a:pt x="791" y="882"/>
                    <a:pt x="609" y="487"/>
                    <a:pt x="548" y="152"/>
                  </a:cubicBezTo>
                  <a:cubicBezTo>
                    <a:pt x="548" y="31"/>
                    <a:pt x="487" y="0"/>
                    <a:pt x="366" y="0"/>
                  </a:cubicBezTo>
                  <a:close/>
                </a:path>
              </a:pathLst>
            </a:custGeom>
            <a:solidFill>
              <a:srgbClr val="ECB34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99"/>
            <p:cNvSpPr/>
            <p:nvPr/>
          </p:nvSpPr>
          <p:spPr>
            <a:xfrm>
              <a:off x="4245859" y="2463087"/>
              <a:ext cx="521656" cy="564310"/>
            </a:xfrm>
            <a:custGeom>
              <a:avLst/>
              <a:gdLst/>
              <a:ahLst/>
              <a:cxnLst/>
              <a:rect l="l" t="t" r="r" b="b"/>
              <a:pathLst>
                <a:path w="16657" h="18019" extrusionOk="0">
                  <a:moveTo>
                    <a:pt x="9210" y="1"/>
                  </a:moveTo>
                  <a:cubicBezTo>
                    <a:pt x="8450" y="2220"/>
                    <a:pt x="7052" y="4195"/>
                    <a:pt x="5167" y="5594"/>
                  </a:cubicBezTo>
                  <a:cubicBezTo>
                    <a:pt x="3648" y="6779"/>
                    <a:pt x="1854" y="7539"/>
                    <a:pt x="0" y="7873"/>
                  </a:cubicBezTo>
                  <a:lnTo>
                    <a:pt x="638" y="11612"/>
                  </a:lnTo>
                  <a:cubicBezTo>
                    <a:pt x="1291" y="15362"/>
                    <a:pt x="4591" y="18019"/>
                    <a:pt x="8280" y="18019"/>
                  </a:cubicBezTo>
                  <a:cubicBezTo>
                    <a:pt x="8717" y="18019"/>
                    <a:pt x="9160" y="17981"/>
                    <a:pt x="9605" y="17904"/>
                  </a:cubicBezTo>
                  <a:cubicBezTo>
                    <a:pt x="13830" y="17174"/>
                    <a:pt x="16657" y="13162"/>
                    <a:pt x="15927" y="8937"/>
                  </a:cubicBezTo>
                  <a:lnTo>
                    <a:pt x="15745" y="8116"/>
                  </a:lnTo>
                  <a:cubicBezTo>
                    <a:pt x="14408" y="7509"/>
                    <a:pt x="10608" y="5381"/>
                    <a:pt x="9210" y="1"/>
                  </a:cubicBezTo>
                  <a:close/>
                </a:path>
              </a:pathLst>
            </a:custGeom>
            <a:solidFill>
              <a:srgbClr val="E1948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99"/>
            <p:cNvSpPr/>
            <p:nvPr/>
          </p:nvSpPr>
          <p:spPr>
            <a:xfrm>
              <a:off x="4720851" y="2661107"/>
              <a:ext cx="155210" cy="154239"/>
            </a:xfrm>
            <a:custGeom>
              <a:avLst/>
              <a:gdLst/>
              <a:ahLst/>
              <a:cxnLst/>
              <a:rect l="l" t="t" r="r" b="b"/>
              <a:pathLst>
                <a:path w="4956" h="4925" extrusionOk="0">
                  <a:moveTo>
                    <a:pt x="2463" y="0"/>
                  </a:moveTo>
                  <a:cubicBezTo>
                    <a:pt x="1095" y="0"/>
                    <a:pt x="1" y="1094"/>
                    <a:pt x="1" y="2462"/>
                  </a:cubicBezTo>
                  <a:cubicBezTo>
                    <a:pt x="1" y="3830"/>
                    <a:pt x="1095" y="4924"/>
                    <a:pt x="2463" y="4924"/>
                  </a:cubicBezTo>
                  <a:cubicBezTo>
                    <a:pt x="3830" y="4924"/>
                    <a:pt x="4955" y="3830"/>
                    <a:pt x="4955" y="2462"/>
                  </a:cubicBezTo>
                  <a:cubicBezTo>
                    <a:pt x="4955" y="1094"/>
                    <a:pt x="3830" y="0"/>
                    <a:pt x="2463" y="0"/>
                  </a:cubicBezTo>
                  <a:close/>
                </a:path>
              </a:pathLst>
            </a:custGeom>
            <a:solidFill>
              <a:srgbClr val="E1948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99"/>
            <p:cNvSpPr/>
            <p:nvPr/>
          </p:nvSpPr>
          <p:spPr>
            <a:xfrm>
              <a:off x="4304861" y="2819355"/>
              <a:ext cx="105697" cy="103536"/>
            </a:xfrm>
            <a:custGeom>
              <a:avLst/>
              <a:gdLst/>
              <a:ahLst/>
              <a:cxnLst/>
              <a:rect l="l" t="t" r="r" b="b"/>
              <a:pathLst>
                <a:path w="3375" h="3306" extrusionOk="0">
                  <a:moveTo>
                    <a:pt x="1606" y="1"/>
                  </a:moveTo>
                  <a:cubicBezTo>
                    <a:pt x="1477" y="1"/>
                    <a:pt x="1363" y="37"/>
                    <a:pt x="1277" y="114"/>
                  </a:cubicBezTo>
                  <a:lnTo>
                    <a:pt x="1" y="1330"/>
                  </a:lnTo>
                  <a:cubicBezTo>
                    <a:pt x="90" y="1250"/>
                    <a:pt x="209" y="1211"/>
                    <a:pt x="344" y="1211"/>
                  </a:cubicBezTo>
                  <a:cubicBezTo>
                    <a:pt x="668" y="1211"/>
                    <a:pt x="1086" y="1431"/>
                    <a:pt x="1429" y="1817"/>
                  </a:cubicBezTo>
                  <a:cubicBezTo>
                    <a:pt x="1916" y="2333"/>
                    <a:pt x="2068" y="3032"/>
                    <a:pt x="1824" y="3306"/>
                  </a:cubicBezTo>
                  <a:lnTo>
                    <a:pt x="3101" y="2090"/>
                  </a:lnTo>
                  <a:cubicBezTo>
                    <a:pt x="3375" y="1817"/>
                    <a:pt x="3223" y="1178"/>
                    <a:pt x="2736" y="601"/>
                  </a:cubicBezTo>
                  <a:cubicBezTo>
                    <a:pt x="2366" y="231"/>
                    <a:pt x="1934" y="1"/>
                    <a:pt x="1606"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1" name="Google Shape;3681;p99"/>
            <p:cNvSpPr/>
            <p:nvPr/>
          </p:nvSpPr>
          <p:spPr>
            <a:xfrm>
              <a:off x="4276300" y="2857437"/>
              <a:ext cx="93326" cy="90226"/>
            </a:xfrm>
            <a:custGeom>
              <a:avLst/>
              <a:gdLst/>
              <a:ahLst/>
              <a:cxnLst/>
              <a:rect l="l" t="t" r="r" b="b"/>
              <a:pathLst>
                <a:path w="2980" h="2881" extrusionOk="0">
                  <a:moveTo>
                    <a:pt x="1186" y="1"/>
                  </a:moveTo>
                  <a:cubicBezTo>
                    <a:pt x="1054" y="1"/>
                    <a:pt x="938" y="37"/>
                    <a:pt x="852" y="114"/>
                  </a:cubicBezTo>
                  <a:lnTo>
                    <a:pt x="1" y="905"/>
                  </a:lnTo>
                  <a:cubicBezTo>
                    <a:pt x="87" y="827"/>
                    <a:pt x="200" y="791"/>
                    <a:pt x="329" y="791"/>
                  </a:cubicBezTo>
                  <a:cubicBezTo>
                    <a:pt x="655" y="791"/>
                    <a:pt x="1081" y="1021"/>
                    <a:pt x="1429" y="1391"/>
                  </a:cubicBezTo>
                  <a:cubicBezTo>
                    <a:pt x="1916" y="1938"/>
                    <a:pt x="2068" y="2607"/>
                    <a:pt x="1824" y="2880"/>
                  </a:cubicBezTo>
                  <a:lnTo>
                    <a:pt x="2676" y="2090"/>
                  </a:lnTo>
                  <a:cubicBezTo>
                    <a:pt x="2980" y="1816"/>
                    <a:pt x="2797" y="1148"/>
                    <a:pt x="2311" y="601"/>
                  </a:cubicBezTo>
                  <a:cubicBezTo>
                    <a:pt x="1962" y="230"/>
                    <a:pt x="1520" y="1"/>
                    <a:pt x="1186" y="1"/>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99"/>
            <p:cNvSpPr/>
            <p:nvPr/>
          </p:nvSpPr>
          <p:spPr>
            <a:xfrm>
              <a:off x="4223937" y="2882178"/>
              <a:ext cx="117127" cy="113056"/>
            </a:xfrm>
            <a:custGeom>
              <a:avLst/>
              <a:gdLst/>
              <a:ahLst/>
              <a:cxnLst/>
              <a:rect l="l" t="t" r="r" b="b"/>
              <a:pathLst>
                <a:path w="3740" h="3610" extrusionOk="0">
                  <a:moveTo>
                    <a:pt x="2001" y="1"/>
                  </a:moveTo>
                  <a:cubicBezTo>
                    <a:pt x="1872" y="1"/>
                    <a:pt x="1759" y="37"/>
                    <a:pt x="1673" y="115"/>
                  </a:cubicBezTo>
                  <a:lnTo>
                    <a:pt x="1" y="1634"/>
                  </a:lnTo>
                  <a:lnTo>
                    <a:pt x="1764" y="3610"/>
                  </a:lnTo>
                  <a:lnTo>
                    <a:pt x="3436" y="2090"/>
                  </a:lnTo>
                  <a:cubicBezTo>
                    <a:pt x="3740" y="1817"/>
                    <a:pt x="3588" y="1178"/>
                    <a:pt x="3101" y="601"/>
                  </a:cubicBezTo>
                  <a:cubicBezTo>
                    <a:pt x="2753" y="231"/>
                    <a:pt x="2327" y="1"/>
                    <a:pt x="2001"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99"/>
            <p:cNvSpPr/>
            <p:nvPr/>
          </p:nvSpPr>
          <p:spPr>
            <a:xfrm>
              <a:off x="4512371" y="2819355"/>
              <a:ext cx="106667" cy="103536"/>
            </a:xfrm>
            <a:custGeom>
              <a:avLst/>
              <a:gdLst/>
              <a:ahLst/>
              <a:cxnLst/>
              <a:rect l="l" t="t" r="r" b="b"/>
              <a:pathLst>
                <a:path w="3406" h="3306" extrusionOk="0">
                  <a:moveTo>
                    <a:pt x="1636" y="1"/>
                  </a:moveTo>
                  <a:cubicBezTo>
                    <a:pt x="1507" y="1"/>
                    <a:pt x="1394" y="37"/>
                    <a:pt x="1308" y="114"/>
                  </a:cubicBezTo>
                  <a:lnTo>
                    <a:pt x="1" y="1330"/>
                  </a:lnTo>
                  <a:cubicBezTo>
                    <a:pt x="90" y="1250"/>
                    <a:pt x="212" y="1211"/>
                    <a:pt x="351" y="1211"/>
                  </a:cubicBezTo>
                  <a:cubicBezTo>
                    <a:pt x="683" y="1211"/>
                    <a:pt x="1117" y="1431"/>
                    <a:pt x="1460" y="1817"/>
                  </a:cubicBezTo>
                  <a:cubicBezTo>
                    <a:pt x="1946" y="2333"/>
                    <a:pt x="2098" y="3032"/>
                    <a:pt x="1825" y="3306"/>
                  </a:cubicBezTo>
                  <a:lnTo>
                    <a:pt x="3132" y="2090"/>
                  </a:lnTo>
                  <a:cubicBezTo>
                    <a:pt x="3405" y="1817"/>
                    <a:pt x="3253" y="1178"/>
                    <a:pt x="2736" y="601"/>
                  </a:cubicBezTo>
                  <a:cubicBezTo>
                    <a:pt x="2388" y="231"/>
                    <a:pt x="1962" y="1"/>
                    <a:pt x="1636"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99"/>
            <p:cNvSpPr/>
            <p:nvPr/>
          </p:nvSpPr>
          <p:spPr>
            <a:xfrm>
              <a:off x="4483841" y="2857437"/>
              <a:ext cx="94266" cy="90226"/>
            </a:xfrm>
            <a:custGeom>
              <a:avLst/>
              <a:gdLst/>
              <a:ahLst/>
              <a:cxnLst/>
              <a:rect l="l" t="t" r="r" b="b"/>
              <a:pathLst>
                <a:path w="3010" h="2881" extrusionOk="0">
                  <a:moveTo>
                    <a:pt x="1" y="904"/>
                  </a:moveTo>
                  <a:lnTo>
                    <a:pt x="1" y="904"/>
                  </a:lnTo>
                  <a:cubicBezTo>
                    <a:pt x="1" y="904"/>
                    <a:pt x="0" y="904"/>
                    <a:pt x="0" y="905"/>
                  </a:cubicBezTo>
                  <a:lnTo>
                    <a:pt x="1" y="904"/>
                  </a:lnTo>
                  <a:close/>
                  <a:moveTo>
                    <a:pt x="1210" y="1"/>
                  </a:moveTo>
                  <a:cubicBezTo>
                    <a:pt x="1081" y="1"/>
                    <a:pt x="968" y="37"/>
                    <a:pt x="881" y="114"/>
                  </a:cubicBezTo>
                  <a:lnTo>
                    <a:pt x="1" y="904"/>
                  </a:lnTo>
                  <a:lnTo>
                    <a:pt x="1" y="904"/>
                  </a:lnTo>
                  <a:cubicBezTo>
                    <a:pt x="87" y="827"/>
                    <a:pt x="202" y="791"/>
                    <a:pt x="334" y="791"/>
                  </a:cubicBezTo>
                  <a:cubicBezTo>
                    <a:pt x="669" y="791"/>
                    <a:pt x="1111" y="1021"/>
                    <a:pt x="1459" y="1391"/>
                  </a:cubicBezTo>
                  <a:cubicBezTo>
                    <a:pt x="1945" y="1938"/>
                    <a:pt x="2097" y="2607"/>
                    <a:pt x="1824" y="2880"/>
                  </a:cubicBezTo>
                  <a:lnTo>
                    <a:pt x="2705" y="2090"/>
                  </a:lnTo>
                  <a:cubicBezTo>
                    <a:pt x="3009" y="1816"/>
                    <a:pt x="2827" y="1148"/>
                    <a:pt x="2340" y="601"/>
                  </a:cubicBezTo>
                  <a:cubicBezTo>
                    <a:pt x="1970" y="230"/>
                    <a:pt x="1538" y="1"/>
                    <a:pt x="1210" y="1"/>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99"/>
            <p:cNvSpPr/>
            <p:nvPr/>
          </p:nvSpPr>
          <p:spPr>
            <a:xfrm>
              <a:off x="4431478" y="2882178"/>
              <a:ext cx="118067" cy="113056"/>
            </a:xfrm>
            <a:custGeom>
              <a:avLst/>
              <a:gdLst/>
              <a:ahLst/>
              <a:cxnLst/>
              <a:rect l="l" t="t" r="r" b="b"/>
              <a:pathLst>
                <a:path w="3770" h="3610" extrusionOk="0">
                  <a:moveTo>
                    <a:pt x="2006" y="1"/>
                  </a:moveTo>
                  <a:cubicBezTo>
                    <a:pt x="1874" y="1"/>
                    <a:pt x="1758" y="37"/>
                    <a:pt x="1672" y="115"/>
                  </a:cubicBezTo>
                  <a:lnTo>
                    <a:pt x="0" y="1634"/>
                  </a:lnTo>
                  <a:lnTo>
                    <a:pt x="1794" y="3610"/>
                  </a:lnTo>
                  <a:lnTo>
                    <a:pt x="3465" y="2090"/>
                  </a:lnTo>
                  <a:cubicBezTo>
                    <a:pt x="3769" y="1817"/>
                    <a:pt x="3617" y="1178"/>
                    <a:pt x="3131" y="601"/>
                  </a:cubicBezTo>
                  <a:cubicBezTo>
                    <a:pt x="2783" y="231"/>
                    <a:pt x="2341" y="1"/>
                    <a:pt x="2006"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99"/>
            <p:cNvSpPr/>
            <p:nvPr/>
          </p:nvSpPr>
          <p:spPr>
            <a:xfrm>
              <a:off x="4085920" y="2929530"/>
              <a:ext cx="485515" cy="336068"/>
            </a:xfrm>
            <a:custGeom>
              <a:avLst/>
              <a:gdLst/>
              <a:ahLst/>
              <a:cxnLst/>
              <a:rect l="l" t="t" r="r" b="b"/>
              <a:pathLst>
                <a:path w="15503" h="10731" extrusionOk="0">
                  <a:moveTo>
                    <a:pt x="4013" y="1"/>
                  </a:moveTo>
                  <a:cubicBezTo>
                    <a:pt x="3648" y="1"/>
                    <a:pt x="3253" y="153"/>
                    <a:pt x="2949" y="426"/>
                  </a:cubicBezTo>
                  <a:lnTo>
                    <a:pt x="1" y="3162"/>
                  </a:lnTo>
                  <a:lnTo>
                    <a:pt x="12068" y="3162"/>
                  </a:lnTo>
                  <a:lnTo>
                    <a:pt x="12068" y="10730"/>
                  </a:lnTo>
                  <a:lnTo>
                    <a:pt x="14986" y="8056"/>
                  </a:lnTo>
                  <a:cubicBezTo>
                    <a:pt x="15290" y="7752"/>
                    <a:pt x="15502" y="7356"/>
                    <a:pt x="15502" y="6931"/>
                  </a:cubicBezTo>
                  <a:lnTo>
                    <a:pt x="15502" y="1186"/>
                  </a:lnTo>
                  <a:cubicBezTo>
                    <a:pt x="15502" y="548"/>
                    <a:pt x="14955" y="1"/>
                    <a:pt x="14317"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99"/>
            <p:cNvSpPr/>
            <p:nvPr/>
          </p:nvSpPr>
          <p:spPr>
            <a:xfrm>
              <a:off x="4286791" y="3308409"/>
              <a:ext cx="177069" cy="281795"/>
            </a:xfrm>
            <a:custGeom>
              <a:avLst/>
              <a:gdLst/>
              <a:ahLst/>
              <a:cxnLst/>
              <a:rect l="l" t="t" r="r" b="b"/>
              <a:pathLst>
                <a:path w="5654" h="8998" extrusionOk="0">
                  <a:moveTo>
                    <a:pt x="0" y="0"/>
                  </a:moveTo>
                  <a:lnTo>
                    <a:pt x="0" y="8997"/>
                  </a:lnTo>
                  <a:cubicBezTo>
                    <a:pt x="0" y="8997"/>
                    <a:pt x="4377" y="8298"/>
                    <a:pt x="5654" y="6018"/>
                  </a:cubicBezTo>
                  <a:lnTo>
                    <a:pt x="5654" y="0"/>
                  </a:ln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99"/>
            <p:cNvSpPr/>
            <p:nvPr/>
          </p:nvSpPr>
          <p:spPr>
            <a:xfrm>
              <a:off x="3716593" y="3028524"/>
              <a:ext cx="791049" cy="1109986"/>
            </a:xfrm>
            <a:custGeom>
              <a:avLst/>
              <a:gdLst/>
              <a:ahLst/>
              <a:cxnLst/>
              <a:rect l="l" t="t" r="r" b="b"/>
              <a:pathLst>
                <a:path w="25259" h="35443" extrusionOk="0">
                  <a:moveTo>
                    <a:pt x="9879" y="1"/>
                  </a:moveTo>
                  <a:lnTo>
                    <a:pt x="1915" y="7357"/>
                  </a:lnTo>
                  <a:cubicBezTo>
                    <a:pt x="699" y="8481"/>
                    <a:pt x="0" y="10031"/>
                    <a:pt x="0" y="11673"/>
                  </a:cubicBezTo>
                  <a:lnTo>
                    <a:pt x="0" y="35442"/>
                  </a:lnTo>
                  <a:lnTo>
                    <a:pt x="14833" y="35442"/>
                  </a:lnTo>
                  <a:lnTo>
                    <a:pt x="14833" y="12493"/>
                  </a:lnTo>
                  <a:cubicBezTo>
                    <a:pt x="14833" y="10913"/>
                    <a:pt x="15471" y="9393"/>
                    <a:pt x="16596" y="8299"/>
                  </a:cubicBezTo>
                  <a:lnTo>
                    <a:pt x="25259"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99"/>
            <p:cNvSpPr/>
            <p:nvPr/>
          </p:nvSpPr>
          <p:spPr>
            <a:xfrm>
              <a:off x="4181126" y="3028524"/>
              <a:ext cx="326516" cy="1109986"/>
            </a:xfrm>
            <a:custGeom>
              <a:avLst/>
              <a:gdLst/>
              <a:ahLst/>
              <a:cxnLst/>
              <a:rect l="l" t="t" r="r" b="b"/>
              <a:pathLst>
                <a:path w="10426" h="35443" extrusionOk="0">
                  <a:moveTo>
                    <a:pt x="10426" y="1"/>
                  </a:moveTo>
                  <a:lnTo>
                    <a:pt x="1763" y="8299"/>
                  </a:lnTo>
                  <a:cubicBezTo>
                    <a:pt x="638" y="9393"/>
                    <a:pt x="0" y="10913"/>
                    <a:pt x="0" y="12493"/>
                  </a:cubicBezTo>
                  <a:lnTo>
                    <a:pt x="0" y="35442"/>
                  </a:lnTo>
                  <a:lnTo>
                    <a:pt x="4894" y="35442"/>
                  </a:lnTo>
                  <a:lnTo>
                    <a:pt x="4894" y="13679"/>
                  </a:lnTo>
                  <a:cubicBezTo>
                    <a:pt x="4894" y="13071"/>
                    <a:pt x="5107" y="12493"/>
                    <a:pt x="5563" y="12098"/>
                  </a:cubicBezTo>
                  <a:lnTo>
                    <a:pt x="10426" y="7691"/>
                  </a:lnTo>
                  <a:lnTo>
                    <a:pt x="10426" y="1"/>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99"/>
            <p:cNvSpPr/>
            <p:nvPr/>
          </p:nvSpPr>
          <p:spPr>
            <a:xfrm>
              <a:off x="3611867" y="4137508"/>
              <a:ext cx="672074" cy="193260"/>
            </a:xfrm>
            <a:custGeom>
              <a:avLst/>
              <a:gdLst/>
              <a:ahLst/>
              <a:cxnLst/>
              <a:rect l="l" t="t" r="r" b="b"/>
              <a:pathLst>
                <a:path w="21460" h="6171" extrusionOk="0">
                  <a:moveTo>
                    <a:pt x="1" y="1"/>
                  </a:moveTo>
                  <a:lnTo>
                    <a:pt x="1" y="6171"/>
                  </a:lnTo>
                  <a:lnTo>
                    <a:pt x="21460" y="6171"/>
                  </a:lnTo>
                  <a:lnTo>
                    <a:pt x="21460" y="1"/>
                  </a:ln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99"/>
            <p:cNvSpPr/>
            <p:nvPr/>
          </p:nvSpPr>
          <p:spPr>
            <a:xfrm>
              <a:off x="4283910" y="4137508"/>
              <a:ext cx="284676" cy="193260"/>
            </a:xfrm>
            <a:custGeom>
              <a:avLst/>
              <a:gdLst/>
              <a:ahLst/>
              <a:cxnLst/>
              <a:rect l="l" t="t" r="r" b="b"/>
              <a:pathLst>
                <a:path w="9090" h="6171" extrusionOk="0">
                  <a:moveTo>
                    <a:pt x="1" y="1"/>
                  </a:moveTo>
                  <a:lnTo>
                    <a:pt x="1" y="6171"/>
                  </a:lnTo>
                  <a:lnTo>
                    <a:pt x="9089" y="6171"/>
                  </a:lnTo>
                  <a:lnTo>
                    <a:pt x="9089" y="1"/>
                  </a:ln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99"/>
            <p:cNvSpPr/>
            <p:nvPr/>
          </p:nvSpPr>
          <p:spPr>
            <a:xfrm>
              <a:off x="4197285" y="4183201"/>
              <a:ext cx="33353" cy="101876"/>
            </a:xfrm>
            <a:custGeom>
              <a:avLst/>
              <a:gdLst/>
              <a:ahLst/>
              <a:cxnLst/>
              <a:rect l="l" t="t" r="r" b="b"/>
              <a:pathLst>
                <a:path w="1065" h="3253" extrusionOk="0">
                  <a:moveTo>
                    <a:pt x="1" y="1"/>
                  </a:moveTo>
                  <a:cubicBezTo>
                    <a:pt x="244" y="1"/>
                    <a:pt x="396" y="183"/>
                    <a:pt x="396" y="365"/>
                  </a:cubicBezTo>
                  <a:lnTo>
                    <a:pt x="396" y="2888"/>
                  </a:lnTo>
                  <a:cubicBezTo>
                    <a:pt x="396" y="3101"/>
                    <a:pt x="183" y="3253"/>
                    <a:pt x="1" y="3253"/>
                  </a:cubicBezTo>
                  <a:lnTo>
                    <a:pt x="639" y="3253"/>
                  </a:lnTo>
                  <a:cubicBezTo>
                    <a:pt x="882" y="3253"/>
                    <a:pt x="1034" y="3071"/>
                    <a:pt x="1034" y="2888"/>
                  </a:cubicBezTo>
                  <a:lnTo>
                    <a:pt x="1034" y="365"/>
                  </a:lnTo>
                  <a:cubicBezTo>
                    <a:pt x="1065" y="153"/>
                    <a:pt x="882" y="1"/>
                    <a:pt x="639" y="1"/>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99"/>
            <p:cNvSpPr/>
            <p:nvPr/>
          </p:nvSpPr>
          <p:spPr>
            <a:xfrm>
              <a:off x="4057359" y="4183201"/>
              <a:ext cx="152360" cy="101876"/>
            </a:xfrm>
            <a:custGeom>
              <a:avLst/>
              <a:gdLst/>
              <a:ahLst/>
              <a:cxnLst/>
              <a:rect l="l" t="t" r="r" b="b"/>
              <a:pathLst>
                <a:path w="4865" h="3253" extrusionOk="0">
                  <a:moveTo>
                    <a:pt x="365" y="1"/>
                  </a:moveTo>
                  <a:cubicBezTo>
                    <a:pt x="153" y="1"/>
                    <a:pt x="1" y="183"/>
                    <a:pt x="1" y="365"/>
                  </a:cubicBezTo>
                  <a:lnTo>
                    <a:pt x="1" y="2888"/>
                  </a:lnTo>
                  <a:cubicBezTo>
                    <a:pt x="1" y="3101"/>
                    <a:pt x="183" y="3253"/>
                    <a:pt x="365" y="3253"/>
                  </a:cubicBezTo>
                  <a:lnTo>
                    <a:pt x="4469" y="3253"/>
                  </a:lnTo>
                  <a:cubicBezTo>
                    <a:pt x="4712" y="3253"/>
                    <a:pt x="4864" y="3071"/>
                    <a:pt x="4864" y="2888"/>
                  </a:cubicBezTo>
                  <a:lnTo>
                    <a:pt x="4864" y="365"/>
                  </a:lnTo>
                  <a:cubicBezTo>
                    <a:pt x="4864" y="153"/>
                    <a:pt x="4712" y="1"/>
                    <a:pt x="4469"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99"/>
            <p:cNvSpPr/>
            <p:nvPr/>
          </p:nvSpPr>
          <p:spPr>
            <a:xfrm>
              <a:off x="4160174" y="4207002"/>
              <a:ext cx="21922" cy="59065"/>
            </a:xfrm>
            <a:custGeom>
              <a:avLst/>
              <a:gdLst/>
              <a:ahLst/>
              <a:cxnLst/>
              <a:rect l="l" t="t" r="r" b="b"/>
              <a:pathLst>
                <a:path w="700" h="1886" extrusionOk="0">
                  <a:moveTo>
                    <a:pt x="700" y="1"/>
                  </a:moveTo>
                  <a:lnTo>
                    <a:pt x="456" y="791"/>
                  </a:lnTo>
                  <a:lnTo>
                    <a:pt x="0" y="1247"/>
                  </a:lnTo>
                  <a:lnTo>
                    <a:pt x="700" y="1885"/>
                  </a:lnTo>
                  <a:lnTo>
                    <a:pt x="700" y="1"/>
                  </a:lnTo>
                  <a:close/>
                </a:path>
              </a:pathLst>
            </a:cu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99"/>
            <p:cNvSpPr/>
            <p:nvPr/>
          </p:nvSpPr>
          <p:spPr>
            <a:xfrm>
              <a:off x="4144954" y="4207002"/>
              <a:ext cx="37143" cy="24772"/>
            </a:xfrm>
            <a:custGeom>
              <a:avLst/>
              <a:gdLst/>
              <a:ahLst/>
              <a:cxnLst/>
              <a:rect l="l" t="t" r="r" b="b"/>
              <a:pathLst>
                <a:path w="1186" h="791" extrusionOk="0">
                  <a:moveTo>
                    <a:pt x="274" y="1"/>
                  </a:moveTo>
                  <a:lnTo>
                    <a:pt x="0" y="791"/>
                  </a:lnTo>
                  <a:lnTo>
                    <a:pt x="942" y="791"/>
                  </a:lnTo>
                  <a:lnTo>
                    <a:pt x="1186" y="1"/>
                  </a:ln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99"/>
            <p:cNvSpPr/>
            <p:nvPr/>
          </p:nvSpPr>
          <p:spPr>
            <a:xfrm>
              <a:off x="4130673" y="4231743"/>
              <a:ext cx="43813" cy="14312"/>
            </a:xfrm>
            <a:custGeom>
              <a:avLst/>
              <a:gdLst/>
              <a:ahLst/>
              <a:cxnLst/>
              <a:rect l="l" t="t" r="r" b="b"/>
              <a:pathLst>
                <a:path w="1399" h="457" extrusionOk="0">
                  <a:moveTo>
                    <a:pt x="456" y="1"/>
                  </a:moveTo>
                  <a:lnTo>
                    <a:pt x="0" y="457"/>
                  </a:lnTo>
                  <a:lnTo>
                    <a:pt x="942" y="457"/>
                  </a:lnTo>
                  <a:lnTo>
                    <a:pt x="1398" y="1"/>
                  </a:lnTo>
                  <a:close/>
                </a:path>
              </a:pathLst>
            </a:cu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99"/>
            <p:cNvSpPr/>
            <p:nvPr/>
          </p:nvSpPr>
          <p:spPr>
            <a:xfrm>
              <a:off x="4130673" y="4246023"/>
              <a:ext cx="51423" cy="20043"/>
            </a:xfrm>
            <a:custGeom>
              <a:avLst/>
              <a:gdLst/>
              <a:ahLst/>
              <a:cxnLst/>
              <a:rect l="l" t="t" r="r" b="b"/>
              <a:pathLst>
                <a:path w="1642" h="640" extrusionOk="0">
                  <a:moveTo>
                    <a:pt x="0" y="1"/>
                  </a:moveTo>
                  <a:lnTo>
                    <a:pt x="730" y="639"/>
                  </a:lnTo>
                  <a:lnTo>
                    <a:pt x="1642" y="639"/>
                  </a:lnTo>
                  <a:lnTo>
                    <a:pt x="942" y="1"/>
                  </a:ln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3698;p99"/>
            <p:cNvSpPr/>
            <p:nvPr/>
          </p:nvSpPr>
          <p:spPr>
            <a:xfrm>
              <a:off x="4097351" y="4207002"/>
              <a:ext cx="21922" cy="59065"/>
            </a:xfrm>
            <a:custGeom>
              <a:avLst/>
              <a:gdLst/>
              <a:ahLst/>
              <a:cxnLst/>
              <a:rect l="l" t="t" r="r" b="b"/>
              <a:pathLst>
                <a:path w="700" h="1886" extrusionOk="0">
                  <a:moveTo>
                    <a:pt x="699" y="1"/>
                  </a:moveTo>
                  <a:lnTo>
                    <a:pt x="0" y="608"/>
                  </a:lnTo>
                  <a:lnTo>
                    <a:pt x="456" y="1095"/>
                  </a:lnTo>
                  <a:lnTo>
                    <a:pt x="699" y="1885"/>
                  </a:lnTo>
                  <a:lnTo>
                    <a:pt x="699" y="1"/>
                  </a:lnTo>
                  <a:close/>
                </a:path>
              </a:pathLst>
            </a:cu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99"/>
            <p:cNvSpPr/>
            <p:nvPr/>
          </p:nvSpPr>
          <p:spPr>
            <a:xfrm>
              <a:off x="4082131" y="4241263"/>
              <a:ext cx="37143" cy="24803"/>
            </a:xfrm>
            <a:custGeom>
              <a:avLst/>
              <a:gdLst/>
              <a:ahLst/>
              <a:cxnLst/>
              <a:rect l="l" t="t" r="r" b="b"/>
              <a:pathLst>
                <a:path w="1186" h="792" extrusionOk="0">
                  <a:moveTo>
                    <a:pt x="0" y="1"/>
                  </a:moveTo>
                  <a:lnTo>
                    <a:pt x="274" y="791"/>
                  </a:lnTo>
                  <a:lnTo>
                    <a:pt x="1185" y="791"/>
                  </a:lnTo>
                  <a:lnTo>
                    <a:pt x="942" y="1"/>
                  </a:ln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99"/>
            <p:cNvSpPr/>
            <p:nvPr/>
          </p:nvSpPr>
          <p:spPr>
            <a:xfrm>
              <a:off x="4067850" y="4226043"/>
              <a:ext cx="43813" cy="15252"/>
            </a:xfrm>
            <a:custGeom>
              <a:avLst/>
              <a:gdLst/>
              <a:ahLst/>
              <a:cxnLst/>
              <a:rect l="l" t="t" r="r" b="b"/>
              <a:pathLst>
                <a:path w="1399" h="487" extrusionOk="0">
                  <a:moveTo>
                    <a:pt x="0" y="0"/>
                  </a:moveTo>
                  <a:lnTo>
                    <a:pt x="456" y="487"/>
                  </a:lnTo>
                  <a:lnTo>
                    <a:pt x="1398" y="487"/>
                  </a:lnTo>
                  <a:lnTo>
                    <a:pt x="942" y="0"/>
                  </a:lnTo>
                  <a:close/>
                </a:path>
              </a:pathLst>
            </a:cu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1" name="Google Shape;3701;p99"/>
            <p:cNvSpPr/>
            <p:nvPr/>
          </p:nvSpPr>
          <p:spPr>
            <a:xfrm>
              <a:off x="4067850" y="4207002"/>
              <a:ext cx="51423" cy="19072"/>
            </a:xfrm>
            <a:custGeom>
              <a:avLst/>
              <a:gdLst/>
              <a:ahLst/>
              <a:cxnLst/>
              <a:rect l="l" t="t" r="r" b="b"/>
              <a:pathLst>
                <a:path w="1642" h="609" extrusionOk="0">
                  <a:moveTo>
                    <a:pt x="730" y="1"/>
                  </a:moveTo>
                  <a:lnTo>
                    <a:pt x="0" y="608"/>
                  </a:lnTo>
                  <a:lnTo>
                    <a:pt x="942" y="608"/>
                  </a:lnTo>
                  <a:lnTo>
                    <a:pt x="1641" y="1"/>
                  </a:ln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702;p99"/>
            <p:cNvSpPr/>
            <p:nvPr/>
          </p:nvSpPr>
          <p:spPr>
            <a:xfrm>
              <a:off x="3787966" y="4187961"/>
              <a:ext cx="50484" cy="104757"/>
            </a:xfrm>
            <a:custGeom>
              <a:avLst/>
              <a:gdLst/>
              <a:ahLst/>
              <a:cxnLst/>
              <a:rect l="l" t="t" r="r" b="b"/>
              <a:pathLst>
                <a:path w="1612" h="3345" extrusionOk="0">
                  <a:moveTo>
                    <a:pt x="1" y="1"/>
                  </a:moveTo>
                  <a:cubicBezTo>
                    <a:pt x="517" y="1"/>
                    <a:pt x="1004" y="396"/>
                    <a:pt x="1004" y="973"/>
                  </a:cubicBezTo>
                  <a:lnTo>
                    <a:pt x="1004" y="2341"/>
                  </a:lnTo>
                  <a:cubicBezTo>
                    <a:pt x="1004" y="2888"/>
                    <a:pt x="578" y="3344"/>
                    <a:pt x="1" y="3344"/>
                  </a:cubicBezTo>
                  <a:lnTo>
                    <a:pt x="609" y="3344"/>
                  </a:lnTo>
                  <a:cubicBezTo>
                    <a:pt x="1156" y="3344"/>
                    <a:pt x="1612" y="2919"/>
                    <a:pt x="1612" y="2341"/>
                  </a:cubicBezTo>
                  <a:lnTo>
                    <a:pt x="1612" y="973"/>
                  </a:lnTo>
                  <a:cubicBezTo>
                    <a:pt x="1612" y="396"/>
                    <a:pt x="1156" y="1"/>
                    <a:pt x="609" y="1"/>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99"/>
            <p:cNvSpPr/>
            <p:nvPr/>
          </p:nvSpPr>
          <p:spPr>
            <a:xfrm>
              <a:off x="3688971" y="4187961"/>
              <a:ext cx="130437" cy="104757"/>
            </a:xfrm>
            <a:custGeom>
              <a:avLst/>
              <a:gdLst/>
              <a:ahLst/>
              <a:cxnLst/>
              <a:rect l="l" t="t" r="r" b="b"/>
              <a:pathLst>
                <a:path w="4165" h="3345" extrusionOk="0">
                  <a:moveTo>
                    <a:pt x="1004" y="1"/>
                  </a:moveTo>
                  <a:cubicBezTo>
                    <a:pt x="457" y="1"/>
                    <a:pt x="1" y="396"/>
                    <a:pt x="1" y="973"/>
                  </a:cubicBezTo>
                  <a:lnTo>
                    <a:pt x="1" y="2341"/>
                  </a:lnTo>
                  <a:cubicBezTo>
                    <a:pt x="1" y="2888"/>
                    <a:pt x="426" y="3344"/>
                    <a:pt x="1004" y="3344"/>
                  </a:cubicBezTo>
                  <a:lnTo>
                    <a:pt x="3162" y="3344"/>
                  </a:lnTo>
                  <a:cubicBezTo>
                    <a:pt x="3709" y="3344"/>
                    <a:pt x="4165" y="2919"/>
                    <a:pt x="4165" y="2341"/>
                  </a:cubicBezTo>
                  <a:lnTo>
                    <a:pt x="4165" y="973"/>
                  </a:lnTo>
                  <a:cubicBezTo>
                    <a:pt x="4104" y="396"/>
                    <a:pt x="3709" y="1"/>
                    <a:pt x="3162"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99"/>
            <p:cNvSpPr/>
            <p:nvPr/>
          </p:nvSpPr>
          <p:spPr>
            <a:xfrm>
              <a:off x="4334362" y="3778641"/>
              <a:ext cx="298957" cy="71435"/>
            </a:xfrm>
            <a:custGeom>
              <a:avLst/>
              <a:gdLst/>
              <a:ahLst/>
              <a:cxnLst/>
              <a:rect l="l" t="t" r="r" b="b"/>
              <a:pathLst>
                <a:path w="9546" h="2281" extrusionOk="0">
                  <a:moveTo>
                    <a:pt x="1" y="1"/>
                  </a:moveTo>
                  <a:lnTo>
                    <a:pt x="1" y="2280"/>
                  </a:lnTo>
                  <a:lnTo>
                    <a:pt x="9545" y="2280"/>
                  </a:lnTo>
                  <a:lnTo>
                    <a:pt x="9545" y="1"/>
                  </a:ln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99"/>
            <p:cNvSpPr/>
            <p:nvPr/>
          </p:nvSpPr>
          <p:spPr>
            <a:xfrm>
              <a:off x="4797016" y="3850985"/>
              <a:ext cx="167549" cy="269017"/>
            </a:xfrm>
            <a:custGeom>
              <a:avLst/>
              <a:gdLst/>
              <a:ahLst/>
              <a:cxnLst/>
              <a:rect l="l" t="t" r="r" b="b"/>
              <a:pathLst>
                <a:path w="5350" h="8590" extrusionOk="0">
                  <a:moveTo>
                    <a:pt x="2006" y="1"/>
                  </a:moveTo>
                  <a:cubicBezTo>
                    <a:pt x="760" y="183"/>
                    <a:pt x="0" y="2280"/>
                    <a:pt x="395" y="4621"/>
                  </a:cubicBezTo>
                  <a:cubicBezTo>
                    <a:pt x="712" y="6863"/>
                    <a:pt x="1925" y="8589"/>
                    <a:pt x="3136" y="8589"/>
                  </a:cubicBezTo>
                  <a:cubicBezTo>
                    <a:pt x="3205" y="8589"/>
                    <a:pt x="3275" y="8584"/>
                    <a:pt x="3344" y="8572"/>
                  </a:cubicBezTo>
                  <a:cubicBezTo>
                    <a:pt x="4590" y="8390"/>
                    <a:pt x="5350" y="6353"/>
                    <a:pt x="4985" y="3952"/>
                  </a:cubicBezTo>
                  <a:cubicBezTo>
                    <a:pt x="4651" y="1824"/>
                    <a:pt x="3526" y="153"/>
                    <a:pt x="2401" y="1"/>
                  </a:cubicBezTo>
                  <a:close/>
                </a:path>
              </a:pathLst>
            </a:cu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99"/>
            <p:cNvSpPr/>
            <p:nvPr/>
          </p:nvSpPr>
          <p:spPr>
            <a:xfrm>
              <a:off x="4735132" y="3912868"/>
              <a:ext cx="203752" cy="156149"/>
            </a:xfrm>
            <a:custGeom>
              <a:avLst/>
              <a:gdLst/>
              <a:ahLst/>
              <a:cxnLst/>
              <a:rect l="l" t="t" r="r" b="b"/>
              <a:pathLst>
                <a:path w="6506" h="4986" extrusionOk="0">
                  <a:moveTo>
                    <a:pt x="5958" y="0"/>
                  </a:moveTo>
                  <a:lnTo>
                    <a:pt x="0" y="517"/>
                  </a:lnTo>
                  <a:lnTo>
                    <a:pt x="183" y="4590"/>
                  </a:lnTo>
                  <a:lnTo>
                    <a:pt x="5472" y="4985"/>
                  </a:lnTo>
                  <a:cubicBezTo>
                    <a:pt x="5928" y="4317"/>
                    <a:pt x="6232" y="3587"/>
                    <a:pt x="6384" y="2797"/>
                  </a:cubicBezTo>
                  <a:cubicBezTo>
                    <a:pt x="6505" y="1854"/>
                    <a:pt x="6353" y="882"/>
                    <a:pt x="5958" y="0"/>
                  </a:cubicBezTo>
                  <a:close/>
                </a:path>
              </a:pathLst>
            </a:custGeom>
            <a:solidFill>
              <a:srgbClr val="E1948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7" name="Google Shape;3707;p99"/>
            <p:cNvSpPr/>
            <p:nvPr/>
          </p:nvSpPr>
          <p:spPr>
            <a:xfrm>
              <a:off x="4905531" y="3908108"/>
              <a:ext cx="81895" cy="166609"/>
            </a:xfrm>
            <a:custGeom>
              <a:avLst/>
              <a:gdLst/>
              <a:ahLst/>
              <a:cxnLst/>
              <a:rect l="l" t="t" r="r" b="b"/>
              <a:pathLst>
                <a:path w="2615" h="5320" extrusionOk="0">
                  <a:moveTo>
                    <a:pt x="2006" y="0"/>
                  </a:moveTo>
                  <a:lnTo>
                    <a:pt x="517" y="152"/>
                  </a:lnTo>
                  <a:cubicBezTo>
                    <a:pt x="943" y="1034"/>
                    <a:pt x="1064" y="2006"/>
                    <a:pt x="912" y="2949"/>
                  </a:cubicBezTo>
                  <a:cubicBezTo>
                    <a:pt x="791" y="3709"/>
                    <a:pt x="487" y="4469"/>
                    <a:pt x="0" y="5107"/>
                  </a:cubicBezTo>
                  <a:lnTo>
                    <a:pt x="2614" y="5320"/>
                  </a:lnTo>
                  <a:lnTo>
                    <a:pt x="2006" y="0"/>
                  </a:lnTo>
                  <a:close/>
                </a:path>
              </a:pathLst>
            </a:custGeom>
            <a:solidFill>
              <a:srgbClr val="E1948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8" name="Google Shape;3708;p99"/>
            <p:cNvSpPr/>
            <p:nvPr/>
          </p:nvSpPr>
          <p:spPr>
            <a:xfrm>
              <a:off x="4307711" y="3817443"/>
              <a:ext cx="484576" cy="262535"/>
            </a:xfrm>
            <a:custGeom>
              <a:avLst/>
              <a:gdLst/>
              <a:ahLst/>
              <a:cxnLst/>
              <a:rect l="l" t="t" r="r" b="b"/>
              <a:pathLst>
                <a:path w="15473" h="8383" extrusionOk="0">
                  <a:moveTo>
                    <a:pt x="5876" y="0"/>
                  </a:moveTo>
                  <a:cubicBezTo>
                    <a:pt x="5823" y="0"/>
                    <a:pt x="5769" y="3"/>
                    <a:pt x="5715" y="8"/>
                  </a:cubicBezTo>
                  <a:lnTo>
                    <a:pt x="3344" y="160"/>
                  </a:lnTo>
                  <a:cubicBezTo>
                    <a:pt x="3132" y="190"/>
                    <a:pt x="2888" y="221"/>
                    <a:pt x="2676" y="342"/>
                  </a:cubicBezTo>
                  <a:lnTo>
                    <a:pt x="670" y="1284"/>
                  </a:lnTo>
                  <a:cubicBezTo>
                    <a:pt x="396" y="1406"/>
                    <a:pt x="244" y="1710"/>
                    <a:pt x="396" y="2075"/>
                  </a:cubicBezTo>
                  <a:cubicBezTo>
                    <a:pt x="499" y="2409"/>
                    <a:pt x="775" y="2612"/>
                    <a:pt x="1060" y="2612"/>
                  </a:cubicBezTo>
                  <a:cubicBezTo>
                    <a:pt x="1112" y="2612"/>
                    <a:pt x="1165" y="2606"/>
                    <a:pt x="1217" y="2591"/>
                  </a:cubicBezTo>
                  <a:lnTo>
                    <a:pt x="3284" y="2014"/>
                  </a:lnTo>
                  <a:lnTo>
                    <a:pt x="4986" y="2166"/>
                  </a:lnTo>
                  <a:lnTo>
                    <a:pt x="2432" y="2622"/>
                  </a:lnTo>
                  <a:lnTo>
                    <a:pt x="457" y="3412"/>
                  </a:lnTo>
                  <a:cubicBezTo>
                    <a:pt x="153" y="3534"/>
                    <a:pt x="1" y="3807"/>
                    <a:pt x="92" y="4111"/>
                  </a:cubicBezTo>
                  <a:cubicBezTo>
                    <a:pt x="148" y="4393"/>
                    <a:pt x="414" y="4570"/>
                    <a:pt x="695" y="4570"/>
                  </a:cubicBezTo>
                  <a:cubicBezTo>
                    <a:pt x="717" y="4570"/>
                    <a:pt x="739" y="4569"/>
                    <a:pt x="761" y="4567"/>
                  </a:cubicBezTo>
                  <a:lnTo>
                    <a:pt x="2676" y="4202"/>
                  </a:lnTo>
                  <a:lnTo>
                    <a:pt x="5168" y="4263"/>
                  </a:lnTo>
                  <a:lnTo>
                    <a:pt x="3040" y="4476"/>
                  </a:lnTo>
                  <a:lnTo>
                    <a:pt x="1217" y="5023"/>
                  </a:lnTo>
                  <a:cubicBezTo>
                    <a:pt x="943" y="5084"/>
                    <a:pt x="791" y="5357"/>
                    <a:pt x="852" y="5631"/>
                  </a:cubicBezTo>
                  <a:cubicBezTo>
                    <a:pt x="882" y="5844"/>
                    <a:pt x="1095" y="6057"/>
                    <a:pt x="1369" y="6057"/>
                  </a:cubicBezTo>
                  <a:lnTo>
                    <a:pt x="4955" y="5905"/>
                  </a:lnTo>
                  <a:lnTo>
                    <a:pt x="2584" y="6239"/>
                  </a:lnTo>
                  <a:cubicBezTo>
                    <a:pt x="2280" y="6269"/>
                    <a:pt x="2098" y="6543"/>
                    <a:pt x="2159" y="6847"/>
                  </a:cubicBezTo>
                  <a:cubicBezTo>
                    <a:pt x="2213" y="7034"/>
                    <a:pt x="2384" y="7222"/>
                    <a:pt x="2612" y="7222"/>
                  </a:cubicBezTo>
                  <a:cubicBezTo>
                    <a:pt x="2642" y="7222"/>
                    <a:pt x="2674" y="7219"/>
                    <a:pt x="2706" y="7212"/>
                  </a:cubicBezTo>
                  <a:lnTo>
                    <a:pt x="7113" y="6816"/>
                  </a:lnTo>
                  <a:cubicBezTo>
                    <a:pt x="7993" y="7489"/>
                    <a:pt x="9026" y="7853"/>
                    <a:pt x="10102" y="7853"/>
                  </a:cubicBezTo>
                  <a:cubicBezTo>
                    <a:pt x="10290" y="7853"/>
                    <a:pt x="10479" y="7842"/>
                    <a:pt x="10670" y="7819"/>
                  </a:cubicBezTo>
                  <a:lnTo>
                    <a:pt x="12250" y="7667"/>
                  </a:lnTo>
                  <a:lnTo>
                    <a:pt x="13253" y="8245"/>
                  </a:lnTo>
                  <a:cubicBezTo>
                    <a:pt x="13409" y="8339"/>
                    <a:pt x="13576" y="8382"/>
                    <a:pt x="13740" y="8382"/>
                  </a:cubicBezTo>
                  <a:cubicBezTo>
                    <a:pt x="14055" y="8382"/>
                    <a:pt x="14360" y="8221"/>
                    <a:pt x="14560" y="7941"/>
                  </a:cubicBezTo>
                  <a:cubicBezTo>
                    <a:pt x="15442" y="6604"/>
                    <a:pt x="15472" y="4901"/>
                    <a:pt x="14591" y="3564"/>
                  </a:cubicBezTo>
                  <a:cubicBezTo>
                    <a:pt x="14378" y="3230"/>
                    <a:pt x="14013" y="3047"/>
                    <a:pt x="13648" y="3047"/>
                  </a:cubicBezTo>
                  <a:lnTo>
                    <a:pt x="11825" y="3047"/>
                  </a:lnTo>
                  <a:lnTo>
                    <a:pt x="6657" y="221"/>
                  </a:lnTo>
                  <a:cubicBezTo>
                    <a:pt x="6403" y="68"/>
                    <a:pt x="6148" y="0"/>
                    <a:pt x="5876" y="0"/>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99"/>
            <p:cNvSpPr/>
            <p:nvPr/>
          </p:nvSpPr>
          <p:spPr>
            <a:xfrm>
              <a:off x="4872209" y="3080887"/>
              <a:ext cx="544517" cy="1040461"/>
            </a:xfrm>
            <a:custGeom>
              <a:avLst/>
              <a:gdLst/>
              <a:ahLst/>
              <a:cxnLst/>
              <a:rect l="l" t="t" r="r" b="b"/>
              <a:pathLst>
                <a:path w="17387" h="33223" extrusionOk="0">
                  <a:moveTo>
                    <a:pt x="8967" y="1"/>
                  </a:moveTo>
                  <a:cubicBezTo>
                    <a:pt x="7295" y="1642"/>
                    <a:pt x="6110" y="3678"/>
                    <a:pt x="5502" y="5928"/>
                  </a:cubicBezTo>
                  <a:lnTo>
                    <a:pt x="4773" y="8511"/>
                  </a:lnTo>
                  <a:lnTo>
                    <a:pt x="8754" y="24591"/>
                  </a:lnTo>
                  <a:lnTo>
                    <a:pt x="0" y="24621"/>
                  </a:lnTo>
                  <a:cubicBezTo>
                    <a:pt x="1125" y="24773"/>
                    <a:pt x="2219" y="26414"/>
                    <a:pt x="2584" y="28572"/>
                  </a:cubicBezTo>
                  <a:cubicBezTo>
                    <a:pt x="2918" y="30943"/>
                    <a:pt x="2189" y="33010"/>
                    <a:pt x="943" y="33223"/>
                  </a:cubicBezTo>
                  <a:lnTo>
                    <a:pt x="12341" y="31794"/>
                  </a:lnTo>
                  <a:cubicBezTo>
                    <a:pt x="15350" y="31430"/>
                    <a:pt x="17387" y="28542"/>
                    <a:pt x="16748" y="25563"/>
                  </a:cubicBezTo>
                  <a:lnTo>
                    <a:pt x="11794" y="2888"/>
                  </a:lnTo>
                  <a:cubicBezTo>
                    <a:pt x="11520" y="1460"/>
                    <a:pt x="10365" y="335"/>
                    <a:pt x="8967" y="1"/>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3710;p99"/>
            <p:cNvSpPr/>
            <p:nvPr/>
          </p:nvSpPr>
          <p:spPr>
            <a:xfrm>
              <a:off x="3763225" y="3327450"/>
              <a:ext cx="237042" cy="30472"/>
            </a:xfrm>
            <a:custGeom>
              <a:avLst/>
              <a:gdLst/>
              <a:ahLst/>
              <a:cxnLst/>
              <a:rect l="l" t="t" r="r" b="b"/>
              <a:pathLst>
                <a:path w="7569" h="973" extrusionOk="0">
                  <a:moveTo>
                    <a:pt x="487" y="0"/>
                  </a:moveTo>
                  <a:cubicBezTo>
                    <a:pt x="213" y="0"/>
                    <a:pt x="0" y="213"/>
                    <a:pt x="0" y="486"/>
                  </a:cubicBezTo>
                  <a:cubicBezTo>
                    <a:pt x="0" y="760"/>
                    <a:pt x="213" y="973"/>
                    <a:pt x="487" y="973"/>
                  </a:cubicBezTo>
                  <a:lnTo>
                    <a:pt x="7052" y="973"/>
                  </a:lnTo>
                  <a:cubicBezTo>
                    <a:pt x="7326" y="973"/>
                    <a:pt x="7569" y="760"/>
                    <a:pt x="7569" y="486"/>
                  </a:cubicBezTo>
                  <a:cubicBezTo>
                    <a:pt x="7569" y="213"/>
                    <a:pt x="7326" y="0"/>
                    <a:pt x="7052" y="0"/>
                  </a:cubicBez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3711;p99"/>
            <p:cNvSpPr/>
            <p:nvPr/>
          </p:nvSpPr>
          <p:spPr>
            <a:xfrm>
              <a:off x="4031679" y="3327450"/>
              <a:ext cx="107576" cy="30472"/>
            </a:xfrm>
            <a:custGeom>
              <a:avLst/>
              <a:gdLst/>
              <a:ahLst/>
              <a:cxnLst/>
              <a:rect l="l" t="t" r="r" b="b"/>
              <a:pathLst>
                <a:path w="3435" h="973" extrusionOk="0">
                  <a:moveTo>
                    <a:pt x="517" y="0"/>
                  </a:moveTo>
                  <a:cubicBezTo>
                    <a:pt x="243" y="0"/>
                    <a:pt x="0" y="213"/>
                    <a:pt x="0" y="486"/>
                  </a:cubicBezTo>
                  <a:cubicBezTo>
                    <a:pt x="0" y="760"/>
                    <a:pt x="243" y="973"/>
                    <a:pt x="517" y="973"/>
                  </a:cubicBezTo>
                  <a:lnTo>
                    <a:pt x="2948" y="973"/>
                  </a:lnTo>
                  <a:cubicBezTo>
                    <a:pt x="3192" y="973"/>
                    <a:pt x="3404" y="760"/>
                    <a:pt x="3435" y="486"/>
                  </a:cubicBezTo>
                  <a:cubicBezTo>
                    <a:pt x="3435" y="213"/>
                    <a:pt x="3192" y="0"/>
                    <a:pt x="2948" y="0"/>
                  </a:cubicBez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99"/>
            <p:cNvSpPr/>
            <p:nvPr/>
          </p:nvSpPr>
          <p:spPr>
            <a:xfrm>
              <a:off x="4923601" y="4181290"/>
              <a:ext cx="591180" cy="150449"/>
            </a:xfrm>
            <a:custGeom>
              <a:avLst/>
              <a:gdLst/>
              <a:ahLst/>
              <a:cxnLst/>
              <a:rect l="l" t="t" r="r" b="b"/>
              <a:pathLst>
                <a:path w="18877" h="4804" extrusionOk="0">
                  <a:moveTo>
                    <a:pt x="2372" y="1"/>
                  </a:moveTo>
                  <a:cubicBezTo>
                    <a:pt x="1034" y="1"/>
                    <a:pt x="1" y="1065"/>
                    <a:pt x="1" y="2402"/>
                  </a:cubicBezTo>
                  <a:cubicBezTo>
                    <a:pt x="1" y="3740"/>
                    <a:pt x="1034" y="4803"/>
                    <a:pt x="2372" y="4803"/>
                  </a:cubicBezTo>
                  <a:lnTo>
                    <a:pt x="18877" y="4803"/>
                  </a:lnTo>
                  <a:lnTo>
                    <a:pt x="18877" y="62"/>
                  </a:lnTo>
                  <a:lnTo>
                    <a:pt x="2372" y="62"/>
                  </a:lnTo>
                  <a:lnTo>
                    <a:pt x="2372" y="1"/>
                  </a:ln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3" name="Google Shape;3713;p99"/>
            <p:cNvSpPr/>
            <p:nvPr/>
          </p:nvSpPr>
          <p:spPr>
            <a:xfrm>
              <a:off x="5016896" y="4181290"/>
              <a:ext cx="108546" cy="150449"/>
            </a:xfrm>
            <a:custGeom>
              <a:avLst/>
              <a:gdLst/>
              <a:ahLst/>
              <a:cxnLst/>
              <a:rect l="l" t="t" r="r" b="b"/>
              <a:pathLst>
                <a:path w="3466" h="4804" extrusionOk="0">
                  <a:moveTo>
                    <a:pt x="2402" y="1"/>
                  </a:moveTo>
                  <a:cubicBezTo>
                    <a:pt x="1064" y="1"/>
                    <a:pt x="1" y="1065"/>
                    <a:pt x="1" y="2402"/>
                  </a:cubicBezTo>
                  <a:cubicBezTo>
                    <a:pt x="1" y="3740"/>
                    <a:pt x="1064" y="4803"/>
                    <a:pt x="2402" y="4803"/>
                  </a:cubicBezTo>
                  <a:lnTo>
                    <a:pt x="3466" y="4803"/>
                  </a:lnTo>
                  <a:cubicBezTo>
                    <a:pt x="2128" y="4773"/>
                    <a:pt x="1064" y="3709"/>
                    <a:pt x="1064" y="2402"/>
                  </a:cubicBezTo>
                  <a:cubicBezTo>
                    <a:pt x="1064" y="1065"/>
                    <a:pt x="2128" y="1"/>
                    <a:pt x="3466" y="1"/>
                  </a:cubicBez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4" name="Google Shape;3714;p99"/>
            <p:cNvSpPr/>
            <p:nvPr/>
          </p:nvSpPr>
          <p:spPr>
            <a:xfrm>
              <a:off x="5261548" y="4181290"/>
              <a:ext cx="107576" cy="150449"/>
            </a:xfrm>
            <a:custGeom>
              <a:avLst/>
              <a:gdLst/>
              <a:ahLst/>
              <a:cxnLst/>
              <a:rect l="l" t="t" r="r" b="b"/>
              <a:pathLst>
                <a:path w="3435" h="4804" extrusionOk="0">
                  <a:moveTo>
                    <a:pt x="2371" y="1"/>
                  </a:moveTo>
                  <a:cubicBezTo>
                    <a:pt x="1064" y="1"/>
                    <a:pt x="0" y="1065"/>
                    <a:pt x="0" y="2402"/>
                  </a:cubicBezTo>
                  <a:cubicBezTo>
                    <a:pt x="0" y="3740"/>
                    <a:pt x="1064" y="4803"/>
                    <a:pt x="2371" y="4803"/>
                  </a:cubicBezTo>
                  <a:lnTo>
                    <a:pt x="3435" y="4803"/>
                  </a:lnTo>
                  <a:cubicBezTo>
                    <a:pt x="2128" y="4773"/>
                    <a:pt x="1064" y="3709"/>
                    <a:pt x="1064" y="2402"/>
                  </a:cubicBezTo>
                  <a:cubicBezTo>
                    <a:pt x="1064" y="1065"/>
                    <a:pt x="2128" y="1"/>
                    <a:pt x="3435" y="1"/>
                  </a:cubicBez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99"/>
            <p:cNvSpPr/>
            <p:nvPr/>
          </p:nvSpPr>
          <p:spPr>
            <a:xfrm>
              <a:off x="5424305" y="4199392"/>
              <a:ext cx="434123" cy="113307"/>
            </a:xfrm>
            <a:custGeom>
              <a:avLst/>
              <a:gdLst/>
              <a:ahLst/>
              <a:cxnLst/>
              <a:rect l="l" t="t" r="r" b="b"/>
              <a:pathLst>
                <a:path w="13862" h="3618" extrusionOk="0">
                  <a:moveTo>
                    <a:pt x="1794" y="0"/>
                  </a:moveTo>
                  <a:cubicBezTo>
                    <a:pt x="791" y="0"/>
                    <a:pt x="1" y="851"/>
                    <a:pt x="1" y="1824"/>
                  </a:cubicBezTo>
                  <a:cubicBezTo>
                    <a:pt x="1" y="2827"/>
                    <a:pt x="791" y="3617"/>
                    <a:pt x="1794" y="3617"/>
                  </a:cubicBezTo>
                  <a:lnTo>
                    <a:pt x="13861" y="3617"/>
                  </a:lnTo>
                  <a:lnTo>
                    <a:pt x="13861"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99"/>
            <p:cNvSpPr/>
            <p:nvPr/>
          </p:nvSpPr>
          <p:spPr>
            <a:xfrm>
              <a:off x="5405295" y="4181290"/>
              <a:ext cx="462653" cy="150449"/>
            </a:xfrm>
            <a:custGeom>
              <a:avLst/>
              <a:gdLst/>
              <a:ahLst/>
              <a:cxnLst/>
              <a:rect l="l" t="t" r="r" b="b"/>
              <a:pathLst>
                <a:path w="14773" h="4804" extrusionOk="0">
                  <a:moveTo>
                    <a:pt x="2401" y="1"/>
                  </a:moveTo>
                  <a:cubicBezTo>
                    <a:pt x="1064" y="1"/>
                    <a:pt x="0" y="1065"/>
                    <a:pt x="0" y="2402"/>
                  </a:cubicBezTo>
                  <a:cubicBezTo>
                    <a:pt x="0" y="3740"/>
                    <a:pt x="1064" y="4803"/>
                    <a:pt x="2401" y="4803"/>
                  </a:cubicBezTo>
                  <a:lnTo>
                    <a:pt x="14468" y="4803"/>
                  </a:lnTo>
                  <a:cubicBezTo>
                    <a:pt x="14620" y="4803"/>
                    <a:pt x="14772" y="4682"/>
                    <a:pt x="14772" y="4499"/>
                  </a:cubicBezTo>
                  <a:cubicBezTo>
                    <a:pt x="14772" y="4317"/>
                    <a:pt x="14620" y="4195"/>
                    <a:pt x="14468" y="4195"/>
                  </a:cubicBezTo>
                  <a:lnTo>
                    <a:pt x="2401" y="4195"/>
                  </a:lnTo>
                  <a:cubicBezTo>
                    <a:pt x="1398" y="4195"/>
                    <a:pt x="608" y="3375"/>
                    <a:pt x="608" y="2402"/>
                  </a:cubicBezTo>
                  <a:cubicBezTo>
                    <a:pt x="608" y="1429"/>
                    <a:pt x="1398" y="609"/>
                    <a:pt x="2401" y="609"/>
                  </a:cubicBezTo>
                  <a:lnTo>
                    <a:pt x="14468" y="609"/>
                  </a:lnTo>
                  <a:cubicBezTo>
                    <a:pt x="14620" y="609"/>
                    <a:pt x="14772" y="518"/>
                    <a:pt x="14772" y="305"/>
                  </a:cubicBezTo>
                  <a:cubicBezTo>
                    <a:pt x="14772" y="153"/>
                    <a:pt x="14651" y="1"/>
                    <a:pt x="14468" y="1"/>
                  </a:cubicBez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99"/>
            <p:cNvSpPr/>
            <p:nvPr/>
          </p:nvSpPr>
          <p:spPr>
            <a:xfrm>
              <a:off x="5179684" y="3837675"/>
              <a:ext cx="446462" cy="113307"/>
            </a:xfrm>
            <a:custGeom>
              <a:avLst/>
              <a:gdLst/>
              <a:ahLst/>
              <a:cxnLst/>
              <a:rect l="l" t="t" r="r" b="b"/>
              <a:pathLst>
                <a:path w="14256" h="3618" extrusionOk="0">
                  <a:moveTo>
                    <a:pt x="1794" y="0"/>
                  </a:moveTo>
                  <a:lnTo>
                    <a:pt x="1794" y="30"/>
                  </a:lnTo>
                  <a:cubicBezTo>
                    <a:pt x="821" y="30"/>
                    <a:pt x="0" y="851"/>
                    <a:pt x="0" y="1824"/>
                  </a:cubicBezTo>
                  <a:cubicBezTo>
                    <a:pt x="0" y="2827"/>
                    <a:pt x="821" y="3617"/>
                    <a:pt x="1794" y="3617"/>
                  </a:cubicBezTo>
                  <a:lnTo>
                    <a:pt x="14256" y="3617"/>
                  </a:lnTo>
                  <a:lnTo>
                    <a:pt x="14256" y="0"/>
                  </a:lnTo>
                  <a:close/>
                </a:path>
              </a:pathLst>
            </a:cu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99"/>
            <p:cNvSpPr/>
            <p:nvPr/>
          </p:nvSpPr>
          <p:spPr>
            <a:xfrm>
              <a:off x="5558532" y="3854680"/>
              <a:ext cx="328458" cy="83931"/>
            </a:xfrm>
            <a:custGeom>
              <a:avLst/>
              <a:gdLst/>
              <a:ahLst/>
              <a:cxnLst/>
              <a:rect l="l" t="t" r="r" b="b"/>
              <a:pathLst>
                <a:path w="10488" h="2680" extrusionOk="0">
                  <a:moveTo>
                    <a:pt x="1264" y="0"/>
                  </a:moveTo>
                  <a:cubicBezTo>
                    <a:pt x="554" y="0"/>
                    <a:pt x="1" y="586"/>
                    <a:pt x="1" y="1311"/>
                  </a:cubicBezTo>
                  <a:cubicBezTo>
                    <a:pt x="1" y="2071"/>
                    <a:pt x="609" y="2679"/>
                    <a:pt x="1369" y="2679"/>
                  </a:cubicBezTo>
                  <a:lnTo>
                    <a:pt x="10487" y="2679"/>
                  </a:lnTo>
                  <a:lnTo>
                    <a:pt x="10487" y="4"/>
                  </a:lnTo>
                  <a:lnTo>
                    <a:pt x="1369" y="4"/>
                  </a:lnTo>
                  <a:cubicBezTo>
                    <a:pt x="1333" y="1"/>
                    <a:pt x="1299" y="0"/>
                    <a:pt x="1264" y="0"/>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99"/>
            <p:cNvSpPr/>
            <p:nvPr/>
          </p:nvSpPr>
          <p:spPr>
            <a:xfrm>
              <a:off x="5544251" y="3837675"/>
              <a:ext cx="348439" cy="111396"/>
            </a:xfrm>
            <a:custGeom>
              <a:avLst/>
              <a:gdLst/>
              <a:ahLst/>
              <a:cxnLst/>
              <a:rect l="l" t="t" r="r" b="b"/>
              <a:pathLst>
                <a:path w="11126" h="3557" extrusionOk="0">
                  <a:moveTo>
                    <a:pt x="1794" y="0"/>
                  </a:moveTo>
                  <a:cubicBezTo>
                    <a:pt x="791" y="0"/>
                    <a:pt x="1" y="790"/>
                    <a:pt x="1" y="1793"/>
                  </a:cubicBezTo>
                  <a:cubicBezTo>
                    <a:pt x="1" y="2766"/>
                    <a:pt x="791" y="3556"/>
                    <a:pt x="1794" y="3556"/>
                  </a:cubicBezTo>
                  <a:lnTo>
                    <a:pt x="10913" y="3556"/>
                  </a:lnTo>
                  <a:cubicBezTo>
                    <a:pt x="11004" y="3556"/>
                    <a:pt x="11126" y="3465"/>
                    <a:pt x="11126" y="3344"/>
                  </a:cubicBezTo>
                  <a:cubicBezTo>
                    <a:pt x="11126" y="3313"/>
                    <a:pt x="11065" y="3192"/>
                    <a:pt x="10913" y="3192"/>
                  </a:cubicBezTo>
                  <a:lnTo>
                    <a:pt x="1794" y="3192"/>
                  </a:lnTo>
                  <a:cubicBezTo>
                    <a:pt x="1034" y="3192"/>
                    <a:pt x="426" y="2584"/>
                    <a:pt x="426" y="1824"/>
                  </a:cubicBezTo>
                  <a:cubicBezTo>
                    <a:pt x="426" y="1064"/>
                    <a:pt x="1034" y="456"/>
                    <a:pt x="1794" y="456"/>
                  </a:cubicBezTo>
                  <a:lnTo>
                    <a:pt x="10913" y="456"/>
                  </a:lnTo>
                  <a:cubicBezTo>
                    <a:pt x="11004" y="456"/>
                    <a:pt x="11126" y="334"/>
                    <a:pt x="11126" y="213"/>
                  </a:cubicBezTo>
                  <a:cubicBezTo>
                    <a:pt x="11126" y="122"/>
                    <a:pt x="11034" y="0"/>
                    <a:pt x="10913" y="0"/>
                  </a:cubicBez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0" name="Google Shape;3720;p99"/>
            <p:cNvSpPr/>
            <p:nvPr/>
          </p:nvSpPr>
          <p:spPr>
            <a:xfrm>
              <a:off x="5515690" y="3951890"/>
              <a:ext cx="476966" cy="23833"/>
            </a:xfrm>
            <a:custGeom>
              <a:avLst/>
              <a:gdLst/>
              <a:ahLst/>
              <a:cxnLst/>
              <a:rect l="l" t="t" r="r" b="b"/>
              <a:pathLst>
                <a:path w="15230" h="761" extrusionOk="0">
                  <a:moveTo>
                    <a:pt x="366" y="1"/>
                  </a:moveTo>
                  <a:cubicBezTo>
                    <a:pt x="183" y="1"/>
                    <a:pt x="1" y="183"/>
                    <a:pt x="1" y="396"/>
                  </a:cubicBezTo>
                  <a:cubicBezTo>
                    <a:pt x="1" y="578"/>
                    <a:pt x="153" y="760"/>
                    <a:pt x="366" y="760"/>
                  </a:cubicBezTo>
                  <a:lnTo>
                    <a:pt x="14864" y="760"/>
                  </a:lnTo>
                  <a:cubicBezTo>
                    <a:pt x="15047" y="760"/>
                    <a:pt x="15229" y="608"/>
                    <a:pt x="15229" y="396"/>
                  </a:cubicBezTo>
                  <a:cubicBezTo>
                    <a:pt x="15229" y="183"/>
                    <a:pt x="15077" y="1"/>
                    <a:pt x="14864" y="1"/>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99"/>
            <p:cNvSpPr/>
            <p:nvPr/>
          </p:nvSpPr>
          <p:spPr>
            <a:xfrm>
              <a:off x="5515690" y="4169891"/>
              <a:ext cx="476966" cy="23833"/>
            </a:xfrm>
            <a:custGeom>
              <a:avLst/>
              <a:gdLst/>
              <a:ahLst/>
              <a:cxnLst/>
              <a:rect l="l" t="t" r="r" b="b"/>
              <a:pathLst>
                <a:path w="15230" h="761" extrusionOk="0">
                  <a:moveTo>
                    <a:pt x="366" y="0"/>
                  </a:moveTo>
                  <a:cubicBezTo>
                    <a:pt x="183" y="0"/>
                    <a:pt x="1" y="183"/>
                    <a:pt x="1" y="365"/>
                  </a:cubicBezTo>
                  <a:cubicBezTo>
                    <a:pt x="1" y="578"/>
                    <a:pt x="153" y="760"/>
                    <a:pt x="366" y="760"/>
                  </a:cubicBezTo>
                  <a:lnTo>
                    <a:pt x="14864" y="760"/>
                  </a:lnTo>
                  <a:cubicBezTo>
                    <a:pt x="15047" y="760"/>
                    <a:pt x="15229" y="578"/>
                    <a:pt x="15229" y="365"/>
                  </a:cubicBezTo>
                  <a:cubicBezTo>
                    <a:pt x="15229" y="183"/>
                    <a:pt x="15077" y="0"/>
                    <a:pt x="14864" y="0"/>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2" name="Google Shape;3722;p99"/>
            <p:cNvSpPr/>
            <p:nvPr/>
          </p:nvSpPr>
          <p:spPr>
            <a:xfrm>
              <a:off x="5529031" y="3977601"/>
              <a:ext cx="447433" cy="192321"/>
            </a:xfrm>
            <a:custGeom>
              <a:avLst/>
              <a:gdLst/>
              <a:ahLst/>
              <a:cxnLst/>
              <a:rect l="l" t="t" r="r" b="b"/>
              <a:pathLst>
                <a:path w="14287" h="6141" extrusionOk="0">
                  <a:moveTo>
                    <a:pt x="0" y="0"/>
                  </a:moveTo>
                  <a:lnTo>
                    <a:pt x="0" y="6140"/>
                  </a:lnTo>
                  <a:lnTo>
                    <a:pt x="14286" y="6140"/>
                  </a:lnTo>
                  <a:lnTo>
                    <a:pt x="14286"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3" name="Google Shape;3723;p99"/>
            <p:cNvSpPr/>
            <p:nvPr/>
          </p:nvSpPr>
          <p:spPr>
            <a:xfrm>
              <a:off x="5029266" y="3975691"/>
              <a:ext cx="499796" cy="193260"/>
            </a:xfrm>
            <a:custGeom>
              <a:avLst/>
              <a:gdLst/>
              <a:ahLst/>
              <a:cxnLst/>
              <a:rect l="l" t="t" r="r" b="b"/>
              <a:pathLst>
                <a:path w="15959" h="6171" extrusionOk="0">
                  <a:moveTo>
                    <a:pt x="1733" y="0"/>
                  </a:moveTo>
                  <a:cubicBezTo>
                    <a:pt x="761" y="0"/>
                    <a:pt x="1" y="791"/>
                    <a:pt x="1" y="1763"/>
                  </a:cubicBezTo>
                  <a:lnTo>
                    <a:pt x="1" y="4408"/>
                  </a:lnTo>
                  <a:cubicBezTo>
                    <a:pt x="1" y="5350"/>
                    <a:pt x="791" y="6171"/>
                    <a:pt x="1733" y="6171"/>
                  </a:cubicBezTo>
                  <a:lnTo>
                    <a:pt x="15958" y="6171"/>
                  </a:lnTo>
                  <a:lnTo>
                    <a:pt x="15958"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99"/>
            <p:cNvSpPr/>
            <p:nvPr/>
          </p:nvSpPr>
          <p:spPr>
            <a:xfrm>
              <a:off x="5003586" y="3952829"/>
              <a:ext cx="536907" cy="240894"/>
            </a:xfrm>
            <a:custGeom>
              <a:avLst/>
              <a:gdLst/>
              <a:ahLst/>
              <a:cxnLst/>
              <a:rect l="l" t="t" r="r" b="b"/>
              <a:pathLst>
                <a:path w="17144" h="7692" extrusionOk="0">
                  <a:moveTo>
                    <a:pt x="2553" y="1"/>
                  </a:moveTo>
                  <a:cubicBezTo>
                    <a:pt x="1155" y="1"/>
                    <a:pt x="61" y="1156"/>
                    <a:pt x="61" y="2524"/>
                  </a:cubicBezTo>
                  <a:lnTo>
                    <a:pt x="61" y="5168"/>
                  </a:lnTo>
                  <a:cubicBezTo>
                    <a:pt x="0" y="6536"/>
                    <a:pt x="1155" y="7691"/>
                    <a:pt x="2553" y="7691"/>
                  </a:cubicBezTo>
                  <a:lnTo>
                    <a:pt x="16778" y="7691"/>
                  </a:lnTo>
                  <a:cubicBezTo>
                    <a:pt x="16991" y="7691"/>
                    <a:pt x="17143" y="7509"/>
                    <a:pt x="17143" y="7296"/>
                  </a:cubicBezTo>
                  <a:cubicBezTo>
                    <a:pt x="17143" y="7114"/>
                    <a:pt x="16961" y="6931"/>
                    <a:pt x="16778" y="6931"/>
                  </a:cubicBezTo>
                  <a:lnTo>
                    <a:pt x="2553" y="6931"/>
                  </a:lnTo>
                  <a:cubicBezTo>
                    <a:pt x="1611" y="6931"/>
                    <a:pt x="821" y="6110"/>
                    <a:pt x="821" y="5168"/>
                  </a:cubicBezTo>
                  <a:lnTo>
                    <a:pt x="821" y="2524"/>
                  </a:lnTo>
                  <a:cubicBezTo>
                    <a:pt x="821" y="1551"/>
                    <a:pt x="1611" y="761"/>
                    <a:pt x="2553" y="761"/>
                  </a:cubicBezTo>
                  <a:lnTo>
                    <a:pt x="16778" y="761"/>
                  </a:lnTo>
                  <a:cubicBezTo>
                    <a:pt x="16991" y="761"/>
                    <a:pt x="17143" y="578"/>
                    <a:pt x="17143" y="396"/>
                  </a:cubicBezTo>
                  <a:cubicBezTo>
                    <a:pt x="17143" y="153"/>
                    <a:pt x="16961" y="1"/>
                    <a:pt x="16778"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5" name="Google Shape;3725;p99"/>
            <p:cNvSpPr/>
            <p:nvPr/>
          </p:nvSpPr>
          <p:spPr>
            <a:xfrm>
              <a:off x="4389575" y="1990944"/>
              <a:ext cx="331308" cy="247534"/>
            </a:xfrm>
            <a:custGeom>
              <a:avLst/>
              <a:gdLst/>
              <a:ahLst/>
              <a:cxnLst/>
              <a:rect l="l" t="t" r="r" b="b"/>
              <a:pathLst>
                <a:path w="10579" h="7904" extrusionOk="0">
                  <a:moveTo>
                    <a:pt x="5290" y="1"/>
                  </a:moveTo>
                  <a:cubicBezTo>
                    <a:pt x="2372" y="1"/>
                    <a:pt x="1" y="2341"/>
                    <a:pt x="1" y="5290"/>
                  </a:cubicBezTo>
                  <a:cubicBezTo>
                    <a:pt x="1" y="6049"/>
                    <a:pt x="153" y="6779"/>
                    <a:pt x="457" y="7417"/>
                  </a:cubicBezTo>
                  <a:cubicBezTo>
                    <a:pt x="1065" y="6870"/>
                    <a:pt x="1794" y="6505"/>
                    <a:pt x="2584" y="6262"/>
                  </a:cubicBezTo>
                  <a:cubicBezTo>
                    <a:pt x="3144" y="6114"/>
                    <a:pt x="3720" y="6047"/>
                    <a:pt x="4298" y="6047"/>
                  </a:cubicBezTo>
                  <a:cubicBezTo>
                    <a:pt x="5258" y="6047"/>
                    <a:pt x="6221" y="6232"/>
                    <a:pt x="7113" y="6536"/>
                  </a:cubicBezTo>
                  <a:cubicBezTo>
                    <a:pt x="8116" y="6870"/>
                    <a:pt x="9028" y="7326"/>
                    <a:pt x="9879" y="7904"/>
                  </a:cubicBezTo>
                  <a:cubicBezTo>
                    <a:pt x="10305" y="7144"/>
                    <a:pt x="10579" y="6232"/>
                    <a:pt x="10579" y="5290"/>
                  </a:cubicBezTo>
                  <a:cubicBezTo>
                    <a:pt x="10579" y="2372"/>
                    <a:pt x="8208" y="1"/>
                    <a:pt x="5290" y="1"/>
                  </a:cubicBez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729"/>
        <p:cNvGrpSpPr/>
        <p:nvPr/>
      </p:nvGrpSpPr>
      <p:grpSpPr>
        <a:xfrm>
          <a:off x="0" y="0"/>
          <a:ext cx="0" cy="0"/>
          <a:chOff x="0" y="0"/>
          <a:chExt cx="0" cy="0"/>
        </a:xfrm>
      </p:grpSpPr>
      <p:sp>
        <p:nvSpPr>
          <p:cNvPr id="3730" name="Google Shape;3730;p100"/>
          <p:cNvSpPr/>
          <p:nvPr/>
        </p:nvSpPr>
        <p:spPr>
          <a:xfrm>
            <a:off x="8233925" y="1425213"/>
            <a:ext cx="208500" cy="208500"/>
          </a:xfrm>
          <a:custGeom>
            <a:avLst/>
            <a:gdLst/>
            <a:ahLst/>
            <a:cxnLst/>
            <a:rect l="l" t="t" r="r" b="b"/>
            <a:pathLst>
              <a:path w="8340" h="8340" extrusionOk="0">
                <a:moveTo>
                  <a:pt x="4170" y="0"/>
                </a:moveTo>
                <a:cubicBezTo>
                  <a:pt x="1868" y="0"/>
                  <a:pt x="0" y="1868"/>
                  <a:pt x="0" y="4170"/>
                </a:cubicBezTo>
                <a:cubicBezTo>
                  <a:pt x="0" y="6471"/>
                  <a:pt x="1868" y="8339"/>
                  <a:pt x="4170" y="8339"/>
                </a:cubicBezTo>
                <a:cubicBezTo>
                  <a:pt x="6472" y="8339"/>
                  <a:pt x="8340" y="6471"/>
                  <a:pt x="8340" y="4170"/>
                </a:cubicBezTo>
                <a:cubicBezTo>
                  <a:pt x="8340" y="1868"/>
                  <a:pt x="6472" y="0"/>
                  <a:pt x="417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100"/>
          <p:cNvSpPr/>
          <p:nvPr/>
        </p:nvSpPr>
        <p:spPr>
          <a:xfrm rot="-4481435" flipH="1">
            <a:off x="6546270" y="3642973"/>
            <a:ext cx="2274983" cy="3521426"/>
          </a:xfrm>
          <a:custGeom>
            <a:avLst/>
            <a:gdLst/>
            <a:ahLst/>
            <a:cxnLst/>
            <a:rect l="l" t="t" r="r" b="b"/>
            <a:pathLst>
              <a:path w="58176" h="86030" fill="none" extrusionOk="0">
                <a:moveTo>
                  <a:pt x="1" y="74221"/>
                </a:moveTo>
                <a:cubicBezTo>
                  <a:pt x="2402" y="75588"/>
                  <a:pt x="5304" y="76389"/>
                  <a:pt x="7739" y="77323"/>
                </a:cubicBezTo>
                <a:cubicBezTo>
                  <a:pt x="23084" y="83194"/>
                  <a:pt x="47868" y="86029"/>
                  <a:pt x="56274" y="67549"/>
                </a:cubicBezTo>
                <a:cubicBezTo>
                  <a:pt x="57675" y="64480"/>
                  <a:pt x="58175" y="61078"/>
                  <a:pt x="57775" y="57709"/>
                </a:cubicBezTo>
                <a:cubicBezTo>
                  <a:pt x="56641" y="48502"/>
                  <a:pt x="48368" y="44666"/>
                  <a:pt x="39962" y="43832"/>
                </a:cubicBezTo>
                <a:cubicBezTo>
                  <a:pt x="36060" y="43432"/>
                  <a:pt x="32090" y="43265"/>
                  <a:pt x="28354" y="42098"/>
                </a:cubicBezTo>
                <a:cubicBezTo>
                  <a:pt x="22650" y="40330"/>
                  <a:pt x="18881" y="35893"/>
                  <a:pt x="17179" y="30222"/>
                </a:cubicBezTo>
                <a:cubicBezTo>
                  <a:pt x="16079" y="26520"/>
                  <a:pt x="15678" y="22617"/>
                  <a:pt x="15545" y="18781"/>
                </a:cubicBezTo>
                <a:cubicBezTo>
                  <a:pt x="15412" y="15045"/>
                  <a:pt x="15912" y="11042"/>
                  <a:pt x="15211" y="7373"/>
                </a:cubicBezTo>
                <a:cubicBezTo>
                  <a:pt x="14111" y="1535"/>
                  <a:pt x="13544" y="1"/>
                  <a:pt x="13544" y="1"/>
                </a:cubicBezTo>
              </a:path>
            </a:pathLst>
          </a:custGeom>
          <a:noFill/>
          <a:ln w="9525"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2" name="Google Shape;3732;p100"/>
          <p:cNvSpPr txBox="1">
            <a:spLocks noGrp="1"/>
          </p:cNvSpPr>
          <p:nvPr>
            <p:ph type="subTitle" idx="4294967295"/>
          </p:nvPr>
        </p:nvSpPr>
        <p:spPr>
          <a:xfrm>
            <a:off x="713225" y="1660325"/>
            <a:ext cx="6610800" cy="62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Area Under Curve (AUC)</a:t>
            </a:r>
            <a:endParaRPr b="1"/>
          </a:p>
          <a:p>
            <a:pPr marL="457200" lvl="0" indent="-342900" algn="l" rtl="0">
              <a:spcBef>
                <a:spcPts val="1200"/>
              </a:spcBef>
              <a:spcAft>
                <a:spcPts val="0"/>
              </a:spcAft>
              <a:buSzPts val="1800"/>
              <a:buChar char="●"/>
            </a:pPr>
            <a:r>
              <a:rPr lang="en"/>
              <a:t>Ability to distinguish between Positive (virus present) and Negative (virus not present)</a:t>
            </a:r>
            <a:endParaRPr/>
          </a:p>
          <a:p>
            <a:pPr marL="457200" lvl="0" indent="-342900" algn="l" rtl="0">
              <a:spcBef>
                <a:spcPts val="0"/>
              </a:spcBef>
              <a:spcAft>
                <a:spcPts val="0"/>
              </a:spcAft>
              <a:buClr>
                <a:srgbClr val="38761D"/>
              </a:buClr>
              <a:buSzPts val="1800"/>
              <a:buChar char="●"/>
            </a:pPr>
            <a:r>
              <a:rPr lang="en">
                <a:solidFill>
                  <a:srgbClr val="38761D"/>
                </a:solidFill>
              </a:rPr>
              <a:t>Good model = High AUC</a:t>
            </a:r>
            <a:endParaRPr>
              <a:solidFill>
                <a:srgbClr val="38761D"/>
              </a:solidFill>
            </a:endParaRPr>
          </a:p>
        </p:txBody>
      </p:sp>
      <p:sp>
        <p:nvSpPr>
          <p:cNvPr id="3733" name="Google Shape;3733;p100"/>
          <p:cNvSpPr txBox="1">
            <a:spLocks noGrp="1"/>
          </p:cNvSpPr>
          <p:nvPr>
            <p:ph type="title"/>
          </p:nvPr>
        </p:nvSpPr>
        <p:spPr>
          <a:xfrm>
            <a:off x="713225" y="445025"/>
            <a:ext cx="6466500" cy="1088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Area Under Curve (AUC) and F1-score for evaluation</a:t>
            </a:r>
            <a:endParaRPr/>
          </a:p>
        </p:txBody>
      </p:sp>
      <p:grpSp>
        <p:nvGrpSpPr>
          <p:cNvPr id="3734" name="Google Shape;3734;p100"/>
          <p:cNvGrpSpPr/>
          <p:nvPr/>
        </p:nvGrpSpPr>
        <p:grpSpPr>
          <a:xfrm>
            <a:off x="6451935" y="3632827"/>
            <a:ext cx="2692059" cy="1507133"/>
            <a:chOff x="2985125" y="2304275"/>
            <a:chExt cx="2984875" cy="1866650"/>
          </a:xfrm>
        </p:grpSpPr>
        <p:sp>
          <p:nvSpPr>
            <p:cNvPr id="3735" name="Google Shape;3735;p100"/>
            <p:cNvSpPr/>
            <p:nvPr/>
          </p:nvSpPr>
          <p:spPr>
            <a:xfrm>
              <a:off x="4097600" y="3038325"/>
              <a:ext cx="1468900" cy="1130750"/>
            </a:xfrm>
            <a:custGeom>
              <a:avLst/>
              <a:gdLst/>
              <a:ahLst/>
              <a:cxnLst/>
              <a:rect l="l" t="t" r="r" b="b"/>
              <a:pathLst>
                <a:path w="58756" h="45230" extrusionOk="0">
                  <a:moveTo>
                    <a:pt x="41278" y="1"/>
                  </a:moveTo>
                  <a:lnTo>
                    <a:pt x="24652" y="5654"/>
                  </a:lnTo>
                  <a:cubicBezTo>
                    <a:pt x="24652" y="5654"/>
                    <a:pt x="19606" y="14135"/>
                    <a:pt x="16566" y="19332"/>
                  </a:cubicBezTo>
                  <a:cubicBezTo>
                    <a:pt x="12189" y="26901"/>
                    <a:pt x="1" y="45229"/>
                    <a:pt x="1" y="45229"/>
                  </a:cubicBezTo>
                  <a:lnTo>
                    <a:pt x="14712" y="45229"/>
                  </a:lnTo>
                  <a:lnTo>
                    <a:pt x="23922" y="38542"/>
                  </a:lnTo>
                  <a:lnTo>
                    <a:pt x="24226" y="45229"/>
                  </a:lnTo>
                  <a:lnTo>
                    <a:pt x="26962" y="45168"/>
                  </a:lnTo>
                  <a:lnTo>
                    <a:pt x="47813" y="40609"/>
                  </a:lnTo>
                  <a:cubicBezTo>
                    <a:pt x="47813" y="40609"/>
                    <a:pt x="58756" y="34104"/>
                    <a:pt x="58756" y="33345"/>
                  </a:cubicBezTo>
                  <a:cubicBezTo>
                    <a:pt x="58756" y="32554"/>
                    <a:pt x="57905" y="17600"/>
                    <a:pt x="57631" y="16110"/>
                  </a:cubicBezTo>
                  <a:cubicBezTo>
                    <a:pt x="57327" y="14651"/>
                    <a:pt x="54257" y="6657"/>
                    <a:pt x="54257" y="6657"/>
                  </a:cubicBezTo>
                  <a:lnTo>
                    <a:pt x="41278"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100"/>
            <p:cNvSpPr/>
            <p:nvPr/>
          </p:nvSpPr>
          <p:spPr>
            <a:xfrm>
              <a:off x="4302025" y="3773775"/>
              <a:ext cx="351850" cy="237575"/>
            </a:xfrm>
            <a:custGeom>
              <a:avLst/>
              <a:gdLst/>
              <a:ahLst/>
              <a:cxnLst/>
              <a:rect l="l" t="t" r="r" b="b"/>
              <a:pathLst>
                <a:path w="14074" h="9503" extrusionOk="0">
                  <a:moveTo>
                    <a:pt x="975" y="0"/>
                  </a:moveTo>
                  <a:cubicBezTo>
                    <a:pt x="799" y="0"/>
                    <a:pt x="633" y="94"/>
                    <a:pt x="517" y="249"/>
                  </a:cubicBezTo>
                  <a:lnTo>
                    <a:pt x="152" y="857"/>
                  </a:lnTo>
                  <a:cubicBezTo>
                    <a:pt x="0" y="1100"/>
                    <a:pt x="61" y="1434"/>
                    <a:pt x="335" y="1586"/>
                  </a:cubicBezTo>
                  <a:lnTo>
                    <a:pt x="12827" y="9428"/>
                  </a:lnTo>
                  <a:cubicBezTo>
                    <a:pt x="12908" y="9479"/>
                    <a:pt x="12999" y="9502"/>
                    <a:pt x="13091" y="9502"/>
                  </a:cubicBezTo>
                  <a:cubicBezTo>
                    <a:pt x="13273" y="9502"/>
                    <a:pt x="13455" y="9408"/>
                    <a:pt x="13557" y="9246"/>
                  </a:cubicBezTo>
                  <a:lnTo>
                    <a:pt x="13921" y="8638"/>
                  </a:lnTo>
                  <a:cubicBezTo>
                    <a:pt x="14073" y="8395"/>
                    <a:pt x="14013" y="8060"/>
                    <a:pt x="13769" y="7908"/>
                  </a:cubicBezTo>
                  <a:lnTo>
                    <a:pt x="1277" y="97"/>
                  </a:lnTo>
                  <a:cubicBezTo>
                    <a:pt x="1178" y="31"/>
                    <a:pt x="1074" y="0"/>
                    <a:pt x="975" y="0"/>
                  </a:cubicBez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100"/>
            <p:cNvSpPr/>
            <p:nvPr/>
          </p:nvSpPr>
          <p:spPr>
            <a:xfrm>
              <a:off x="4081650" y="3617150"/>
              <a:ext cx="272075" cy="176750"/>
            </a:xfrm>
            <a:custGeom>
              <a:avLst/>
              <a:gdLst/>
              <a:ahLst/>
              <a:cxnLst/>
              <a:rect l="l" t="t" r="r" b="b"/>
              <a:pathLst>
                <a:path w="10883" h="7070" extrusionOk="0">
                  <a:moveTo>
                    <a:pt x="1943" y="1"/>
                  </a:moveTo>
                  <a:cubicBezTo>
                    <a:pt x="1322" y="1"/>
                    <a:pt x="859" y="169"/>
                    <a:pt x="639" y="526"/>
                  </a:cubicBezTo>
                  <a:cubicBezTo>
                    <a:pt x="0" y="1559"/>
                    <a:pt x="1611" y="3717"/>
                    <a:pt x="4286" y="5389"/>
                  </a:cubicBezTo>
                  <a:cubicBezTo>
                    <a:pt x="6018" y="6464"/>
                    <a:pt x="7762" y="7069"/>
                    <a:pt x="8939" y="7069"/>
                  </a:cubicBezTo>
                  <a:cubicBezTo>
                    <a:pt x="9560" y="7069"/>
                    <a:pt x="10023" y="6901"/>
                    <a:pt x="10244" y="6544"/>
                  </a:cubicBezTo>
                  <a:cubicBezTo>
                    <a:pt x="10882" y="5511"/>
                    <a:pt x="9241" y="3353"/>
                    <a:pt x="6596" y="1681"/>
                  </a:cubicBezTo>
                  <a:cubicBezTo>
                    <a:pt x="4865" y="606"/>
                    <a:pt x="3120" y="1"/>
                    <a:pt x="1943" y="1"/>
                  </a:cubicBezTo>
                  <a:close/>
                </a:path>
              </a:pathLst>
            </a:custGeom>
            <a:solidFill>
              <a:srgbClr val="C0EDE9"/>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8" name="Google Shape;3738;p100"/>
            <p:cNvSpPr/>
            <p:nvPr/>
          </p:nvSpPr>
          <p:spPr>
            <a:xfrm>
              <a:off x="4043650" y="3618875"/>
              <a:ext cx="310075" cy="219300"/>
            </a:xfrm>
            <a:custGeom>
              <a:avLst/>
              <a:gdLst/>
              <a:ahLst/>
              <a:cxnLst/>
              <a:rect l="l" t="t" r="r" b="b"/>
              <a:pathLst>
                <a:path w="12403" h="8772" extrusionOk="0">
                  <a:moveTo>
                    <a:pt x="1581" y="1"/>
                  </a:moveTo>
                  <a:lnTo>
                    <a:pt x="700" y="1399"/>
                  </a:lnTo>
                  <a:cubicBezTo>
                    <a:pt x="1" y="2554"/>
                    <a:pt x="1824" y="4986"/>
                    <a:pt x="4834" y="6870"/>
                  </a:cubicBezTo>
                  <a:cubicBezTo>
                    <a:pt x="6775" y="8099"/>
                    <a:pt x="8730" y="8772"/>
                    <a:pt x="10049" y="8772"/>
                  </a:cubicBezTo>
                  <a:cubicBezTo>
                    <a:pt x="10754" y="8772"/>
                    <a:pt x="11277" y="8579"/>
                    <a:pt x="11521" y="8177"/>
                  </a:cubicBezTo>
                  <a:lnTo>
                    <a:pt x="12402" y="6779"/>
                  </a:lnTo>
                  <a:lnTo>
                    <a:pt x="11460" y="6718"/>
                  </a:lnTo>
                  <a:cubicBezTo>
                    <a:pt x="10943" y="5502"/>
                    <a:pt x="9454" y="3983"/>
                    <a:pt x="7417" y="2706"/>
                  </a:cubicBezTo>
                  <a:cubicBezTo>
                    <a:pt x="5466" y="1483"/>
                    <a:pt x="3487" y="818"/>
                    <a:pt x="2148" y="818"/>
                  </a:cubicBezTo>
                  <a:cubicBezTo>
                    <a:pt x="2090" y="818"/>
                    <a:pt x="2032" y="819"/>
                    <a:pt x="1976" y="822"/>
                  </a:cubicBezTo>
                  <a:lnTo>
                    <a:pt x="1581" y="1"/>
                  </a:ln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9" name="Google Shape;3739;p100"/>
            <p:cNvSpPr/>
            <p:nvPr/>
          </p:nvSpPr>
          <p:spPr>
            <a:xfrm>
              <a:off x="4065700" y="3604025"/>
              <a:ext cx="306250" cy="199025"/>
            </a:xfrm>
            <a:custGeom>
              <a:avLst/>
              <a:gdLst/>
              <a:ahLst/>
              <a:cxnLst/>
              <a:rect l="l" t="t" r="r" b="b"/>
              <a:pathLst>
                <a:path w="12250" h="7961" extrusionOk="0">
                  <a:moveTo>
                    <a:pt x="2193" y="1"/>
                  </a:moveTo>
                  <a:cubicBezTo>
                    <a:pt x="1484" y="1"/>
                    <a:pt x="953" y="193"/>
                    <a:pt x="699" y="595"/>
                  </a:cubicBezTo>
                  <a:cubicBezTo>
                    <a:pt x="0" y="1750"/>
                    <a:pt x="1824" y="4182"/>
                    <a:pt x="4803" y="6066"/>
                  </a:cubicBezTo>
                  <a:cubicBezTo>
                    <a:pt x="6774" y="7280"/>
                    <a:pt x="8745" y="7960"/>
                    <a:pt x="10066" y="7960"/>
                  </a:cubicBezTo>
                  <a:cubicBezTo>
                    <a:pt x="10763" y="7960"/>
                    <a:pt x="11279" y="7772"/>
                    <a:pt x="11520" y="7373"/>
                  </a:cubicBezTo>
                  <a:cubicBezTo>
                    <a:pt x="12250" y="6218"/>
                    <a:pt x="10395" y="3786"/>
                    <a:pt x="7417" y="1902"/>
                  </a:cubicBezTo>
                  <a:cubicBezTo>
                    <a:pt x="5475" y="674"/>
                    <a:pt x="3521" y="1"/>
                    <a:pt x="2193" y="1"/>
                  </a:cubicBez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0" name="Google Shape;3740;p100"/>
            <p:cNvSpPr/>
            <p:nvPr/>
          </p:nvSpPr>
          <p:spPr>
            <a:xfrm>
              <a:off x="4090000" y="3621325"/>
              <a:ext cx="257625" cy="164450"/>
            </a:xfrm>
            <a:custGeom>
              <a:avLst/>
              <a:gdLst/>
              <a:ahLst/>
              <a:cxnLst/>
              <a:rect l="l" t="t" r="r" b="b"/>
              <a:pathLst>
                <a:path w="10305" h="6578" extrusionOk="0">
                  <a:moveTo>
                    <a:pt x="1624" y="0"/>
                  </a:moveTo>
                  <a:cubicBezTo>
                    <a:pt x="1104" y="0"/>
                    <a:pt x="724" y="136"/>
                    <a:pt x="548" y="420"/>
                  </a:cubicBezTo>
                  <a:cubicBezTo>
                    <a:pt x="1" y="1301"/>
                    <a:pt x="1612" y="3307"/>
                    <a:pt x="4135" y="4888"/>
                  </a:cubicBezTo>
                  <a:cubicBezTo>
                    <a:pt x="5876" y="5966"/>
                    <a:pt x="7590" y="6577"/>
                    <a:pt x="8686" y="6577"/>
                  </a:cubicBezTo>
                  <a:cubicBezTo>
                    <a:pt x="9197" y="6577"/>
                    <a:pt x="9574" y="6445"/>
                    <a:pt x="9758" y="6164"/>
                  </a:cubicBezTo>
                  <a:cubicBezTo>
                    <a:pt x="10305" y="5283"/>
                    <a:pt x="8694" y="3277"/>
                    <a:pt x="6141" y="1696"/>
                  </a:cubicBezTo>
                  <a:cubicBezTo>
                    <a:pt x="4430" y="604"/>
                    <a:pt x="2718" y="0"/>
                    <a:pt x="1624" y="0"/>
                  </a:cubicBezTo>
                  <a:close/>
                </a:path>
              </a:pathLst>
            </a:custGeom>
            <a:solidFill>
              <a:srgbClr val="9FC5E8">
                <a:alpha val="3438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100"/>
            <p:cNvSpPr/>
            <p:nvPr/>
          </p:nvSpPr>
          <p:spPr>
            <a:xfrm>
              <a:off x="4406875" y="3797450"/>
              <a:ext cx="384550" cy="275125"/>
            </a:xfrm>
            <a:custGeom>
              <a:avLst/>
              <a:gdLst/>
              <a:ahLst/>
              <a:cxnLst/>
              <a:rect l="l" t="t" r="r" b="b"/>
              <a:pathLst>
                <a:path w="15382" h="11005" extrusionOk="0">
                  <a:moveTo>
                    <a:pt x="943" y="1"/>
                  </a:moveTo>
                  <a:cubicBezTo>
                    <a:pt x="1" y="1"/>
                    <a:pt x="214" y="1156"/>
                    <a:pt x="943" y="1764"/>
                  </a:cubicBezTo>
                  <a:cubicBezTo>
                    <a:pt x="1642" y="2402"/>
                    <a:pt x="3527" y="3496"/>
                    <a:pt x="4013" y="4165"/>
                  </a:cubicBezTo>
                  <a:cubicBezTo>
                    <a:pt x="4499" y="4834"/>
                    <a:pt x="4925" y="8846"/>
                    <a:pt x="5624" y="9910"/>
                  </a:cubicBezTo>
                  <a:cubicBezTo>
                    <a:pt x="6354" y="11004"/>
                    <a:pt x="9423" y="10882"/>
                    <a:pt x="10396" y="10943"/>
                  </a:cubicBezTo>
                  <a:cubicBezTo>
                    <a:pt x="10852" y="10974"/>
                    <a:pt x="12068" y="10974"/>
                    <a:pt x="13193" y="10974"/>
                  </a:cubicBezTo>
                  <a:lnTo>
                    <a:pt x="15381" y="10974"/>
                  </a:lnTo>
                  <a:lnTo>
                    <a:pt x="14165" y="6019"/>
                  </a:lnTo>
                  <a:cubicBezTo>
                    <a:pt x="14165" y="6019"/>
                    <a:pt x="14074" y="6050"/>
                    <a:pt x="13952" y="6050"/>
                  </a:cubicBezTo>
                  <a:cubicBezTo>
                    <a:pt x="13314" y="6050"/>
                    <a:pt x="11369" y="6050"/>
                    <a:pt x="9606" y="5502"/>
                  </a:cubicBezTo>
                  <a:cubicBezTo>
                    <a:pt x="7478" y="4834"/>
                    <a:pt x="7357" y="3223"/>
                    <a:pt x="6293" y="2402"/>
                  </a:cubicBezTo>
                  <a:cubicBezTo>
                    <a:pt x="5229" y="1612"/>
                    <a:pt x="1855" y="1"/>
                    <a:pt x="943" y="1"/>
                  </a:cubicBezTo>
                  <a:close/>
                </a:path>
              </a:pathLst>
            </a:custGeom>
            <a:solidFill>
              <a:srgbClr val="E1948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100"/>
            <p:cNvSpPr/>
            <p:nvPr/>
          </p:nvSpPr>
          <p:spPr>
            <a:xfrm>
              <a:off x="4393975" y="3865850"/>
              <a:ext cx="215075" cy="202925"/>
            </a:xfrm>
            <a:custGeom>
              <a:avLst/>
              <a:gdLst/>
              <a:ahLst/>
              <a:cxnLst/>
              <a:rect l="l" t="t" r="r" b="b"/>
              <a:pathLst>
                <a:path w="8603" h="8117" extrusionOk="0">
                  <a:moveTo>
                    <a:pt x="0" y="0"/>
                  </a:moveTo>
                  <a:lnTo>
                    <a:pt x="0" y="0"/>
                  </a:lnTo>
                  <a:cubicBezTo>
                    <a:pt x="0" y="1"/>
                    <a:pt x="61" y="1490"/>
                    <a:pt x="304" y="1824"/>
                  </a:cubicBezTo>
                  <a:cubicBezTo>
                    <a:pt x="578" y="2159"/>
                    <a:pt x="730" y="2341"/>
                    <a:pt x="730" y="2341"/>
                  </a:cubicBezTo>
                  <a:cubicBezTo>
                    <a:pt x="730" y="2341"/>
                    <a:pt x="669" y="3222"/>
                    <a:pt x="1003" y="3587"/>
                  </a:cubicBezTo>
                  <a:cubicBezTo>
                    <a:pt x="1307" y="3982"/>
                    <a:pt x="1550" y="4165"/>
                    <a:pt x="1550" y="4165"/>
                  </a:cubicBezTo>
                  <a:cubicBezTo>
                    <a:pt x="1550" y="4165"/>
                    <a:pt x="1429" y="5046"/>
                    <a:pt x="1641" y="5441"/>
                  </a:cubicBezTo>
                  <a:cubicBezTo>
                    <a:pt x="1885" y="5806"/>
                    <a:pt x="2341" y="6019"/>
                    <a:pt x="2341" y="6019"/>
                  </a:cubicBezTo>
                  <a:cubicBezTo>
                    <a:pt x="2341" y="6019"/>
                    <a:pt x="2341" y="6535"/>
                    <a:pt x="2493" y="6839"/>
                  </a:cubicBezTo>
                  <a:cubicBezTo>
                    <a:pt x="2675" y="7113"/>
                    <a:pt x="3009" y="7417"/>
                    <a:pt x="3556" y="7539"/>
                  </a:cubicBezTo>
                  <a:cubicBezTo>
                    <a:pt x="4104" y="7691"/>
                    <a:pt x="8602" y="8116"/>
                    <a:pt x="8602" y="8116"/>
                  </a:cubicBezTo>
                  <a:lnTo>
                    <a:pt x="7721" y="4864"/>
                  </a:lnTo>
                  <a:lnTo>
                    <a:pt x="4833" y="1003"/>
                  </a:lnTo>
                  <a:cubicBezTo>
                    <a:pt x="4833" y="1003"/>
                    <a:pt x="2067" y="852"/>
                    <a:pt x="1672" y="791"/>
                  </a:cubicBezTo>
                  <a:cubicBezTo>
                    <a:pt x="1277" y="700"/>
                    <a:pt x="0" y="1"/>
                    <a:pt x="0" y="0"/>
                  </a:cubicBezTo>
                  <a:close/>
                </a:path>
              </a:pathLst>
            </a:custGeom>
            <a:solidFill>
              <a:srgbClr val="E1948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100"/>
            <p:cNvSpPr/>
            <p:nvPr/>
          </p:nvSpPr>
          <p:spPr>
            <a:xfrm>
              <a:off x="4736675" y="3947925"/>
              <a:ext cx="54750" cy="123875"/>
            </a:xfrm>
            <a:custGeom>
              <a:avLst/>
              <a:gdLst/>
              <a:ahLst/>
              <a:cxnLst/>
              <a:rect l="l" t="t" r="r" b="b"/>
              <a:pathLst>
                <a:path w="2190" h="4955" extrusionOk="0">
                  <a:moveTo>
                    <a:pt x="973" y="0"/>
                  </a:moveTo>
                  <a:cubicBezTo>
                    <a:pt x="973" y="0"/>
                    <a:pt x="882" y="31"/>
                    <a:pt x="760" y="31"/>
                  </a:cubicBezTo>
                  <a:lnTo>
                    <a:pt x="1" y="4955"/>
                  </a:lnTo>
                  <a:lnTo>
                    <a:pt x="2189" y="4955"/>
                  </a:lnTo>
                  <a:lnTo>
                    <a:pt x="973" y="0"/>
                  </a:lnTo>
                  <a:close/>
                </a:path>
              </a:pathLst>
            </a:custGeom>
            <a:solidFill>
              <a:srgbClr val="E1948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100"/>
            <p:cNvSpPr/>
            <p:nvPr/>
          </p:nvSpPr>
          <p:spPr>
            <a:xfrm>
              <a:off x="4761000" y="3018875"/>
              <a:ext cx="1209000" cy="1152050"/>
            </a:xfrm>
            <a:custGeom>
              <a:avLst/>
              <a:gdLst/>
              <a:ahLst/>
              <a:cxnLst/>
              <a:rect l="l" t="t" r="r" b="b"/>
              <a:pathLst>
                <a:path w="48360" h="46082" extrusionOk="0">
                  <a:moveTo>
                    <a:pt x="24898" y="1"/>
                  </a:moveTo>
                  <a:cubicBezTo>
                    <a:pt x="19987" y="1"/>
                    <a:pt x="14742" y="779"/>
                    <a:pt x="14742" y="779"/>
                  </a:cubicBezTo>
                  <a:cubicBezTo>
                    <a:pt x="14742" y="779"/>
                    <a:pt x="21551" y="2055"/>
                    <a:pt x="22675" y="14487"/>
                  </a:cubicBezTo>
                  <a:cubicBezTo>
                    <a:pt x="23131" y="19502"/>
                    <a:pt x="24742" y="34457"/>
                    <a:pt x="24742" y="34457"/>
                  </a:cubicBezTo>
                  <a:lnTo>
                    <a:pt x="0" y="37162"/>
                  </a:lnTo>
                  <a:lnTo>
                    <a:pt x="426" y="45946"/>
                  </a:lnTo>
                  <a:cubicBezTo>
                    <a:pt x="426" y="45946"/>
                    <a:pt x="6544" y="46082"/>
                    <a:pt x="14292" y="46082"/>
                  </a:cubicBezTo>
                  <a:cubicBezTo>
                    <a:pt x="25627" y="46082"/>
                    <a:pt x="40451" y="45792"/>
                    <a:pt x="44712" y="44366"/>
                  </a:cubicBezTo>
                  <a:cubicBezTo>
                    <a:pt x="48360" y="38955"/>
                    <a:pt x="41855" y="5824"/>
                    <a:pt x="31825" y="991"/>
                  </a:cubicBezTo>
                  <a:cubicBezTo>
                    <a:pt x="30260" y="242"/>
                    <a:pt x="27630" y="1"/>
                    <a:pt x="24898" y="1"/>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5" name="Google Shape;3745;p100"/>
            <p:cNvSpPr/>
            <p:nvPr/>
          </p:nvSpPr>
          <p:spPr>
            <a:xfrm>
              <a:off x="4759000" y="3038325"/>
              <a:ext cx="370575" cy="828075"/>
            </a:xfrm>
            <a:custGeom>
              <a:avLst/>
              <a:gdLst/>
              <a:ahLst/>
              <a:cxnLst/>
              <a:rect l="l" t="t" r="r" b="b"/>
              <a:pathLst>
                <a:path w="14823" h="33123" extrusionOk="0">
                  <a:moveTo>
                    <a:pt x="14822" y="1"/>
                  </a:moveTo>
                  <a:lnTo>
                    <a:pt x="13059" y="213"/>
                  </a:lnTo>
                  <a:lnTo>
                    <a:pt x="2360" y="6262"/>
                  </a:lnTo>
                  <a:lnTo>
                    <a:pt x="719" y="7782"/>
                  </a:lnTo>
                  <a:cubicBezTo>
                    <a:pt x="0" y="15295"/>
                    <a:pt x="6059" y="33123"/>
                    <a:pt x="7491" y="33123"/>
                  </a:cubicBezTo>
                  <a:cubicBezTo>
                    <a:pt x="7634" y="33123"/>
                    <a:pt x="7731" y="32943"/>
                    <a:pt x="7770" y="32554"/>
                  </a:cubicBezTo>
                  <a:cubicBezTo>
                    <a:pt x="8257" y="27083"/>
                    <a:pt x="14822" y="1"/>
                    <a:pt x="14822" y="1"/>
                  </a:cubicBez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6" name="Google Shape;3746;p100"/>
            <p:cNvSpPr/>
            <p:nvPr/>
          </p:nvSpPr>
          <p:spPr>
            <a:xfrm>
              <a:off x="4761000" y="2848425"/>
              <a:ext cx="324500" cy="484775"/>
            </a:xfrm>
            <a:custGeom>
              <a:avLst/>
              <a:gdLst/>
              <a:ahLst/>
              <a:cxnLst/>
              <a:rect l="l" t="t" r="r" b="b"/>
              <a:pathLst>
                <a:path w="12980" h="19391" extrusionOk="0">
                  <a:moveTo>
                    <a:pt x="3107" y="0"/>
                  </a:moveTo>
                  <a:cubicBezTo>
                    <a:pt x="992" y="0"/>
                    <a:pt x="263" y="7215"/>
                    <a:pt x="61" y="10302"/>
                  </a:cubicBezTo>
                  <a:cubicBezTo>
                    <a:pt x="31" y="11123"/>
                    <a:pt x="0" y="11670"/>
                    <a:pt x="0" y="11670"/>
                  </a:cubicBezTo>
                  <a:lnTo>
                    <a:pt x="2462" y="15013"/>
                  </a:lnTo>
                  <a:cubicBezTo>
                    <a:pt x="2462" y="15013"/>
                    <a:pt x="1338" y="19299"/>
                    <a:pt x="4864" y="19390"/>
                  </a:cubicBezTo>
                  <a:cubicBezTo>
                    <a:pt x="4877" y="19390"/>
                    <a:pt x="4891" y="19391"/>
                    <a:pt x="4904" y="19391"/>
                  </a:cubicBezTo>
                  <a:cubicBezTo>
                    <a:pt x="8395" y="19391"/>
                    <a:pt x="12979" y="7809"/>
                    <a:pt x="12979" y="7809"/>
                  </a:cubicBezTo>
                  <a:cubicBezTo>
                    <a:pt x="12979" y="7809"/>
                    <a:pt x="8572" y="5925"/>
                    <a:pt x="4560" y="970"/>
                  </a:cubicBezTo>
                  <a:cubicBezTo>
                    <a:pt x="4014" y="293"/>
                    <a:pt x="3533" y="0"/>
                    <a:pt x="3107" y="0"/>
                  </a:cubicBezTo>
                  <a:close/>
                </a:path>
              </a:pathLst>
            </a:custGeom>
            <a:solidFill>
              <a:srgbClr val="E1948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7" name="Google Shape;3747;p100"/>
            <p:cNvSpPr/>
            <p:nvPr/>
          </p:nvSpPr>
          <p:spPr>
            <a:xfrm>
              <a:off x="4284550" y="2808850"/>
              <a:ext cx="212025" cy="186250"/>
            </a:xfrm>
            <a:custGeom>
              <a:avLst/>
              <a:gdLst/>
              <a:ahLst/>
              <a:cxnLst/>
              <a:rect l="l" t="t" r="r" b="b"/>
              <a:pathLst>
                <a:path w="8481" h="7450" extrusionOk="0">
                  <a:moveTo>
                    <a:pt x="1216" y="0"/>
                  </a:moveTo>
                  <a:lnTo>
                    <a:pt x="0" y="3648"/>
                  </a:lnTo>
                  <a:cubicBezTo>
                    <a:pt x="0" y="3648"/>
                    <a:pt x="925" y="7449"/>
                    <a:pt x="3955" y="7449"/>
                  </a:cubicBezTo>
                  <a:cubicBezTo>
                    <a:pt x="4221" y="7449"/>
                    <a:pt x="4503" y="7420"/>
                    <a:pt x="4803" y="7356"/>
                  </a:cubicBezTo>
                  <a:cubicBezTo>
                    <a:pt x="8481" y="6535"/>
                    <a:pt x="1216" y="0"/>
                    <a:pt x="1216"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100"/>
            <p:cNvSpPr/>
            <p:nvPr/>
          </p:nvSpPr>
          <p:spPr>
            <a:xfrm>
              <a:off x="4317225" y="2995025"/>
              <a:ext cx="110200" cy="118550"/>
            </a:xfrm>
            <a:custGeom>
              <a:avLst/>
              <a:gdLst/>
              <a:ahLst/>
              <a:cxnLst/>
              <a:rect l="l" t="t" r="r" b="b"/>
              <a:pathLst>
                <a:path w="4408" h="4742" extrusionOk="0">
                  <a:moveTo>
                    <a:pt x="3830" y="0"/>
                  </a:moveTo>
                  <a:lnTo>
                    <a:pt x="0" y="2736"/>
                  </a:lnTo>
                  <a:lnTo>
                    <a:pt x="1003" y="4742"/>
                  </a:lnTo>
                  <a:lnTo>
                    <a:pt x="4408" y="1398"/>
                  </a:lnTo>
                  <a:lnTo>
                    <a:pt x="3830"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100"/>
            <p:cNvSpPr/>
            <p:nvPr/>
          </p:nvSpPr>
          <p:spPr>
            <a:xfrm>
              <a:off x="4280750" y="2502725"/>
              <a:ext cx="609450" cy="806075"/>
            </a:xfrm>
            <a:custGeom>
              <a:avLst/>
              <a:gdLst/>
              <a:ahLst/>
              <a:cxnLst/>
              <a:rect l="l" t="t" r="r" b="b"/>
              <a:pathLst>
                <a:path w="24378" h="32243" extrusionOk="0">
                  <a:moveTo>
                    <a:pt x="12825" y="0"/>
                  </a:moveTo>
                  <a:cubicBezTo>
                    <a:pt x="12395" y="0"/>
                    <a:pt x="11950" y="28"/>
                    <a:pt x="11490" y="87"/>
                  </a:cubicBezTo>
                  <a:cubicBezTo>
                    <a:pt x="4347" y="999"/>
                    <a:pt x="0" y="11060"/>
                    <a:pt x="1125" y="15285"/>
                  </a:cubicBezTo>
                  <a:cubicBezTo>
                    <a:pt x="2955" y="21957"/>
                    <a:pt x="9374" y="32242"/>
                    <a:pt x="13389" y="32242"/>
                  </a:cubicBezTo>
                  <a:cubicBezTo>
                    <a:pt x="13508" y="32242"/>
                    <a:pt x="13625" y="32233"/>
                    <a:pt x="13739" y="32215"/>
                  </a:cubicBezTo>
                  <a:cubicBezTo>
                    <a:pt x="17721" y="31577"/>
                    <a:pt x="19545" y="28020"/>
                    <a:pt x="21733" y="23248"/>
                  </a:cubicBezTo>
                  <a:cubicBezTo>
                    <a:pt x="23891" y="18476"/>
                    <a:pt x="24377" y="12124"/>
                    <a:pt x="23192" y="8902"/>
                  </a:cubicBezTo>
                  <a:cubicBezTo>
                    <a:pt x="22083" y="5887"/>
                    <a:pt x="19059" y="0"/>
                    <a:pt x="12825" y="0"/>
                  </a:cubicBezTo>
                  <a:close/>
                </a:path>
              </a:pathLst>
            </a:custGeom>
            <a:solidFill>
              <a:srgbClr val="E1948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100"/>
            <p:cNvSpPr/>
            <p:nvPr/>
          </p:nvSpPr>
          <p:spPr>
            <a:xfrm>
              <a:off x="4080125" y="2304275"/>
              <a:ext cx="903550" cy="630725"/>
            </a:xfrm>
            <a:custGeom>
              <a:avLst/>
              <a:gdLst/>
              <a:ahLst/>
              <a:cxnLst/>
              <a:rect l="l" t="t" r="r" b="b"/>
              <a:pathLst>
                <a:path w="36142" h="25229" extrusionOk="0">
                  <a:moveTo>
                    <a:pt x="20427" y="1"/>
                  </a:moveTo>
                  <a:lnTo>
                    <a:pt x="20427" y="1"/>
                  </a:lnTo>
                  <a:cubicBezTo>
                    <a:pt x="22098" y="1095"/>
                    <a:pt x="22858" y="2797"/>
                    <a:pt x="23193" y="4104"/>
                  </a:cubicBezTo>
                  <a:cubicBezTo>
                    <a:pt x="22102" y="2828"/>
                    <a:pt x="20286" y="1252"/>
                    <a:pt x="17893" y="1252"/>
                  </a:cubicBezTo>
                  <a:cubicBezTo>
                    <a:pt x="17151" y="1252"/>
                    <a:pt x="16352" y="1403"/>
                    <a:pt x="15502" y="1763"/>
                  </a:cubicBezTo>
                  <a:cubicBezTo>
                    <a:pt x="11490" y="3466"/>
                    <a:pt x="10974" y="8299"/>
                    <a:pt x="6809" y="11855"/>
                  </a:cubicBezTo>
                  <a:cubicBezTo>
                    <a:pt x="4872" y="13513"/>
                    <a:pt x="3298" y="13894"/>
                    <a:pt x="2261" y="13894"/>
                  </a:cubicBezTo>
                  <a:cubicBezTo>
                    <a:pt x="1377" y="13894"/>
                    <a:pt x="882" y="13618"/>
                    <a:pt x="882" y="13618"/>
                  </a:cubicBezTo>
                  <a:cubicBezTo>
                    <a:pt x="882" y="13618"/>
                    <a:pt x="1" y="15259"/>
                    <a:pt x="426" y="18116"/>
                  </a:cubicBezTo>
                  <a:cubicBezTo>
                    <a:pt x="966" y="21941"/>
                    <a:pt x="4233" y="24618"/>
                    <a:pt x="7838" y="24618"/>
                  </a:cubicBezTo>
                  <a:cubicBezTo>
                    <a:pt x="8702" y="24618"/>
                    <a:pt x="9586" y="24464"/>
                    <a:pt x="10457" y="24135"/>
                  </a:cubicBezTo>
                  <a:cubicBezTo>
                    <a:pt x="10518" y="24104"/>
                    <a:pt x="10578" y="24074"/>
                    <a:pt x="10639" y="24043"/>
                  </a:cubicBezTo>
                  <a:cubicBezTo>
                    <a:pt x="14773" y="22432"/>
                    <a:pt x="16931" y="20183"/>
                    <a:pt x="16931" y="20183"/>
                  </a:cubicBezTo>
                  <a:cubicBezTo>
                    <a:pt x="16931" y="20183"/>
                    <a:pt x="17934" y="22068"/>
                    <a:pt x="19697" y="22280"/>
                  </a:cubicBezTo>
                  <a:cubicBezTo>
                    <a:pt x="21353" y="22452"/>
                    <a:pt x="24833" y="23910"/>
                    <a:pt x="25627" y="23910"/>
                  </a:cubicBezTo>
                  <a:cubicBezTo>
                    <a:pt x="25678" y="23910"/>
                    <a:pt x="25718" y="23904"/>
                    <a:pt x="25746" y="23891"/>
                  </a:cubicBezTo>
                  <a:cubicBezTo>
                    <a:pt x="26232" y="23679"/>
                    <a:pt x="23679" y="20335"/>
                    <a:pt x="25351" y="18876"/>
                  </a:cubicBezTo>
                  <a:cubicBezTo>
                    <a:pt x="25538" y="18709"/>
                    <a:pt x="25762" y="18633"/>
                    <a:pt x="26016" y="18633"/>
                  </a:cubicBezTo>
                  <a:cubicBezTo>
                    <a:pt x="27374" y="18633"/>
                    <a:pt x="29572" y="20792"/>
                    <a:pt x="31339" y="22584"/>
                  </a:cubicBezTo>
                  <a:cubicBezTo>
                    <a:pt x="32889" y="24135"/>
                    <a:pt x="34105" y="25229"/>
                    <a:pt x="34105" y="25229"/>
                  </a:cubicBezTo>
                  <a:cubicBezTo>
                    <a:pt x="34105" y="25229"/>
                    <a:pt x="33436" y="23284"/>
                    <a:pt x="33710" y="20092"/>
                  </a:cubicBezTo>
                  <a:cubicBezTo>
                    <a:pt x="33983" y="16900"/>
                    <a:pt x="36141" y="9788"/>
                    <a:pt x="32099" y="6536"/>
                  </a:cubicBezTo>
                  <a:cubicBezTo>
                    <a:pt x="30708" y="5403"/>
                    <a:pt x="29114" y="5074"/>
                    <a:pt x="27733" y="5074"/>
                  </a:cubicBezTo>
                  <a:cubicBezTo>
                    <a:pt x="26668" y="5074"/>
                    <a:pt x="25729" y="5269"/>
                    <a:pt x="25108" y="5441"/>
                  </a:cubicBezTo>
                  <a:cubicBezTo>
                    <a:pt x="24287" y="1338"/>
                    <a:pt x="20427" y="1"/>
                    <a:pt x="20427"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100"/>
            <p:cNvSpPr/>
            <p:nvPr/>
          </p:nvSpPr>
          <p:spPr>
            <a:xfrm>
              <a:off x="4310375" y="2862650"/>
              <a:ext cx="378450" cy="308925"/>
            </a:xfrm>
            <a:custGeom>
              <a:avLst/>
              <a:gdLst/>
              <a:ahLst/>
              <a:cxnLst/>
              <a:rect l="l" t="t" r="r" b="b"/>
              <a:pathLst>
                <a:path w="15138" h="12357" extrusionOk="0">
                  <a:moveTo>
                    <a:pt x="11285" y="0"/>
                  </a:moveTo>
                  <a:cubicBezTo>
                    <a:pt x="10845" y="0"/>
                    <a:pt x="10400" y="122"/>
                    <a:pt x="10001" y="371"/>
                  </a:cubicBezTo>
                  <a:lnTo>
                    <a:pt x="1399" y="5873"/>
                  </a:lnTo>
                  <a:cubicBezTo>
                    <a:pt x="365" y="6481"/>
                    <a:pt x="1" y="7788"/>
                    <a:pt x="487" y="8851"/>
                  </a:cubicBezTo>
                  <a:cubicBezTo>
                    <a:pt x="912" y="9794"/>
                    <a:pt x="2432" y="11435"/>
                    <a:pt x="3192" y="11921"/>
                  </a:cubicBezTo>
                  <a:cubicBezTo>
                    <a:pt x="3642" y="12229"/>
                    <a:pt x="4073" y="12356"/>
                    <a:pt x="4483" y="12356"/>
                  </a:cubicBezTo>
                  <a:cubicBezTo>
                    <a:pt x="6096" y="12356"/>
                    <a:pt x="7383" y="10393"/>
                    <a:pt x="8207" y="9763"/>
                  </a:cubicBezTo>
                  <a:cubicBezTo>
                    <a:pt x="9727" y="8608"/>
                    <a:pt x="15138" y="7484"/>
                    <a:pt x="15077" y="5295"/>
                  </a:cubicBezTo>
                  <a:cubicBezTo>
                    <a:pt x="15016" y="3897"/>
                    <a:pt x="13831" y="1648"/>
                    <a:pt x="13010" y="736"/>
                  </a:cubicBezTo>
                  <a:cubicBezTo>
                    <a:pt x="12544" y="252"/>
                    <a:pt x="11919" y="0"/>
                    <a:pt x="11285" y="0"/>
                  </a:cubicBezTo>
                  <a:close/>
                </a:path>
              </a:pathLst>
            </a:custGeom>
            <a:solidFill>
              <a:srgbClr val="9FC5E8">
                <a:alpha val="3438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100"/>
            <p:cNvSpPr/>
            <p:nvPr/>
          </p:nvSpPr>
          <p:spPr>
            <a:xfrm>
              <a:off x="4310375" y="2856725"/>
              <a:ext cx="378450" cy="341975"/>
            </a:xfrm>
            <a:custGeom>
              <a:avLst/>
              <a:gdLst/>
              <a:ahLst/>
              <a:cxnLst/>
              <a:rect l="l" t="t" r="r" b="b"/>
              <a:pathLst>
                <a:path w="15138" h="13679" fill="none" extrusionOk="0">
                  <a:moveTo>
                    <a:pt x="1399" y="6110"/>
                  </a:moveTo>
                  <a:lnTo>
                    <a:pt x="10001" y="608"/>
                  </a:lnTo>
                  <a:cubicBezTo>
                    <a:pt x="10973" y="0"/>
                    <a:pt x="12220" y="152"/>
                    <a:pt x="13010" y="973"/>
                  </a:cubicBezTo>
                  <a:cubicBezTo>
                    <a:pt x="13831" y="1885"/>
                    <a:pt x="15016" y="4134"/>
                    <a:pt x="15077" y="5532"/>
                  </a:cubicBezTo>
                  <a:cubicBezTo>
                    <a:pt x="15138" y="7721"/>
                    <a:pt x="9727" y="8845"/>
                    <a:pt x="8207" y="10000"/>
                  </a:cubicBezTo>
                  <a:cubicBezTo>
                    <a:pt x="7174" y="10791"/>
                    <a:pt x="5411" y="13678"/>
                    <a:pt x="3192" y="12158"/>
                  </a:cubicBezTo>
                  <a:cubicBezTo>
                    <a:pt x="2432" y="11672"/>
                    <a:pt x="912" y="10031"/>
                    <a:pt x="487" y="9088"/>
                  </a:cubicBezTo>
                  <a:cubicBezTo>
                    <a:pt x="1" y="8025"/>
                    <a:pt x="365" y="6718"/>
                    <a:pt x="1399" y="6110"/>
                  </a:cubicBezTo>
                  <a:close/>
                </a:path>
              </a:pathLst>
            </a:custGeom>
            <a:solidFill>
              <a:schemeClr val="dk2"/>
            </a:solidFill>
            <a:ln w="98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3753;p100"/>
            <p:cNvSpPr/>
            <p:nvPr/>
          </p:nvSpPr>
          <p:spPr>
            <a:xfrm>
              <a:off x="4613575" y="2798200"/>
              <a:ext cx="110200" cy="107175"/>
            </a:xfrm>
            <a:custGeom>
              <a:avLst/>
              <a:gdLst/>
              <a:ahLst/>
              <a:cxnLst/>
              <a:rect l="l" t="t" r="r" b="b"/>
              <a:pathLst>
                <a:path w="4408" h="4287" extrusionOk="0">
                  <a:moveTo>
                    <a:pt x="3830" y="1"/>
                  </a:moveTo>
                  <a:lnTo>
                    <a:pt x="0" y="2736"/>
                  </a:lnTo>
                  <a:lnTo>
                    <a:pt x="1581" y="4286"/>
                  </a:lnTo>
                  <a:lnTo>
                    <a:pt x="4408" y="1399"/>
                  </a:lnTo>
                  <a:lnTo>
                    <a:pt x="3830"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100"/>
            <p:cNvSpPr/>
            <p:nvPr/>
          </p:nvSpPr>
          <p:spPr>
            <a:xfrm>
              <a:off x="4677400" y="2747725"/>
              <a:ext cx="189050" cy="187575"/>
            </a:xfrm>
            <a:custGeom>
              <a:avLst/>
              <a:gdLst/>
              <a:ahLst/>
              <a:cxnLst/>
              <a:rect l="l" t="t" r="r" b="b"/>
              <a:pathLst>
                <a:path w="7562" h="7503" extrusionOk="0">
                  <a:moveTo>
                    <a:pt x="2745" y="0"/>
                  </a:moveTo>
                  <a:cubicBezTo>
                    <a:pt x="2276" y="0"/>
                    <a:pt x="1798" y="196"/>
                    <a:pt x="1338" y="682"/>
                  </a:cubicBezTo>
                  <a:cubicBezTo>
                    <a:pt x="1" y="2050"/>
                    <a:pt x="1764" y="5485"/>
                    <a:pt x="1764" y="5485"/>
                  </a:cubicBezTo>
                  <a:lnTo>
                    <a:pt x="5837" y="7491"/>
                  </a:lnTo>
                  <a:cubicBezTo>
                    <a:pt x="5890" y="7499"/>
                    <a:pt x="5941" y="7503"/>
                    <a:pt x="5989" y="7503"/>
                  </a:cubicBezTo>
                  <a:cubicBezTo>
                    <a:pt x="7561" y="7503"/>
                    <a:pt x="6448" y="3288"/>
                    <a:pt x="5563" y="2020"/>
                  </a:cubicBezTo>
                  <a:cubicBezTo>
                    <a:pt x="4922" y="1100"/>
                    <a:pt x="3859" y="0"/>
                    <a:pt x="2745" y="0"/>
                  </a:cubicBezTo>
                  <a:close/>
                </a:path>
              </a:pathLst>
            </a:custGeom>
            <a:solidFill>
              <a:srgbClr val="E1948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100"/>
            <p:cNvSpPr/>
            <p:nvPr/>
          </p:nvSpPr>
          <p:spPr>
            <a:xfrm>
              <a:off x="5156125" y="3607475"/>
              <a:ext cx="201400" cy="61575"/>
            </a:xfrm>
            <a:custGeom>
              <a:avLst/>
              <a:gdLst/>
              <a:ahLst/>
              <a:cxnLst/>
              <a:rect l="l" t="t" r="r" b="b"/>
              <a:pathLst>
                <a:path w="8056" h="2463" extrusionOk="0">
                  <a:moveTo>
                    <a:pt x="7691" y="1"/>
                  </a:moveTo>
                  <a:lnTo>
                    <a:pt x="275" y="275"/>
                  </a:lnTo>
                  <a:cubicBezTo>
                    <a:pt x="123" y="275"/>
                    <a:pt x="1" y="396"/>
                    <a:pt x="1" y="548"/>
                  </a:cubicBezTo>
                  <a:lnTo>
                    <a:pt x="62" y="2189"/>
                  </a:lnTo>
                  <a:cubicBezTo>
                    <a:pt x="62" y="2341"/>
                    <a:pt x="183" y="2463"/>
                    <a:pt x="335" y="2463"/>
                  </a:cubicBezTo>
                  <a:lnTo>
                    <a:pt x="7782" y="2189"/>
                  </a:lnTo>
                  <a:cubicBezTo>
                    <a:pt x="7934" y="2189"/>
                    <a:pt x="8056" y="2068"/>
                    <a:pt x="8056" y="1916"/>
                  </a:cubicBezTo>
                  <a:lnTo>
                    <a:pt x="7995" y="275"/>
                  </a:lnTo>
                  <a:cubicBezTo>
                    <a:pt x="7995" y="123"/>
                    <a:pt x="7873" y="1"/>
                    <a:pt x="7691" y="1"/>
                  </a:cubicBezTo>
                  <a:close/>
                </a:path>
              </a:pathLst>
            </a:cu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6" name="Google Shape;3756;p100"/>
            <p:cNvSpPr/>
            <p:nvPr/>
          </p:nvSpPr>
          <p:spPr>
            <a:xfrm>
              <a:off x="5029225" y="3004025"/>
              <a:ext cx="217375" cy="131600"/>
            </a:xfrm>
            <a:custGeom>
              <a:avLst/>
              <a:gdLst/>
              <a:ahLst/>
              <a:cxnLst/>
              <a:rect l="l" t="t" r="r" b="b"/>
              <a:pathLst>
                <a:path w="8695" h="5264" extrusionOk="0">
                  <a:moveTo>
                    <a:pt x="2206" y="1"/>
                  </a:moveTo>
                  <a:cubicBezTo>
                    <a:pt x="945" y="1"/>
                    <a:pt x="1" y="339"/>
                    <a:pt x="1" y="339"/>
                  </a:cubicBezTo>
                  <a:cubicBezTo>
                    <a:pt x="4196" y="2953"/>
                    <a:pt x="3071" y="5263"/>
                    <a:pt x="3071" y="5263"/>
                  </a:cubicBezTo>
                  <a:cubicBezTo>
                    <a:pt x="3071" y="5263"/>
                    <a:pt x="8694" y="4078"/>
                    <a:pt x="6171" y="1555"/>
                  </a:cubicBezTo>
                  <a:cubicBezTo>
                    <a:pt x="4932" y="316"/>
                    <a:pt x="3422" y="1"/>
                    <a:pt x="2206" y="1"/>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7" name="Google Shape;3757;p100"/>
            <p:cNvSpPr/>
            <p:nvPr/>
          </p:nvSpPr>
          <p:spPr>
            <a:xfrm>
              <a:off x="3221450" y="4034550"/>
              <a:ext cx="778925" cy="93475"/>
            </a:xfrm>
            <a:custGeom>
              <a:avLst/>
              <a:gdLst/>
              <a:ahLst/>
              <a:cxnLst/>
              <a:rect l="l" t="t" r="r" b="b"/>
              <a:pathLst>
                <a:path w="31157" h="3739" extrusionOk="0">
                  <a:moveTo>
                    <a:pt x="1" y="0"/>
                  </a:moveTo>
                  <a:lnTo>
                    <a:pt x="1" y="3739"/>
                  </a:lnTo>
                  <a:lnTo>
                    <a:pt x="31156" y="3739"/>
                  </a:lnTo>
                  <a:lnTo>
                    <a:pt x="31156" y="0"/>
                  </a:lnTo>
                  <a:close/>
                </a:path>
              </a:pathLst>
            </a:cu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100"/>
            <p:cNvSpPr/>
            <p:nvPr/>
          </p:nvSpPr>
          <p:spPr>
            <a:xfrm>
              <a:off x="3221450" y="4064950"/>
              <a:ext cx="778925" cy="63075"/>
            </a:xfrm>
            <a:custGeom>
              <a:avLst/>
              <a:gdLst/>
              <a:ahLst/>
              <a:cxnLst/>
              <a:rect l="l" t="t" r="r" b="b"/>
              <a:pathLst>
                <a:path w="31157" h="2523" extrusionOk="0">
                  <a:moveTo>
                    <a:pt x="1" y="0"/>
                  </a:moveTo>
                  <a:lnTo>
                    <a:pt x="1" y="2523"/>
                  </a:lnTo>
                  <a:lnTo>
                    <a:pt x="31156" y="2523"/>
                  </a:lnTo>
                  <a:lnTo>
                    <a:pt x="31156" y="0"/>
                  </a:ln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9" name="Google Shape;3759;p100"/>
            <p:cNvSpPr/>
            <p:nvPr/>
          </p:nvSpPr>
          <p:spPr>
            <a:xfrm>
              <a:off x="3413700" y="3819500"/>
              <a:ext cx="142900" cy="308525"/>
            </a:xfrm>
            <a:custGeom>
              <a:avLst/>
              <a:gdLst/>
              <a:ahLst/>
              <a:cxnLst/>
              <a:rect l="l" t="t" r="r" b="b"/>
              <a:pathLst>
                <a:path w="5716" h="12341" extrusionOk="0">
                  <a:moveTo>
                    <a:pt x="2858" y="0"/>
                  </a:moveTo>
                  <a:cubicBezTo>
                    <a:pt x="1277" y="0"/>
                    <a:pt x="1" y="1277"/>
                    <a:pt x="1" y="2857"/>
                  </a:cubicBezTo>
                  <a:lnTo>
                    <a:pt x="1" y="12341"/>
                  </a:lnTo>
                  <a:lnTo>
                    <a:pt x="5715" y="12341"/>
                  </a:lnTo>
                  <a:lnTo>
                    <a:pt x="5715" y="2857"/>
                  </a:lnTo>
                  <a:cubicBezTo>
                    <a:pt x="5715" y="1277"/>
                    <a:pt x="4438" y="0"/>
                    <a:pt x="2858" y="0"/>
                  </a:cubicBezTo>
                  <a:close/>
                </a:path>
              </a:pathLst>
            </a:cu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3760;p100"/>
            <p:cNvSpPr/>
            <p:nvPr/>
          </p:nvSpPr>
          <p:spPr>
            <a:xfrm>
              <a:off x="3577075" y="3813425"/>
              <a:ext cx="122375" cy="122350"/>
            </a:xfrm>
            <a:custGeom>
              <a:avLst/>
              <a:gdLst/>
              <a:ahLst/>
              <a:cxnLst/>
              <a:rect l="l" t="t" r="r" b="b"/>
              <a:pathLst>
                <a:path w="4895" h="4894" fill="none" extrusionOk="0">
                  <a:moveTo>
                    <a:pt x="1" y="4894"/>
                  </a:moveTo>
                  <a:lnTo>
                    <a:pt x="4894" y="0"/>
                  </a:lnTo>
                </a:path>
              </a:pathLst>
            </a:custGeom>
            <a:noFill/>
            <a:ln w="1140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100"/>
            <p:cNvSpPr/>
            <p:nvPr/>
          </p:nvSpPr>
          <p:spPr>
            <a:xfrm>
              <a:off x="3004125" y="2953975"/>
              <a:ext cx="264475" cy="265225"/>
            </a:xfrm>
            <a:custGeom>
              <a:avLst/>
              <a:gdLst/>
              <a:ahLst/>
              <a:cxnLst/>
              <a:rect l="l" t="t" r="r" b="b"/>
              <a:pathLst>
                <a:path w="10579" h="10609" extrusionOk="0">
                  <a:moveTo>
                    <a:pt x="3709" y="1"/>
                  </a:moveTo>
                  <a:lnTo>
                    <a:pt x="0" y="3739"/>
                  </a:lnTo>
                  <a:lnTo>
                    <a:pt x="6870" y="10609"/>
                  </a:lnTo>
                  <a:lnTo>
                    <a:pt x="10578" y="6870"/>
                  </a:lnTo>
                  <a:lnTo>
                    <a:pt x="3709" y="1"/>
                  </a:ln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2" name="Google Shape;3762;p100"/>
            <p:cNvSpPr/>
            <p:nvPr/>
          </p:nvSpPr>
          <p:spPr>
            <a:xfrm>
              <a:off x="2985125" y="2939175"/>
              <a:ext cx="137575" cy="132425"/>
            </a:xfrm>
            <a:custGeom>
              <a:avLst/>
              <a:gdLst/>
              <a:ahLst/>
              <a:cxnLst/>
              <a:rect l="l" t="t" r="r" b="b"/>
              <a:pathLst>
                <a:path w="5503" h="5297" extrusionOk="0">
                  <a:moveTo>
                    <a:pt x="4317" y="0"/>
                  </a:moveTo>
                  <a:cubicBezTo>
                    <a:pt x="4043" y="0"/>
                    <a:pt x="3770" y="106"/>
                    <a:pt x="3557" y="319"/>
                  </a:cubicBezTo>
                  <a:lnTo>
                    <a:pt x="426" y="3450"/>
                  </a:lnTo>
                  <a:cubicBezTo>
                    <a:pt x="0" y="3875"/>
                    <a:pt x="0" y="4575"/>
                    <a:pt x="426" y="5000"/>
                  </a:cubicBezTo>
                  <a:cubicBezTo>
                    <a:pt x="639" y="5198"/>
                    <a:pt x="912" y="5296"/>
                    <a:pt x="1186" y="5296"/>
                  </a:cubicBezTo>
                  <a:cubicBezTo>
                    <a:pt x="1459" y="5296"/>
                    <a:pt x="1733" y="5198"/>
                    <a:pt x="1946" y="5000"/>
                  </a:cubicBezTo>
                  <a:lnTo>
                    <a:pt x="5077" y="1839"/>
                  </a:lnTo>
                  <a:cubicBezTo>
                    <a:pt x="5502" y="1413"/>
                    <a:pt x="5502" y="745"/>
                    <a:pt x="5077" y="319"/>
                  </a:cubicBezTo>
                  <a:cubicBezTo>
                    <a:pt x="4864" y="106"/>
                    <a:pt x="4590" y="0"/>
                    <a:pt x="4317"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3" name="Google Shape;3763;p100"/>
            <p:cNvSpPr/>
            <p:nvPr/>
          </p:nvSpPr>
          <p:spPr>
            <a:xfrm>
              <a:off x="3083900" y="3263250"/>
              <a:ext cx="516000" cy="718875"/>
            </a:xfrm>
            <a:custGeom>
              <a:avLst/>
              <a:gdLst/>
              <a:ahLst/>
              <a:cxnLst/>
              <a:rect l="l" t="t" r="r" b="b"/>
              <a:pathLst>
                <a:path w="20640" h="28755" extrusionOk="0">
                  <a:moveTo>
                    <a:pt x="7235" y="1"/>
                  </a:moveTo>
                  <a:cubicBezTo>
                    <a:pt x="2645" y="3101"/>
                    <a:pt x="1" y="8451"/>
                    <a:pt x="335" y="14013"/>
                  </a:cubicBezTo>
                  <a:cubicBezTo>
                    <a:pt x="852" y="22098"/>
                    <a:pt x="7569" y="28573"/>
                    <a:pt x="15685" y="28755"/>
                  </a:cubicBezTo>
                  <a:lnTo>
                    <a:pt x="16050" y="28755"/>
                  </a:lnTo>
                  <a:cubicBezTo>
                    <a:pt x="17174" y="28755"/>
                    <a:pt x="18299" y="28633"/>
                    <a:pt x="19363" y="28421"/>
                  </a:cubicBezTo>
                  <a:cubicBezTo>
                    <a:pt x="20123" y="28238"/>
                    <a:pt x="20640" y="27600"/>
                    <a:pt x="20640" y="26870"/>
                  </a:cubicBezTo>
                  <a:cubicBezTo>
                    <a:pt x="20640" y="25989"/>
                    <a:pt x="19940" y="25259"/>
                    <a:pt x="19089" y="25259"/>
                  </a:cubicBezTo>
                  <a:cubicBezTo>
                    <a:pt x="18968" y="25259"/>
                    <a:pt x="18877" y="25290"/>
                    <a:pt x="18755" y="25320"/>
                  </a:cubicBezTo>
                  <a:cubicBezTo>
                    <a:pt x="17874" y="25503"/>
                    <a:pt x="16962" y="25594"/>
                    <a:pt x="16050" y="25594"/>
                  </a:cubicBezTo>
                  <a:cubicBezTo>
                    <a:pt x="9120" y="25594"/>
                    <a:pt x="3466" y="19971"/>
                    <a:pt x="3466" y="13040"/>
                  </a:cubicBezTo>
                  <a:cubicBezTo>
                    <a:pt x="3466" y="8785"/>
                    <a:pt x="5655" y="4803"/>
                    <a:pt x="9180" y="2493"/>
                  </a:cubicBezTo>
                  <a:cubicBezTo>
                    <a:pt x="8360" y="1429"/>
                    <a:pt x="7661" y="517"/>
                    <a:pt x="7235" y="1"/>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4" name="Google Shape;3764;p100"/>
            <p:cNvSpPr/>
            <p:nvPr/>
          </p:nvSpPr>
          <p:spPr>
            <a:xfrm>
              <a:off x="3071750" y="3248050"/>
              <a:ext cx="539550" cy="745475"/>
            </a:xfrm>
            <a:custGeom>
              <a:avLst/>
              <a:gdLst/>
              <a:ahLst/>
              <a:cxnLst/>
              <a:rect l="l" t="t" r="r" b="b"/>
              <a:pathLst>
                <a:path w="21582" h="29819" extrusionOk="0">
                  <a:moveTo>
                    <a:pt x="7630" y="1217"/>
                  </a:moveTo>
                  <a:cubicBezTo>
                    <a:pt x="7995" y="1703"/>
                    <a:pt x="8451" y="2311"/>
                    <a:pt x="8998" y="3010"/>
                  </a:cubicBezTo>
                  <a:cubicBezTo>
                    <a:pt x="5593" y="5442"/>
                    <a:pt x="3496" y="9423"/>
                    <a:pt x="3496" y="13648"/>
                  </a:cubicBezTo>
                  <a:cubicBezTo>
                    <a:pt x="3496" y="20822"/>
                    <a:pt x="9332" y="26658"/>
                    <a:pt x="16536" y="26658"/>
                  </a:cubicBezTo>
                  <a:cubicBezTo>
                    <a:pt x="17478" y="26658"/>
                    <a:pt x="18420" y="26567"/>
                    <a:pt x="19363" y="26354"/>
                  </a:cubicBezTo>
                  <a:cubicBezTo>
                    <a:pt x="19423" y="26354"/>
                    <a:pt x="19515" y="26323"/>
                    <a:pt x="19575" y="26323"/>
                  </a:cubicBezTo>
                  <a:cubicBezTo>
                    <a:pt x="20153" y="26323"/>
                    <a:pt x="20670" y="26840"/>
                    <a:pt x="20670" y="27478"/>
                  </a:cubicBezTo>
                  <a:cubicBezTo>
                    <a:pt x="20670" y="27995"/>
                    <a:pt x="20275" y="28451"/>
                    <a:pt x="19758" y="28573"/>
                  </a:cubicBezTo>
                  <a:cubicBezTo>
                    <a:pt x="18694" y="28785"/>
                    <a:pt x="17630" y="28907"/>
                    <a:pt x="16536" y="28907"/>
                  </a:cubicBezTo>
                  <a:lnTo>
                    <a:pt x="16171" y="28907"/>
                  </a:lnTo>
                  <a:cubicBezTo>
                    <a:pt x="8299" y="28725"/>
                    <a:pt x="1764" y="22433"/>
                    <a:pt x="1277" y="14591"/>
                  </a:cubicBezTo>
                  <a:cubicBezTo>
                    <a:pt x="973" y="9332"/>
                    <a:pt x="3375" y="4287"/>
                    <a:pt x="7630" y="1217"/>
                  </a:cubicBezTo>
                  <a:close/>
                  <a:moveTo>
                    <a:pt x="7843" y="1"/>
                  </a:moveTo>
                  <a:cubicBezTo>
                    <a:pt x="3071" y="3040"/>
                    <a:pt x="1" y="8481"/>
                    <a:pt x="365" y="14652"/>
                  </a:cubicBezTo>
                  <a:cubicBezTo>
                    <a:pt x="882" y="22980"/>
                    <a:pt x="7812" y="29637"/>
                    <a:pt x="16171" y="29819"/>
                  </a:cubicBezTo>
                  <a:lnTo>
                    <a:pt x="16536" y="29819"/>
                  </a:lnTo>
                  <a:cubicBezTo>
                    <a:pt x="17691" y="29819"/>
                    <a:pt x="18846" y="29697"/>
                    <a:pt x="19940" y="29454"/>
                  </a:cubicBezTo>
                  <a:cubicBezTo>
                    <a:pt x="20882" y="29272"/>
                    <a:pt x="21582" y="28421"/>
                    <a:pt x="21582" y="27478"/>
                  </a:cubicBezTo>
                  <a:cubicBezTo>
                    <a:pt x="21582" y="26323"/>
                    <a:pt x="20639" y="25412"/>
                    <a:pt x="19575" y="25412"/>
                  </a:cubicBezTo>
                  <a:cubicBezTo>
                    <a:pt x="19423" y="25412"/>
                    <a:pt x="19302" y="25442"/>
                    <a:pt x="19150" y="25472"/>
                  </a:cubicBezTo>
                  <a:cubicBezTo>
                    <a:pt x="18299" y="25655"/>
                    <a:pt x="17448" y="25746"/>
                    <a:pt x="16536" y="25746"/>
                  </a:cubicBezTo>
                  <a:cubicBezTo>
                    <a:pt x="9849" y="25746"/>
                    <a:pt x="4408" y="20335"/>
                    <a:pt x="4408" y="13648"/>
                  </a:cubicBezTo>
                  <a:cubicBezTo>
                    <a:pt x="4408" y="9211"/>
                    <a:pt x="6779" y="5350"/>
                    <a:pt x="10335" y="3223"/>
                  </a:cubicBezTo>
                  <a:cubicBezTo>
                    <a:pt x="9150" y="1703"/>
                    <a:pt x="8147" y="396"/>
                    <a:pt x="7843"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5" name="Google Shape;3765;p100"/>
            <p:cNvSpPr/>
            <p:nvPr/>
          </p:nvSpPr>
          <p:spPr>
            <a:xfrm>
              <a:off x="3088475" y="3038325"/>
              <a:ext cx="468125" cy="468125"/>
            </a:xfrm>
            <a:custGeom>
              <a:avLst/>
              <a:gdLst/>
              <a:ahLst/>
              <a:cxnLst/>
              <a:rect l="l" t="t" r="r" b="b"/>
              <a:pathLst>
                <a:path w="18725" h="18725" extrusionOk="0">
                  <a:moveTo>
                    <a:pt x="4924" y="1"/>
                  </a:moveTo>
                  <a:lnTo>
                    <a:pt x="0" y="4925"/>
                  </a:lnTo>
                  <a:lnTo>
                    <a:pt x="13800" y="18724"/>
                  </a:lnTo>
                  <a:lnTo>
                    <a:pt x="18724" y="13800"/>
                  </a:lnTo>
                  <a:lnTo>
                    <a:pt x="4924" y="1"/>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6" name="Google Shape;3766;p100"/>
            <p:cNvSpPr/>
            <p:nvPr/>
          </p:nvSpPr>
          <p:spPr>
            <a:xfrm>
              <a:off x="3466125" y="3416000"/>
              <a:ext cx="164925" cy="164150"/>
            </a:xfrm>
            <a:custGeom>
              <a:avLst/>
              <a:gdLst/>
              <a:ahLst/>
              <a:cxnLst/>
              <a:rect l="l" t="t" r="r" b="b"/>
              <a:pathLst>
                <a:path w="6597" h="6566" extrusionOk="0">
                  <a:moveTo>
                    <a:pt x="2311" y="0"/>
                  </a:moveTo>
                  <a:lnTo>
                    <a:pt x="1" y="2310"/>
                  </a:lnTo>
                  <a:lnTo>
                    <a:pt x="4256" y="6566"/>
                  </a:lnTo>
                  <a:lnTo>
                    <a:pt x="6597" y="4256"/>
                  </a:lnTo>
                  <a:lnTo>
                    <a:pt x="2311" y="0"/>
                  </a:ln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7" name="Google Shape;3767;p100"/>
            <p:cNvSpPr/>
            <p:nvPr/>
          </p:nvSpPr>
          <p:spPr>
            <a:xfrm>
              <a:off x="3552775" y="3538150"/>
              <a:ext cx="283450" cy="280225"/>
            </a:xfrm>
            <a:custGeom>
              <a:avLst/>
              <a:gdLst/>
              <a:ahLst/>
              <a:cxnLst/>
              <a:rect l="l" t="t" r="r" b="b"/>
              <a:pathLst>
                <a:path w="11338" h="11209" extrusionOk="0">
                  <a:moveTo>
                    <a:pt x="8982" y="0"/>
                  </a:moveTo>
                  <a:cubicBezTo>
                    <a:pt x="8853" y="0"/>
                    <a:pt x="8724" y="54"/>
                    <a:pt x="8632" y="160"/>
                  </a:cubicBezTo>
                  <a:lnTo>
                    <a:pt x="213" y="8579"/>
                  </a:lnTo>
                  <a:cubicBezTo>
                    <a:pt x="0" y="8762"/>
                    <a:pt x="0" y="9096"/>
                    <a:pt x="213" y="9279"/>
                  </a:cubicBezTo>
                  <a:lnTo>
                    <a:pt x="2006" y="11072"/>
                  </a:lnTo>
                  <a:cubicBezTo>
                    <a:pt x="2097" y="11163"/>
                    <a:pt x="2227" y="11209"/>
                    <a:pt x="2356" y="11209"/>
                  </a:cubicBezTo>
                  <a:cubicBezTo>
                    <a:pt x="2485" y="11209"/>
                    <a:pt x="2614" y="11163"/>
                    <a:pt x="2705" y="11072"/>
                  </a:cubicBezTo>
                  <a:lnTo>
                    <a:pt x="11125" y="2652"/>
                  </a:lnTo>
                  <a:cubicBezTo>
                    <a:pt x="11338" y="2440"/>
                    <a:pt x="11338" y="2136"/>
                    <a:pt x="11125" y="1923"/>
                  </a:cubicBezTo>
                  <a:lnTo>
                    <a:pt x="9332" y="160"/>
                  </a:lnTo>
                  <a:cubicBezTo>
                    <a:pt x="9240" y="54"/>
                    <a:pt x="9111" y="0"/>
                    <a:pt x="8982" y="0"/>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8" name="Google Shape;3768;p100"/>
            <p:cNvSpPr/>
            <p:nvPr/>
          </p:nvSpPr>
          <p:spPr>
            <a:xfrm>
              <a:off x="3632550" y="3707800"/>
              <a:ext cx="178600" cy="176300"/>
            </a:xfrm>
            <a:custGeom>
              <a:avLst/>
              <a:gdLst/>
              <a:ahLst/>
              <a:cxnLst/>
              <a:rect l="l" t="t" r="r" b="b"/>
              <a:pathLst>
                <a:path w="7144" h="7052" extrusionOk="0">
                  <a:moveTo>
                    <a:pt x="5669" y="0"/>
                  </a:moveTo>
                  <a:cubicBezTo>
                    <a:pt x="5586" y="0"/>
                    <a:pt x="5502" y="31"/>
                    <a:pt x="5441" y="91"/>
                  </a:cubicBezTo>
                  <a:lnTo>
                    <a:pt x="122" y="5380"/>
                  </a:lnTo>
                  <a:cubicBezTo>
                    <a:pt x="1" y="5502"/>
                    <a:pt x="1" y="5715"/>
                    <a:pt x="122" y="5836"/>
                  </a:cubicBezTo>
                  <a:lnTo>
                    <a:pt x="1247" y="6961"/>
                  </a:lnTo>
                  <a:cubicBezTo>
                    <a:pt x="1323" y="7022"/>
                    <a:pt x="1406" y="7052"/>
                    <a:pt x="1486" y="7052"/>
                  </a:cubicBezTo>
                  <a:cubicBezTo>
                    <a:pt x="1566" y="7052"/>
                    <a:pt x="1642" y="7022"/>
                    <a:pt x="1703" y="6961"/>
                  </a:cubicBezTo>
                  <a:lnTo>
                    <a:pt x="7022" y="1672"/>
                  </a:lnTo>
                  <a:cubicBezTo>
                    <a:pt x="7144" y="1550"/>
                    <a:pt x="7144" y="1338"/>
                    <a:pt x="7022" y="1216"/>
                  </a:cubicBezTo>
                  <a:lnTo>
                    <a:pt x="5897" y="91"/>
                  </a:lnTo>
                  <a:cubicBezTo>
                    <a:pt x="5837" y="31"/>
                    <a:pt x="5753" y="0"/>
                    <a:pt x="5669" y="0"/>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9" name="Google Shape;3769;p100"/>
            <p:cNvSpPr/>
            <p:nvPr/>
          </p:nvSpPr>
          <p:spPr>
            <a:xfrm>
              <a:off x="3433450" y="3383325"/>
              <a:ext cx="131500" cy="130725"/>
            </a:xfrm>
            <a:custGeom>
              <a:avLst/>
              <a:gdLst/>
              <a:ahLst/>
              <a:cxnLst/>
              <a:rect l="l" t="t" r="r" b="b"/>
              <a:pathLst>
                <a:path w="5260" h="5229" extrusionOk="0">
                  <a:moveTo>
                    <a:pt x="4925" y="0"/>
                  </a:moveTo>
                  <a:lnTo>
                    <a:pt x="1" y="4924"/>
                  </a:lnTo>
                  <a:lnTo>
                    <a:pt x="2919" y="5228"/>
                  </a:lnTo>
                  <a:lnTo>
                    <a:pt x="5259" y="2918"/>
                  </a:lnTo>
                  <a:lnTo>
                    <a:pt x="4925" y="0"/>
                  </a:ln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0" name="Google Shape;3770;p100"/>
            <p:cNvSpPr/>
            <p:nvPr/>
          </p:nvSpPr>
          <p:spPr>
            <a:xfrm>
              <a:off x="3456250" y="3914475"/>
              <a:ext cx="59300" cy="59300"/>
            </a:xfrm>
            <a:custGeom>
              <a:avLst/>
              <a:gdLst/>
              <a:ahLst/>
              <a:cxnLst/>
              <a:rect l="l" t="t" r="r" b="b"/>
              <a:pathLst>
                <a:path w="2372" h="2372" extrusionOk="0">
                  <a:moveTo>
                    <a:pt x="1186" y="1"/>
                  </a:moveTo>
                  <a:cubicBezTo>
                    <a:pt x="518" y="1"/>
                    <a:pt x="1" y="517"/>
                    <a:pt x="1" y="1186"/>
                  </a:cubicBezTo>
                  <a:cubicBezTo>
                    <a:pt x="1" y="1855"/>
                    <a:pt x="518" y="2372"/>
                    <a:pt x="1186" y="2372"/>
                  </a:cubicBezTo>
                  <a:cubicBezTo>
                    <a:pt x="1825" y="2372"/>
                    <a:pt x="2372" y="1855"/>
                    <a:pt x="2372" y="1186"/>
                  </a:cubicBezTo>
                  <a:cubicBezTo>
                    <a:pt x="2372" y="517"/>
                    <a:pt x="1825" y="1"/>
                    <a:pt x="1186" y="1"/>
                  </a:cubicBez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1" name="Google Shape;3771;p100"/>
            <p:cNvSpPr/>
            <p:nvPr/>
          </p:nvSpPr>
          <p:spPr>
            <a:xfrm>
              <a:off x="3148500" y="3210075"/>
              <a:ext cx="210525" cy="210500"/>
            </a:xfrm>
            <a:custGeom>
              <a:avLst/>
              <a:gdLst/>
              <a:ahLst/>
              <a:cxnLst/>
              <a:rect l="l" t="t" r="r" b="b"/>
              <a:pathLst>
                <a:path w="8421" h="8420" extrusionOk="0">
                  <a:moveTo>
                    <a:pt x="4195" y="0"/>
                  </a:moveTo>
                  <a:cubicBezTo>
                    <a:pt x="1885" y="0"/>
                    <a:pt x="1" y="1885"/>
                    <a:pt x="1" y="4225"/>
                  </a:cubicBezTo>
                  <a:cubicBezTo>
                    <a:pt x="1" y="6535"/>
                    <a:pt x="1885" y="8420"/>
                    <a:pt x="4195" y="8420"/>
                  </a:cubicBezTo>
                  <a:cubicBezTo>
                    <a:pt x="6536" y="8420"/>
                    <a:pt x="8420" y="6535"/>
                    <a:pt x="8420" y="4225"/>
                  </a:cubicBezTo>
                  <a:cubicBezTo>
                    <a:pt x="8420" y="1885"/>
                    <a:pt x="6536" y="0"/>
                    <a:pt x="4195"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2" name="Google Shape;3772;p100"/>
            <p:cNvSpPr/>
            <p:nvPr/>
          </p:nvSpPr>
          <p:spPr>
            <a:xfrm>
              <a:off x="3210050" y="3272375"/>
              <a:ext cx="86650" cy="86650"/>
            </a:xfrm>
            <a:custGeom>
              <a:avLst/>
              <a:gdLst/>
              <a:ahLst/>
              <a:cxnLst/>
              <a:rect l="l" t="t" r="r" b="b"/>
              <a:pathLst>
                <a:path w="3466" h="3466" extrusionOk="0">
                  <a:moveTo>
                    <a:pt x="1733" y="0"/>
                  </a:moveTo>
                  <a:cubicBezTo>
                    <a:pt x="791" y="0"/>
                    <a:pt x="1" y="760"/>
                    <a:pt x="1" y="1733"/>
                  </a:cubicBezTo>
                  <a:cubicBezTo>
                    <a:pt x="1" y="2675"/>
                    <a:pt x="791" y="3466"/>
                    <a:pt x="1733" y="3466"/>
                  </a:cubicBezTo>
                  <a:cubicBezTo>
                    <a:pt x="2706" y="3466"/>
                    <a:pt x="3466" y="2675"/>
                    <a:pt x="3466" y="1733"/>
                  </a:cubicBezTo>
                  <a:cubicBezTo>
                    <a:pt x="3466" y="760"/>
                    <a:pt x="2706" y="0"/>
                    <a:pt x="1733" y="0"/>
                  </a:cubicBez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3" name="Google Shape;3773;p100"/>
            <p:cNvSpPr/>
            <p:nvPr/>
          </p:nvSpPr>
          <p:spPr>
            <a:xfrm>
              <a:off x="3510975" y="3734400"/>
              <a:ext cx="122350" cy="123125"/>
            </a:xfrm>
            <a:custGeom>
              <a:avLst/>
              <a:gdLst/>
              <a:ahLst/>
              <a:cxnLst/>
              <a:rect l="l" t="t" r="r" b="b"/>
              <a:pathLst>
                <a:path w="4894" h="4925" fill="none" extrusionOk="0">
                  <a:moveTo>
                    <a:pt x="0" y="4924"/>
                  </a:moveTo>
                  <a:lnTo>
                    <a:pt x="4894" y="0"/>
                  </a:lnTo>
                </a:path>
              </a:pathLst>
            </a:custGeom>
            <a:solidFill>
              <a:schemeClr val="accent1"/>
            </a:solidFill>
            <a:ln w="3420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4" name="Google Shape;3774;p100"/>
            <p:cNvSpPr/>
            <p:nvPr/>
          </p:nvSpPr>
          <p:spPr>
            <a:xfrm>
              <a:off x="3874200" y="4002525"/>
              <a:ext cx="392900" cy="83725"/>
            </a:xfrm>
            <a:custGeom>
              <a:avLst/>
              <a:gdLst/>
              <a:ahLst/>
              <a:cxnLst/>
              <a:rect l="l" t="t" r="r" b="b"/>
              <a:pathLst>
                <a:path w="15716" h="3349" extrusionOk="0">
                  <a:moveTo>
                    <a:pt x="5774" y="1"/>
                  </a:moveTo>
                  <a:cubicBezTo>
                    <a:pt x="980" y="1"/>
                    <a:pt x="0" y="1676"/>
                    <a:pt x="0" y="1676"/>
                  </a:cubicBezTo>
                  <a:lnTo>
                    <a:pt x="15715" y="3348"/>
                  </a:lnTo>
                  <a:cubicBezTo>
                    <a:pt x="14560" y="1676"/>
                    <a:pt x="10700" y="400"/>
                    <a:pt x="8785" y="187"/>
                  </a:cubicBezTo>
                  <a:cubicBezTo>
                    <a:pt x="7644" y="56"/>
                    <a:pt x="6646" y="1"/>
                    <a:pt x="5774" y="1"/>
                  </a:cubicBez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5" name="Google Shape;3775;p100"/>
            <p:cNvSpPr/>
            <p:nvPr/>
          </p:nvSpPr>
          <p:spPr>
            <a:xfrm>
              <a:off x="3852925" y="4019275"/>
              <a:ext cx="452150" cy="108750"/>
            </a:xfrm>
            <a:custGeom>
              <a:avLst/>
              <a:gdLst/>
              <a:ahLst/>
              <a:cxnLst/>
              <a:rect l="l" t="t" r="r" b="b"/>
              <a:pathLst>
                <a:path w="18086" h="4350" extrusionOk="0">
                  <a:moveTo>
                    <a:pt x="465" y="0"/>
                  </a:moveTo>
                  <a:cubicBezTo>
                    <a:pt x="213" y="0"/>
                    <a:pt x="0" y="203"/>
                    <a:pt x="0" y="459"/>
                  </a:cubicBezTo>
                  <a:lnTo>
                    <a:pt x="0" y="3894"/>
                  </a:lnTo>
                  <a:cubicBezTo>
                    <a:pt x="0" y="4137"/>
                    <a:pt x="213" y="4350"/>
                    <a:pt x="456" y="4350"/>
                  </a:cubicBezTo>
                  <a:lnTo>
                    <a:pt x="17599" y="4350"/>
                  </a:lnTo>
                  <a:cubicBezTo>
                    <a:pt x="17873" y="4350"/>
                    <a:pt x="18086" y="4137"/>
                    <a:pt x="18086" y="3894"/>
                  </a:cubicBezTo>
                  <a:lnTo>
                    <a:pt x="18086" y="2891"/>
                  </a:lnTo>
                  <a:cubicBezTo>
                    <a:pt x="18086" y="2557"/>
                    <a:pt x="17843" y="2313"/>
                    <a:pt x="17508" y="2253"/>
                  </a:cubicBezTo>
                  <a:lnTo>
                    <a:pt x="517" y="3"/>
                  </a:lnTo>
                  <a:cubicBezTo>
                    <a:pt x="500" y="1"/>
                    <a:pt x="482" y="0"/>
                    <a:pt x="465"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76" name="Google Shape;3776;p100"/>
          <p:cNvSpPr txBox="1">
            <a:spLocks noGrp="1"/>
          </p:cNvSpPr>
          <p:nvPr>
            <p:ph type="subTitle" idx="4294967295"/>
          </p:nvPr>
        </p:nvSpPr>
        <p:spPr>
          <a:xfrm>
            <a:off x="713225" y="3143875"/>
            <a:ext cx="6466500" cy="62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F1 score</a:t>
            </a:r>
            <a:endParaRPr b="1"/>
          </a:p>
          <a:p>
            <a:pPr marL="457200" lvl="0" indent="-342900" algn="l" rtl="0">
              <a:spcBef>
                <a:spcPts val="1200"/>
              </a:spcBef>
              <a:spcAft>
                <a:spcPts val="0"/>
              </a:spcAft>
              <a:buSzPts val="1800"/>
              <a:buChar char="●"/>
            </a:pPr>
            <a:r>
              <a:rPr lang="en"/>
              <a:t>Weighted average of Precision-Recall score, used to compare the performance of classifiers</a:t>
            </a:r>
            <a:endParaRPr/>
          </a:p>
          <a:p>
            <a:pPr marL="457200" lvl="0" indent="-342900" algn="l" rtl="0">
              <a:spcBef>
                <a:spcPts val="0"/>
              </a:spcBef>
              <a:spcAft>
                <a:spcPts val="0"/>
              </a:spcAft>
              <a:buClr>
                <a:srgbClr val="38761D"/>
              </a:buClr>
              <a:buSzPts val="1800"/>
              <a:buChar char="●"/>
            </a:pPr>
            <a:r>
              <a:rPr lang="en">
                <a:solidFill>
                  <a:srgbClr val="38761D"/>
                </a:solidFill>
              </a:rPr>
              <a:t>Good model = High F1 score</a:t>
            </a:r>
            <a:endParaRPr>
              <a:solidFill>
                <a:srgbClr val="38761D"/>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780"/>
        <p:cNvGrpSpPr/>
        <p:nvPr/>
      </p:nvGrpSpPr>
      <p:grpSpPr>
        <a:xfrm>
          <a:off x="0" y="0"/>
          <a:ext cx="0" cy="0"/>
          <a:chOff x="0" y="0"/>
          <a:chExt cx="0" cy="0"/>
        </a:xfrm>
      </p:grpSpPr>
      <p:sp>
        <p:nvSpPr>
          <p:cNvPr id="3781" name="Google Shape;3781;p101"/>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Models</a:t>
            </a:r>
            <a:endParaRPr/>
          </a:p>
        </p:txBody>
      </p:sp>
      <p:sp>
        <p:nvSpPr>
          <p:cNvPr id="3782" name="Google Shape;3782;p101"/>
          <p:cNvSpPr txBox="1">
            <a:spLocks noGrp="1"/>
          </p:cNvSpPr>
          <p:nvPr>
            <p:ph type="subTitle" idx="1"/>
          </p:nvPr>
        </p:nvSpPr>
        <p:spPr>
          <a:xfrm>
            <a:off x="1560200" y="1888925"/>
            <a:ext cx="2386200" cy="454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Random Forest</a:t>
            </a:r>
            <a:endParaRPr/>
          </a:p>
        </p:txBody>
      </p:sp>
      <p:sp>
        <p:nvSpPr>
          <p:cNvPr id="3783" name="Google Shape;3783;p101"/>
          <p:cNvSpPr txBox="1">
            <a:spLocks noGrp="1"/>
          </p:cNvSpPr>
          <p:nvPr>
            <p:ph type="subTitle" idx="2"/>
          </p:nvPr>
        </p:nvSpPr>
        <p:spPr>
          <a:xfrm>
            <a:off x="5265450" y="1888925"/>
            <a:ext cx="2386200" cy="454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Support Vector Classifier</a:t>
            </a:r>
            <a:endParaRPr/>
          </a:p>
        </p:txBody>
      </p:sp>
      <p:sp>
        <p:nvSpPr>
          <p:cNvPr id="3784" name="Google Shape;3784;p101"/>
          <p:cNvSpPr txBox="1">
            <a:spLocks noGrp="1"/>
          </p:cNvSpPr>
          <p:nvPr>
            <p:ph type="subTitle" idx="8"/>
          </p:nvPr>
        </p:nvSpPr>
        <p:spPr>
          <a:xfrm>
            <a:off x="1638950" y="3472925"/>
            <a:ext cx="2228700" cy="454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AdaBoost</a:t>
            </a:r>
            <a:endParaRPr/>
          </a:p>
        </p:txBody>
      </p:sp>
      <p:sp>
        <p:nvSpPr>
          <p:cNvPr id="3785" name="Google Shape;3785;p101"/>
          <p:cNvSpPr txBox="1">
            <a:spLocks noGrp="1"/>
          </p:cNvSpPr>
          <p:nvPr>
            <p:ph type="subTitle" idx="14"/>
          </p:nvPr>
        </p:nvSpPr>
        <p:spPr>
          <a:xfrm>
            <a:off x="5044050" y="3472925"/>
            <a:ext cx="2829000" cy="454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Gradient Boosting</a:t>
            </a:r>
            <a:endParaRPr/>
          </a:p>
        </p:txBody>
      </p:sp>
      <p:grpSp>
        <p:nvGrpSpPr>
          <p:cNvPr id="3786" name="Google Shape;3786;p101"/>
          <p:cNvGrpSpPr/>
          <p:nvPr/>
        </p:nvGrpSpPr>
        <p:grpSpPr>
          <a:xfrm flipH="1">
            <a:off x="1166251" y="570044"/>
            <a:ext cx="253560" cy="322660"/>
            <a:chOff x="3828325" y="875775"/>
            <a:chExt cx="330501" cy="420623"/>
          </a:xfrm>
        </p:grpSpPr>
        <p:sp>
          <p:nvSpPr>
            <p:cNvPr id="3787" name="Google Shape;3787;p101"/>
            <p:cNvSpPr/>
            <p:nvPr/>
          </p:nvSpPr>
          <p:spPr>
            <a:xfrm>
              <a:off x="3884094" y="1119247"/>
              <a:ext cx="53711" cy="53776"/>
            </a:xfrm>
            <a:custGeom>
              <a:avLst/>
              <a:gdLst/>
              <a:ahLst/>
              <a:cxnLst/>
              <a:rect l="l" t="t" r="r" b="b"/>
              <a:pathLst>
                <a:path w="835" h="836" extrusionOk="0">
                  <a:moveTo>
                    <a:pt x="474" y="1"/>
                  </a:moveTo>
                  <a:cubicBezTo>
                    <a:pt x="323" y="1"/>
                    <a:pt x="155" y="120"/>
                    <a:pt x="100" y="285"/>
                  </a:cubicBezTo>
                  <a:cubicBezTo>
                    <a:pt x="0" y="485"/>
                    <a:pt x="67" y="719"/>
                    <a:pt x="234" y="819"/>
                  </a:cubicBezTo>
                  <a:cubicBezTo>
                    <a:pt x="269" y="830"/>
                    <a:pt x="305" y="836"/>
                    <a:pt x="340" y="836"/>
                  </a:cubicBezTo>
                  <a:cubicBezTo>
                    <a:pt x="502" y="836"/>
                    <a:pt x="652" y="716"/>
                    <a:pt x="734" y="552"/>
                  </a:cubicBezTo>
                  <a:cubicBezTo>
                    <a:pt x="834" y="352"/>
                    <a:pt x="734" y="118"/>
                    <a:pt x="567" y="18"/>
                  </a:cubicBezTo>
                  <a:cubicBezTo>
                    <a:pt x="538" y="6"/>
                    <a:pt x="506" y="1"/>
                    <a:pt x="474" y="1"/>
                  </a:cubicBez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8" name="Google Shape;3788;p101"/>
            <p:cNvSpPr/>
            <p:nvPr/>
          </p:nvSpPr>
          <p:spPr>
            <a:xfrm>
              <a:off x="3918444" y="1068109"/>
              <a:ext cx="126656" cy="79699"/>
            </a:xfrm>
            <a:custGeom>
              <a:avLst/>
              <a:gdLst/>
              <a:ahLst/>
              <a:cxnLst/>
              <a:rect l="l" t="t" r="r" b="b"/>
              <a:pathLst>
                <a:path w="1969" h="1239" extrusionOk="0">
                  <a:moveTo>
                    <a:pt x="1114" y="1"/>
                  </a:moveTo>
                  <a:cubicBezTo>
                    <a:pt x="642" y="1"/>
                    <a:pt x="123" y="511"/>
                    <a:pt x="0" y="880"/>
                  </a:cubicBezTo>
                  <a:lnTo>
                    <a:pt x="0" y="1180"/>
                  </a:lnTo>
                  <a:cubicBezTo>
                    <a:pt x="43" y="1223"/>
                    <a:pt x="86" y="1238"/>
                    <a:pt x="130" y="1238"/>
                  </a:cubicBezTo>
                  <a:cubicBezTo>
                    <a:pt x="223" y="1238"/>
                    <a:pt x="320" y="1169"/>
                    <a:pt x="434" y="1147"/>
                  </a:cubicBezTo>
                  <a:cubicBezTo>
                    <a:pt x="551" y="1108"/>
                    <a:pt x="668" y="1091"/>
                    <a:pt x="785" y="1091"/>
                  </a:cubicBezTo>
                  <a:cubicBezTo>
                    <a:pt x="868" y="1091"/>
                    <a:pt x="951" y="1099"/>
                    <a:pt x="1034" y="1113"/>
                  </a:cubicBezTo>
                  <a:cubicBezTo>
                    <a:pt x="1188" y="1113"/>
                    <a:pt x="1349" y="1156"/>
                    <a:pt x="1488" y="1156"/>
                  </a:cubicBezTo>
                  <a:cubicBezTo>
                    <a:pt x="1650" y="1156"/>
                    <a:pt x="1781" y="1098"/>
                    <a:pt x="1835" y="846"/>
                  </a:cubicBezTo>
                  <a:cubicBezTo>
                    <a:pt x="1968" y="446"/>
                    <a:pt x="1601" y="113"/>
                    <a:pt x="1234" y="12"/>
                  </a:cubicBezTo>
                  <a:cubicBezTo>
                    <a:pt x="1195" y="5"/>
                    <a:pt x="1155" y="1"/>
                    <a:pt x="1114" y="1"/>
                  </a:cubicBez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101"/>
            <p:cNvSpPr/>
            <p:nvPr/>
          </p:nvSpPr>
          <p:spPr>
            <a:xfrm>
              <a:off x="3828325" y="1159001"/>
              <a:ext cx="81564" cy="135211"/>
            </a:xfrm>
            <a:custGeom>
              <a:avLst/>
              <a:gdLst/>
              <a:ahLst/>
              <a:cxnLst/>
              <a:rect l="l" t="t" r="r" b="b"/>
              <a:pathLst>
                <a:path w="1268" h="2102" extrusionOk="0">
                  <a:moveTo>
                    <a:pt x="1234" y="0"/>
                  </a:moveTo>
                  <a:cubicBezTo>
                    <a:pt x="1168" y="0"/>
                    <a:pt x="1101" y="134"/>
                    <a:pt x="1068" y="167"/>
                  </a:cubicBezTo>
                  <a:cubicBezTo>
                    <a:pt x="1001" y="267"/>
                    <a:pt x="934" y="334"/>
                    <a:pt x="867" y="434"/>
                  </a:cubicBezTo>
                  <a:cubicBezTo>
                    <a:pt x="734" y="601"/>
                    <a:pt x="634" y="768"/>
                    <a:pt x="534" y="968"/>
                  </a:cubicBezTo>
                  <a:cubicBezTo>
                    <a:pt x="400" y="1135"/>
                    <a:pt x="300" y="1335"/>
                    <a:pt x="234" y="1535"/>
                  </a:cubicBezTo>
                  <a:cubicBezTo>
                    <a:pt x="134" y="1702"/>
                    <a:pt x="33" y="1902"/>
                    <a:pt x="0" y="2102"/>
                  </a:cubicBezTo>
                  <a:cubicBezTo>
                    <a:pt x="67" y="1935"/>
                    <a:pt x="134" y="1735"/>
                    <a:pt x="234" y="1568"/>
                  </a:cubicBezTo>
                  <a:cubicBezTo>
                    <a:pt x="334" y="1401"/>
                    <a:pt x="400" y="1201"/>
                    <a:pt x="500" y="1035"/>
                  </a:cubicBezTo>
                  <a:cubicBezTo>
                    <a:pt x="634" y="868"/>
                    <a:pt x="734" y="701"/>
                    <a:pt x="834" y="534"/>
                  </a:cubicBezTo>
                  <a:cubicBezTo>
                    <a:pt x="901" y="467"/>
                    <a:pt x="967" y="367"/>
                    <a:pt x="1034" y="301"/>
                  </a:cubicBezTo>
                  <a:cubicBezTo>
                    <a:pt x="1068" y="234"/>
                    <a:pt x="1101" y="201"/>
                    <a:pt x="1134" y="167"/>
                  </a:cubicBezTo>
                  <a:cubicBezTo>
                    <a:pt x="1168" y="134"/>
                    <a:pt x="1201" y="101"/>
                    <a:pt x="1234" y="67"/>
                  </a:cubicBezTo>
                  <a:cubicBezTo>
                    <a:pt x="1268" y="67"/>
                    <a:pt x="1268" y="67"/>
                    <a:pt x="1268" y="34"/>
                  </a:cubicBezTo>
                  <a:cubicBezTo>
                    <a:pt x="1268" y="34"/>
                    <a:pt x="1234" y="0"/>
                    <a:pt x="1234"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0" name="Google Shape;3790;p101"/>
            <p:cNvSpPr/>
            <p:nvPr/>
          </p:nvSpPr>
          <p:spPr>
            <a:xfrm>
              <a:off x="3839003" y="1079623"/>
              <a:ext cx="77319" cy="60144"/>
            </a:xfrm>
            <a:custGeom>
              <a:avLst/>
              <a:gdLst/>
              <a:ahLst/>
              <a:cxnLst/>
              <a:rect l="l" t="t" r="r" b="b"/>
              <a:pathLst>
                <a:path w="1202" h="935" extrusionOk="0">
                  <a:moveTo>
                    <a:pt x="1" y="0"/>
                  </a:moveTo>
                  <a:cubicBezTo>
                    <a:pt x="1" y="0"/>
                    <a:pt x="1" y="34"/>
                    <a:pt x="1" y="34"/>
                  </a:cubicBezTo>
                  <a:cubicBezTo>
                    <a:pt x="501" y="200"/>
                    <a:pt x="902" y="534"/>
                    <a:pt x="1202" y="934"/>
                  </a:cubicBezTo>
                  <a:cubicBezTo>
                    <a:pt x="935" y="501"/>
                    <a:pt x="501" y="200"/>
                    <a:pt x="1"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1" name="Google Shape;3791;p101"/>
            <p:cNvSpPr/>
            <p:nvPr/>
          </p:nvSpPr>
          <p:spPr>
            <a:xfrm>
              <a:off x="3845435" y="1103230"/>
              <a:ext cx="58021" cy="37501"/>
            </a:xfrm>
            <a:custGeom>
              <a:avLst/>
              <a:gdLst/>
              <a:ahLst/>
              <a:cxnLst/>
              <a:rect l="l" t="t" r="r" b="b"/>
              <a:pathLst>
                <a:path w="902" h="583" extrusionOk="0">
                  <a:moveTo>
                    <a:pt x="1" y="0"/>
                  </a:moveTo>
                  <a:lnTo>
                    <a:pt x="1" y="0"/>
                  </a:lnTo>
                  <a:cubicBezTo>
                    <a:pt x="301" y="167"/>
                    <a:pt x="601" y="334"/>
                    <a:pt x="868" y="567"/>
                  </a:cubicBezTo>
                  <a:cubicBezTo>
                    <a:pt x="868" y="578"/>
                    <a:pt x="872" y="582"/>
                    <a:pt x="877" y="582"/>
                  </a:cubicBezTo>
                  <a:cubicBezTo>
                    <a:pt x="887" y="582"/>
                    <a:pt x="902" y="567"/>
                    <a:pt x="902" y="567"/>
                  </a:cubicBezTo>
                  <a:cubicBezTo>
                    <a:pt x="601" y="334"/>
                    <a:pt x="335" y="134"/>
                    <a:pt x="1"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101"/>
            <p:cNvSpPr/>
            <p:nvPr/>
          </p:nvSpPr>
          <p:spPr>
            <a:xfrm>
              <a:off x="3939864" y="1116610"/>
              <a:ext cx="68763" cy="179788"/>
            </a:xfrm>
            <a:custGeom>
              <a:avLst/>
              <a:gdLst/>
              <a:ahLst/>
              <a:cxnLst/>
              <a:rect l="l" t="t" r="r" b="b"/>
              <a:pathLst>
                <a:path w="1069" h="2795" extrusionOk="0">
                  <a:moveTo>
                    <a:pt x="413" y="1"/>
                  </a:moveTo>
                  <a:cubicBezTo>
                    <a:pt x="401" y="1"/>
                    <a:pt x="384" y="9"/>
                    <a:pt x="368" y="26"/>
                  </a:cubicBezTo>
                  <a:cubicBezTo>
                    <a:pt x="268" y="259"/>
                    <a:pt x="201" y="526"/>
                    <a:pt x="101" y="793"/>
                  </a:cubicBezTo>
                  <a:cubicBezTo>
                    <a:pt x="67" y="893"/>
                    <a:pt x="1" y="993"/>
                    <a:pt x="34" y="1126"/>
                  </a:cubicBezTo>
                  <a:cubicBezTo>
                    <a:pt x="67" y="1260"/>
                    <a:pt x="101" y="1393"/>
                    <a:pt x="134" y="1527"/>
                  </a:cubicBezTo>
                  <a:cubicBezTo>
                    <a:pt x="167" y="1660"/>
                    <a:pt x="201" y="1827"/>
                    <a:pt x="234" y="1960"/>
                  </a:cubicBezTo>
                  <a:cubicBezTo>
                    <a:pt x="268" y="2027"/>
                    <a:pt x="368" y="2127"/>
                    <a:pt x="434" y="2194"/>
                  </a:cubicBezTo>
                  <a:cubicBezTo>
                    <a:pt x="634" y="2394"/>
                    <a:pt x="835" y="2594"/>
                    <a:pt x="1068" y="2794"/>
                  </a:cubicBezTo>
                  <a:cubicBezTo>
                    <a:pt x="1068" y="2794"/>
                    <a:pt x="1068" y="2761"/>
                    <a:pt x="1068" y="2761"/>
                  </a:cubicBezTo>
                  <a:cubicBezTo>
                    <a:pt x="901" y="2594"/>
                    <a:pt x="735" y="2427"/>
                    <a:pt x="568" y="2261"/>
                  </a:cubicBezTo>
                  <a:cubicBezTo>
                    <a:pt x="468" y="2194"/>
                    <a:pt x="368" y="2094"/>
                    <a:pt x="301" y="1960"/>
                  </a:cubicBezTo>
                  <a:cubicBezTo>
                    <a:pt x="234" y="1860"/>
                    <a:pt x="234" y="1694"/>
                    <a:pt x="201" y="1560"/>
                  </a:cubicBezTo>
                  <a:cubicBezTo>
                    <a:pt x="167" y="1460"/>
                    <a:pt x="134" y="1327"/>
                    <a:pt x="101" y="1193"/>
                  </a:cubicBezTo>
                  <a:cubicBezTo>
                    <a:pt x="67" y="1026"/>
                    <a:pt x="101" y="893"/>
                    <a:pt x="167" y="760"/>
                  </a:cubicBezTo>
                  <a:cubicBezTo>
                    <a:pt x="268" y="526"/>
                    <a:pt x="334" y="259"/>
                    <a:pt x="434" y="26"/>
                  </a:cubicBezTo>
                  <a:cubicBezTo>
                    <a:pt x="434" y="9"/>
                    <a:pt x="426" y="1"/>
                    <a:pt x="413"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101"/>
            <p:cNvSpPr/>
            <p:nvPr/>
          </p:nvSpPr>
          <p:spPr>
            <a:xfrm>
              <a:off x="3957039" y="1118733"/>
              <a:ext cx="85874" cy="169046"/>
            </a:xfrm>
            <a:custGeom>
              <a:avLst/>
              <a:gdLst/>
              <a:ahLst/>
              <a:cxnLst/>
              <a:rect l="l" t="t" r="r" b="b"/>
              <a:pathLst>
                <a:path w="1335" h="2628" extrusionOk="0">
                  <a:moveTo>
                    <a:pt x="217" y="1"/>
                  </a:moveTo>
                  <a:cubicBezTo>
                    <a:pt x="209" y="1"/>
                    <a:pt x="201" y="9"/>
                    <a:pt x="201" y="26"/>
                  </a:cubicBezTo>
                  <a:cubicBezTo>
                    <a:pt x="134" y="293"/>
                    <a:pt x="101" y="560"/>
                    <a:pt x="34" y="827"/>
                  </a:cubicBezTo>
                  <a:cubicBezTo>
                    <a:pt x="34" y="960"/>
                    <a:pt x="1" y="1060"/>
                    <a:pt x="34" y="1160"/>
                  </a:cubicBezTo>
                  <a:cubicBezTo>
                    <a:pt x="101" y="1294"/>
                    <a:pt x="134" y="1427"/>
                    <a:pt x="201" y="1560"/>
                  </a:cubicBezTo>
                  <a:cubicBezTo>
                    <a:pt x="267" y="1694"/>
                    <a:pt x="301" y="1827"/>
                    <a:pt x="367" y="1961"/>
                  </a:cubicBezTo>
                  <a:cubicBezTo>
                    <a:pt x="434" y="2061"/>
                    <a:pt x="534" y="2094"/>
                    <a:pt x="601" y="2161"/>
                  </a:cubicBezTo>
                  <a:cubicBezTo>
                    <a:pt x="868" y="2328"/>
                    <a:pt x="1101" y="2494"/>
                    <a:pt x="1335" y="2628"/>
                  </a:cubicBezTo>
                  <a:cubicBezTo>
                    <a:pt x="1168" y="2494"/>
                    <a:pt x="968" y="2361"/>
                    <a:pt x="768" y="2228"/>
                  </a:cubicBezTo>
                  <a:cubicBezTo>
                    <a:pt x="668" y="2161"/>
                    <a:pt x="534" y="2061"/>
                    <a:pt x="434" y="1961"/>
                  </a:cubicBezTo>
                  <a:cubicBezTo>
                    <a:pt x="367" y="1861"/>
                    <a:pt x="334" y="1727"/>
                    <a:pt x="267" y="1594"/>
                  </a:cubicBezTo>
                  <a:cubicBezTo>
                    <a:pt x="234" y="1460"/>
                    <a:pt x="167" y="1360"/>
                    <a:pt x="134" y="1227"/>
                  </a:cubicBezTo>
                  <a:cubicBezTo>
                    <a:pt x="67" y="1093"/>
                    <a:pt x="67" y="960"/>
                    <a:pt x="101" y="793"/>
                  </a:cubicBezTo>
                  <a:cubicBezTo>
                    <a:pt x="167" y="526"/>
                    <a:pt x="201" y="293"/>
                    <a:pt x="234" y="26"/>
                  </a:cubicBezTo>
                  <a:cubicBezTo>
                    <a:pt x="234" y="9"/>
                    <a:pt x="226" y="1"/>
                    <a:pt x="217"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101"/>
            <p:cNvSpPr/>
            <p:nvPr/>
          </p:nvSpPr>
          <p:spPr>
            <a:xfrm>
              <a:off x="3974213" y="1103745"/>
              <a:ext cx="105171" cy="153994"/>
            </a:xfrm>
            <a:custGeom>
              <a:avLst/>
              <a:gdLst/>
              <a:ahLst/>
              <a:cxnLst/>
              <a:rect l="l" t="t" r="r" b="b"/>
              <a:pathLst>
                <a:path w="1635" h="2394" extrusionOk="0">
                  <a:moveTo>
                    <a:pt x="50" y="0"/>
                  </a:moveTo>
                  <a:cubicBezTo>
                    <a:pt x="42" y="0"/>
                    <a:pt x="34" y="9"/>
                    <a:pt x="34" y="26"/>
                  </a:cubicBezTo>
                  <a:cubicBezTo>
                    <a:pt x="34" y="292"/>
                    <a:pt x="34" y="559"/>
                    <a:pt x="34" y="859"/>
                  </a:cubicBezTo>
                  <a:cubicBezTo>
                    <a:pt x="34" y="960"/>
                    <a:pt x="0" y="1060"/>
                    <a:pt x="67" y="1160"/>
                  </a:cubicBezTo>
                  <a:cubicBezTo>
                    <a:pt x="134" y="1293"/>
                    <a:pt x="234" y="1427"/>
                    <a:pt x="301" y="1527"/>
                  </a:cubicBezTo>
                  <a:cubicBezTo>
                    <a:pt x="401" y="1660"/>
                    <a:pt x="467" y="1760"/>
                    <a:pt x="567" y="1894"/>
                  </a:cubicBezTo>
                  <a:cubicBezTo>
                    <a:pt x="634" y="1960"/>
                    <a:pt x="734" y="1994"/>
                    <a:pt x="834" y="2027"/>
                  </a:cubicBezTo>
                  <a:cubicBezTo>
                    <a:pt x="1101" y="2160"/>
                    <a:pt x="1335" y="2260"/>
                    <a:pt x="1635" y="2394"/>
                  </a:cubicBezTo>
                  <a:cubicBezTo>
                    <a:pt x="1635" y="2394"/>
                    <a:pt x="1635" y="2394"/>
                    <a:pt x="1635" y="2361"/>
                  </a:cubicBezTo>
                  <a:cubicBezTo>
                    <a:pt x="1401" y="2260"/>
                    <a:pt x="1201" y="2160"/>
                    <a:pt x="968" y="2060"/>
                  </a:cubicBezTo>
                  <a:cubicBezTo>
                    <a:pt x="868" y="2027"/>
                    <a:pt x="734" y="1960"/>
                    <a:pt x="634" y="1894"/>
                  </a:cubicBezTo>
                  <a:cubicBezTo>
                    <a:pt x="534" y="1793"/>
                    <a:pt x="467" y="1660"/>
                    <a:pt x="401" y="1560"/>
                  </a:cubicBezTo>
                  <a:cubicBezTo>
                    <a:pt x="301" y="1427"/>
                    <a:pt x="234" y="1326"/>
                    <a:pt x="167" y="1226"/>
                  </a:cubicBezTo>
                  <a:cubicBezTo>
                    <a:pt x="67" y="1093"/>
                    <a:pt x="67" y="960"/>
                    <a:pt x="67" y="793"/>
                  </a:cubicBezTo>
                  <a:cubicBezTo>
                    <a:pt x="67" y="526"/>
                    <a:pt x="67" y="259"/>
                    <a:pt x="67" y="26"/>
                  </a:cubicBezTo>
                  <a:cubicBezTo>
                    <a:pt x="67" y="9"/>
                    <a:pt x="59" y="0"/>
                    <a:pt x="50"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795;p101"/>
            <p:cNvSpPr/>
            <p:nvPr/>
          </p:nvSpPr>
          <p:spPr>
            <a:xfrm>
              <a:off x="3982768" y="1104388"/>
              <a:ext cx="126656" cy="134053"/>
            </a:xfrm>
            <a:custGeom>
              <a:avLst/>
              <a:gdLst/>
              <a:ahLst/>
              <a:cxnLst/>
              <a:rect l="l" t="t" r="r" b="b"/>
              <a:pathLst>
                <a:path w="1969" h="2084" extrusionOk="0">
                  <a:moveTo>
                    <a:pt x="26" y="1"/>
                  </a:moveTo>
                  <a:cubicBezTo>
                    <a:pt x="16" y="1"/>
                    <a:pt x="1" y="16"/>
                    <a:pt x="1" y="16"/>
                  </a:cubicBezTo>
                  <a:cubicBezTo>
                    <a:pt x="34" y="282"/>
                    <a:pt x="68" y="583"/>
                    <a:pt x="134" y="849"/>
                  </a:cubicBezTo>
                  <a:cubicBezTo>
                    <a:pt x="134" y="950"/>
                    <a:pt x="168" y="1050"/>
                    <a:pt x="234" y="1150"/>
                  </a:cubicBezTo>
                  <a:cubicBezTo>
                    <a:pt x="334" y="1250"/>
                    <a:pt x="434" y="1350"/>
                    <a:pt x="535" y="1483"/>
                  </a:cubicBezTo>
                  <a:cubicBezTo>
                    <a:pt x="635" y="1583"/>
                    <a:pt x="735" y="1683"/>
                    <a:pt x="835" y="1783"/>
                  </a:cubicBezTo>
                  <a:cubicBezTo>
                    <a:pt x="901" y="1850"/>
                    <a:pt x="1002" y="1850"/>
                    <a:pt x="1102" y="1884"/>
                  </a:cubicBezTo>
                  <a:cubicBezTo>
                    <a:pt x="1402" y="1950"/>
                    <a:pt x="1669" y="2017"/>
                    <a:pt x="1969" y="2084"/>
                  </a:cubicBezTo>
                  <a:cubicBezTo>
                    <a:pt x="1735" y="2017"/>
                    <a:pt x="1502" y="1950"/>
                    <a:pt x="1268" y="1884"/>
                  </a:cubicBezTo>
                  <a:cubicBezTo>
                    <a:pt x="1135" y="1850"/>
                    <a:pt x="1002" y="1817"/>
                    <a:pt x="901" y="1750"/>
                  </a:cubicBezTo>
                  <a:cubicBezTo>
                    <a:pt x="768" y="1683"/>
                    <a:pt x="701" y="1550"/>
                    <a:pt x="601" y="1483"/>
                  </a:cubicBezTo>
                  <a:cubicBezTo>
                    <a:pt x="501" y="1383"/>
                    <a:pt x="434" y="1283"/>
                    <a:pt x="334" y="1183"/>
                  </a:cubicBezTo>
                  <a:cubicBezTo>
                    <a:pt x="201" y="1050"/>
                    <a:pt x="201" y="916"/>
                    <a:pt x="168" y="783"/>
                  </a:cubicBezTo>
                  <a:cubicBezTo>
                    <a:pt x="134" y="516"/>
                    <a:pt x="68" y="282"/>
                    <a:pt x="34" y="16"/>
                  </a:cubicBezTo>
                  <a:cubicBezTo>
                    <a:pt x="34" y="4"/>
                    <a:pt x="30" y="1"/>
                    <a:pt x="26"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101"/>
            <p:cNvSpPr/>
            <p:nvPr/>
          </p:nvSpPr>
          <p:spPr>
            <a:xfrm>
              <a:off x="3948483" y="875775"/>
              <a:ext cx="109481" cy="223208"/>
            </a:xfrm>
            <a:custGeom>
              <a:avLst/>
              <a:gdLst/>
              <a:ahLst/>
              <a:cxnLst/>
              <a:rect l="l" t="t" r="r" b="b"/>
              <a:pathLst>
                <a:path w="1702" h="3470" extrusionOk="0">
                  <a:moveTo>
                    <a:pt x="0" y="3469"/>
                  </a:moveTo>
                  <a:cubicBezTo>
                    <a:pt x="0" y="2836"/>
                    <a:pt x="267" y="2102"/>
                    <a:pt x="467" y="1535"/>
                  </a:cubicBezTo>
                  <a:cubicBezTo>
                    <a:pt x="634" y="1101"/>
                    <a:pt x="834" y="534"/>
                    <a:pt x="1168" y="234"/>
                  </a:cubicBezTo>
                  <a:cubicBezTo>
                    <a:pt x="1401" y="0"/>
                    <a:pt x="1668" y="34"/>
                    <a:pt x="1668" y="367"/>
                  </a:cubicBezTo>
                  <a:cubicBezTo>
                    <a:pt x="1701" y="968"/>
                    <a:pt x="1334" y="1601"/>
                    <a:pt x="1068" y="2135"/>
                  </a:cubicBezTo>
                  <a:cubicBezTo>
                    <a:pt x="901" y="2402"/>
                    <a:pt x="734" y="2702"/>
                    <a:pt x="534" y="2969"/>
                  </a:cubicBezTo>
                  <a:cubicBezTo>
                    <a:pt x="434" y="3103"/>
                    <a:pt x="300" y="3236"/>
                    <a:pt x="200" y="3369"/>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101"/>
            <p:cNvSpPr/>
            <p:nvPr/>
          </p:nvSpPr>
          <p:spPr>
            <a:xfrm>
              <a:off x="3866920" y="903628"/>
              <a:ext cx="83751" cy="216840"/>
            </a:xfrm>
            <a:custGeom>
              <a:avLst/>
              <a:gdLst/>
              <a:ahLst/>
              <a:cxnLst/>
              <a:rect l="l" t="t" r="r" b="b"/>
              <a:pathLst>
                <a:path w="1302" h="3371" extrusionOk="0">
                  <a:moveTo>
                    <a:pt x="1235" y="3370"/>
                  </a:moveTo>
                  <a:cubicBezTo>
                    <a:pt x="834" y="2936"/>
                    <a:pt x="601" y="2269"/>
                    <a:pt x="367" y="1736"/>
                  </a:cubicBezTo>
                  <a:cubicBezTo>
                    <a:pt x="201" y="1369"/>
                    <a:pt x="1" y="835"/>
                    <a:pt x="34" y="435"/>
                  </a:cubicBezTo>
                  <a:cubicBezTo>
                    <a:pt x="67" y="134"/>
                    <a:pt x="267" y="1"/>
                    <a:pt x="468" y="234"/>
                  </a:cubicBezTo>
                  <a:cubicBezTo>
                    <a:pt x="868" y="635"/>
                    <a:pt x="1001" y="1302"/>
                    <a:pt x="1135" y="1802"/>
                  </a:cubicBezTo>
                  <a:cubicBezTo>
                    <a:pt x="1201" y="2102"/>
                    <a:pt x="1268" y="2403"/>
                    <a:pt x="1301" y="2703"/>
                  </a:cubicBezTo>
                  <a:cubicBezTo>
                    <a:pt x="1301" y="2870"/>
                    <a:pt x="1268" y="3036"/>
                    <a:pt x="1301" y="3203"/>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101"/>
            <p:cNvSpPr/>
            <p:nvPr/>
          </p:nvSpPr>
          <p:spPr>
            <a:xfrm>
              <a:off x="4019241" y="1098663"/>
              <a:ext cx="139585" cy="73009"/>
            </a:xfrm>
            <a:custGeom>
              <a:avLst/>
              <a:gdLst/>
              <a:ahLst/>
              <a:cxnLst/>
              <a:rect l="l" t="t" r="r" b="b"/>
              <a:pathLst>
                <a:path w="2170" h="1135" extrusionOk="0">
                  <a:moveTo>
                    <a:pt x="175" y="0"/>
                  </a:moveTo>
                  <a:cubicBezTo>
                    <a:pt x="127" y="0"/>
                    <a:pt x="80" y="2"/>
                    <a:pt x="34" y="4"/>
                  </a:cubicBezTo>
                  <a:lnTo>
                    <a:pt x="1" y="271"/>
                  </a:lnTo>
                  <a:cubicBezTo>
                    <a:pt x="5" y="271"/>
                    <a:pt x="9" y="271"/>
                    <a:pt x="13" y="271"/>
                  </a:cubicBezTo>
                  <a:cubicBezTo>
                    <a:pt x="302" y="271"/>
                    <a:pt x="1437" y="1135"/>
                    <a:pt x="1919" y="1135"/>
                  </a:cubicBezTo>
                  <a:cubicBezTo>
                    <a:pt x="2042" y="1135"/>
                    <a:pt x="2122" y="1079"/>
                    <a:pt x="2136" y="938"/>
                  </a:cubicBezTo>
                  <a:cubicBezTo>
                    <a:pt x="2169" y="638"/>
                    <a:pt x="1902" y="438"/>
                    <a:pt x="1702" y="338"/>
                  </a:cubicBezTo>
                  <a:cubicBezTo>
                    <a:pt x="1245" y="155"/>
                    <a:pt x="677" y="0"/>
                    <a:pt x="175" y="0"/>
                  </a:cubicBez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99" name="Google Shape;3799;p101"/>
          <p:cNvSpPr/>
          <p:nvPr/>
        </p:nvSpPr>
        <p:spPr>
          <a:xfrm>
            <a:off x="2570135" y="1481379"/>
            <a:ext cx="366335" cy="2861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0" name="Google Shape;3800;p101"/>
          <p:cNvSpPr/>
          <p:nvPr/>
        </p:nvSpPr>
        <p:spPr>
          <a:xfrm>
            <a:off x="6275385" y="1481379"/>
            <a:ext cx="366335" cy="2861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1" name="Google Shape;3801;p101"/>
          <p:cNvSpPr/>
          <p:nvPr/>
        </p:nvSpPr>
        <p:spPr>
          <a:xfrm>
            <a:off x="2570135" y="3110804"/>
            <a:ext cx="366335" cy="2861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2" name="Google Shape;3802;p101"/>
          <p:cNvSpPr/>
          <p:nvPr/>
        </p:nvSpPr>
        <p:spPr>
          <a:xfrm>
            <a:off x="6275385" y="3110804"/>
            <a:ext cx="366335" cy="2861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806"/>
        <p:cNvGrpSpPr/>
        <p:nvPr/>
      </p:nvGrpSpPr>
      <p:grpSpPr>
        <a:xfrm>
          <a:off x="0" y="0"/>
          <a:ext cx="0" cy="0"/>
          <a:chOff x="0" y="0"/>
          <a:chExt cx="0" cy="0"/>
        </a:xfrm>
      </p:grpSpPr>
      <p:sp>
        <p:nvSpPr>
          <p:cNvPr id="3807" name="Google Shape;3807;p102"/>
          <p:cNvSpPr/>
          <p:nvPr/>
        </p:nvSpPr>
        <p:spPr>
          <a:xfrm>
            <a:off x="136750" y="638200"/>
            <a:ext cx="8683800" cy="45054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8" name="Google Shape;3808;p102"/>
          <p:cNvSpPr/>
          <p:nvPr/>
        </p:nvSpPr>
        <p:spPr>
          <a:xfrm rot="-10496519">
            <a:off x="3016204" y="3728990"/>
            <a:ext cx="1470976" cy="2276499"/>
          </a:xfrm>
          <a:custGeom>
            <a:avLst/>
            <a:gdLst/>
            <a:ahLst/>
            <a:cxnLst/>
            <a:rect l="l" t="t" r="r" b="b"/>
            <a:pathLst>
              <a:path w="30823" h="47702" fill="none" extrusionOk="0">
                <a:moveTo>
                  <a:pt x="3136" y="301"/>
                </a:moveTo>
                <a:cubicBezTo>
                  <a:pt x="1435" y="1"/>
                  <a:pt x="1" y="2069"/>
                  <a:pt x="468" y="3770"/>
                </a:cubicBezTo>
                <a:cubicBezTo>
                  <a:pt x="935" y="5438"/>
                  <a:pt x="2603" y="6539"/>
                  <a:pt x="4304" y="6872"/>
                </a:cubicBezTo>
                <a:cubicBezTo>
                  <a:pt x="6038" y="7239"/>
                  <a:pt x="7773" y="7006"/>
                  <a:pt x="9541" y="7006"/>
                </a:cubicBezTo>
                <a:cubicBezTo>
                  <a:pt x="18447" y="6905"/>
                  <a:pt x="27354" y="12943"/>
                  <a:pt x="29655" y="21583"/>
                </a:cubicBezTo>
                <a:cubicBezTo>
                  <a:pt x="30823" y="25986"/>
                  <a:pt x="30222" y="30923"/>
                  <a:pt x="27620" y="34659"/>
                </a:cubicBezTo>
                <a:cubicBezTo>
                  <a:pt x="24985" y="38395"/>
                  <a:pt x="20282" y="40663"/>
                  <a:pt x="15779" y="39962"/>
                </a:cubicBezTo>
                <a:cubicBezTo>
                  <a:pt x="13210" y="39529"/>
                  <a:pt x="10575" y="37828"/>
                  <a:pt x="10208" y="35259"/>
                </a:cubicBezTo>
                <a:cubicBezTo>
                  <a:pt x="9841" y="32757"/>
                  <a:pt x="11976" y="30256"/>
                  <a:pt x="14478" y="29855"/>
                </a:cubicBezTo>
                <a:cubicBezTo>
                  <a:pt x="16979" y="29422"/>
                  <a:pt x="19581" y="30789"/>
                  <a:pt x="21082" y="32857"/>
                </a:cubicBezTo>
                <a:cubicBezTo>
                  <a:pt x="22583" y="34892"/>
                  <a:pt x="23117" y="37527"/>
                  <a:pt x="23050" y="40096"/>
                </a:cubicBezTo>
                <a:cubicBezTo>
                  <a:pt x="23017" y="41897"/>
                  <a:pt x="22717" y="43832"/>
                  <a:pt x="23551" y="45400"/>
                </a:cubicBezTo>
                <a:cubicBezTo>
                  <a:pt x="24418" y="47001"/>
                  <a:pt x="27053" y="47701"/>
                  <a:pt x="27954" y="46134"/>
                </a:cubicBezTo>
              </a:path>
            </a:pathLst>
          </a:custGeom>
          <a:noFill/>
          <a:ln w="9525" cap="rnd"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9" name="Google Shape;3809;p102"/>
          <p:cNvSpPr txBox="1">
            <a:spLocks noGrp="1"/>
          </p:cNvSpPr>
          <p:nvPr>
            <p:ph type="title"/>
          </p:nvPr>
        </p:nvSpPr>
        <p:spPr>
          <a:xfrm>
            <a:off x="713225" y="174750"/>
            <a:ext cx="7717500" cy="843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Random Forest</a:t>
            </a:r>
            <a:endParaRPr/>
          </a:p>
          <a:p>
            <a:pPr marL="0" lvl="0" indent="0" algn="ctr" rtl="0">
              <a:spcBef>
                <a:spcPts val="0"/>
              </a:spcBef>
              <a:spcAft>
                <a:spcPts val="0"/>
              </a:spcAft>
              <a:buNone/>
            </a:pPr>
            <a:r>
              <a:rPr lang="en" sz="2200" u="sng">
                <a:solidFill>
                  <a:schemeClr val="dk2"/>
                </a:solidFill>
              </a:rPr>
              <a:t>Area Under Curve</a:t>
            </a:r>
            <a:endParaRPr sz="2200" u="sng">
              <a:solidFill>
                <a:schemeClr val="dk2"/>
              </a:solidFill>
            </a:endParaRPr>
          </a:p>
        </p:txBody>
      </p:sp>
      <p:sp>
        <p:nvSpPr>
          <p:cNvPr id="3810" name="Google Shape;3810;p102"/>
          <p:cNvSpPr txBox="1"/>
          <p:nvPr/>
        </p:nvSpPr>
        <p:spPr>
          <a:xfrm>
            <a:off x="3118450" y="3488025"/>
            <a:ext cx="1478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Catamaran"/>
              <a:ea typeface="Catamaran"/>
              <a:cs typeface="Catamaran"/>
              <a:sym typeface="Catamaran"/>
            </a:endParaRPr>
          </a:p>
        </p:txBody>
      </p:sp>
      <p:sp>
        <p:nvSpPr>
          <p:cNvPr id="3811" name="Google Shape;3811;p102"/>
          <p:cNvSpPr/>
          <p:nvPr/>
        </p:nvSpPr>
        <p:spPr>
          <a:xfrm>
            <a:off x="3246475" y="4647563"/>
            <a:ext cx="208500" cy="208500"/>
          </a:xfrm>
          <a:custGeom>
            <a:avLst/>
            <a:gdLst/>
            <a:ahLst/>
            <a:cxnLst/>
            <a:rect l="l" t="t" r="r" b="b"/>
            <a:pathLst>
              <a:path w="8340" h="8340" extrusionOk="0">
                <a:moveTo>
                  <a:pt x="4170" y="0"/>
                </a:moveTo>
                <a:cubicBezTo>
                  <a:pt x="1868" y="0"/>
                  <a:pt x="0" y="1868"/>
                  <a:pt x="0" y="4170"/>
                </a:cubicBezTo>
                <a:cubicBezTo>
                  <a:pt x="0" y="6471"/>
                  <a:pt x="1868" y="8339"/>
                  <a:pt x="4170" y="8339"/>
                </a:cubicBezTo>
                <a:cubicBezTo>
                  <a:pt x="6472" y="8339"/>
                  <a:pt x="8340" y="6471"/>
                  <a:pt x="8340" y="4170"/>
                </a:cubicBezTo>
                <a:cubicBezTo>
                  <a:pt x="8340" y="1868"/>
                  <a:pt x="6472" y="0"/>
                  <a:pt x="417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12" name="Google Shape;3812;p102"/>
          <p:cNvGrpSpPr/>
          <p:nvPr/>
        </p:nvGrpSpPr>
        <p:grpSpPr>
          <a:xfrm>
            <a:off x="345728" y="1341625"/>
            <a:ext cx="4395201" cy="3175376"/>
            <a:chOff x="265453" y="1284100"/>
            <a:chExt cx="4395201" cy="3175376"/>
          </a:xfrm>
        </p:grpSpPr>
        <p:pic>
          <p:nvPicPr>
            <p:cNvPr id="3813" name="Google Shape;3813;p102"/>
            <p:cNvPicPr preferRelativeResize="0"/>
            <p:nvPr/>
          </p:nvPicPr>
          <p:blipFill>
            <a:blip r:embed="rId3">
              <a:alphaModFix/>
            </a:blip>
            <a:stretch>
              <a:fillRect/>
            </a:stretch>
          </p:blipFill>
          <p:spPr>
            <a:xfrm>
              <a:off x="265453" y="1284100"/>
              <a:ext cx="4395201" cy="3175376"/>
            </a:xfrm>
            <a:prstGeom prst="rect">
              <a:avLst/>
            </a:prstGeom>
            <a:noFill/>
            <a:ln>
              <a:noFill/>
            </a:ln>
          </p:spPr>
        </p:pic>
        <p:sp>
          <p:nvSpPr>
            <p:cNvPr id="3814" name="Google Shape;3814;p102"/>
            <p:cNvSpPr/>
            <p:nvPr/>
          </p:nvSpPr>
          <p:spPr>
            <a:xfrm>
              <a:off x="3715150" y="3583875"/>
              <a:ext cx="820500" cy="208500"/>
            </a:xfrm>
            <a:prstGeom prst="rect">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5" name="Google Shape;3815;p102"/>
          <p:cNvGrpSpPr/>
          <p:nvPr/>
        </p:nvGrpSpPr>
        <p:grpSpPr>
          <a:xfrm>
            <a:off x="5566625" y="1275375"/>
            <a:ext cx="2864100" cy="3372188"/>
            <a:chOff x="5531025" y="1483888"/>
            <a:chExt cx="2864100" cy="3372188"/>
          </a:xfrm>
        </p:grpSpPr>
        <p:sp>
          <p:nvSpPr>
            <p:cNvPr id="3816" name="Google Shape;3816;p102"/>
            <p:cNvSpPr txBox="1"/>
            <p:nvPr/>
          </p:nvSpPr>
          <p:spPr>
            <a:xfrm>
              <a:off x="5799675" y="1483888"/>
              <a:ext cx="2326800" cy="45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200">
                  <a:solidFill>
                    <a:schemeClr val="dk2"/>
                  </a:solidFill>
                  <a:latin typeface="Chivo Black"/>
                  <a:ea typeface="Chivo Black"/>
                  <a:cs typeface="Chivo Black"/>
                  <a:sym typeface="Chivo Black"/>
                </a:rPr>
                <a:t>AUC closer to 1</a:t>
              </a:r>
              <a:endParaRPr sz="2200">
                <a:solidFill>
                  <a:schemeClr val="dk2"/>
                </a:solidFill>
                <a:latin typeface="Chivo Black"/>
                <a:ea typeface="Chivo Black"/>
                <a:cs typeface="Chivo Black"/>
                <a:sym typeface="Chivo Black"/>
              </a:endParaRPr>
            </a:p>
          </p:txBody>
        </p:sp>
        <p:sp>
          <p:nvSpPr>
            <p:cNvPr id="3817" name="Google Shape;3817;p102"/>
            <p:cNvSpPr/>
            <p:nvPr/>
          </p:nvSpPr>
          <p:spPr>
            <a:xfrm rot="5400000">
              <a:off x="6681375" y="2080750"/>
              <a:ext cx="563400" cy="400200"/>
            </a:xfrm>
            <a:prstGeom prst="rightArrow">
              <a:avLst>
                <a:gd name="adj1" fmla="val 50000"/>
                <a:gd name="adj2" fmla="val 50000"/>
              </a:avLst>
            </a:prstGeom>
            <a:solidFill>
              <a:srgbClr val="E1948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8" name="Google Shape;3818;p102"/>
            <p:cNvSpPr txBox="1"/>
            <p:nvPr/>
          </p:nvSpPr>
          <p:spPr>
            <a:xfrm>
              <a:off x="5531025" y="2623325"/>
              <a:ext cx="2864100" cy="45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200">
                  <a:solidFill>
                    <a:schemeClr val="dk2"/>
                  </a:solidFill>
                  <a:latin typeface="Chivo Black"/>
                  <a:ea typeface="Chivo Black"/>
                  <a:cs typeface="Chivo Black"/>
                  <a:sym typeface="Chivo Black"/>
                </a:rPr>
                <a:t>Better at distinguishing between classes</a:t>
              </a:r>
              <a:endParaRPr sz="2200">
                <a:solidFill>
                  <a:schemeClr val="dk2"/>
                </a:solidFill>
                <a:latin typeface="Chivo Black"/>
                <a:ea typeface="Chivo Black"/>
                <a:cs typeface="Chivo Black"/>
                <a:sym typeface="Chivo Black"/>
              </a:endParaRPr>
            </a:p>
          </p:txBody>
        </p:sp>
        <p:sp>
          <p:nvSpPr>
            <p:cNvPr id="3819" name="Google Shape;3819;p102"/>
            <p:cNvSpPr/>
            <p:nvPr/>
          </p:nvSpPr>
          <p:spPr>
            <a:xfrm rot="5400000">
              <a:off x="6681375" y="3920700"/>
              <a:ext cx="563400" cy="400200"/>
            </a:xfrm>
            <a:prstGeom prst="rightArrow">
              <a:avLst>
                <a:gd name="adj1" fmla="val 50000"/>
                <a:gd name="adj2" fmla="val 50000"/>
              </a:avLst>
            </a:prstGeom>
            <a:solidFill>
              <a:srgbClr val="E1948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0" name="Google Shape;3820;p102"/>
            <p:cNvSpPr txBox="1"/>
            <p:nvPr/>
          </p:nvSpPr>
          <p:spPr>
            <a:xfrm>
              <a:off x="5827425" y="4401575"/>
              <a:ext cx="2271300" cy="45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200">
                  <a:solidFill>
                    <a:schemeClr val="dk2"/>
                  </a:solidFill>
                  <a:latin typeface="Chivo Black"/>
                  <a:ea typeface="Chivo Black"/>
                  <a:cs typeface="Chivo Black"/>
                  <a:sym typeface="Chivo Black"/>
                </a:rPr>
                <a:t>Better Model</a:t>
              </a:r>
              <a:endParaRPr sz="2200">
                <a:solidFill>
                  <a:schemeClr val="dk2"/>
                </a:solidFill>
                <a:latin typeface="Chivo Black"/>
                <a:ea typeface="Chivo Black"/>
                <a:cs typeface="Chivo Black"/>
                <a:sym typeface="Chivo Black"/>
              </a:endParaRPr>
            </a:p>
          </p:txBody>
        </p:sp>
      </p:grpSp>
      <p:sp>
        <p:nvSpPr>
          <p:cNvPr id="3821" name="Google Shape;3821;p102"/>
          <p:cNvSpPr/>
          <p:nvPr/>
        </p:nvSpPr>
        <p:spPr>
          <a:xfrm rot="4117495">
            <a:off x="3719370" y="2997244"/>
            <a:ext cx="935875" cy="289637"/>
          </a:xfrm>
          <a:prstGeom prst="rightArrow">
            <a:avLst>
              <a:gd name="adj1" fmla="val 50000"/>
              <a:gd name="adj2" fmla="val 50000"/>
            </a:avLst>
          </a:prstGeom>
          <a:solidFill>
            <a:srgbClr val="E1948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825"/>
        <p:cNvGrpSpPr/>
        <p:nvPr/>
      </p:nvGrpSpPr>
      <p:grpSpPr>
        <a:xfrm>
          <a:off x="0" y="0"/>
          <a:ext cx="0" cy="0"/>
          <a:chOff x="0" y="0"/>
          <a:chExt cx="0" cy="0"/>
        </a:xfrm>
      </p:grpSpPr>
      <p:sp>
        <p:nvSpPr>
          <p:cNvPr id="3826" name="Google Shape;3826;p103"/>
          <p:cNvSpPr/>
          <p:nvPr/>
        </p:nvSpPr>
        <p:spPr>
          <a:xfrm>
            <a:off x="136750" y="600200"/>
            <a:ext cx="8524500" cy="45432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3827;p103"/>
          <p:cNvSpPr/>
          <p:nvPr/>
        </p:nvSpPr>
        <p:spPr>
          <a:xfrm rot="-10496519">
            <a:off x="3016204" y="3728990"/>
            <a:ext cx="1470976" cy="2276499"/>
          </a:xfrm>
          <a:custGeom>
            <a:avLst/>
            <a:gdLst/>
            <a:ahLst/>
            <a:cxnLst/>
            <a:rect l="l" t="t" r="r" b="b"/>
            <a:pathLst>
              <a:path w="30823" h="47702" fill="none" extrusionOk="0">
                <a:moveTo>
                  <a:pt x="3136" y="301"/>
                </a:moveTo>
                <a:cubicBezTo>
                  <a:pt x="1435" y="1"/>
                  <a:pt x="1" y="2069"/>
                  <a:pt x="468" y="3770"/>
                </a:cubicBezTo>
                <a:cubicBezTo>
                  <a:pt x="935" y="5438"/>
                  <a:pt x="2603" y="6539"/>
                  <a:pt x="4304" y="6872"/>
                </a:cubicBezTo>
                <a:cubicBezTo>
                  <a:pt x="6038" y="7239"/>
                  <a:pt x="7773" y="7006"/>
                  <a:pt x="9541" y="7006"/>
                </a:cubicBezTo>
                <a:cubicBezTo>
                  <a:pt x="18447" y="6905"/>
                  <a:pt x="27354" y="12943"/>
                  <a:pt x="29655" y="21583"/>
                </a:cubicBezTo>
                <a:cubicBezTo>
                  <a:pt x="30823" y="25986"/>
                  <a:pt x="30222" y="30923"/>
                  <a:pt x="27620" y="34659"/>
                </a:cubicBezTo>
                <a:cubicBezTo>
                  <a:pt x="24985" y="38395"/>
                  <a:pt x="20282" y="40663"/>
                  <a:pt x="15779" y="39962"/>
                </a:cubicBezTo>
                <a:cubicBezTo>
                  <a:pt x="13210" y="39529"/>
                  <a:pt x="10575" y="37828"/>
                  <a:pt x="10208" y="35259"/>
                </a:cubicBezTo>
                <a:cubicBezTo>
                  <a:pt x="9841" y="32757"/>
                  <a:pt x="11976" y="30256"/>
                  <a:pt x="14478" y="29855"/>
                </a:cubicBezTo>
                <a:cubicBezTo>
                  <a:pt x="16979" y="29422"/>
                  <a:pt x="19581" y="30789"/>
                  <a:pt x="21082" y="32857"/>
                </a:cubicBezTo>
                <a:cubicBezTo>
                  <a:pt x="22583" y="34892"/>
                  <a:pt x="23117" y="37527"/>
                  <a:pt x="23050" y="40096"/>
                </a:cubicBezTo>
                <a:cubicBezTo>
                  <a:pt x="23017" y="41897"/>
                  <a:pt x="22717" y="43832"/>
                  <a:pt x="23551" y="45400"/>
                </a:cubicBezTo>
                <a:cubicBezTo>
                  <a:pt x="24418" y="47001"/>
                  <a:pt x="27053" y="47701"/>
                  <a:pt x="27954" y="46134"/>
                </a:cubicBezTo>
              </a:path>
            </a:pathLst>
          </a:custGeom>
          <a:noFill/>
          <a:ln w="9525" cap="rnd"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103"/>
          <p:cNvSpPr txBox="1">
            <a:spLocks noGrp="1"/>
          </p:cNvSpPr>
          <p:nvPr>
            <p:ph type="title"/>
          </p:nvPr>
        </p:nvSpPr>
        <p:spPr>
          <a:xfrm>
            <a:off x="713225" y="174750"/>
            <a:ext cx="7717500" cy="843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Random Forest</a:t>
            </a:r>
            <a:endParaRPr/>
          </a:p>
        </p:txBody>
      </p:sp>
      <p:sp>
        <p:nvSpPr>
          <p:cNvPr id="3829" name="Google Shape;3829;p103"/>
          <p:cNvSpPr/>
          <p:nvPr/>
        </p:nvSpPr>
        <p:spPr>
          <a:xfrm>
            <a:off x="3246475" y="4647563"/>
            <a:ext cx="208500" cy="208500"/>
          </a:xfrm>
          <a:custGeom>
            <a:avLst/>
            <a:gdLst/>
            <a:ahLst/>
            <a:cxnLst/>
            <a:rect l="l" t="t" r="r" b="b"/>
            <a:pathLst>
              <a:path w="8340" h="8340" extrusionOk="0">
                <a:moveTo>
                  <a:pt x="4170" y="0"/>
                </a:moveTo>
                <a:cubicBezTo>
                  <a:pt x="1868" y="0"/>
                  <a:pt x="0" y="1868"/>
                  <a:pt x="0" y="4170"/>
                </a:cubicBezTo>
                <a:cubicBezTo>
                  <a:pt x="0" y="6471"/>
                  <a:pt x="1868" y="8339"/>
                  <a:pt x="4170" y="8339"/>
                </a:cubicBezTo>
                <a:cubicBezTo>
                  <a:pt x="6472" y="8339"/>
                  <a:pt x="8340" y="6471"/>
                  <a:pt x="8340" y="4170"/>
                </a:cubicBezTo>
                <a:cubicBezTo>
                  <a:pt x="8340" y="1868"/>
                  <a:pt x="6472" y="0"/>
                  <a:pt x="417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103"/>
          <p:cNvSpPr txBox="1">
            <a:spLocks noGrp="1"/>
          </p:cNvSpPr>
          <p:nvPr>
            <p:ph type="title" idx="4294967295"/>
          </p:nvPr>
        </p:nvSpPr>
        <p:spPr>
          <a:xfrm>
            <a:off x="559050" y="3665000"/>
            <a:ext cx="2386500" cy="55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u="sng">
                <a:solidFill>
                  <a:schemeClr val="accent1"/>
                </a:solidFill>
              </a:rPr>
              <a:t>F1-score</a:t>
            </a:r>
            <a:endParaRPr u="sng">
              <a:solidFill>
                <a:schemeClr val="accent1"/>
              </a:solidFill>
            </a:endParaRPr>
          </a:p>
        </p:txBody>
      </p:sp>
      <p:sp>
        <p:nvSpPr>
          <p:cNvPr id="3831" name="Google Shape;3831;p103"/>
          <p:cNvSpPr txBox="1">
            <a:spLocks noGrp="1"/>
          </p:cNvSpPr>
          <p:nvPr>
            <p:ph type="title" idx="4294967295"/>
          </p:nvPr>
        </p:nvSpPr>
        <p:spPr>
          <a:xfrm>
            <a:off x="991948" y="1376375"/>
            <a:ext cx="1520700" cy="411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600">
                <a:solidFill>
                  <a:schemeClr val="accent1"/>
                </a:solidFill>
              </a:rPr>
              <a:t>31%</a:t>
            </a:r>
            <a:endParaRPr sz="2600">
              <a:solidFill>
                <a:schemeClr val="accent1"/>
              </a:solidFill>
            </a:endParaRPr>
          </a:p>
        </p:txBody>
      </p:sp>
      <p:grpSp>
        <p:nvGrpSpPr>
          <p:cNvPr id="3832" name="Google Shape;3832;p103"/>
          <p:cNvGrpSpPr/>
          <p:nvPr/>
        </p:nvGrpSpPr>
        <p:grpSpPr>
          <a:xfrm>
            <a:off x="941700" y="1954850"/>
            <a:ext cx="7260550" cy="1710150"/>
            <a:chOff x="941700" y="1954850"/>
            <a:chExt cx="7260550" cy="1710150"/>
          </a:xfrm>
        </p:grpSpPr>
        <p:sp>
          <p:nvSpPr>
            <p:cNvPr id="3833" name="Google Shape;3833;p103"/>
            <p:cNvSpPr/>
            <p:nvPr/>
          </p:nvSpPr>
          <p:spPr>
            <a:xfrm>
              <a:off x="941700" y="2078600"/>
              <a:ext cx="1621200" cy="1586400"/>
            </a:xfrm>
            <a:prstGeom prst="pie">
              <a:avLst>
                <a:gd name="adj1" fmla="val 8845205"/>
                <a:gd name="adj2" fmla="val 16248307"/>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834" name="Google Shape;3834;p103"/>
            <p:cNvSpPr/>
            <p:nvPr/>
          </p:nvSpPr>
          <p:spPr>
            <a:xfrm>
              <a:off x="3761375" y="1954850"/>
              <a:ext cx="1621200" cy="1586400"/>
            </a:xfrm>
            <a:prstGeom prst="pie">
              <a:avLst>
                <a:gd name="adj1" fmla="val 18516040"/>
                <a:gd name="adj2" fmla="val 17839857"/>
              </a:avLst>
            </a:pr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835" name="Google Shape;3835;p103"/>
            <p:cNvSpPr/>
            <p:nvPr/>
          </p:nvSpPr>
          <p:spPr>
            <a:xfrm>
              <a:off x="6581050" y="1954850"/>
              <a:ext cx="1621200" cy="1586400"/>
            </a:xfrm>
            <a:prstGeom prst="pie">
              <a:avLst>
                <a:gd name="adj1" fmla="val 18609293"/>
                <a:gd name="adj2" fmla="val 17839857"/>
              </a:avLst>
            </a:pr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sp>
        <p:nvSpPr>
          <p:cNvPr id="3836" name="Google Shape;3836;p103"/>
          <p:cNvSpPr txBox="1">
            <a:spLocks noGrp="1"/>
          </p:cNvSpPr>
          <p:nvPr>
            <p:ph type="title" idx="4294967295"/>
          </p:nvPr>
        </p:nvSpPr>
        <p:spPr>
          <a:xfrm>
            <a:off x="3205750" y="3665000"/>
            <a:ext cx="2386500" cy="55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u="sng">
                <a:solidFill>
                  <a:schemeClr val="accent4"/>
                </a:solidFill>
              </a:rPr>
              <a:t>Train Accuracy</a:t>
            </a:r>
            <a:endParaRPr u="sng">
              <a:solidFill>
                <a:schemeClr val="accent4"/>
              </a:solidFill>
            </a:endParaRPr>
          </a:p>
        </p:txBody>
      </p:sp>
      <p:sp>
        <p:nvSpPr>
          <p:cNvPr id="3837" name="Google Shape;3837;p103"/>
          <p:cNvSpPr txBox="1">
            <a:spLocks noGrp="1"/>
          </p:cNvSpPr>
          <p:nvPr>
            <p:ph type="title" idx="4294967295"/>
          </p:nvPr>
        </p:nvSpPr>
        <p:spPr>
          <a:xfrm>
            <a:off x="6198400" y="3665000"/>
            <a:ext cx="2386500" cy="55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u="sng">
                <a:solidFill>
                  <a:schemeClr val="accent4"/>
                </a:solidFill>
              </a:rPr>
              <a:t>Test Accuracy</a:t>
            </a:r>
            <a:endParaRPr u="sng">
              <a:solidFill>
                <a:schemeClr val="accent4"/>
              </a:solidFill>
            </a:endParaRPr>
          </a:p>
        </p:txBody>
      </p:sp>
      <p:sp>
        <p:nvSpPr>
          <p:cNvPr id="3838" name="Google Shape;3838;p103"/>
          <p:cNvSpPr txBox="1">
            <a:spLocks noGrp="1"/>
          </p:cNvSpPr>
          <p:nvPr>
            <p:ph type="title" idx="4294967295"/>
          </p:nvPr>
        </p:nvSpPr>
        <p:spPr>
          <a:xfrm>
            <a:off x="3811648" y="1376375"/>
            <a:ext cx="1520700" cy="411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600">
                <a:solidFill>
                  <a:schemeClr val="accent4"/>
                </a:solidFill>
              </a:rPr>
              <a:t>95%</a:t>
            </a:r>
            <a:endParaRPr sz="2600">
              <a:solidFill>
                <a:schemeClr val="accent4"/>
              </a:solidFill>
            </a:endParaRPr>
          </a:p>
        </p:txBody>
      </p:sp>
      <p:sp>
        <p:nvSpPr>
          <p:cNvPr id="3839" name="Google Shape;3839;p103"/>
          <p:cNvSpPr txBox="1">
            <a:spLocks noGrp="1"/>
          </p:cNvSpPr>
          <p:nvPr>
            <p:ph type="title" idx="4294967295"/>
          </p:nvPr>
        </p:nvSpPr>
        <p:spPr>
          <a:xfrm>
            <a:off x="6631348" y="1376375"/>
            <a:ext cx="1520700" cy="411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600">
                <a:solidFill>
                  <a:schemeClr val="accent4"/>
                </a:solidFill>
              </a:rPr>
              <a:t>94%</a:t>
            </a:r>
            <a:endParaRPr sz="2600">
              <a:solidFill>
                <a:schemeClr val="accent4"/>
              </a:solidFill>
            </a:endParaRPr>
          </a:p>
        </p:txBody>
      </p:sp>
      <p:grpSp>
        <p:nvGrpSpPr>
          <p:cNvPr id="3840" name="Google Shape;3840;p103"/>
          <p:cNvGrpSpPr/>
          <p:nvPr/>
        </p:nvGrpSpPr>
        <p:grpSpPr>
          <a:xfrm rot="-1138966">
            <a:off x="497264" y="1048281"/>
            <a:ext cx="253603" cy="322664"/>
            <a:chOff x="3828325" y="875775"/>
            <a:chExt cx="330501" cy="420623"/>
          </a:xfrm>
        </p:grpSpPr>
        <p:sp>
          <p:nvSpPr>
            <p:cNvPr id="3841" name="Google Shape;3841;p103"/>
            <p:cNvSpPr/>
            <p:nvPr/>
          </p:nvSpPr>
          <p:spPr>
            <a:xfrm>
              <a:off x="3884094" y="1119247"/>
              <a:ext cx="53711" cy="53776"/>
            </a:xfrm>
            <a:custGeom>
              <a:avLst/>
              <a:gdLst/>
              <a:ahLst/>
              <a:cxnLst/>
              <a:rect l="l" t="t" r="r" b="b"/>
              <a:pathLst>
                <a:path w="835" h="836" extrusionOk="0">
                  <a:moveTo>
                    <a:pt x="474" y="1"/>
                  </a:moveTo>
                  <a:cubicBezTo>
                    <a:pt x="323" y="1"/>
                    <a:pt x="155" y="120"/>
                    <a:pt x="100" y="285"/>
                  </a:cubicBezTo>
                  <a:cubicBezTo>
                    <a:pt x="0" y="485"/>
                    <a:pt x="67" y="719"/>
                    <a:pt x="234" y="819"/>
                  </a:cubicBezTo>
                  <a:cubicBezTo>
                    <a:pt x="269" y="830"/>
                    <a:pt x="305" y="836"/>
                    <a:pt x="340" y="836"/>
                  </a:cubicBezTo>
                  <a:cubicBezTo>
                    <a:pt x="502" y="836"/>
                    <a:pt x="652" y="716"/>
                    <a:pt x="734" y="552"/>
                  </a:cubicBezTo>
                  <a:cubicBezTo>
                    <a:pt x="834" y="352"/>
                    <a:pt x="734" y="118"/>
                    <a:pt x="567" y="18"/>
                  </a:cubicBezTo>
                  <a:cubicBezTo>
                    <a:pt x="538" y="6"/>
                    <a:pt x="506" y="1"/>
                    <a:pt x="474" y="1"/>
                  </a:cubicBez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103"/>
            <p:cNvSpPr/>
            <p:nvPr/>
          </p:nvSpPr>
          <p:spPr>
            <a:xfrm>
              <a:off x="3918444" y="1068109"/>
              <a:ext cx="126656" cy="79699"/>
            </a:xfrm>
            <a:custGeom>
              <a:avLst/>
              <a:gdLst/>
              <a:ahLst/>
              <a:cxnLst/>
              <a:rect l="l" t="t" r="r" b="b"/>
              <a:pathLst>
                <a:path w="1969" h="1239" extrusionOk="0">
                  <a:moveTo>
                    <a:pt x="1114" y="1"/>
                  </a:moveTo>
                  <a:cubicBezTo>
                    <a:pt x="642" y="1"/>
                    <a:pt x="123" y="511"/>
                    <a:pt x="0" y="880"/>
                  </a:cubicBezTo>
                  <a:lnTo>
                    <a:pt x="0" y="1180"/>
                  </a:lnTo>
                  <a:cubicBezTo>
                    <a:pt x="43" y="1223"/>
                    <a:pt x="86" y="1238"/>
                    <a:pt x="130" y="1238"/>
                  </a:cubicBezTo>
                  <a:cubicBezTo>
                    <a:pt x="223" y="1238"/>
                    <a:pt x="320" y="1169"/>
                    <a:pt x="434" y="1147"/>
                  </a:cubicBezTo>
                  <a:cubicBezTo>
                    <a:pt x="551" y="1108"/>
                    <a:pt x="668" y="1091"/>
                    <a:pt x="785" y="1091"/>
                  </a:cubicBezTo>
                  <a:cubicBezTo>
                    <a:pt x="868" y="1091"/>
                    <a:pt x="951" y="1099"/>
                    <a:pt x="1034" y="1113"/>
                  </a:cubicBezTo>
                  <a:cubicBezTo>
                    <a:pt x="1188" y="1113"/>
                    <a:pt x="1349" y="1156"/>
                    <a:pt x="1488" y="1156"/>
                  </a:cubicBezTo>
                  <a:cubicBezTo>
                    <a:pt x="1650" y="1156"/>
                    <a:pt x="1781" y="1098"/>
                    <a:pt x="1835" y="846"/>
                  </a:cubicBezTo>
                  <a:cubicBezTo>
                    <a:pt x="1968" y="446"/>
                    <a:pt x="1601" y="113"/>
                    <a:pt x="1234" y="12"/>
                  </a:cubicBezTo>
                  <a:cubicBezTo>
                    <a:pt x="1195" y="5"/>
                    <a:pt x="1155" y="1"/>
                    <a:pt x="1114" y="1"/>
                  </a:cubicBez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3" name="Google Shape;3843;p103"/>
            <p:cNvSpPr/>
            <p:nvPr/>
          </p:nvSpPr>
          <p:spPr>
            <a:xfrm>
              <a:off x="3828325" y="1159001"/>
              <a:ext cx="81564" cy="135211"/>
            </a:xfrm>
            <a:custGeom>
              <a:avLst/>
              <a:gdLst/>
              <a:ahLst/>
              <a:cxnLst/>
              <a:rect l="l" t="t" r="r" b="b"/>
              <a:pathLst>
                <a:path w="1268" h="2102" extrusionOk="0">
                  <a:moveTo>
                    <a:pt x="1234" y="0"/>
                  </a:moveTo>
                  <a:cubicBezTo>
                    <a:pt x="1168" y="0"/>
                    <a:pt x="1101" y="134"/>
                    <a:pt x="1068" y="167"/>
                  </a:cubicBezTo>
                  <a:cubicBezTo>
                    <a:pt x="1001" y="267"/>
                    <a:pt x="934" y="334"/>
                    <a:pt x="867" y="434"/>
                  </a:cubicBezTo>
                  <a:cubicBezTo>
                    <a:pt x="734" y="601"/>
                    <a:pt x="634" y="768"/>
                    <a:pt x="534" y="968"/>
                  </a:cubicBezTo>
                  <a:cubicBezTo>
                    <a:pt x="400" y="1135"/>
                    <a:pt x="300" y="1335"/>
                    <a:pt x="234" y="1535"/>
                  </a:cubicBezTo>
                  <a:cubicBezTo>
                    <a:pt x="134" y="1702"/>
                    <a:pt x="33" y="1902"/>
                    <a:pt x="0" y="2102"/>
                  </a:cubicBezTo>
                  <a:cubicBezTo>
                    <a:pt x="67" y="1935"/>
                    <a:pt x="134" y="1735"/>
                    <a:pt x="234" y="1568"/>
                  </a:cubicBezTo>
                  <a:cubicBezTo>
                    <a:pt x="334" y="1401"/>
                    <a:pt x="400" y="1201"/>
                    <a:pt x="500" y="1035"/>
                  </a:cubicBezTo>
                  <a:cubicBezTo>
                    <a:pt x="634" y="868"/>
                    <a:pt x="734" y="701"/>
                    <a:pt x="834" y="534"/>
                  </a:cubicBezTo>
                  <a:cubicBezTo>
                    <a:pt x="901" y="467"/>
                    <a:pt x="967" y="367"/>
                    <a:pt x="1034" y="301"/>
                  </a:cubicBezTo>
                  <a:cubicBezTo>
                    <a:pt x="1068" y="234"/>
                    <a:pt x="1101" y="201"/>
                    <a:pt x="1134" y="167"/>
                  </a:cubicBezTo>
                  <a:cubicBezTo>
                    <a:pt x="1168" y="134"/>
                    <a:pt x="1201" y="101"/>
                    <a:pt x="1234" y="67"/>
                  </a:cubicBezTo>
                  <a:cubicBezTo>
                    <a:pt x="1268" y="67"/>
                    <a:pt x="1268" y="67"/>
                    <a:pt x="1268" y="34"/>
                  </a:cubicBezTo>
                  <a:cubicBezTo>
                    <a:pt x="1268" y="34"/>
                    <a:pt x="1234" y="0"/>
                    <a:pt x="1234"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103"/>
            <p:cNvSpPr/>
            <p:nvPr/>
          </p:nvSpPr>
          <p:spPr>
            <a:xfrm>
              <a:off x="3839003" y="1079623"/>
              <a:ext cx="77319" cy="60144"/>
            </a:xfrm>
            <a:custGeom>
              <a:avLst/>
              <a:gdLst/>
              <a:ahLst/>
              <a:cxnLst/>
              <a:rect l="l" t="t" r="r" b="b"/>
              <a:pathLst>
                <a:path w="1202" h="935" extrusionOk="0">
                  <a:moveTo>
                    <a:pt x="1" y="0"/>
                  </a:moveTo>
                  <a:cubicBezTo>
                    <a:pt x="1" y="0"/>
                    <a:pt x="1" y="34"/>
                    <a:pt x="1" y="34"/>
                  </a:cubicBezTo>
                  <a:cubicBezTo>
                    <a:pt x="501" y="200"/>
                    <a:pt x="902" y="534"/>
                    <a:pt x="1202" y="934"/>
                  </a:cubicBezTo>
                  <a:cubicBezTo>
                    <a:pt x="935" y="501"/>
                    <a:pt x="501" y="200"/>
                    <a:pt x="1"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103"/>
            <p:cNvSpPr/>
            <p:nvPr/>
          </p:nvSpPr>
          <p:spPr>
            <a:xfrm>
              <a:off x="3845435" y="1103230"/>
              <a:ext cx="58021" cy="37501"/>
            </a:xfrm>
            <a:custGeom>
              <a:avLst/>
              <a:gdLst/>
              <a:ahLst/>
              <a:cxnLst/>
              <a:rect l="l" t="t" r="r" b="b"/>
              <a:pathLst>
                <a:path w="902" h="583" extrusionOk="0">
                  <a:moveTo>
                    <a:pt x="1" y="0"/>
                  </a:moveTo>
                  <a:lnTo>
                    <a:pt x="1" y="0"/>
                  </a:lnTo>
                  <a:cubicBezTo>
                    <a:pt x="301" y="167"/>
                    <a:pt x="601" y="334"/>
                    <a:pt x="868" y="567"/>
                  </a:cubicBezTo>
                  <a:cubicBezTo>
                    <a:pt x="868" y="578"/>
                    <a:pt x="872" y="582"/>
                    <a:pt x="877" y="582"/>
                  </a:cubicBezTo>
                  <a:cubicBezTo>
                    <a:pt x="887" y="582"/>
                    <a:pt x="902" y="567"/>
                    <a:pt x="902" y="567"/>
                  </a:cubicBezTo>
                  <a:cubicBezTo>
                    <a:pt x="601" y="334"/>
                    <a:pt x="335" y="134"/>
                    <a:pt x="1"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103"/>
            <p:cNvSpPr/>
            <p:nvPr/>
          </p:nvSpPr>
          <p:spPr>
            <a:xfrm>
              <a:off x="3939864" y="1116610"/>
              <a:ext cx="68763" cy="179788"/>
            </a:xfrm>
            <a:custGeom>
              <a:avLst/>
              <a:gdLst/>
              <a:ahLst/>
              <a:cxnLst/>
              <a:rect l="l" t="t" r="r" b="b"/>
              <a:pathLst>
                <a:path w="1069" h="2795" extrusionOk="0">
                  <a:moveTo>
                    <a:pt x="413" y="1"/>
                  </a:moveTo>
                  <a:cubicBezTo>
                    <a:pt x="401" y="1"/>
                    <a:pt x="384" y="9"/>
                    <a:pt x="368" y="26"/>
                  </a:cubicBezTo>
                  <a:cubicBezTo>
                    <a:pt x="268" y="259"/>
                    <a:pt x="201" y="526"/>
                    <a:pt x="101" y="793"/>
                  </a:cubicBezTo>
                  <a:cubicBezTo>
                    <a:pt x="67" y="893"/>
                    <a:pt x="1" y="993"/>
                    <a:pt x="34" y="1126"/>
                  </a:cubicBezTo>
                  <a:cubicBezTo>
                    <a:pt x="67" y="1260"/>
                    <a:pt x="101" y="1393"/>
                    <a:pt x="134" y="1527"/>
                  </a:cubicBezTo>
                  <a:cubicBezTo>
                    <a:pt x="167" y="1660"/>
                    <a:pt x="201" y="1827"/>
                    <a:pt x="234" y="1960"/>
                  </a:cubicBezTo>
                  <a:cubicBezTo>
                    <a:pt x="268" y="2027"/>
                    <a:pt x="368" y="2127"/>
                    <a:pt x="434" y="2194"/>
                  </a:cubicBezTo>
                  <a:cubicBezTo>
                    <a:pt x="634" y="2394"/>
                    <a:pt x="835" y="2594"/>
                    <a:pt x="1068" y="2794"/>
                  </a:cubicBezTo>
                  <a:cubicBezTo>
                    <a:pt x="1068" y="2794"/>
                    <a:pt x="1068" y="2761"/>
                    <a:pt x="1068" y="2761"/>
                  </a:cubicBezTo>
                  <a:cubicBezTo>
                    <a:pt x="901" y="2594"/>
                    <a:pt x="735" y="2427"/>
                    <a:pt x="568" y="2261"/>
                  </a:cubicBezTo>
                  <a:cubicBezTo>
                    <a:pt x="468" y="2194"/>
                    <a:pt x="368" y="2094"/>
                    <a:pt x="301" y="1960"/>
                  </a:cubicBezTo>
                  <a:cubicBezTo>
                    <a:pt x="234" y="1860"/>
                    <a:pt x="234" y="1694"/>
                    <a:pt x="201" y="1560"/>
                  </a:cubicBezTo>
                  <a:cubicBezTo>
                    <a:pt x="167" y="1460"/>
                    <a:pt x="134" y="1327"/>
                    <a:pt x="101" y="1193"/>
                  </a:cubicBezTo>
                  <a:cubicBezTo>
                    <a:pt x="67" y="1026"/>
                    <a:pt x="101" y="893"/>
                    <a:pt x="167" y="760"/>
                  </a:cubicBezTo>
                  <a:cubicBezTo>
                    <a:pt x="268" y="526"/>
                    <a:pt x="334" y="259"/>
                    <a:pt x="434" y="26"/>
                  </a:cubicBezTo>
                  <a:cubicBezTo>
                    <a:pt x="434" y="9"/>
                    <a:pt x="426" y="1"/>
                    <a:pt x="413"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3847;p103"/>
            <p:cNvSpPr/>
            <p:nvPr/>
          </p:nvSpPr>
          <p:spPr>
            <a:xfrm>
              <a:off x="3957039" y="1118733"/>
              <a:ext cx="85874" cy="169046"/>
            </a:xfrm>
            <a:custGeom>
              <a:avLst/>
              <a:gdLst/>
              <a:ahLst/>
              <a:cxnLst/>
              <a:rect l="l" t="t" r="r" b="b"/>
              <a:pathLst>
                <a:path w="1335" h="2628" extrusionOk="0">
                  <a:moveTo>
                    <a:pt x="217" y="1"/>
                  </a:moveTo>
                  <a:cubicBezTo>
                    <a:pt x="209" y="1"/>
                    <a:pt x="201" y="9"/>
                    <a:pt x="201" y="26"/>
                  </a:cubicBezTo>
                  <a:cubicBezTo>
                    <a:pt x="134" y="293"/>
                    <a:pt x="101" y="560"/>
                    <a:pt x="34" y="827"/>
                  </a:cubicBezTo>
                  <a:cubicBezTo>
                    <a:pt x="34" y="960"/>
                    <a:pt x="1" y="1060"/>
                    <a:pt x="34" y="1160"/>
                  </a:cubicBezTo>
                  <a:cubicBezTo>
                    <a:pt x="101" y="1294"/>
                    <a:pt x="134" y="1427"/>
                    <a:pt x="201" y="1560"/>
                  </a:cubicBezTo>
                  <a:cubicBezTo>
                    <a:pt x="267" y="1694"/>
                    <a:pt x="301" y="1827"/>
                    <a:pt x="367" y="1961"/>
                  </a:cubicBezTo>
                  <a:cubicBezTo>
                    <a:pt x="434" y="2061"/>
                    <a:pt x="534" y="2094"/>
                    <a:pt x="601" y="2161"/>
                  </a:cubicBezTo>
                  <a:cubicBezTo>
                    <a:pt x="868" y="2328"/>
                    <a:pt x="1101" y="2494"/>
                    <a:pt x="1335" y="2628"/>
                  </a:cubicBezTo>
                  <a:cubicBezTo>
                    <a:pt x="1168" y="2494"/>
                    <a:pt x="968" y="2361"/>
                    <a:pt x="768" y="2228"/>
                  </a:cubicBezTo>
                  <a:cubicBezTo>
                    <a:pt x="668" y="2161"/>
                    <a:pt x="534" y="2061"/>
                    <a:pt x="434" y="1961"/>
                  </a:cubicBezTo>
                  <a:cubicBezTo>
                    <a:pt x="367" y="1861"/>
                    <a:pt x="334" y="1727"/>
                    <a:pt x="267" y="1594"/>
                  </a:cubicBezTo>
                  <a:cubicBezTo>
                    <a:pt x="234" y="1460"/>
                    <a:pt x="167" y="1360"/>
                    <a:pt x="134" y="1227"/>
                  </a:cubicBezTo>
                  <a:cubicBezTo>
                    <a:pt x="67" y="1093"/>
                    <a:pt x="67" y="960"/>
                    <a:pt x="101" y="793"/>
                  </a:cubicBezTo>
                  <a:cubicBezTo>
                    <a:pt x="167" y="526"/>
                    <a:pt x="201" y="293"/>
                    <a:pt x="234" y="26"/>
                  </a:cubicBezTo>
                  <a:cubicBezTo>
                    <a:pt x="234" y="9"/>
                    <a:pt x="226" y="1"/>
                    <a:pt x="217"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3848;p103"/>
            <p:cNvSpPr/>
            <p:nvPr/>
          </p:nvSpPr>
          <p:spPr>
            <a:xfrm>
              <a:off x="3974213" y="1103745"/>
              <a:ext cx="105171" cy="153994"/>
            </a:xfrm>
            <a:custGeom>
              <a:avLst/>
              <a:gdLst/>
              <a:ahLst/>
              <a:cxnLst/>
              <a:rect l="l" t="t" r="r" b="b"/>
              <a:pathLst>
                <a:path w="1635" h="2394" extrusionOk="0">
                  <a:moveTo>
                    <a:pt x="50" y="0"/>
                  </a:moveTo>
                  <a:cubicBezTo>
                    <a:pt x="42" y="0"/>
                    <a:pt x="34" y="9"/>
                    <a:pt x="34" y="26"/>
                  </a:cubicBezTo>
                  <a:cubicBezTo>
                    <a:pt x="34" y="292"/>
                    <a:pt x="34" y="559"/>
                    <a:pt x="34" y="859"/>
                  </a:cubicBezTo>
                  <a:cubicBezTo>
                    <a:pt x="34" y="960"/>
                    <a:pt x="0" y="1060"/>
                    <a:pt x="67" y="1160"/>
                  </a:cubicBezTo>
                  <a:cubicBezTo>
                    <a:pt x="134" y="1293"/>
                    <a:pt x="234" y="1427"/>
                    <a:pt x="301" y="1527"/>
                  </a:cubicBezTo>
                  <a:cubicBezTo>
                    <a:pt x="401" y="1660"/>
                    <a:pt x="467" y="1760"/>
                    <a:pt x="567" y="1894"/>
                  </a:cubicBezTo>
                  <a:cubicBezTo>
                    <a:pt x="634" y="1960"/>
                    <a:pt x="734" y="1994"/>
                    <a:pt x="834" y="2027"/>
                  </a:cubicBezTo>
                  <a:cubicBezTo>
                    <a:pt x="1101" y="2160"/>
                    <a:pt x="1335" y="2260"/>
                    <a:pt x="1635" y="2394"/>
                  </a:cubicBezTo>
                  <a:cubicBezTo>
                    <a:pt x="1635" y="2394"/>
                    <a:pt x="1635" y="2394"/>
                    <a:pt x="1635" y="2361"/>
                  </a:cubicBezTo>
                  <a:cubicBezTo>
                    <a:pt x="1401" y="2260"/>
                    <a:pt x="1201" y="2160"/>
                    <a:pt x="968" y="2060"/>
                  </a:cubicBezTo>
                  <a:cubicBezTo>
                    <a:pt x="868" y="2027"/>
                    <a:pt x="734" y="1960"/>
                    <a:pt x="634" y="1894"/>
                  </a:cubicBezTo>
                  <a:cubicBezTo>
                    <a:pt x="534" y="1793"/>
                    <a:pt x="467" y="1660"/>
                    <a:pt x="401" y="1560"/>
                  </a:cubicBezTo>
                  <a:cubicBezTo>
                    <a:pt x="301" y="1427"/>
                    <a:pt x="234" y="1326"/>
                    <a:pt x="167" y="1226"/>
                  </a:cubicBezTo>
                  <a:cubicBezTo>
                    <a:pt x="67" y="1093"/>
                    <a:pt x="67" y="960"/>
                    <a:pt x="67" y="793"/>
                  </a:cubicBezTo>
                  <a:cubicBezTo>
                    <a:pt x="67" y="526"/>
                    <a:pt x="67" y="259"/>
                    <a:pt x="67" y="26"/>
                  </a:cubicBezTo>
                  <a:cubicBezTo>
                    <a:pt x="67" y="9"/>
                    <a:pt x="59" y="0"/>
                    <a:pt x="50"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103"/>
            <p:cNvSpPr/>
            <p:nvPr/>
          </p:nvSpPr>
          <p:spPr>
            <a:xfrm>
              <a:off x="3982768" y="1104388"/>
              <a:ext cx="126656" cy="134053"/>
            </a:xfrm>
            <a:custGeom>
              <a:avLst/>
              <a:gdLst/>
              <a:ahLst/>
              <a:cxnLst/>
              <a:rect l="l" t="t" r="r" b="b"/>
              <a:pathLst>
                <a:path w="1969" h="2084" extrusionOk="0">
                  <a:moveTo>
                    <a:pt x="26" y="1"/>
                  </a:moveTo>
                  <a:cubicBezTo>
                    <a:pt x="16" y="1"/>
                    <a:pt x="1" y="16"/>
                    <a:pt x="1" y="16"/>
                  </a:cubicBezTo>
                  <a:cubicBezTo>
                    <a:pt x="34" y="282"/>
                    <a:pt x="68" y="583"/>
                    <a:pt x="134" y="849"/>
                  </a:cubicBezTo>
                  <a:cubicBezTo>
                    <a:pt x="134" y="950"/>
                    <a:pt x="168" y="1050"/>
                    <a:pt x="234" y="1150"/>
                  </a:cubicBezTo>
                  <a:cubicBezTo>
                    <a:pt x="334" y="1250"/>
                    <a:pt x="434" y="1350"/>
                    <a:pt x="535" y="1483"/>
                  </a:cubicBezTo>
                  <a:cubicBezTo>
                    <a:pt x="635" y="1583"/>
                    <a:pt x="735" y="1683"/>
                    <a:pt x="835" y="1783"/>
                  </a:cubicBezTo>
                  <a:cubicBezTo>
                    <a:pt x="901" y="1850"/>
                    <a:pt x="1002" y="1850"/>
                    <a:pt x="1102" y="1884"/>
                  </a:cubicBezTo>
                  <a:cubicBezTo>
                    <a:pt x="1402" y="1950"/>
                    <a:pt x="1669" y="2017"/>
                    <a:pt x="1969" y="2084"/>
                  </a:cubicBezTo>
                  <a:cubicBezTo>
                    <a:pt x="1735" y="2017"/>
                    <a:pt x="1502" y="1950"/>
                    <a:pt x="1268" y="1884"/>
                  </a:cubicBezTo>
                  <a:cubicBezTo>
                    <a:pt x="1135" y="1850"/>
                    <a:pt x="1002" y="1817"/>
                    <a:pt x="901" y="1750"/>
                  </a:cubicBezTo>
                  <a:cubicBezTo>
                    <a:pt x="768" y="1683"/>
                    <a:pt x="701" y="1550"/>
                    <a:pt x="601" y="1483"/>
                  </a:cubicBezTo>
                  <a:cubicBezTo>
                    <a:pt x="501" y="1383"/>
                    <a:pt x="434" y="1283"/>
                    <a:pt x="334" y="1183"/>
                  </a:cubicBezTo>
                  <a:cubicBezTo>
                    <a:pt x="201" y="1050"/>
                    <a:pt x="201" y="916"/>
                    <a:pt x="168" y="783"/>
                  </a:cubicBezTo>
                  <a:cubicBezTo>
                    <a:pt x="134" y="516"/>
                    <a:pt x="68" y="282"/>
                    <a:pt x="34" y="16"/>
                  </a:cubicBezTo>
                  <a:cubicBezTo>
                    <a:pt x="34" y="4"/>
                    <a:pt x="30" y="1"/>
                    <a:pt x="26"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103"/>
            <p:cNvSpPr/>
            <p:nvPr/>
          </p:nvSpPr>
          <p:spPr>
            <a:xfrm>
              <a:off x="3948483" y="875775"/>
              <a:ext cx="109481" cy="223208"/>
            </a:xfrm>
            <a:custGeom>
              <a:avLst/>
              <a:gdLst/>
              <a:ahLst/>
              <a:cxnLst/>
              <a:rect l="l" t="t" r="r" b="b"/>
              <a:pathLst>
                <a:path w="1702" h="3470" extrusionOk="0">
                  <a:moveTo>
                    <a:pt x="0" y="3469"/>
                  </a:moveTo>
                  <a:cubicBezTo>
                    <a:pt x="0" y="2836"/>
                    <a:pt x="267" y="2102"/>
                    <a:pt x="467" y="1535"/>
                  </a:cubicBezTo>
                  <a:cubicBezTo>
                    <a:pt x="634" y="1101"/>
                    <a:pt x="834" y="534"/>
                    <a:pt x="1168" y="234"/>
                  </a:cubicBezTo>
                  <a:cubicBezTo>
                    <a:pt x="1401" y="0"/>
                    <a:pt x="1668" y="34"/>
                    <a:pt x="1668" y="367"/>
                  </a:cubicBezTo>
                  <a:cubicBezTo>
                    <a:pt x="1701" y="968"/>
                    <a:pt x="1334" y="1601"/>
                    <a:pt x="1068" y="2135"/>
                  </a:cubicBezTo>
                  <a:cubicBezTo>
                    <a:pt x="901" y="2402"/>
                    <a:pt x="734" y="2702"/>
                    <a:pt x="534" y="2969"/>
                  </a:cubicBezTo>
                  <a:cubicBezTo>
                    <a:pt x="434" y="3103"/>
                    <a:pt x="300" y="3236"/>
                    <a:pt x="200" y="3369"/>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1" name="Google Shape;3851;p103"/>
            <p:cNvSpPr/>
            <p:nvPr/>
          </p:nvSpPr>
          <p:spPr>
            <a:xfrm>
              <a:off x="3866920" y="903628"/>
              <a:ext cx="83751" cy="216840"/>
            </a:xfrm>
            <a:custGeom>
              <a:avLst/>
              <a:gdLst/>
              <a:ahLst/>
              <a:cxnLst/>
              <a:rect l="l" t="t" r="r" b="b"/>
              <a:pathLst>
                <a:path w="1302" h="3371" extrusionOk="0">
                  <a:moveTo>
                    <a:pt x="1235" y="3370"/>
                  </a:moveTo>
                  <a:cubicBezTo>
                    <a:pt x="834" y="2936"/>
                    <a:pt x="601" y="2269"/>
                    <a:pt x="367" y="1736"/>
                  </a:cubicBezTo>
                  <a:cubicBezTo>
                    <a:pt x="201" y="1369"/>
                    <a:pt x="1" y="835"/>
                    <a:pt x="34" y="435"/>
                  </a:cubicBezTo>
                  <a:cubicBezTo>
                    <a:pt x="67" y="134"/>
                    <a:pt x="267" y="1"/>
                    <a:pt x="468" y="234"/>
                  </a:cubicBezTo>
                  <a:cubicBezTo>
                    <a:pt x="868" y="635"/>
                    <a:pt x="1001" y="1302"/>
                    <a:pt x="1135" y="1802"/>
                  </a:cubicBezTo>
                  <a:cubicBezTo>
                    <a:pt x="1201" y="2102"/>
                    <a:pt x="1268" y="2403"/>
                    <a:pt x="1301" y="2703"/>
                  </a:cubicBezTo>
                  <a:cubicBezTo>
                    <a:pt x="1301" y="2870"/>
                    <a:pt x="1268" y="3036"/>
                    <a:pt x="1301" y="3203"/>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2" name="Google Shape;3852;p103"/>
            <p:cNvSpPr/>
            <p:nvPr/>
          </p:nvSpPr>
          <p:spPr>
            <a:xfrm>
              <a:off x="4019241" y="1098663"/>
              <a:ext cx="139585" cy="73009"/>
            </a:xfrm>
            <a:custGeom>
              <a:avLst/>
              <a:gdLst/>
              <a:ahLst/>
              <a:cxnLst/>
              <a:rect l="l" t="t" r="r" b="b"/>
              <a:pathLst>
                <a:path w="2170" h="1135" extrusionOk="0">
                  <a:moveTo>
                    <a:pt x="175" y="0"/>
                  </a:moveTo>
                  <a:cubicBezTo>
                    <a:pt x="127" y="0"/>
                    <a:pt x="80" y="2"/>
                    <a:pt x="34" y="4"/>
                  </a:cubicBezTo>
                  <a:lnTo>
                    <a:pt x="1" y="271"/>
                  </a:lnTo>
                  <a:cubicBezTo>
                    <a:pt x="5" y="271"/>
                    <a:pt x="9" y="271"/>
                    <a:pt x="13" y="271"/>
                  </a:cubicBezTo>
                  <a:cubicBezTo>
                    <a:pt x="302" y="271"/>
                    <a:pt x="1437" y="1135"/>
                    <a:pt x="1919" y="1135"/>
                  </a:cubicBezTo>
                  <a:cubicBezTo>
                    <a:pt x="2042" y="1135"/>
                    <a:pt x="2122" y="1079"/>
                    <a:pt x="2136" y="938"/>
                  </a:cubicBezTo>
                  <a:cubicBezTo>
                    <a:pt x="2169" y="638"/>
                    <a:pt x="1902" y="438"/>
                    <a:pt x="1702" y="338"/>
                  </a:cubicBezTo>
                  <a:cubicBezTo>
                    <a:pt x="1245" y="155"/>
                    <a:pt x="677" y="0"/>
                    <a:pt x="175" y="0"/>
                  </a:cubicBez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53" name="Google Shape;3853;p103"/>
          <p:cNvGrpSpPr/>
          <p:nvPr/>
        </p:nvGrpSpPr>
        <p:grpSpPr>
          <a:xfrm rot="-1638193" flipH="1">
            <a:off x="5768549" y="3634825"/>
            <a:ext cx="253550" cy="322652"/>
            <a:chOff x="3828325" y="875775"/>
            <a:chExt cx="330501" cy="420623"/>
          </a:xfrm>
        </p:grpSpPr>
        <p:sp>
          <p:nvSpPr>
            <p:cNvPr id="3854" name="Google Shape;3854;p103"/>
            <p:cNvSpPr/>
            <p:nvPr/>
          </p:nvSpPr>
          <p:spPr>
            <a:xfrm>
              <a:off x="3884094" y="1119247"/>
              <a:ext cx="53711" cy="53776"/>
            </a:xfrm>
            <a:custGeom>
              <a:avLst/>
              <a:gdLst/>
              <a:ahLst/>
              <a:cxnLst/>
              <a:rect l="l" t="t" r="r" b="b"/>
              <a:pathLst>
                <a:path w="835" h="836" extrusionOk="0">
                  <a:moveTo>
                    <a:pt x="474" y="1"/>
                  </a:moveTo>
                  <a:cubicBezTo>
                    <a:pt x="323" y="1"/>
                    <a:pt x="155" y="120"/>
                    <a:pt x="100" y="285"/>
                  </a:cubicBezTo>
                  <a:cubicBezTo>
                    <a:pt x="0" y="485"/>
                    <a:pt x="67" y="719"/>
                    <a:pt x="234" y="819"/>
                  </a:cubicBezTo>
                  <a:cubicBezTo>
                    <a:pt x="269" y="830"/>
                    <a:pt x="305" y="836"/>
                    <a:pt x="340" y="836"/>
                  </a:cubicBezTo>
                  <a:cubicBezTo>
                    <a:pt x="502" y="836"/>
                    <a:pt x="652" y="716"/>
                    <a:pt x="734" y="552"/>
                  </a:cubicBezTo>
                  <a:cubicBezTo>
                    <a:pt x="834" y="352"/>
                    <a:pt x="734" y="118"/>
                    <a:pt x="567" y="18"/>
                  </a:cubicBezTo>
                  <a:cubicBezTo>
                    <a:pt x="538" y="6"/>
                    <a:pt x="506" y="1"/>
                    <a:pt x="474" y="1"/>
                  </a:cubicBez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5" name="Google Shape;3855;p103"/>
            <p:cNvSpPr/>
            <p:nvPr/>
          </p:nvSpPr>
          <p:spPr>
            <a:xfrm>
              <a:off x="3918444" y="1068109"/>
              <a:ext cx="126656" cy="79699"/>
            </a:xfrm>
            <a:custGeom>
              <a:avLst/>
              <a:gdLst/>
              <a:ahLst/>
              <a:cxnLst/>
              <a:rect l="l" t="t" r="r" b="b"/>
              <a:pathLst>
                <a:path w="1969" h="1239" extrusionOk="0">
                  <a:moveTo>
                    <a:pt x="1114" y="1"/>
                  </a:moveTo>
                  <a:cubicBezTo>
                    <a:pt x="642" y="1"/>
                    <a:pt x="123" y="511"/>
                    <a:pt x="0" y="880"/>
                  </a:cubicBezTo>
                  <a:lnTo>
                    <a:pt x="0" y="1180"/>
                  </a:lnTo>
                  <a:cubicBezTo>
                    <a:pt x="43" y="1223"/>
                    <a:pt x="86" y="1238"/>
                    <a:pt x="130" y="1238"/>
                  </a:cubicBezTo>
                  <a:cubicBezTo>
                    <a:pt x="223" y="1238"/>
                    <a:pt x="320" y="1169"/>
                    <a:pt x="434" y="1147"/>
                  </a:cubicBezTo>
                  <a:cubicBezTo>
                    <a:pt x="551" y="1108"/>
                    <a:pt x="668" y="1091"/>
                    <a:pt x="785" y="1091"/>
                  </a:cubicBezTo>
                  <a:cubicBezTo>
                    <a:pt x="868" y="1091"/>
                    <a:pt x="951" y="1099"/>
                    <a:pt x="1034" y="1113"/>
                  </a:cubicBezTo>
                  <a:cubicBezTo>
                    <a:pt x="1188" y="1113"/>
                    <a:pt x="1349" y="1156"/>
                    <a:pt x="1488" y="1156"/>
                  </a:cubicBezTo>
                  <a:cubicBezTo>
                    <a:pt x="1650" y="1156"/>
                    <a:pt x="1781" y="1098"/>
                    <a:pt x="1835" y="846"/>
                  </a:cubicBezTo>
                  <a:cubicBezTo>
                    <a:pt x="1968" y="446"/>
                    <a:pt x="1601" y="113"/>
                    <a:pt x="1234" y="12"/>
                  </a:cubicBezTo>
                  <a:cubicBezTo>
                    <a:pt x="1195" y="5"/>
                    <a:pt x="1155" y="1"/>
                    <a:pt x="1114" y="1"/>
                  </a:cubicBez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6" name="Google Shape;3856;p103"/>
            <p:cNvSpPr/>
            <p:nvPr/>
          </p:nvSpPr>
          <p:spPr>
            <a:xfrm>
              <a:off x="3828325" y="1159001"/>
              <a:ext cx="81564" cy="135211"/>
            </a:xfrm>
            <a:custGeom>
              <a:avLst/>
              <a:gdLst/>
              <a:ahLst/>
              <a:cxnLst/>
              <a:rect l="l" t="t" r="r" b="b"/>
              <a:pathLst>
                <a:path w="1268" h="2102" extrusionOk="0">
                  <a:moveTo>
                    <a:pt x="1234" y="0"/>
                  </a:moveTo>
                  <a:cubicBezTo>
                    <a:pt x="1168" y="0"/>
                    <a:pt x="1101" y="134"/>
                    <a:pt x="1068" y="167"/>
                  </a:cubicBezTo>
                  <a:cubicBezTo>
                    <a:pt x="1001" y="267"/>
                    <a:pt x="934" y="334"/>
                    <a:pt x="867" y="434"/>
                  </a:cubicBezTo>
                  <a:cubicBezTo>
                    <a:pt x="734" y="601"/>
                    <a:pt x="634" y="768"/>
                    <a:pt x="534" y="968"/>
                  </a:cubicBezTo>
                  <a:cubicBezTo>
                    <a:pt x="400" y="1135"/>
                    <a:pt x="300" y="1335"/>
                    <a:pt x="234" y="1535"/>
                  </a:cubicBezTo>
                  <a:cubicBezTo>
                    <a:pt x="134" y="1702"/>
                    <a:pt x="33" y="1902"/>
                    <a:pt x="0" y="2102"/>
                  </a:cubicBezTo>
                  <a:cubicBezTo>
                    <a:pt x="67" y="1935"/>
                    <a:pt x="134" y="1735"/>
                    <a:pt x="234" y="1568"/>
                  </a:cubicBezTo>
                  <a:cubicBezTo>
                    <a:pt x="334" y="1401"/>
                    <a:pt x="400" y="1201"/>
                    <a:pt x="500" y="1035"/>
                  </a:cubicBezTo>
                  <a:cubicBezTo>
                    <a:pt x="634" y="868"/>
                    <a:pt x="734" y="701"/>
                    <a:pt x="834" y="534"/>
                  </a:cubicBezTo>
                  <a:cubicBezTo>
                    <a:pt x="901" y="467"/>
                    <a:pt x="967" y="367"/>
                    <a:pt x="1034" y="301"/>
                  </a:cubicBezTo>
                  <a:cubicBezTo>
                    <a:pt x="1068" y="234"/>
                    <a:pt x="1101" y="201"/>
                    <a:pt x="1134" y="167"/>
                  </a:cubicBezTo>
                  <a:cubicBezTo>
                    <a:pt x="1168" y="134"/>
                    <a:pt x="1201" y="101"/>
                    <a:pt x="1234" y="67"/>
                  </a:cubicBezTo>
                  <a:cubicBezTo>
                    <a:pt x="1268" y="67"/>
                    <a:pt x="1268" y="67"/>
                    <a:pt x="1268" y="34"/>
                  </a:cubicBezTo>
                  <a:cubicBezTo>
                    <a:pt x="1268" y="34"/>
                    <a:pt x="1234" y="0"/>
                    <a:pt x="1234"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7" name="Google Shape;3857;p103"/>
            <p:cNvSpPr/>
            <p:nvPr/>
          </p:nvSpPr>
          <p:spPr>
            <a:xfrm>
              <a:off x="3839003" y="1079623"/>
              <a:ext cx="77319" cy="60144"/>
            </a:xfrm>
            <a:custGeom>
              <a:avLst/>
              <a:gdLst/>
              <a:ahLst/>
              <a:cxnLst/>
              <a:rect l="l" t="t" r="r" b="b"/>
              <a:pathLst>
                <a:path w="1202" h="935" extrusionOk="0">
                  <a:moveTo>
                    <a:pt x="1" y="0"/>
                  </a:moveTo>
                  <a:cubicBezTo>
                    <a:pt x="1" y="0"/>
                    <a:pt x="1" y="34"/>
                    <a:pt x="1" y="34"/>
                  </a:cubicBezTo>
                  <a:cubicBezTo>
                    <a:pt x="501" y="200"/>
                    <a:pt x="902" y="534"/>
                    <a:pt x="1202" y="934"/>
                  </a:cubicBezTo>
                  <a:cubicBezTo>
                    <a:pt x="935" y="501"/>
                    <a:pt x="501" y="200"/>
                    <a:pt x="1"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3858;p103"/>
            <p:cNvSpPr/>
            <p:nvPr/>
          </p:nvSpPr>
          <p:spPr>
            <a:xfrm>
              <a:off x="3845435" y="1103230"/>
              <a:ext cx="58021" cy="37501"/>
            </a:xfrm>
            <a:custGeom>
              <a:avLst/>
              <a:gdLst/>
              <a:ahLst/>
              <a:cxnLst/>
              <a:rect l="l" t="t" r="r" b="b"/>
              <a:pathLst>
                <a:path w="902" h="583" extrusionOk="0">
                  <a:moveTo>
                    <a:pt x="1" y="0"/>
                  </a:moveTo>
                  <a:lnTo>
                    <a:pt x="1" y="0"/>
                  </a:lnTo>
                  <a:cubicBezTo>
                    <a:pt x="301" y="167"/>
                    <a:pt x="601" y="334"/>
                    <a:pt x="868" y="567"/>
                  </a:cubicBezTo>
                  <a:cubicBezTo>
                    <a:pt x="868" y="578"/>
                    <a:pt x="872" y="582"/>
                    <a:pt x="877" y="582"/>
                  </a:cubicBezTo>
                  <a:cubicBezTo>
                    <a:pt x="887" y="582"/>
                    <a:pt x="902" y="567"/>
                    <a:pt x="902" y="567"/>
                  </a:cubicBezTo>
                  <a:cubicBezTo>
                    <a:pt x="601" y="334"/>
                    <a:pt x="335" y="134"/>
                    <a:pt x="1"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9" name="Google Shape;3859;p103"/>
            <p:cNvSpPr/>
            <p:nvPr/>
          </p:nvSpPr>
          <p:spPr>
            <a:xfrm>
              <a:off x="3939864" y="1116610"/>
              <a:ext cx="68763" cy="179788"/>
            </a:xfrm>
            <a:custGeom>
              <a:avLst/>
              <a:gdLst/>
              <a:ahLst/>
              <a:cxnLst/>
              <a:rect l="l" t="t" r="r" b="b"/>
              <a:pathLst>
                <a:path w="1069" h="2795" extrusionOk="0">
                  <a:moveTo>
                    <a:pt x="413" y="1"/>
                  </a:moveTo>
                  <a:cubicBezTo>
                    <a:pt x="401" y="1"/>
                    <a:pt x="384" y="9"/>
                    <a:pt x="368" y="26"/>
                  </a:cubicBezTo>
                  <a:cubicBezTo>
                    <a:pt x="268" y="259"/>
                    <a:pt x="201" y="526"/>
                    <a:pt x="101" y="793"/>
                  </a:cubicBezTo>
                  <a:cubicBezTo>
                    <a:pt x="67" y="893"/>
                    <a:pt x="1" y="993"/>
                    <a:pt x="34" y="1126"/>
                  </a:cubicBezTo>
                  <a:cubicBezTo>
                    <a:pt x="67" y="1260"/>
                    <a:pt x="101" y="1393"/>
                    <a:pt x="134" y="1527"/>
                  </a:cubicBezTo>
                  <a:cubicBezTo>
                    <a:pt x="167" y="1660"/>
                    <a:pt x="201" y="1827"/>
                    <a:pt x="234" y="1960"/>
                  </a:cubicBezTo>
                  <a:cubicBezTo>
                    <a:pt x="268" y="2027"/>
                    <a:pt x="368" y="2127"/>
                    <a:pt x="434" y="2194"/>
                  </a:cubicBezTo>
                  <a:cubicBezTo>
                    <a:pt x="634" y="2394"/>
                    <a:pt x="835" y="2594"/>
                    <a:pt x="1068" y="2794"/>
                  </a:cubicBezTo>
                  <a:cubicBezTo>
                    <a:pt x="1068" y="2794"/>
                    <a:pt x="1068" y="2761"/>
                    <a:pt x="1068" y="2761"/>
                  </a:cubicBezTo>
                  <a:cubicBezTo>
                    <a:pt x="901" y="2594"/>
                    <a:pt x="735" y="2427"/>
                    <a:pt x="568" y="2261"/>
                  </a:cubicBezTo>
                  <a:cubicBezTo>
                    <a:pt x="468" y="2194"/>
                    <a:pt x="368" y="2094"/>
                    <a:pt x="301" y="1960"/>
                  </a:cubicBezTo>
                  <a:cubicBezTo>
                    <a:pt x="234" y="1860"/>
                    <a:pt x="234" y="1694"/>
                    <a:pt x="201" y="1560"/>
                  </a:cubicBezTo>
                  <a:cubicBezTo>
                    <a:pt x="167" y="1460"/>
                    <a:pt x="134" y="1327"/>
                    <a:pt x="101" y="1193"/>
                  </a:cubicBezTo>
                  <a:cubicBezTo>
                    <a:pt x="67" y="1026"/>
                    <a:pt x="101" y="893"/>
                    <a:pt x="167" y="760"/>
                  </a:cubicBezTo>
                  <a:cubicBezTo>
                    <a:pt x="268" y="526"/>
                    <a:pt x="334" y="259"/>
                    <a:pt x="434" y="26"/>
                  </a:cubicBezTo>
                  <a:cubicBezTo>
                    <a:pt x="434" y="9"/>
                    <a:pt x="426" y="1"/>
                    <a:pt x="413"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0" name="Google Shape;3860;p103"/>
            <p:cNvSpPr/>
            <p:nvPr/>
          </p:nvSpPr>
          <p:spPr>
            <a:xfrm>
              <a:off x="3957039" y="1118733"/>
              <a:ext cx="85874" cy="169046"/>
            </a:xfrm>
            <a:custGeom>
              <a:avLst/>
              <a:gdLst/>
              <a:ahLst/>
              <a:cxnLst/>
              <a:rect l="l" t="t" r="r" b="b"/>
              <a:pathLst>
                <a:path w="1335" h="2628" extrusionOk="0">
                  <a:moveTo>
                    <a:pt x="217" y="1"/>
                  </a:moveTo>
                  <a:cubicBezTo>
                    <a:pt x="209" y="1"/>
                    <a:pt x="201" y="9"/>
                    <a:pt x="201" y="26"/>
                  </a:cubicBezTo>
                  <a:cubicBezTo>
                    <a:pt x="134" y="293"/>
                    <a:pt x="101" y="560"/>
                    <a:pt x="34" y="827"/>
                  </a:cubicBezTo>
                  <a:cubicBezTo>
                    <a:pt x="34" y="960"/>
                    <a:pt x="1" y="1060"/>
                    <a:pt x="34" y="1160"/>
                  </a:cubicBezTo>
                  <a:cubicBezTo>
                    <a:pt x="101" y="1294"/>
                    <a:pt x="134" y="1427"/>
                    <a:pt x="201" y="1560"/>
                  </a:cubicBezTo>
                  <a:cubicBezTo>
                    <a:pt x="267" y="1694"/>
                    <a:pt x="301" y="1827"/>
                    <a:pt x="367" y="1961"/>
                  </a:cubicBezTo>
                  <a:cubicBezTo>
                    <a:pt x="434" y="2061"/>
                    <a:pt x="534" y="2094"/>
                    <a:pt x="601" y="2161"/>
                  </a:cubicBezTo>
                  <a:cubicBezTo>
                    <a:pt x="868" y="2328"/>
                    <a:pt x="1101" y="2494"/>
                    <a:pt x="1335" y="2628"/>
                  </a:cubicBezTo>
                  <a:cubicBezTo>
                    <a:pt x="1168" y="2494"/>
                    <a:pt x="968" y="2361"/>
                    <a:pt x="768" y="2228"/>
                  </a:cubicBezTo>
                  <a:cubicBezTo>
                    <a:pt x="668" y="2161"/>
                    <a:pt x="534" y="2061"/>
                    <a:pt x="434" y="1961"/>
                  </a:cubicBezTo>
                  <a:cubicBezTo>
                    <a:pt x="367" y="1861"/>
                    <a:pt x="334" y="1727"/>
                    <a:pt x="267" y="1594"/>
                  </a:cubicBezTo>
                  <a:cubicBezTo>
                    <a:pt x="234" y="1460"/>
                    <a:pt x="167" y="1360"/>
                    <a:pt x="134" y="1227"/>
                  </a:cubicBezTo>
                  <a:cubicBezTo>
                    <a:pt x="67" y="1093"/>
                    <a:pt x="67" y="960"/>
                    <a:pt x="101" y="793"/>
                  </a:cubicBezTo>
                  <a:cubicBezTo>
                    <a:pt x="167" y="526"/>
                    <a:pt x="201" y="293"/>
                    <a:pt x="234" y="26"/>
                  </a:cubicBezTo>
                  <a:cubicBezTo>
                    <a:pt x="234" y="9"/>
                    <a:pt x="226" y="1"/>
                    <a:pt x="217"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103"/>
            <p:cNvSpPr/>
            <p:nvPr/>
          </p:nvSpPr>
          <p:spPr>
            <a:xfrm>
              <a:off x="3974213" y="1103745"/>
              <a:ext cx="105171" cy="153994"/>
            </a:xfrm>
            <a:custGeom>
              <a:avLst/>
              <a:gdLst/>
              <a:ahLst/>
              <a:cxnLst/>
              <a:rect l="l" t="t" r="r" b="b"/>
              <a:pathLst>
                <a:path w="1635" h="2394" extrusionOk="0">
                  <a:moveTo>
                    <a:pt x="50" y="0"/>
                  </a:moveTo>
                  <a:cubicBezTo>
                    <a:pt x="42" y="0"/>
                    <a:pt x="34" y="9"/>
                    <a:pt x="34" y="26"/>
                  </a:cubicBezTo>
                  <a:cubicBezTo>
                    <a:pt x="34" y="292"/>
                    <a:pt x="34" y="559"/>
                    <a:pt x="34" y="859"/>
                  </a:cubicBezTo>
                  <a:cubicBezTo>
                    <a:pt x="34" y="960"/>
                    <a:pt x="0" y="1060"/>
                    <a:pt x="67" y="1160"/>
                  </a:cubicBezTo>
                  <a:cubicBezTo>
                    <a:pt x="134" y="1293"/>
                    <a:pt x="234" y="1427"/>
                    <a:pt x="301" y="1527"/>
                  </a:cubicBezTo>
                  <a:cubicBezTo>
                    <a:pt x="401" y="1660"/>
                    <a:pt x="467" y="1760"/>
                    <a:pt x="567" y="1894"/>
                  </a:cubicBezTo>
                  <a:cubicBezTo>
                    <a:pt x="634" y="1960"/>
                    <a:pt x="734" y="1994"/>
                    <a:pt x="834" y="2027"/>
                  </a:cubicBezTo>
                  <a:cubicBezTo>
                    <a:pt x="1101" y="2160"/>
                    <a:pt x="1335" y="2260"/>
                    <a:pt x="1635" y="2394"/>
                  </a:cubicBezTo>
                  <a:cubicBezTo>
                    <a:pt x="1635" y="2394"/>
                    <a:pt x="1635" y="2394"/>
                    <a:pt x="1635" y="2361"/>
                  </a:cubicBezTo>
                  <a:cubicBezTo>
                    <a:pt x="1401" y="2260"/>
                    <a:pt x="1201" y="2160"/>
                    <a:pt x="968" y="2060"/>
                  </a:cubicBezTo>
                  <a:cubicBezTo>
                    <a:pt x="868" y="2027"/>
                    <a:pt x="734" y="1960"/>
                    <a:pt x="634" y="1894"/>
                  </a:cubicBezTo>
                  <a:cubicBezTo>
                    <a:pt x="534" y="1793"/>
                    <a:pt x="467" y="1660"/>
                    <a:pt x="401" y="1560"/>
                  </a:cubicBezTo>
                  <a:cubicBezTo>
                    <a:pt x="301" y="1427"/>
                    <a:pt x="234" y="1326"/>
                    <a:pt x="167" y="1226"/>
                  </a:cubicBezTo>
                  <a:cubicBezTo>
                    <a:pt x="67" y="1093"/>
                    <a:pt x="67" y="960"/>
                    <a:pt x="67" y="793"/>
                  </a:cubicBezTo>
                  <a:cubicBezTo>
                    <a:pt x="67" y="526"/>
                    <a:pt x="67" y="259"/>
                    <a:pt x="67" y="26"/>
                  </a:cubicBezTo>
                  <a:cubicBezTo>
                    <a:pt x="67" y="9"/>
                    <a:pt x="59" y="0"/>
                    <a:pt x="50"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2" name="Google Shape;3862;p103"/>
            <p:cNvSpPr/>
            <p:nvPr/>
          </p:nvSpPr>
          <p:spPr>
            <a:xfrm>
              <a:off x="3982768" y="1104388"/>
              <a:ext cx="126656" cy="134053"/>
            </a:xfrm>
            <a:custGeom>
              <a:avLst/>
              <a:gdLst/>
              <a:ahLst/>
              <a:cxnLst/>
              <a:rect l="l" t="t" r="r" b="b"/>
              <a:pathLst>
                <a:path w="1969" h="2084" extrusionOk="0">
                  <a:moveTo>
                    <a:pt x="26" y="1"/>
                  </a:moveTo>
                  <a:cubicBezTo>
                    <a:pt x="16" y="1"/>
                    <a:pt x="1" y="16"/>
                    <a:pt x="1" y="16"/>
                  </a:cubicBezTo>
                  <a:cubicBezTo>
                    <a:pt x="34" y="282"/>
                    <a:pt x="68" y="583"/>
                    <a:pt x="134" y="849"/>
                  </a:cubicBezTo>
                  <a:cubicBezTo>
                    <a:pt x="134" y="950"/>
                    <a:pt x="168" y="1050"/>
                    <a:pt x="234" y="1150"/>
                  </a:cubicBezTo>
                  <a:cubicBezTo>
                    <a:pt x="334" y="1250"/>
                    <a:pt x="434" y="1350"/>
                    <a:pt x="535" y="1483"/>
                  </a:cubicBezTo>
                  <a:cubicBezTo>
                    <a:pt x="635" y="1583"/>
                    <a:pt x="735" y="1683"/>
                    <a:pt x="835" y="1783"/>
                  </a:cubicBezTo>
                  <a:cubicBezTo>
                    <a:pt x="901" y="1850"/>
                    <a:pt x="1002" y="1850"/>
                    <a:pt x="1102" y="1884"/>
                  </a:cubicBezTo>
                  <a:cubicBezTo>
                    <a:pt x="1402" y="1950"/>
                    <a:pt x="1669" y="2017"/>
                    <a:pt x="1969" y="2084"/>
                  </a:cubicBezTo>
                  <a:cubicBezTo>
                    <a:pt x="1735" y="2017"/>
                    <a:pt x="1502" y="1950"/>
                    <a:pt x="1268" y="1884"/>
                  </a:cubicBezTo>
                  <a:cubicBezTo>
                    <a:pt x="1135" y="1850"/>
                    <a:pt x="1002" y="1817"/>
                    <a:pt x="901" y="1750"/>
                  </a:cubicBezTo>
                  <a:cubicBezTo>
                    <a:pt x="768" y="1683"/>
                    <a:pt x="701" y="1550"/>
                    <a:pt x="601" y="1483"/>
                  </a:cubicBezTo>
                  <a:cubicBezTo>
                    <a:pt x="501" y="1383"/>
                    <a:pt x="434" y="1283"/>
                    <a:pt x="334" y="1183"/>
                  </a:cubicBezTo>
                  <a:cubicBezTo>
                    <a:pt x="201" y="1050"/>
                    <a:pt x="201" y="916"/>
                    <a:pt x="168" y="783"/>
                  </a:cubicBezTo>
                  <a:cubicBezTo>
                    <a:pt x="134" y="516"/>
                    <a:pt x="68" y="282"/>
                    <a:pt x="34" y="16"/>
                  </a:cubicBezTo>
                  <a:cubicBezTo>
                    <a:pt x="34" y="4"/>
                    <a:pt x="30" y="1"/>
                    <a:pt x="26"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3" name="Google Shape;3863;p103"/>
            <p:cNvSpPr/>
            <p:nvPr/>
          </p:nvSpPr>
          <p:spPr>
            <a:xfrm>
              <a:off x="3948483" y="875775"/>
              <a:ext cx="109481" cy="223208"/>
            </a:xfrm>
            <a:custGeom>
              <a:avLst/>
              <a:gdLst/>
              <a:ahLst/>
              <a:cxnLst/>
              <a:rect l="l" t="t" r="r" b="b"/>
              <a:pathLst>
                <a:path w="1702" h="3470" extrusionOk="0">
                  <a:moveTo>
                    <a:pt x="0" y="3469"/>
                  </a:moveTo>
                  <a:cubicBezTo>
                    <a:pt x="0" y="2836"/>
                    <a:pt x="267" y="2102"/>
                    <a:pt x="467" y="1535"/>
                  </a:cubicBezTo>
                  <a:cubicBezTo>
                    <a:pt x="634" y="1101"/>
                    <a:pt x="834" y="534"/>
                    <a:pt x="1168" y="234"/>
                  </a:cubicBezTo>
                  <a:cubicBezTo>
                    <a:pt x="1401" y="0"/>
                    <a:pt x="1668" y="34"/>
                    <a:pt x="1668" y="367"/>
                  </a:cubicBezTo>
                  <a:cubicBezTo>
                    <a:pt x="1701" y="968"/>
                    <a:pt x="1334" y="1601"/>
                    <a:pt x="1068" y="2135"/>
                  </a:cubicBezTo>
                  <a:cubicBezTo>
                    <a:pt x="901" y="2402"/>
                    <a:pt x="734" y="2702"/>
                    <a:pt x="534" y="2969"/>
                  </a:cubicBezTo>
                  <a:cubicBezTo>
                    <a:pt x="434" y="3103"/>
                    <a:pt x="300" y="3236"/>
                    <a:pt x="200" y="3369"/>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103"/>
            <p:cNvSpPr/>
            <p:nvPr/>
          </p:nvSpPr>
          <p:spPr>
            <a:xfrm>
              <a:off x="3866920" y="903628"/>
              <a:ext cx="83751" cy="216840"/>
            </a:xfrm>
            <a:custGeom>
              <a:avLst/>
              <a:gdLst/>
              <a:ahLst/>
              <a:cxnLst/>
              <a:rect l="l" t="t" r="r" b="b"/>
              <a:pathLst>
                <a:path w="1302" h="3371" extrusionOk="0">
                  <a:moveTo>
                    <a:pt x="1235" y="3370"/>
                  </a:moveTo>
                  <a:cubicBezTo>
                    <a:pt x="834" y="2936"/>
                    <a:pt x="601" y="2269"/>
                    <a:pt x="367" y="1736"/>
                  </a:cubicBezTo>
                  <a:cubicBezTo>
                    <a:pt x="201" y="1369"/>
                    <a:pt x="1" y="835"/>
                    <a:pt x="34" y="435"/>
                  </a:cubicBezTo>
                  <a:cubicBezTo>
                    <a:pt x="67" y="134"/>
                    <a:pt x="267" y="1"/>
                    <a:pt x="468" y="234"/>
                  </a:cubicBezTo>
                  <a:cubicBezTo>
                    <a:pt x="868" y="635"/>
                    <a:pt x="1001" y="1302"/>
                    <a:pt x="1135" y="1802"/>
                  </a:cubicBezTo>
                  <a:cubicBezTo>
                    <a:pt x="1201" y="2102"/>
                    <a:pt x="1268" y="2403"/>
                    <a:pt x="1301" y="2703"/>
                  </a:cubicBezTo>
                  <a:cubicBezTo>
                    <a:pt x="1301" y="2870"/>
                    <a:pt x="1268" y="3036"/>
                    <a:pt x="1301" y="3203"/>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3865;p103"/>
            <p:cNvSpPr/>
            <p:nvPr/>
          </p:nvSpPr>
          <p:spPr>
            <a:xfrm>
              <a:off x="4019241" y="1098663"/>
              <a:ext cx="139585" cy="73009"/>
            </a:xfrm>
            <a:custGeom>
              <a:avLst/>
              <a:gdLst/>
              <a:ahLst/>
              <a:cxnLst/>
              <a:rect l="l" t="t" r="r" b="b"/>
              <a:pathLst>
                <a:path w="2170" h="1135" extrusionOk="0">
                  <a:moveTo>
                    <a:pt x="175" y="0"/>
                  </a:moveTo>
                  <a:cubicBezTo>
                    <a:pt x="127" y="0"/>
                    <a:pt x="80" y="2"/>
                    <a:pt x="34" y="4"/>
                  </a:cubicBezTo>
                  <a:lnTo>
                    <a:pt x="1" y="271"/>
                  </a:lnTo>
                  <a:cubicBezTo>
                    <a:pt x="5" y="271"/>
                    <a:pt x="9" y="271"/>
                    <a:pt x="13" y="271"/>
                  </a:cubicBezTo>
                  <a:cubicBezTo>
                    <a:pt x="302" y="271"/>
                    <a:pt x="1437" y="1135"/>
                    <a:pt x="1919" y="1135"/>
                  </a:cubicBezTo>
                  <a:cubicBezTo>
                    <a:pt x="2042" y="1135"/>
                    <a:pt x="2122" y="1079"/>
                    <a:pt x="2136" y="938"/>
                  </a:cubicBezTo>
                  <a:cubicBezTo>
                    <a:pt x="2169" y="638"/>
                    <a:pt x="1902" y="438"/>
                    <a:pt x="1702" y="338"/>
                  </a:cubicBezTo>
                  <a:cubicBezTo>
                    <a:pt x="1245" y="155"/>
                    <a:pt x="677" y="0"/>
                    <a:pt x="175" y="0"/>
                  </a:cubicBez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66" name="Google Shape;3866;p103"/>
          <p:cNvGrpSpPr/>
          <p:nvPr/>
        </p:nvGrpSpPr>
        <p:grpSpPr>
          <a:xfrm rot="-896" flipH="1">
            <a:off x="7349208" y="486352"/>
            <a:ext cx="253527" cy="322618"/>
            <a:chOff x="3828325" y="875775"/>
            <a:chExt cx="330501" cy="420623"/>
          </a:xfrm>
        </p:grpSpPr>
        <p:sp>
          <p:nvSpPr>
            <p:cNvPr id="3867" name="Google Shape;3867;p103"/>
            <p:cNvSpPr/>
            <p:nvPr/>
          </p:nvSpPr>
          <p:spPr>
            <a:xfrm>
              <a:off x="3884094" y="1119247"/>
              <a:ext cx="53711" cy="53776"/>
            </a:xfrm>
            <a:custGeom>
              <a:avLst/>
              <a:gdLst/>
              <a:ahLst/>
              <a:cxnLst/>
              <a:rect l="l" t="t" r="r" b="b"/>
              <a:pathLst>
                <a:path w="835" h="836" extrusionOk="0">
                  <a:moveTo>
                    <a:pt x="474" y="1"/>
                  </a:moveTo>
                  <a:cubicBezTo>
                    <a:pt x="323" y="1"/>
                    <a:pt x="155" y="120"/>
                    <a:pt x="100" y="285"/>
                  </a:cubicBezTo>
                  <a:cubicBezTo>
                    <a:pt x="0" y="485"/>
                    <a:pt x="67" y="719"/>
                    <a:pt x="234" y="819"/>
                  </a:cubicBezTo>
                  <a:cubicBezTo>
                    <a:pt x="269" y="830"/>
                    <a:pt x="305" y="836"/>
                    <a:pt x="340" y="836"/>
                  </a:cubicBezTo>
                  <a:cubicBezTo>
                    <a:pt x="502" y="836"/>
                    <a:pt x="652" y="716"/>
                    <a:pt x="734" y="552"/>
                  </a:cubicBezTo>
                  <a:cubicBezTo>
                    <a:pt x="834" y="352"/>
                    <a:pt x="734" y="118"/>
                    <a:pt x="567" y="18"/>
                  </a:cubicBezTo>
                  <a:cubicBezTo>
                    <a:pt x="538" y="6"/>
                    <a:pt x="506" y="1"/>
                    <a:pt x="474" y="1"/>
                  </a:cubicBez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103"/>
            <p:cNvSpPr/>
            <p:nvPr/>
          </p:nvSpPr>
          <p:spPr>
            <a:xfrm>
              <a:off x="3918444" y="1068109"/>
              <a:ext cx="126656" cy="79699"/>
            </a:xfrm>
            <a:custGeom>
              <a:avLst/>
              <a:gdLst/>
              <a:ahLst/>
              <a:cxnLst/>
              <a:rect l="l" t="t" r="r" b="b"/>
              <a:pathLst>
                <a:path w="1969" h="1239" extrusionOk="0">
                  <a:moveTo>
                    <a:pt x="1114" y="1"/>
                  </a:moveTo>
                  <a:cubicBezTo>
                    <a:pt x="642" y="1"/>
                    <a:pt x="123" y="511"/>
                    <a:pt x="0" y="880"/>
                  </a:cubicBezTo>
                  <a:lnTo>
                    <a:pt x="0" y="1180"/>
                  </a:lnTo>
                  <a:cubicBezTo>
                    <a:pt x="43" y="1223"/>
                    <a:pt x="86" y="1238"/>
                    <a:pt x="130" y="1238"/>
                  </a:cubicBezTo>
                  <a:cubicBezTo>
                    <a:pt x="223" y="1238"/>
                    <a:pt x="320" y="1169"/>
                    <a:pt x="434" y="1147"/>
                  </a:cubicBezTo>
                  <a:cubicBezTo>
                    <a:pt x="551" y="1108"/>
                    <a:pt x="668" y="1091"/>
                    <a:pt x="785" y="1091"/>
                  </a:cubicBezTo>
                  <a:cubicBezTo>
                    <a:pt x="868" y="1091"/>
                    <a:pt x="951" y="1099"/>
                    <a:pt x="1034" y="1113"/>
                  </a:cubicBezTo>
                  <a:cubicBezTo>
                    <a:pt x="1188" y="1113"/>
                    <a:pt x="1349" y="1156"/>
                    <a:pt x="1488" y="1156"/>
                  </a:cubicBezTo>
                  <a:cubicBezTo>
                    <a:pt x="1650" y="1156"/>
                    <a:pt x="1781" y="1098"/>
                    <a:pt x="1835" y="846"/>
                  </a:cubicBezTo>
                  <a:cubicBezTo>
                    <a:pt x="1968" y="446"/>
                    <a:pt x="1601" y="113"/>
                    <a:pt x="1234" y="12"/>
                  </a:cubicBezTo>
                  <a:cubicBezTo>
                    <a:pt x="1195" y="5"/>
                    <a:pt x="1155" y="1"/>
                    <a:pt x="1114" y="1"/>
                  </a:cubicBez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9" name="Google Shape;3869;p103"/>
            <p:cNvSpPr/>
            <p:nvPr/>
          </p:nvSpPr>
          <p:spPr>
            <a:xfrm>
              <a:off x="3828325" y="1159001"/>
              <a:ext cx="81564" cy="135211"/>
            </a:xfrm>
            <a:custGeom>
              <a:avLst/>
              <a:gdLst/>
              <a:ahLst/>
              <a:cxnLst/>
              <a:rect l="l" t="t" r="r" b="b"/>
              <a:pathLst>
                <a:path w="1268" h="2102" extrusionOk="0">
                  <a:moveTo>
                    <a:pt x="1234" y="0"/>
                  </a:moveTo>
                  <a:cubicBezTo>
                    <a:pt x="1168" y="0"/>
                    <a:pt x="1101" y="134"/>
                    <a:pt x="1068" y="167"/>
                  </a:cubicBezTo>
                  <a:cubicBezTo>
                    <a:pt x="1001" y="267"/>
                    <a:pt x="934" y="334"/>
                    <a:pt x="867" y="434"/>
                  </a:cubicBezTo>
                  <a:cubicBezTo>
                    <a:pt x="734" y="601"/>
                    <a:pt x="634" y="768"/>
                    <a:pt x="534" y="968"/>
                  </a:cubicBezTo>
                  <a:cubicBezTo>
                    <a:pt x="400" y="1135"/>
                    <a:pt x="300" y="1335"/>
                    <a:pt x="234" y="1535"/>
                  </a:cubicBezTo>
                  <a:cubicBezTo>
                    <a:pt x="134" y="1702"/>
                    <a:pt x="33" y="1902"/>
                    <a:pt x="0" y="2102"/>
                  </a:cubicBezTo>
                  <a:cubicBezTo>
                    <a:pt x="67" y="1935"/>
                    <a:pt x="134" y="1735"/>
                    <a:pt x="234" y="1568"/>
                  </a:cubicBezTo>
                  <a:cubicBezTo>
                    <a:pt x="334" y="1401"/>
                    <a:pt x="400" y="1201"/>
                    <a:pt x="500" y="1035"/>
                  </a:cubicBezTo>
                  <a:cubicBezTo>
                    <a:pt x="634" y="868"/>
                    <a:pt x="734" y="701"/>
                    <a:pt x="834" y="534"/>
                  </a:cubicBezTo>
                  <a:cubicBezTo>
                    <a:pt x="901" y="467"/>
                    <a:pt x="967" y="367"/>
                    <a:pt x="1034" y="301"/>
                  </a:cubicBezTo>
                  <a:cubicBezTo>
                    <a:pt x="1068" y="234"/>
                    <a:pt x="1101" y="201"/>
                    <a:pt x="1134" y="167"/>
                  </a:cubicBezTo>
                  <a:cubicBezTo>
                    <a:pt x="1168" y="134"/>
                    <a:pt x="1201" y="101"/>
                    <a:pt x="1234" y="67"/>
                  </a:cubicBezTo>
                  <a:cubicBezTo>
                    <a:pt x="1268" y="67"/>
                    <a:pt x="1268" y="67"/>
                    <a:pt x="1268" y="34"/>
                  </a:cubicBezTo>
                  <a:cubicBezTo>
                    <a:pt x="1268" y="34"/>
                    <a:pt x="1234" y="0"/>
                    <a:pt x="1234"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0" name="Google Shape;3870;p103"/>
            <p:cNvSpPr/>
            <p:nvPr/>
          </p:nvSpPr>
          <p:spPr>
            <a:xfrm>
              <a:off x="3839003" y="1079623"/>
              <a:ext cx="77319" cy="60144"/>
            </a:xfrm>
            <a:custGeom>
              <a:avLst/>
              <a:gdLst/>
              <a:ahLst/>
              <a:cxnLst/>
              <a:rect l="l" t="t" r="r" b="b"/>
              <a:pathLst>
                <a:path w="1202" h="935" extrusionOk="0">
                  <a:moveTo>
                    <a:pt x="1" y="0"/>
                  </a:moveTo>
                  <a:cubicBezTo>
                    <a:pt x="1" y="0"/>
                    <a:pt x="1" y="34"/>
                    <a:pt x="1" y="34"/>
                  </a:cubicBezTo>
                  <a:cubicBezTo>
                    <a:pt x="501" y="200"/>
                    <a:pt x="902" y="534"/>
                    <a:pt x="1202" y="934"/>
                  </a:cubicBezTo>
                  <a:cubicBezTo>
                    <a:pt x="935" y="501"/>
                    <a:pt x="501" y="200"/>
                    <a:pt x="1"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1" name="Google Shape;3871;p103"/>
            <p:cNvSpPr/>
            <p:nvPr/>
          </p:nvSpPr>
          <p:spPr>
            <a:xfrm>
              <a:off x="3845435" y="1103230"/>
              <a:ext cx="58021" cy="37501"/>
            </a:xfrm>
            <a:custGeom>
              <a:avLst/>
              <a:gdLst/>
              <a:ahLst/>
              <a:cxnLst/>
              <a:rect l="l" t="t" r="r" b="b"/>
              <a:pathLst>
                <a:path w="902" h="583" extrusionOk="0">
                  <a:moveTo>
                    <a:pt x="1" y="0"/>
                  </a:moveTo>
                  <a:lnTo>
                    <a:pt x="1" y="0"/>
                  </a:lnTo>
                  <a:cubicBezTo>
                    <a:pt x="301" y="167"/>
                    <a:pt x="601" y="334"/>
                    <a:pt x="868" y="567"/>
                  </a:cubicBezTo>
                  <a:cubicBezTo>
                    <a:pt x="868" y="578"/>
                    <a:pt x="872" y="582"/>
                    <a:pt x="877" y="582"/>
                  </a:cubicBezTo>
                  <a:cubicBezTo>
                    <a:pt x="887" y="582"/>
                    <a:pt x="902" y="567"/>
                    <a:pt x="902" y="567"/>
                  </a:cubicBezTo>
                  <a:cubicBezTo>
                    <a:pt x="601" y="334"/>
                    <a:pt x="335" y="134"/>
                    <a:pt x="1"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2" name="Google Shape;3872;p103"/>
            <p:cNvSpPr/>
            <p:nvPr/>
          </p:nvSpPr>
          <p:spPr>
            <a:xfrm>
              <a:off x="3939864" y="1116610"/>
              <a:ext cx="68763" cy="179788"/>
            </a:xfrm>
            <a:custGeom>
              <a:avLst/>
              <a:gdLst/>
              <a:ahLst/>
              <a:cxnLst/>
              <a:rect l="l" t="t" r="r" b="b"/>
              <a:pathLst>
                <a:path w="1069" h="2795" extrusionOk="0">
                  <a:moveTo>
                    <a:pt x="413" y="1"/>
                  </a:moveTo>
                  <a:cubicBezTo>
                    <a:pt x="401" y="1"/>
                    <a:pt x="384" y="9"/>
                    <a:pt x="368" y="26"/>
                  </a:cubicBezTo>
                  <a:cubicBezTo>
                    <a:pt x="268" y="259"/>
                    <a:pt x="201" y="526"/>
                    <a:pt x="101" y="793"/>
                  </a:cubicBezTo>
                  <a:cubicBezTo>
                    <a:pt x="67" y="893"/>
                    <a:pt x="1" y="993"/>
                    <a:pt x="34" y="1126"/>
                  </a:cubicBezTo>
                  <a:cubicBezTo>
                    <a:pt x="67" y="1260"/>
                    <a:pt x="101" y="1393"/>
                    <a:pt x="134" y="1527"/>
                  </a:cubicBezTo>
                  <a:cubicBezTo>
                    <a:pt x="167" y="1660"/>
                    <a:pt x="201" y="1827"/>
                    <a:pt x="234" y="1960"/>
                  </a:cubicBezTo>
                  <a:cubicBezTo>
                    <a:pt x="268" y="2027"/>
                    <a:pt x="368" y="2127"/>
                    <a:pt x="434" y="2194"/>
                  </a:cubicBezTo>
                  <a:cubicBezTo>
                    <a:pt x="634" y="2394"/>
                    <a:pt x="835" y="2594"/>
                    <a:pt x="1068" y="2794"/>
                  </a:cubicBezTo>
                  <a:cubicBezTo>
                    <a:pt x="1068" y="2794"/>
                    <a:pt x="1068" y="2761"/>
                    <a:pt x="1068" y="2761"/>
                  </a:cubicBezTo>
                  <a:cubicBezTo>
                    <a:pt x="901" y="2594"/>
                    <a:pt x="735" y="2427"/>
                    <a:pt x="568" y="2261"/>
                  </a:cubicBezTo>
                  <a:cubicBezTo>
                    <a:pt x="468" y="2194"/>
                    <a:pt x="368" y="2094"/>
                    <a:pt x="301" y="1960"/>
                  </a:cubicBezTo>
                  <a:cubicBezTo>
                    <a:pt x="234" y="1860"/>
                    <a:pt x="234" y="1694"/>
                    <a:pt x="201" y="1560"/>
                  </a:cubicBezTo>
                  <a:cubicBezTo>
                    <a:pt x="167" y="1460"/>
                    <a:pt x="134" y="1327"/>
                    <a:pt x="101" y="1193"/>
                  </a:cubicBezTo>
                  <a:cubicBezTo>
                    <a:pt x="67" y="1026"/>
                    <a:pt x="101" y="893"/>
                    <a:pt x="167" y="760"/>
                  </a:cubicBezTo>
                  <a:cubicBezTo>
                    <a:pt x="268" y="526"/>
                    <a:pt x="334" y="259"/>
                    <a:pt x="434" y="26"/>
                  </a:cubicBezTo>
                  <a:cubicBezTo>
                    <a:pt x="434" y="9"/>
                    <a:pt x="426" y="1"/>
                    <a:pt x="413"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3873;p103"/>
            <p:cNvSpPr/>
            <p:nvPr/>
          </p:nvSpPr>
          <p:spPr>
            <a:xfrm>
              <a:off x="3957039" y="1118733"/>
              <a:ext cx="85874" cy="169046"/>
            </a:xfrm>
            <a:custGeom>
              <a:avLst/>
              <a:gdLst/>
              <a:ahLst/>
              <a:cxnLst/>
              <a:rect l="l" t="t" r="r" b="b"/>
              <a:pathLst>
                <a:path w="1335" h="2628" extrusionOk="0">
                  <a:moveTo>
                    <a:pt x="217" y="1"/>
                  </a:moveTo>
                  <a:cubicBezTo>
                    <a:pt x="209" y="1"/>
                    <a:pt x="201" y="9"/>
                    <a:pt x="201" y="26"/>
                  </a:cubicBezTo>
                  <a:cubicBezTo>
                    <a:pt x="134" y="293"/>
                    <a:pt x="101" y="560"/>
                    <a:pt x="34" y="827"/>
                  </a:cubicBezTo>
                  <a:cubicBezTo>
                    <a:pt x="34" y="960"/>
                    <a:pt x="1" y="1060"/>
                    <a:pt x="34" y="1160"/>
                  </a:cubicBezTo>
                  <a:cubicBezTo>
                    <a:pt x="101" y="1294"/>
                    <a:pt x="134" y="1427"/>
                    <a:pt x="201" y="1560"/>
                  </a:cubicBezTo>
                  <a:cubicBezTo>
                    <a:pt x="267" y="1694"/>
                    <a:pt x="301" y="1827"/>
                    <a:pt x="367" y="1961"/>
                  </a:cubicBezTo>
                  <a:cubicBezTo>
                    <a:pt x="434" y="2061"/>
                    <a:pt x="534" y="2094"/>
                    <a:pt x="601" y="2161"/>
                  </a:cubicBezTo>
                  <a:cubicBezTo>
                    <a:pt x="868" y="2328"/>
                    <a:pt x="1101" y="2494"/>
                    <a:pt x="1335" y="2628"/>
                  </a:cubicBezTo>
                  <a:cubicBezTo>
                    <a:pt x="1168" y="2494"/>
                    <a:pt x="968" y="2361"/>
                    <a:pt x="768" y="2228"/>
                  </a:cubicBezTo>
                  <a:cubicBezTo>
                    <a:pt x="668" y="2161"/>
                    <a:pt x="534" y="2061"/>
                    <a:pt x="434" y="1961"/>
                  </a:cubicBezTo>
                  <a:cubicBezTo>
                    <a:pt x="367" y="1861"/>
                    <a:pt x="334" y="1727"/>
                    <a:pt x="267" y="1594"/>
                  </a:cubicBezTo>
                  <a:cubicBezTo>
                    <a:pt x="234" y="1460"/>
                    <a:pt x="167" y="1360"/>
                    <a:pt x="134" y="1227"/>
                  </a:cubicBezTo>
                  <a:cubicBezTo>
                    <a:pt x="67" y="1093"/>
                    <a:pt x="67" y="960"/>
                    <a:pt x="101" y="793"/>
                  </a:cubicBezTo>
                  <a:cubicBezTo>
                    <a:pt x="167" y="526"/>
                    <a:pt x="201" y="293"/>
                    <a:pt x="234" y="26"/>
                  </a:cubicBezTo>
                  <a:cubicBezTo>
                    <a:pt x="234" y="9"/>
                    <a:pt x="226" y="1"/>
                    <a:pt x="217"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103"/>
            <p:cNvSpPr/>
            <p:nvPr/>
          </p:nvSpPr>
          <p:spPr>
            <a:xfrm>
              <a:off x="3974213" y="1103745"/>
              <a:ext cx="105171" cy="153994"/>
            </a:xfrm>
            <a:custGeom>
              <a:avLst/>
              <a:gdLst/>
              <a:ahLst/>
              <a:cxnLst/>
              <a:rect l="l" t="t" r="r" b="b"/>
              <a:pathLst>
                <a:path w="1635" h="2394" extrusionOk="0">
                  <a:moveTo>
                    <a:pt x="50" y="0"/>
                  </a:moveTo>
                  <a:cubicBezTo>
                    <a:pt x="42" y="0"/>
                    <a:pt x="34" y="9"/>
                    <a:pt x="34" y="26"/>
                  </a:cubicBezTo>
                  <a:cubicBezTo>
                    <a:pt x="34" y="292"/>
                    <a:pt x="34" y="559"/>
                    <a:pt x="34" y="859"/>
                  </a:cubicBezTo>
                  <a:cubicBezTo>
                    <a:pt x="34" y="960"/>
                    <a:pt x="0" y="1060"/>
                    <a:pt x="67" y="1160"/>
                  </a:cubicBezTo>
                  <a:cubicBezTo>
                    <a:pt x="134" y="1293"/>
                    <a:pt x="234" y="1427"/>
                    <a:pt x="301" y="1527"/>
                  </a:cubicBezTo>
                  <a:cubicBezTo>
                    <a:pt x="401" y="1660"/>
                    <a:pt x="467" y="1760"/>
                    <a:pt x="567" y="1894"/>
                  </a:cubicBezTo>
                  <a:cubicBezTo>
                    <a:pt x="634" y="1960"/>
                    <a:pt x="734" y="1994"/>
                    <a:pt x="834" y="2027"/>
                  </a:cubicBezTo>
                  <a:cubicBezTo>
                    <a:pt x="1101" y="2160"/>
                    <a:pt x="1335" y="2260"/>
                    <a:pt x="1635" y="2394"/>
                  </a:cubicBezTo>
                  <a:cubicBezTo>
                    <a:pt x="1635" y="2394"/>
                    <a:pt x="1635" y="2394"/>
                    <a:pt x="1635" y="2361"/>
                  </a:cubicBezTo>
                  <a:cubicBezTo>
                    <a:pt x="1401" y="2260"/>
                    <a:pt x="1201" y="2160"/>
                    <a:pt x="968" y="2060"/>
                  </a:cubicBezTo>
                  <a:cubicBezTo>
                    <a:pt x="868" y="2027"/>
                    <a:pt x="734" y="1960"/>
                    <a:pt x="634" y="1894"/>
                  </a:cubicBezTo>
                  <a:cubicBezTo>
                    <a:pt x="534" y="1793"/>
                    <a:pt x="467" y="1660"/>
                    <a:pt x="401" y="1560"/>
                  </a:cubicBezTo>
                  <a:cubicBezTo>
                    <a:pt x="301" y="1427"/>
                    <a:pt x="234" y="1326"/>
                    <a:pt x="167" y="1226"/>
                  </a:cubicBezTo>
                  <a:cubicBezTo>
                    <a:pt x="67" y="1093"/>
                    <a:pt x="67" y="960"/>
                    <a:pt x="67" y="793"/>
                  </a:cubicBezTo>
                  <a:cubicBezTo>
                    <a:pt x="67" y="526"/>
                    <a:pt x="67" y="259"/>
                    <a:pt x="67" y="26"/>
                  </a:cubicBezTo>
                  <a:cubicBezTo>
                    <a:pt x="67" y="9"/>
                    <a:pt x="59" y="0"/>
                    <a:pt x="50"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3875;p103"/>
            <p:cNvSpPr/>
            <p:nvPr/>
          </p:nvSpPr>
          <p:spPr>
            <a:xfrm>
              <a:off x="3982768" y="1104388"/>
              <a:ext cx="126656" cy="134053"/>
            </a:xfrm>
            <a:custGeom>
              <a:avLst/>
              <a:gdLst/>
              <a:ahLst/>
              <a:cxnLst/>
              <a:rect l="l" t="t" r="r" b="b"/>
              <a:pathLst>
                <a:path w="1969" h="2084" extrusionOk="0">
                  <a:moveTo>
                    <a:pt x="26" y="1"/>
                  </a:moveTo>
                  <a:cubicBezTo>
                    <a:pt x="16" y="1"/>
                    <a:pt x="1" y="16"/>
                    <a:pt x="1" y="16"/>
                  </a:cubicBezTo>
                  <a:cubicBezTo>
                    <a:pt x="34" y="282"/>
                    <a:pt x="68" y="583"/>
                    <a:pt x="134" y="849"/>
                  </a:cubicBezTo>
                  <a:cubicBezTo>
                    <a:pt x="134" y="950"/>
                    <a:pt x="168" y="1050"/>
                    <a:pt x="234" y="1150"/>
                  </a:cubicBezTo>
                  <a:cubicBezTo>
                    <a:pt x="334" y="1250"/>
                    <a:pt x="434" y="1350"/>
                    <a:pt x="535" y="1483"/>
                  </a:cubicBezTo>
                  <a:cubicBezTo>
                    <a:pt x="635" y="1583"/>
                    <a:pt x="735" y="1683"/>
                    <a:pt x="835" y="1783"/>
                  </a:cubicBezTo>
                  <a:cubicBezTo>
                    <a:pt x="901" y="1850"/>
                    <a:pt x="1002" y="1850"/>
                    <a:pt x="1102" y="1884"/>
                  </a:cubicBezTo>
                  <a:cubicBezTo>
                    <a:pt x="1402" y="1950"/>
                    <a:pt x="1669" y="2017"/>
                    <a:pt x="1969" y="2084"/>
                  </a:cubicBezTo>
                  <a:cubicBezTo>
                    <a:pt x="1735" y="2017"/>
                    <a:pt x="1502" y="1950"/>
                    <a:pt x="1268" y="1884"/>
                  </a:cubicBezTo>
                  <a:cubicBezTo>
                    <a:pt x="1135" y="1850"/>
                    <a:pt x="1002" y="1817"/>
                    <a:pt x="901" y="1750"/>
                  </a:cubicBezTo>
                  <a:cubicBezTo>
                    <a:pt x="768" y="1683"/>
                    <a:pt x="701" y="1550"/>
                    <a:pt x="601" y="1483"/>
                  </a:cubicBezTo>
                  <a:cubicBezTo>
                    <a:pt x="501" y="1383"/>
                    <a:pt x="434" y="1283"/>
                    <a:pt x="334" y="1183"/>
                  </a:cubicBezTo>
                  <a:cubicBezTo>
                    <a:pt x="201" y="1050"/>
                    <a:pt x="201" y="916"/>
                    <a:pt x="168" y="783"/>
                  </a:cubicBezTo>
                  <a:cubicBezTo>
                    <a:pt x="134" y="516"/>
                    <a:pt x="68" y="282"/>
                    <a:pt x="34" y="16"/>
                  </a:cubicBezTo>
                  <a:cubicBezTo>
                    <a:pt x="34" y="4"/>
                    <a:pt x="30" y="1"/>
                    <a:pt x="26"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103"/>
            <p:cNvSpPr/>
            <p:nvPr/>
          </p:nvSpPr>
          <p:spPr>
            <a:xfrm>
              <a:off x="3948483" y="875775"/>
              <a:ext cx="109481" cy="223208"/>
            </a:xfrm>
            <a:custGeom>
              <a:avLst/>
              <a:gdLst/>
              <a:ahLst/>
              <a:cxnLst/>
              <a:rect l="l" t="t" r="r" b="b"/>
              <a:pathLst>
                <a:path w="1702" h="3470" extrusionOk="0">
                  <a:moveTo>
                    <a:pt x="0" y="3469"/>
                  </a:moveTo>
                  <a:cubicBezTo>
                    <a:pt x="0" y="2836"/>
                    <a:pt x="267" y="2102"/>
                    <a:pt x="467" y="1535"/>
                  </a:cubicBezTo>
                  <a:cubicBezTo>
                    <a:pt x="634" y="1101"/>
                    <a:pt x="834" y="534"/>
                    <a:pt x="1168" y="234"/>
                  </a:cubicBezTo>
                  <a:cubicBezTo>
                    <a:pt x="1401" y="0"/>
                    <a:pt x="1668" y="34"/>
                    <a:pt x="1668" y="367"/>
                  </a:cubicBezTo>
                  <a:cubicBezTo>
                    <a:pt x="1701" y="968"/>
                    <a:pt x="1334" y="1601"/>
                    <a:pt x="1068" y="2135"/>
                  </a:cubicBezTo>
                  <a:cubicBezTo>
                    <a:pt x="901" y="2402"/>
                    <a:pt x="734" y="2702"/>
                    <a:pt x="534" y="2969"/>
                  </a:cubicBezTo>
                  <a:cubicBezTo>
                    <a:pt x="434" y="3103"/>
                    <a:pt x="300" y="3236"/>
                    <a:pt x="200" y="3369"/>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103"/>
            <p:cNvSpPr/>
            <p:nvPr/>
          </p:nvSpPr>
          <p:spPr>
            <a:xfrm>
              <a:off x="3866920" y="903628"/>
              <a:ext cx="83751" cy="216840"/>
            </a:xfrm>
            <a:custGeom>
              <a:avLst/>
              <a:gdLst/>
              <a:ahLst/>
              <a:cxnLst/>
              <a:rect l="l" t="t" r="r" b="b"/>
              <a:pathLst>
                <a:path w="1302" h="3371" extrusionOk="0">
                  <a:moveTo>
                    <a:pt x="1235" y="3370"/>
                  </a:moveTo>
                  <a:cubicBezTo>
                    <a:pt x="834" y="2936"/>
                    <a:pt x="601" y="2269"/>
                    <a:pt x="367" y="1736"/>
                  </a:cubicBezTo>
                  <a:cubicBezTo>
                    <a:pt x="201" y="1369"/>
                    <a:pt x="1" y="835"/>
                    <a:pt x="34" y="435"/>
                  </a:cubicBezTo>
                  <a:cubicBezTo>
                    <a:pt x="67" y="134"/>
                    <a:pt x="267" y="1"/>
                    <a:pt x="468" y="234"/>
                  </a:cubicBezTo>
                  <a:cubicBezTo>
                    <a:pt x="868" y="635"/>
                    <a:pt x="1001" y="1302"/>
                    <a:pt x="1135" y="1802"/>
                  </a:cubicBezTo>
                  <a:cubicBezTo>
                    <a:pt x="1201" y="2102"/>
                    <a:pt x="1268" y="2403"/>
                    <a:pt x="1301" y="2703"/>
                  </a:cubicBezTo>
                  <a:cubicBezTo>
                    <a:pt x="1301" y="2870"/>
                    <a:pt x="1268" y="3036"/>
                    <a:pt x="1301" y="3203"/>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8" name="Google Shape;3878;p103"/>
            <p:cNvSpPr/>
            <p:nvPr/>
          </p:nvSpPr>
          <p:spPr>
            <a:xfrm>
              <a:off x="4019241" y="1098663"/>
              <a:ext cx="139585" cy="73009"/>
            </a:xfrm>
            <a:custGeom>
              <a:avLst/>
              <a:gdLst/>
              <a:ahLst/>
              <a:cxnLst/>
              <a:rect l="l" t="t" r="r" b="b"/>
              <a:pathLst>
                <a:path w="2170" h="1135" extrusionOk="0">
                  <a:moveTo>
                    <a:pt x="175" y="0"/>
                  </a:moveTo>
                  <a:cubicBezTo>
                    <a:pt x="127" y="0"/>
                    <a:pt x="80" y="2"/>
                    <a:pt x="34" y="4"/>
                  </a:cubicBezTo>
                  <a:lnTo>
                    <a:pt x="1" y="271"/>
                  </a:lnTo>
                  <a:cubicBezTo>
                    <a:pt x="5" y="271"/>
                    <a:pt x="9" y="271"/>
                    <a:pt x="13" y="271"/>
                  </a:cubicBezTo>
                  <a:cubicBezTo>
                    <a:pt x="302" y="271"/>
                    <a:pt x="1437" y="1135"/>
                    <a:pt x="1919" y="1135"/>
                  </a:cubicBezTo>
                  <a:cubicBezTo>
                    <a:pt x="2042" y="1135"/>
                    <a:pt x="2122" y="1079"/>
                    <a:pt x="2136" y="938"/>
                  </a:cubicBezTo>
                  <a:cubicBezTo>
                    <a:pt x="2169" y="638"/>
                    <a:pt x="1902" y="438"/>
                    <a:pt x="1702" y="338"/>
                  </a:cubicBezTo>
                  <a:cubicBezTo>
                    <a:pt x="1245" y="155"/>
                    <a:pt x="677" y="0"/>
                    <a:pt x="175" y="0"/>
                  </a:cubicBez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79" name="Google Shape;3879;p103"/>
          <p:cNvSpPr/>
          <p:nvPr/>
        </p:nvSpPr>
        <p:spPr>
          <a:xfrm rot="-10496519">
            <a:off x="1284354" y="-882260"/>
            <a:ext cx="1470976" cy="2276499"/>
          </a:xfrm>
          <a:custGeom>
            <a:avLst/>
            <a:gdLst/>
            <a:ahLst/>
            <a:cxnLst/>
            <a:rect l="l" t="t" r="r" b="b"/>
            <a:pathLst>
              <a:path w="30823" h="47702" fill="none" extrusionOk="0">
                <a:moveTo>
                  <a:pt x="3136" y="301"/>
                </a:moveTo>
                <a:cubicBezTo>
                  <a:pt x="1435" y="1"/>
                  <a:pt x="1" y="2069"/>
                  <a:pt x="468" y="3770"/>
                </a:cubicBezTo>
                <a:cubicBezTo>
                  <a:pt x="935" y="5438"/>
                  <a:pt x="2603" y="6539"/>
                  <a:pt x="4304" y="6872"/>
                </a:cubicBezTo>
                <a:cubicBezTo>
                  <a:pt x="6038" y="7239"/>
                  <a:pt x="7773" y="7006"/>
                  <a:pt x="9541" y="7006"/>
                </a:cubicBezTo>
                <a:cubicBezTo>
                  <a:pt x="18447" y="6905"/>
                  <a:pt x="27354" y="12943"/>
                  <a:pt x="29655" y="21583"/>
                </a:cubicBezTo>
                <a:cubicBezTo>
                  <a:pt x="30823" y="25986"/>
                  <a:pt x="30222" y="30923"/>
                  <a:pt x="27620" y="34659"/>
                </a:cubicBezTo>
                <a:cubicBezTo>
                  <a:pt x="24985" y="38395"/>
                  <a:pt x="20282" y="40663"/>
                  <a:pt x="15779" y="39962"/>
                </a:cubicBezTo>
                <a:cubicBezTo>
                  <a:pt x="13210" y="39529"/>
                  <a:pt x="10575" y="37828"/>
                  <a:pt x="10208" y="35259"/>
                </a:cubicBezTo>
                <a:cubicBezTo>
                  <a:pt x="9841" y="32757"/>
                  <a:pt x="11976" y="30256"/>
                  <a:pt x="14478" y="29855"/>
                </a:cubicBezTo>
                <a:cubicBezTo>
                  <a:pt x="16979" y="29422"/>
                  <a:pt x="19581" y="30789"/>
                  <a:pt x="21082" y="32857"/>
                </a:cubicBezTo>
                <a:cubicBezTo>
                  <a:pt x="22583" y="34892"/>
                  <a:pt x="23117" y="37527"/>
                  <a:pt x="23050" y="40096"/>
                </a:cubicBezTo>
                <a:cubicBezTo>
                  <a:pt x="23017" y="41897"/>
                  <a:pt x="22717" y="43832"/>
                  <a:pt x="23551" y="45400"/>
                </a:cubicBezTo>
                <a:cubicBezTo>
                  <a:pt x="24418" y="47001"/>
                  <a:pt x="27053" y="47701"/>
                  <a:pt x="27954" y="46134"/>
                </a:cubicBezTo>
              </a:path>
            </a:pathLst>
          </a:custGeom>
          <a:noFill/>
          <a:ln w="9525" cap="rnd"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0" name="Google Shape;3880;p103"/>
          <p:cNvSpPr/>
          <p:nvPr/>
        </p:nvSpPr>
        <p:spPr>
          <a:xfrm>
            <a:off x="2418800" y="151725"/>
            <a:ext cx="208500" cy="208500"/>
          </a:xfrm>
          <a:custGeom>
            <a:avLst/>
            <a:gdLst/>
            <a:ahLst/>
            <a:cxnLst/>
            <a:rect l="l" t="t" r="r" b="b"/>
            <a:pathLst>
              <a:path w="8340" h="8340" extrusionOk="0">
                <a:moveTo>
                  <a:pt x="4170" y="0"/>
                </a:moveTo>
                <a:cubicBezTo>
                  <a:pt x="1868" y="0"/>
                  <a:pt x="0" y="1868"/>
                  <a:pt x="0" y="4170"/>
                </a:cubicBezTo>
                <a:cubicBezTo>
                  <a:pt x="0" y="6471"/>
                  <a:pt x="1868" y="8339"/>
                  <a:pt x="4170" y="8339"/>
                </a:cubicBezTo>
                <a:cubicBezTo>
                  <a:pt x="6472" y="8339"/>
                  <a:pt x="8340" y="6471"/>
                  <a:pt x="8340" y="4170"/>
                </a:cubicBezTo>
                <a:cubicBezTo>
                  <a:pt x="8340" y="1868"/>
                  <a:pt x="6472" y="0"/>
                  <a:pt x="417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103"/>
          <p:cNvSpPr/>
          <p:nvPr/>
        </p:nvSpPr>
        <p:spPr>
          <a:xfrm rot="-3445527">
            <a:off x="6986388" y="-882318"/>
            <a:ext cx="1471029" cy="2276580"/>
          </a:xfrm>
          <a:custGeom>
            <a:avLst/>
            <a:gdLst/>
            <a:ahLst/>
            <a:cxnLst/>
            <a:rect l="l" t="t" r="r" b="b"/>
            <a:pathLst>
              <a:path w="30823" h="47702" fill="none" extrusionOk="0">
                <a:moveTo>
                  <a:pt x="3136" y="301"/>
                </a:moveTo>
                <a:cubicBezTo>
                  <a:pt x="1435" y="1"/>
                  <a:pt x="1" y="2069"/>
                  <a:pt x="468" y="3770"/>
                </a:cubicBezTo>
                <a:cubicBezTo>
                  <a:pt x="935" y="5438"/>
                  <a:pt x="2603" y="6539"/>
                  <a:pt x="4304" y="6872"/>
                </a:cubicBezTo>
                <a:cubicBezTo>
                  <a:pt x="6038" y="7239"/>
                  <a:pt x="7773" y="7006"/>
                  <a:pt x="9541" y="7006"/>
                </a:cubicBezTo>
                <a:cubicBezTo>
                  <a:pt x="18447" y="6905"/>
                  <a:pt x="27354" y="12943"/>
                  <a:pt x="29655" y="21583"/>
                </a:cubicBezTo>
                <a:cubicBezTo>
                  <a:pt x="30823" y="25986"/>
                  <a:pt x="30222" y="30923"/>
                  <a:pt x="27620" y="34659"/>
                </a:cubicBezTo>
                <a:cubicBezTo>
                  <a:pt x="24985" y="38395"/>
                  <a:pt x="20282" y="40663"/>
                  <a:pt x="15779" y="39962"/>
                </a:cubicBezTo>
                <a:cubicBezTo>
                  <a:pt x="13210" y="39529"/>
                  <a:pt x="10575" y="37828"/>
                  <a:pt x="10208" y="35259"/>
                </a:cubicBezTo>
                <a:cubicBezTo>
                  <a:pt x="9841" y="32757"/>
                  <a:pt x="11976" y="30256"/>
                  <a:pt x="14478" y="29855"/>
                </a:cubicBezTo>
                <a:cubicBezTo>
                  <a:pt x="16979" y="29422"/>
                  <a:pt x="19581" y="30789"/>
                  <a:pt x="21082" y="32857"/>
                </a:cubicBezTo>
                <a:cubicBezTo>
                  <a:pt x="22583" y="34892"/>
                  <a:pt x="23117" y="37527"/>
                  <a:pt x="23050" y="40096"/>
                </a:cubicBezTo>
                <a:cubicBezTo>
                  <a:pt x="23017" y="41897"/>
                  <a:pt x="22717" y="43832"/>
                  <a:pt x="23551" y="45400"/>
                </a:cubicBezTo>
                <a:cubicBezTo>
                  <a:pt x="24418" y="47001"/>
                  <a:pt x="27053" y="47701"/>
                  <a:pt x="27954" y="46134"/>
                </a:cubicBezTo>
              </a:path>
            </a:pathLst>
          </a:custGeom>
          <a:noFill/>
          <a:ln w="9525" cap="rnd"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103"/>
          <p:cNvSpPr txBox="1"/>
          <p:nvPr/>
        </p:nvSpPr>
        <p:spPr>
          <a:xfrm>
            <a:off x="3499325" y="4690238"/>
            <a:ext cx="4931400" cy="3540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 sz="1100" b="1">
                <a:solidFill>
                  <a:schemeClr val="lt2"/>
                </a:solidFill>
              </a:rPr>
              <a:t>Train and Test Accuracy compared to check for overfitting/underfitting</a:t>
            </a:r>
            <a:endParaRPr sz="1100" b="1">
              <a:solidFill>
                <a:schemeClr val="lt2"/>
              </a:solidFill>
            </a:endParaRPr>
          </a:p>
        </p:txBody>
      </p:sp>
      <p:sp>
        <p:nvSpPr>
          <p:cNvPr id="3883" name="Google Shape;3883;p103"/>
          <p:cNvSpPr txBox="1"/>
          <p:nvPr/>
        </p:nvSpPr>
        <p:spPr>
          <a:xfrm>
            <a:off x="719250" y="4217600"/>
            <a:ext cx="2066100" cy="5487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 sz="1100" b="1">
                <a:solidFill>
                  <a:schemeClr val="lt2"/>
                </a:solidFill>
              </a:rPr>
              <a:t>Used to compare classifier performance</a:t>
            </a:r>
            <a:endParaRPr sz="1100" b="1">
              <a:solidFill>
                <a:schemeClr val="lt2"/>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887"/>
        <p:cNvGrpSpPr/>
        <p:nvPr/>
      </p:nvGrpSpPr>
      <p:grpSpPr>
        <a:xfrm>
          <a:off x="0" y="0"/>
          <a:ext cx="0" cy="0"/>
          <a:chOff x="0" y="0"/>
          <a:chExt cx="0" cy="0"/>
        </a:xfrm>
      </p:grpSpPr>
      <p:sp>
        <p:nvSpPr>
          <p:cNvPr id="3888" name="Google Shape;3888;p104"/>
          <p:cNvSpPr/>
          <p:nvPr/>
        </p:nvSpPr>
        <p:spPr>
          <a:xfrm>
            <a:off x="136750" y="638200"/>
            <a:ext cx="8683800" cy="45054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104"/>
          <p:cNvSpPr/>
          <p:nvPr/>
        </p:nvSpPr>
        <p:spPr>
          <a:xfrm rot="-10496519">
            <a:off x="3016204" y="3728990"/>
            <a:ext cx="1470976" cy="2276499"/>
          </a:xfrm>
          <a:custGeom>
            <a:avLst/>
            <a:gdLst/>
            <a:ahLst/>
            <a:cxnLst/>
            <a:rect l="l" t="t" r="r" b="b"/>
            <a:pathLst>
              <a:path w="30823" h="47702" fill="none" extrusionOk="0">
                <a:moveTo>
                  <a:pt x="3136" y="301"/>
                </a:moveTo>
                <a:cubicBezTo>
                  <a:pt x="1435" y="1"/>
                  <a:pt x="1" y="2069"/>
                  <a:pt x="468" y="3770"/>
                </a:cubicBezTo>
                <a:cubicBezTo>
                  <a:pt x="935" y="5438"/>
                  <a:pt x="2603" y="6539"/>
                  <a:pt x="4304" y="6872"/>
                </a:cubicBezTo>
                <a:cubicBezTo>
                  <a:pt x="6038" y="7239"/>
                  <a:pt x="7773" y="7006"/>
                  <a:pt x="9541" y="7006"/>
                </a:cubicBezTo>
                <a:cubicBezTo>
                  <a:pt x="18447" y="6905"/>
                  <a:pt x="27354" y="12943"/>
                  <a:pt x="29655" y="21583"/>
                </a:cubicBezTo>
                <a:cubicBezTo>
                  <a:pt x="30823" y="25986"/>
                  <a:pt x="30222" y="30923"/>
                  <a:pt x="27620" y="34659"/>
                </a:cubicBezTo>
                <a:cubicBezTo>
                  <a:pt x="24985" y="38395"/>
                  <a:pt x="20282" y="40663"/>
                  <a:pt x="15779" y="39962"/>
                </a:cubicBezTo>
                <a:cubicBezTo>
                  <a:pt x="13210" y="39529"/>
                  <a:pt x="10575" y="37828"/>
                  <a:pt x="10208" y="35259"/>
                </a:cubicBezTo>
                <a:cubicBezTo>
                  <a:pt x="9841" y="32757"/>
                  <a:pt x="11976" y="30256"/>
                  <a:pt x="14478" y="29855"/>
                </a:cubicBezTo>
                <a:cubicBezTo>
                  <a:pt x="16979" y="29422"/>
                  <a:pt x="19581" y="30789"/>
                  <a:pt x="21082" y="32857"/>
                </a:cubicBezTo>
                <a:cubicBezTo>
                  <a:pt x="22583" y="34892"/>
                  <a:pt x="23117" y="37527"/>
                  <a:pt x="23050" y="40096"/>
                </a:cubicBezTo>
                <a:cubicBezTo>
                  <a:pt x="23017" y="41897"/>
                  <a:pt x="22717" y="43832"/>
                  <a:pt x="23551" y="45400"/>
                </a:cubicBezTo>
                <a:cubicBezTo>
                  <a:pt x="24418" y="47001"/>
                  <a:pt x="27053" y="47701"/>
                  <a:pt x="27954" y="46134"/>
                </a:cubicBezTo>
              </a:path>
            </a:pathLst>
          </a:custGeom>
          <a:noFill/>
          <a:ln w="9525" cap="rnd"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0" name="Google Shape;3890;p104"/>
          <p:cNvSpPr txBox="1">
            <a:spLocks noGrp="1"/>
          </p:cNvSpPr>
          <p:nvPr>
            <p:ph type="title"/>
          </p:nvPr>
        </p:nvSpPr>
        <p:spPr>
          <a:xfrm>
            <a:off x="713225" y="174750"/>
            <a:ext cx="7717500" cy="843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Support Vector Classifier</a:t>
            </a:r>
            <a:endParaRPr/>
          </a:p>
          <a:p>
            <a:pPr marL="0" lvl="0" indent="0" algn="ctr" rtl="0">
              <a:spcBef>
                <a:spcPts val="0"/>
              </a:spcBef>
              <a:spcAft>
                <a:spcPts val="0"/>
              </a:spcAft>
              <a:buNone/>
            </a:pPr>
            <a:r>
              <a:rPr lang="en" sz="2200" u="sng">
                <a:solidFill>
                  <a:schemeClr val="dk2"/>
                </a:solidFill>
              </a:rPr>
              <a:t>Area Under Curve</a:t>
            </a:r>
            <a:endParaRPr sz="2200" u="sng">
              <a:solidFill>
                <a:schemeClr val="dk2"/>
              </a:solidFill>
            </a:endParaRPr>
          </a:p>
        </p:txBody>
      </p:sp>
      <p:sp>
        <p:nvSpPr>
          <p:cNvPr id="3891" name="Google Shape;3891;p104"/>
          <p:cNvSpPr txBox="1"/>
          <p:nvPr/>
        </p:nvSpPr>
        <p:spPr>
          <a:xfrm>
            <a:off x="3118450" y="3488025"/>
            <a:ext cx="1478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Catamaran"/>
              <a:ea typeface="Catamaran"/>
              <a:cs typeface="Catamaran"/>
              <a:sym typeface="Catamaran"/>
            </a:endParaRPr>
          </a:p>
        </p:txBody>
      </p:sp>
      <p:sp>
        <p:nvSpPr>
          <p:cNvPr id="3892" name="Google Shape;3892;p104"/>
          <p:cNvSpPr/>
          <p:nvPr/>
        </p:nvSpPr>
        <p:spPr>
          <a:xfrm>
            <a:off x="3246475" y="4647563"/>
            <a:ext cx="208500" cy="208500"/>
          </a:xfrm>
          <a:custGeom>
            <a:avLst/>
            <a:gdLst/>
            <a:ahLst/>
            <a:cxnLst/>
            <a:rect l="l" t="t" r="r" b="b"/>
            <a:pathLst>
              <a:path w="8340" h="8340" extrusionOk="0">
                <a:moveTo>
                  <a:pt x="4170" y="0"/>
                </a:moveTo>
                <a:cubicBezTo>
                  <a:pt x="1868" y="0"/>
                  <a:pt x="0" y="1868"/>
                  <a:pt x="0" y="4170"/>
                </a:cubicBezTo>
                <a:cubicBezTo>
                  <a:pt x="0" y="6471"/>
                  <a:pt x="1868" y="8339"/>
                  <a:pt x="4170" y="8339"/>
                </a:cubicBezTo>
                <a:cubicBezTo>
                  <a:pt x="6472" y="8339"/>
                  <a:pt x="8340" y="6471"/>
                  <a:pt x="8340" y="4170"/>
                </a:cubicBezTo>
                <a:cubicBezTo>
                  <a:pt x="8340" y="1868"/>
                  <a:pt x="6472" y="0"/>
                  <a:pt x="417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93" name="Google Shape;3893;p104"/>
          <p:cNvGrpSpPr/>
          <p:nvPr/>
        </p:nvGrpSpPr>
        <p:grpSpPr>
          <a:xfrm>
            <a:off x="5566625" y="1275375"/>
            <a:ext cx="2864100" cy="3372188"/>
            <a:chOff x="5531025" y="1483888"/>
            <a:chExt cx="2864100" cy="3372188"/>
          </a:xfrm>
        </p:grpSpPr>
        <p:sp>
          <p:nvSpPr>
            <p:cNvPr id="3894" name="Google Shape;3894;p104"/>
            <p:cNvSpPr txBox="1"/>
            <p:nvPr/>
          </p:nvSpPr>
          <p:spPr>
            <a:xfrm>
              <a:off x="5799675" y="1483888"/>
              <a:ext cx="2326800" cy="45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200">
                  <a:solidFill>
                    <a:schemeClr val="dk2"/>
                  </a:solidFill>
                  <a:latin typeface="Chivo Black"/>
                  <a:ea typeface="Chivo Black"/>
                  <a:cs typeface="Chivo Black"/>
                  <a:sym typeface="Chivo Black"/>
                </a:rPr>
                <a:t>AUC closer to 1</a:t>
              </a:r>
              <a:endParaRPr sz="2200">
                <a:solidFill>
                  <a:schemeClr val="dk2"/>
                </a:solidFill>
                <a:latin typeface="Chivo Black"/>
                <a:ea typeface="Chivo Black"/>
                <a:cs typeface="Chivo Black"/>
                <a:sym typeface="Chivo Black"/>
              </a:endParaRPr>
            </a:p>
          </p:txBody>
        </p:sp>
        <p:sp>
          <p:nvSpPr>
            <p:cNvPr id="3895" name="Google Shape;3895;p104"/>
            <p:cNvSpPr/>
            <p:nvPr/>
          </p:nvSpPr>
          <p:spPr>
            <a:xfrm rot="5400000">
              <a:off x="6681375" y="2080750"/>
              <a:ext cx="563400" cy="400200"/>
            </a:xfrm>
            <a:prstGeom prst="rightArrow">
              <a:avLst>
                <a:gd name="adj1" fmla="val 50000"/>
                <a:gd name="adj2" fmla="val 50000"/>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6" name="Google Shape;3896;p104"/>
            <p:cNvSpPr txBox="1"/>
            <p:nvPr/>
          </p:nvSpPr>
          <p:spPr>
            <a:xfrm>
              <a:off x="5531025" y="2623325"/>
              <a:ext cx="2864100" cy="45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200">
                  <a:solidFill>
                    <a:schemeClr val="dk2"/>
                  </a:solidFill>
                  <a:latin typeface="Chivo Black"/>
                  <a:ea typeface="Chivo Black"/>
                  <a:cs typeface="Chivo Black"/>
                  <a:sym typeface="Chivo Black"/>
                </a:rPr>
                <a:t>Better at distinguishing between classes</a:t>
              </a:r>
              <a:endParaRPr sz="2200">
                <a:solidFill>
                  <a:schemeClr val="dk2"/>
                </a:solidFill>
                <a:latin typeface="Chivo Black"/>
                <a:ea typeface="Chivo Black"/>
                <a:cs typeface="Chivo Black"/>
                <a:sym typeface="Chivo Black"/>
              </a:endParaRPr>
            </a:p>
          </p:txBody>
        </p:sp>
        <p:sp>
          <p:nvSpPr>
            <p:cNvPr id="3897" name="Google Shape;3897;p104"/>
            <p:cNvSpPr/>
            <p:nvPr/>
          </p:nvSpPr>
          <p:spPr>
            <a:xfrm rot="5400000">
              <a:off x="6681375" y="3920700"/>
              <a:ext cx="563400" cy="400200"/>
            </a:xfrm>
            <a:prstGeom prst="rightArrow">
              <a:avLst>
                <a:gd name="adj1" fmla="val 50000"/>
                <a:gd name="adj2" fmla="val 50000"/>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8" name="Google Shape;3898;p104"/>
            <p:cNvSpPr txBox="1"/>
            <p:nvPr/>
          </p:nvSpPr>
          <p:spPr>
            <a:xfrm>
              <a:off x="5827425" y="4401575"/>
              <a:ext cx="2271300" cy="45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200">
                  <a:solidFill>
                    <a:schemeClr val="dk2"/>
                  </a:solidFill>
                  <a:latin typeface="Chivo Black"/>
                  <a:ea typeface="Chivo Black"/>
                  <a:cs typeface="Chivo Black"/>
                  <a:sym typeface="Chivo Black"/>
                </a:rPr>
                <a:t>Better Model</a:t>
              </a:r>
              <a:endParaRPr sz="2200">
                <a:solidFill>
                  <a:schemeClr val="dk2"/>
                </a:solidFill>
                <a:latin typeface="Chivo Black"/>
                <a:ea typeface="Chivo Black"/>
                <a:cs typeface="Chivo Black"/>
                <a:sym typeface="Chivo Black"/>
              </a:endParaRPr>
            </a:p>
          </p:txBody>
        </p:sp>
      </p:grpSp>
      <p:pic>
        <p:nvPicPr>
          <p:cNvPr id="3899" name="Google Shape;3899;p104"/>
          <p:cNvPicPr preferRelativeResize="0"/>
          <p:nvPr/>
        </p:nvPicPr>
        <p:blipFill>
          <a:blip r:embed="rId3">
            <a:alphaModFix/>
          </a:blip>
          <a:stretch>
            <a:fillRect/>
          </a:stretch>
        </p:blipFill>
        <p:spPr>
          <a:xfrm>
            <a:off x="341878" y="1204812"/>
            <a:ext cx="4667648" cy="3372200"/>
          </a:xfrm>
          <a:prstGeom prst="rect">
            <a:avLst/>
          </a:prstGeom>
          <a:noFill/>
          <a:ln>
            <a:noFill/>
          </a:ln>
        </p:spPr>
      </p:pic>
      <p:sp>
        <p:nvSpPr>
          <p:cNvPr id="3900" name="Google Shape;3900;p104"/>
          <p:cNvSpPr/>
          <p:nvPr/>
        </p:nvSpPr>
        <p:spPr>
          <a:xfrm>
            <a:off x="4000575" y="3668575"/>
            <a:ext cx="820500" cy="208500"/>
          </a:xfrm>
          <a:prstGeom prst="rect">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1" name="Google Shape;3901;p104"/>
          <p:cNvSpPr/>
          <p:nvPr/>
        </p:nvSpPr>
        <p:spPr>
          <a:xfrm rot="4117495">
            <a:off x="3726970" y="3035219"/>
            <a:ext cx="935875" cy="289637"/>
          </a:xfrm>
          <a:prstGeom prst="rightArrow">
            <a:avLst>
              <a:gd name="adj1" fmla="val 50000"/>
              <a:gd name="adj2" fmla="val 50000"/>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905"/>
        <p:cNvGrpSpPr/>
        <p:nvPr/>
      </p:nvGrpSpPr>
      <p:grpSpPr>
        <a:xfrm>
          <a:off x="0" y="0"/>
          <a:ext cx="0" cy="0"/>
          <a:chOff x="0" y="0"/>
          <a:chExt cx="0" cy="0"/>
        </a:xfrm>
      </p:grpSpPr>
      <p:sp>
        <p:nvSpPr>
          <p:cNvPr id="3906" name="Google Shape;3906;p105"/>
          <p:cNvSpPr/>
          <p:nvPr/>
        </p:nvSpPr>
        <p:spPr>
          <a:xfrm>
            <a:off x="136750" y="600200"/>
            <a:ext cx="8524500" cy="45432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7" name="Google Shape;3907;p105"/>
          <p:cNvSpPr/>
          <p:nvPr/>
        </p:nvSpPr>
        <p:spPr>
          <a:xfrm rot="-10496519">
            <a:off x="3016204" y="3728990"/>
            <a:ext cx="1470976" cy="2276499"/>
          </a:xfrm>
          <a:custGeom>
            <a:avLst/>
            <a:gdLst/>
            <a:ahLst/>
            <a:cxnLst/>
            <a:rect l="l" t="t" r="r" b="b"/>
            <a:pathLst>
              <a:path w="30823" h="47702" fill="none" extrusionOk="0">
                <a:moveTo>
                  <a:pt x="3136" y="301"/>
                </a:moveTo>
                <a:cubicBezTo>
                  <a:pt x="1435" y="1"/>
                  <a:pt x="1" y="2069"/>
                  <a:pt x="468" y="3770"/>
                </a:cubicBezTo>
                <a:cubicBezTo>
                  <a:pt x="935" y="5438"/>
                  <a:pt x="2603" y="6539"/>
                  <a:pt x="4304" y="6872"/>
                </a:cubicBezTo>
                <a:cubicBezTo>
                  <a:pt x="6038" y="7239"/>
                  <a:pt x="7773" y="7006"/>
                  <a:pt x="9541" y="7006"/>
                </a:cubicBezTo>
                <a:cubicBezTo>
                  <a:pt x="18447" y="6905"/>
                  <a:pt x="27354" y="12943"/>
                  <a:pt x="29655" y="21583"/>
                </a:cubicBezTo>
                <a:cubicBezTo>
                  <a:pt x="30823" y="25986"/>
                  <a:pt x="30222" y="30923"/>
                  <a:pt x="27620" y="34659"/>
                </a:cubicBezTo>
                <a:cubicBezTo>
                  <a:pt x="24985" y="38395"/>
                  <a:pt x="20282" y="40663"/>
                  <a:pt x="15779" y="39962"/>
                </a:cubicBezTo>
                <a:cubicBezTo>
                  <a:pt x="13210" y="39529"/>
                  <a:pt x="10575" y="37828"/>
                  <a:pt x="10208" y="35259"/>
                </a:cubicBezTo>
                <a:cubicBezTo>
                  <a:pt x="9841" y="32757"/>
                  <a:pt x="11976" y="30256"/>
                  <a:pt x="14478" y="29855"/>
                </a:cubicBezTo>
                <a:cubicBezTo>
                  <a:pt x="16979" y="29422"/>
                  <a:pt x="19581" y="30789"/>
                  <a:pt x="21082" y="32857"/>
                </a:cubicBezTo>
                <a:cubicBezTo>
                  <a:pt x="22583" y="34892"/>
                  <a:pt x="23117" y="37527"/>
                  <a:pt x="23050" y="40096"/>
                </a:cubicBezTo>
                <a:cubicBezTo>
                  <a:pt x="23017" y="41897"/>
                  <a:pt x="22717" y="43832"/>
                  <a:pt x="23551" y="45400"/>
                </a:cubicBezTo>
                <a:cubicBezTo>
                  <a:pt x="24418" y="47001"/>
                  <a:pt x="27053" y="47701"/>
                  <a:pt x="27954" y="46134"/>
                </a:cubicBezTo>
              </a:path>
            </a:pathLst>
          </a:custGeom>
          <a:noFill/>
          <a:ln w="9525" cap="rnd"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8" name="Google Shape;3908;p105"/>
          <p:cNvSpPr txBox="1">
            <a:spLocks noGrp="1"/>
          </p:cNvSpPr>
          <p:nvPr>
            <p:ph type="title"/>
          </p:nvPr>
        </p:nvSpPr>
        <p:spPr>
          <a:xfrm>
            <a:off x="713225" y="174750"/>
            <a:ext cx="7717500" cy="843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Support Vector Classifier</a:t>
            </a:r>
            <a:endParaRPr/>
          </a:p>
        </p:txBody>
      </p:sp>
      <p:sp>
        <p:nvSpPr>
          <p:cNvPr id="3909" name="Google Shape;3909;p105"/>
          <p:cNvSpPr/>
          <p:nvPr/>
        </p:nvSpPr>
        <p:spPr>
          <a:xfrm>
            <a:off x="3246475" y="4647563"/>
            <a:ext cx="208500" cy="208500"/>
          </a:xfrm>
          <a:custGeom>
            <a:avLst/>
            <a:gdLst/>
            <a:ahLst/>
            <a:cxnLst/>
            <a:rect l="l" t="t" r="r" b="b"/>
            <a:pathLst>
              <a:path w="8340" h="8340" extrusionOk="0">
                <a:moveTo>
                  <a:pt x="4170" y="0"/>
                </a:moveTo>
                <a:cubicBezTo>
                  <a:pt x="1868" y="0"/>
                  <a:pt x="0" y="1868"/>
                  <a:pt x="0" y="4170"/>
                </a:cubicBezTo>
                <a:cubicBezTo>
                  <a:pt x="0" y="6471"/>
                  <a:pt x="1868" y="8339"/>
                  <a:pt x="4170" y="8339"/>
                </a:cubicBezTo>
                <a:cubicBezTo>
                  <a:pt x="6472" y="8339"/>
                  <a:pt x="8340" y="6471"/>
                  <a:pt x="8340" y="4170"/>
                </a:cubicBezTo>
                <a:cubicBezTo>
                  <a:pt x="8340" y="1868"/>
                  <a:pt x="6472" y="0"/>
                  <a:pt x="417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0" name="Google Shape;3910;p105"/>
          <p:cNvSpPr txBox="1">
            <a:spLocks noGrp="1"/>
          </p:cNvSpPr>
          <p:nvPr>
            <p:ph type="title" idx="4294967295"/>
          </p:nvPr>
        </p:nvSpPr>
        <p:spPr>
          <a:xfrm>
            <a:off x="559050" y="3665000"/>
            <a:ext cx="2386500" cy="55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u="sng">
                <a:solidFill>
                  <a:schemeClr val="accent1"/>
                </a:solidFill>
              </a:rPr>
              <a:t>F1-score</a:t>
            </a:r>
            <a:endParaRPr u="sng">
              <a:solidFill>
                <a:schemeClr val="accent1"/>
              </a:solidFill>
            </a:endParaRPr>
          </a:p>
        </p:txBody>
      </p:sp>
      <p:sp>
        <p:nvSpPr>
          <p:cNvPr id="3911" name="Google Shape;3911;p105"/>
          <p:cNvSpPr txBox="1">
            <a:spLocks noGrp="1"/>
          </p:cNvSpPr>
          <p:nvPr>
            <p:ph type="title" idx="4294967295"/>
          </p:nvPr>
        </p:nvSpPr>
        <p:spPr>
          <a:xfrm>
            <a:off x="991948" y="1376375"/>
            <a:ext cx="1520700" cy="411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600">
                <a:solidFill>
                  <a:schemeClr val="accent1"/>
                </a:solidFill>
              </a:rPr>
              <a:t>29%</a:t>
            </a:r>
            <a:endParaRPr sz="2600">
              <a:solidFill>
                <a:schemeClr val="accent1"/>
              </a:solidFill>
            </a:endParaRPr>
          </a:p>
        </p:txBody>
      </p:sp>
      <p:grpSp>
        <p:nvGrpSpPr>
          <p:cNvPr id="3912" name="Google Shape;3912;p105"/>
          <p:cNvGrpSpPr/>
          <p:nvPr/>
        </p:nvGrpSpPr>
        <p:grpSpPr>
          <a:xfrm>
            <a:off x="941700" y="1954850"/>
            <a:ext cx="7260550" cy="1710150"/>
            <a:chOff x="941700" y="1954850"/>
            <a:chExt cx="7260550" cy="1710150"/>
          </a:xfrm>
        </p:grpSpPr>
        <p:sp>
          <p:nvSpPr>
            <p:cNvPr id="3913" name="Google Shape;3913;p105"/>
            <p:cNvSpPr/>
            <p:nvPr/>
          </p:nvSpPr>
          <p:spPr>
            <a:xfrm>
              <a:off x="941700" y="2078600"/>
              <a:ext cx="1621200" cy="1586400"/>
            </a:xfrm>
            <a:prstGeom prst="pie">
              <a:avLst>
                <a:gd name="adj1" fmla="val 9215051"/>
                <a:gd name="adj2" fmla="val 16248307"/>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914" name="Google Shape;3914;p105"/>
            <p:cNvSpPr/>
            <p:nvPr/>
          </p:nvSpPr>
          <p:spPr>
            <a:xfrm>
              <a:off x="3761375" y="1954850"/>
              <a:ext cx="1621200" cy="1586400"/>
            </a:xfrm>
            <a:prstGeom prst="pie">
              <a:avLst>
                <a:gd name="adj1" fmla="val 20527726"/>
                <a:gd name="adj2" fmla="val 17839857"/>
              </a:avLst>
            </a:pr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915" name="Google Shape;3915;p105"/>
            <p:cNvSpPr/>
            <p:nvPr/>
          </p:nvSpPr>
          <p:spPr>
            <a:xfrm>
              <a:off x="6581050" y="1954850"/>
              <a:ext cx="1621200" cy="1586400"/>
            </a:xfrm>
            <a:prstGeom prst="pie">
              <a:avLst>
                <a:gd name="adj1" fmla="val 18609293"/>
                <a:gd name="adj2" fmla="val 17839857"/>
              </a:avLst>
            </a:pr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sp>
        <p:nvSpPr>
          <p:cNvPr id="3916" name="Google Shape;3916;p105"/>
          <p:cNvSpPr txBox="1">
            <a:spLocks noGrp="1"/>
          </p:cNvSpPr>
          <p:nvPr>
            <p:ph type="title" idx="4294967295"/>
          </p:nvPr>
        </p:nvSpPr>
        <p:spPr>
          <a:xfrm>
            <a:off x="3205750" y="3665000"/>
            <a:ext cx="2386500" cy="55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u="sng">
                <a:solidFill>
                  <a:schemeClr val="accent4"/>
                </a:solidFill>
              </a:rPr>
              <a:t>Train Accuracy</a:t>
            </a:r>
            <a:endParaRPr u="sng">
              <a:solidFill>
                <a:schemeClr val="accent4"/>
              </a:solidFill>
            </a:endParaRPr>
          </a:p>
        </p:txBody>
      </p:sp>
      <p:sp>
        <p:nvSpPr>
          <p:cNvPr id="3917" name="Google Shape;3917;p105"/>
          <p:cNvSpPr txBox="1">
            <a:spLocks noGrp="1"/>
          </p:cNvSpPr>
          <p:nvPr>
            <p:ph type="title" idx="4294967295"/>
          </p:nvPr>
        </p:nvSpPr>
        <p:spPr>
          <a:xfrm>
            <a:off x="6198400" y="3665000"/>
            <a:ext cx="2386500" cy="55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u="sng">
                <a:solidFill>
                  <a:schemeClr val="accent4"/>
                </a:solidFill>
              </a:rPr>
              <a:t>Test Accuracy</a:t>
            </a:r>
            <a:endParaRPr u="sng">
              <a:solidFill>
                <a:schemeClr val="accent4"/>
              </a:solidFill>
            </a:endParaRPr>
          </a:p>
        </p:txBody>
      </p:sp>
      <p:sp>
        <p:nvSpPr>
          <p:cNvPr id="3918" name="Google Shape;3918;p105"/>
          <p:cNvSpPr txBox="1">
            <a:spLocks noGrp="1"/>
          </p:cNvSpPr>
          <p:nvPr>
            <p:ph type="title" idx="4294967295"/>
          </p:nvPr>
        </p:nvSpPr>
        <p:spPr>
          <a:xfrm>
            <a:off x="3811648" y="1376375"/>
            <a:ext cx="1520700" cy="411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600">
                <a:solidFill>
                  <a:schemeClr val="accent4"/>
                </a:solidFill>
              </a:rPr>
              <a:t>83%</a:t>
            </a:r>
            <a:endParaRPr sz="2600">
              <a:solidFill>
                <a:schemeClr val="accent4"/>
              </a:solidFill>
            </a:endParaRPr>
          </a:p>
        </p:txBody>
      </p:sp>
      <p:sp>
        <p:nvSpPr>
          <p:cNvPr id="3919" name="Google Shape;3919;p105"/>
          <p:cNvSpPr txBox="1">
            <a:spLocks noGrp="1"/>
          </p:cNvSpPr>
          <p:nvPr>
            <p:ph type="title" idx="4294967295"/>
          </p:nvPr>
        </p:nvSpPr>
        <p:spPr>
          <a:xfrm>
            <a:off x="6631348" y="1376375"/>
            <a:ext cx="1520700" cy="411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600">
                <a:solidFill>
                  <a:schemeClr val="accent4"/>
                </a:solidFill>
              </a:rPr>
              <a:t>95%</a:t>
            </a:r>
            <a:endParaRPr sz="2600">
              <a:solidFill>
                <a:schemeClr val="accent4"/>
              </a:solidFill>
            </a:endParaRPr>
          </a:p>
        </p:txBody>
      </p:sp>
      <p:grpSp>
        <p:nvGrpSpPr>
          <p:cNvPr id="3920" name="Google Shape;3920;p105"/>
          <p:cNvGrpSpPr/>
          <p:nvPr/>
        </p:nvGrpSpPr>
        <p:grpSpPr>
          <a:xfrm rot="-1138966">
            <a:off x="497264" y="1048281"/>
            <a:ext cx="253603" cy="322664"/>
            <a:chOff x="3828325" y="875775"/>
            <a:chExt cx="330501" cy="420623"/>
          </a:xfrm>
        </p:grpSpPr>
        <p:sp>
          <p:nvSpPr>
            <p:cNvPr id="3921" name="Google Shape;3921;p105"/>
            <p:cNvSpPr/>
            <p:nvPr/>
          </p:nvSpPr>
          <p:spPr>
            <a:xfrm>
              <a:off x="3884094" y="1119247"/>
              <a:ext cx="53711" cy="53776"/>
            </a:xfrm>
            <a:custGeom>
              <a:avLst/>
              <a:gdLst/>
              <a:ahLst/>
              <a:cxnLst/>
              <a:rect l="l" t="t" r="r" b="b"/>
              <a:pathLst>
                <a:path w="835" h="836" extrusionOk="0">
                  <a:moveTo>
                    <a:pt x="474" y="1"/>
                  </a:moveTo>
                  <a:cubicBezTo>
                    <a:pt x="323" y="1"/>
                    <a:pt x="155" y="120"/>
                    <a:pt x="100" y="285"/>
                  </a:cubicBezTo>
                  <a:cubicBezTo>
                    <a:pt x="0" y="485"/>
                    <a:pt x="67" y="719"/>
                    <a:pt x="234" y="819"/>
                  </a:cubicBezTo>
                  <a:cubicBezTo>
                    <a:pt x="269" y="830"/>
                    <a:pt x="305" y="836"/>
                    <a:pt x="340" y="836"/>
                  </a:cubicBezTo>
                  <a:cubicBezTo>
                    <a:pt x="502" y="836"/>
                    <a:pt x="652" y="716"/>
                    <a:pt x="734" y="552"/>
                  </a:cubicBezTo>
                  <a:cubicBezTo>
                    <a:pt x="834" y="352"/>
                    <a:pt x="734" y="118"/>
                    <a:pt x="567" y="18"/>
                  </a:cubicBezTo>
                  <a:cubicBezTo>
                    <a:pt x="538" y="6"/>
                    <a:pt x="506" y="1"/>
                    <a:pt x="474" y="1"/>
                  </a:cubicBez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3922;p105"/>
            <p:cNvSpPr/>
            <p:nvPr/>
          </p:nvSpPr>
          <p:spPr>
            <a:xfrm>
              <a:off x="3918444" y="1068109"/>
              <a:ext cx="126656" cy="79699"/>
            </a:xfrm>
            <a:custGeom>
              <a:avLst/>
              <a:gdLst/>
              <a:ahLst/>
              <a:cxnLst/>
              <a:rect l="l" t="t" r="r" b="b"/>
              <a:pathLst>
                <a:path w="1969" h="1239" extrusionOk="0">
                  <a:moveTo>
                    <a:pt x="1114" y="1"/>
                  </a:moveTo>
                  <a:cubicBezTo>
                    <a:pt x="642" y="1"/>
                    <a:pt x="123" y="511"/>
                    <a:pt x="0" y="880"/>
                  </a:cubicBezTo>
                  <a:lnTo>
                    <a:pt x="0" y="1180"/>
                  </a:lnTo>
                  <a:cubicBezTo>
                    <a:pt x="43" y="1223"/>
                    <a:pt x="86" y="1238"/>
                    <a:pt x="130" y="1238"/>
                  </a:cubicBezTo>
                  <a:cubicBezTo>
                    <a:pt x="223" y="1238"/>
                    <a:pt x="320" y="1169"/>
                    <a:pt x="434" y="1147"/>
                  </a:cubicBezTo>
                  <a:cubicBezTo>
                    <a:pt x="551" y="1108"/>
                    <a:pt x="668" y="1091"/>
                    <a:pt x="785" y="1091"/>
                  </a:cubicBezTo>
                  <a:cubicBezTo>
                    <a:pt x="868" y="1091"/>
                    <a:pt x="951" y="1099"/>
                    <a:pt x="1034" y="1113"/>
                  </a:cubicBezTo>
                  <a:cubicBezTo>
                    <a:pt x="1188" y="1113"/>
                    <a:pt x="1349" y="1156"/>
                    <a:pt x="1488" y="1156"/>
                  </a:cubicBezTo>
                  <a:cubicBezTo>
                    <a:pt x="1650" y="1156"/>
                    <a:pt x="1781" y="1098"/>
                    <a:pt x="1835" y="846"/>
                  </a:cubicBezTo>
                  <a:cubicBezTo>
                    <a:pt x="1968" y="446"/>
                    <a:pt x="1601" y="113"/>
                    <a:pt x="1234" y="12"/>
                  </a:cubicBezTo>
                  <a:cubicBezTo>
                    <a:pt x="1195" y="5"/>
                    <a:pt x="1155" y="1"/>
                    <a:pt x="1114" y="1"/>
                  </a:cubicBez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3" name="Google Shape;3923;p105"/>
            <p:cNvSpPr/>
            <p:nvPr/>
          </p:nvSpPr>
          <p:spPr>
            <a:xfrm>
              <a:off x="3828325" y="1159001"/>
              <a:ext cx="81564" cy="135211"/>
            </a:xfrm>
            <a:custGeom>
              <a:avLst/>
              <a:gdLst/>
              <a:ahLst/>
              <a:cxnLst/>
              <a:rect l="l" t="t" r="r" b="b"/>
              <a:pathLst>
                <a:path w="1268" h="2102" extrusionOk="0">
                  <a:moveTo>
                    <a:pt x="1234" y="0"/>
                  </a:moveTo>
                  <a:cubicBezTo>
                    <a:pt x="1168" y="0"/>
                    <a:pt x="1101" y="134"/>
                    <a:pt x="1068" y="167"/>
                  </a:cubicBezTo>
                  <a:cubicBezTo>
                    <a:pt x="1001" y="267"/>
                    <a:pt x="934" y="334"/>
                    <a:pt x="867" y="434"/>
                  </a:cubicBezTo>
                  <a:cubicBezTo>
                    <a:pt x="734" y="601"/>
                    <a:pt x="634" y="768"/>
                    <a:pt x="534" y="968"/>
                  </a:cubicBezTo>
                  <a:cubicBezTo>
                    <a:pt x="400" y="1135"/>
                    <a:pt x="300" y="1335"/>
                    <a:pt x="234" y="1535"/>
                  </a:cubicBezTo>
                  <a:cubicBezTo>
                    <a:pt x="134" y="1702"/>
                    <a:pt x="33" y="1902"/>
                    <a:pt x="0" y="2102"/>
                  </a:cubicBezTo>
                  <a:cubicBezTo>
                    <a:pt x="67" y="1935"/>
                    <a:pt x="134" y="1735"/>
                    <a:pt x="234" y="1568"/>
                  </a:cubicBezTo>
                  <a:cubicBezTo>
                    <a:pt x="334" y="1401"/>
                    <a:pt x="400" y="1201"/>
                    <a:pt x="500" y="1035"/>
                  </a:cubicBezTo>
                  <a:cubicBezTo>
                    <a:pt x="634" y="868"/>
                    <a:pt x="734" y="701"/>
                    <a:pt x="834" y="534"/>
                  </a:cubicBezTo>
                  <a:cubicBezTo>
                    <a:pt x="901" y="467"/>
                    <a:pt x="967" y="367"/>
                    <a:pt x="1034" y="301"/>
                  </a:cubicBezTo>
                  <a:cubicBezTo>
                    <a:pt x="1068" y="234"/>
                    <a:pt x="1101" y="201"/>
                    <a:pt x="1134" y="167"/>
                  </a:cubicBezTo>
                  <a:cubicBezTo>
                    <a:pt x="1168" y="134"/>
                    <a:pt x="1201" y="101"/>
                    <a:pt x="1234" y="67"/>
                  </a:cubicBezTo>
                  <a:cubicBezTo>
                    <a:pt x="1268" y="67"/>
                    <a:pt x="1268" y="67"/>
                    <a:pt x="1268" y="34"/>
                  </a:cubicBezTo>
                  <a:cubicBezTo>
                    <a:pt x="1268" y="34"/>
                    <a:pt x="1234" y="0"/>
                    <a:pt x="1234"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4" name="Google Shape;3924;p105"/>
            <p:cNvSpPr/>
            <p:nvPr/>
          </p:nvSpPr>
          <p:spPr>
            <a:xfrm>
              <a:off x="3839003" y="1079623"/>
              <a:ext cx="77319" cy="60144"/>
            </a:xfrm>
            <a:custGeom>
              <a:avLst/>
              <a:gdLst/>
              <a:ahLst/>
              <a:cxnLst/>
              <a:rect l="l" t="t" r="r" b="b"/>
              <a:pathLst>
                <a:path w="1202" h="935" extrusionOk="0">
                  <a:moveTo>
                    <a:pt x="1" y="0"/>
                  </a:moveTo>
                  <a:cubicBezTo>
                    <a:pt x="1" y="0"/>
                    <a:pt x="1" y="34"/>
                    <a:pt x="1" y="34"/>
                  </a:cubicBezTo>
                  <a:cubicBezTo>
                    <a:pt x="501" y="200"/>
                    <a:pt x="902" y="534"/>
                    <a:pt x="1202" y="934"/>
                  </a:cubicBezTo>
                  <a:cubicBezTo>
                    <a:pt x="935" y="501"/>
                    <a:pt x="501" y="200"/>
                    <a:pt x="1"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5" name="Google Shape;3925;p105"/>
            <p:cNvSpPr/>
            <p:nvPr/>
          </p:nvSpPr>
          <p:spPr>
            <a:xfrm>
              <a:off x="3845435" y="1103230"/>
              <a:ext cx="58021" cy="37501"/>
            </a:xfrm>
            <a:custGeom>
              <a:avLst/>
              <a:gdLst/>
              <a:ahLst/>
              <a:cxnLst/>
              <a:rect l="l" t="t" r="r" b="b"/>
              <a:pathLst>
                <a:path w="902" h="583" extrusionOk="0">
                  <a:moveTo>
                    <a:pt x="1" y="0"/>
                  </a:moveTo>
                  <a:lnTo>
                    <a:pt x="1" y="0"/>
                  </a:lnTo>
                  <a:cubicBezTo>
                    <a:pt x="301" y="167"/>
                    <a:pt x="601" y="334"/>
                    <a:pt x="868" y="567"/>
                  </a:cubicBezTo>
                  <a:cubicBezTo>
                    <a:pt x="868" y="578"/>
                    <a:pt x="872" y="582"/>
                    <a:pt x="877" y="582"/>
                  </a:cubicBezTo>
                  <a:cubicBezTo>
                    <a:pt x="887" y="582"/>
                    <a:pt x="902" y="567"/>
                    <a:pt x="902" y="567"/>
                  </a:cubicBezTo>
                  <a:cubicBezTo>
                    <a:pt x="601" y="334"/>
                    <a:pt x="335" y="134"/>
                    <a:pt x="1"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6" name="Google Shape;3926;p105"/>
            <p:cNvSpPr/>
            <p:nvPr/>
          </p:nvSpPr>
          <p:spPr>
            <a:xfrm>
              <a:off x="3939864" y="1116610"/>
              <a:ext cx="68763" cy="179788"/>
            </a:xfrm>
            <a:custGeom>
              <a:avLst/>
              <a:gdLst/>
              <a:ahLst/>
              <a:cxnLst/>
              <a:rect l="l" t="t" r="r" b="b"/>
              <a:pathLst>
                <a:path w="1069" h="2795" extrusionOk="0">
                  <a:moveTo>
                    <a:pt x="413" y="1"/>
                  </a:moveTo>
                  <a:cubicBezTo>
                    <a:pt x="401" y="1"/>
                    <a:pt x="384" y="9"/>
                    <a:pt x="368" y="26"/>
                  </a:cubicBezTo>
                  <a:cubicBezTo>
                    <a:pt x="268" y="259"/>
                    <a:pt x="201" y="526"/>
                    <a:pt x="101" y="793"/>
                  </a:cubicBezTo>
                  <a:cubicBezTo>
                    <a:pt x="67" y="893"/>
                    <a:pt x="1" y="993"/>
                    <a:pt x="34" y="1126"/>
                  </a:cubicBezTo>
                  <a:cubicBezTo>
                    <a:pt x="67" y="1260"/>
                    <a:pt x="101" y="1393"/>
                    <a:pt x="134" y="1527"/>
                  </a:cubicBezTo>
                  <a:cubicBezTo>
                    <a:pt x="167" y="1660"/>
                    <a:pt x="201" y="1827"/>
                    <a:pt x="234" y="1960"/>
                  </a:cubicBezTo>
                  <a:cubicBezTo>
                    <a:pt x="268" y="2027"/>
                    <a:pt x="368" y="2127"/>
                    <a:pt x="434" y="2194"/>
                  </a:cubicBezTo>
                  <a:cubicBezTo>
                    <a:pt x="634" y="2394"/>
                    <a:pt x="835" y="2594"/>
                    <a:pt x="1068" y="2794"/>
                  </a:cubicBezTo>
                  <a:cubicBezTo>
                    <a:pt x="1068" y="2794"/>
                    <a:pt x="1068" y="2761"/>
                    <a:pt x="1068" y="2761"/>
                  </a:cubicBezTo>
                  <a:cubicBezTo>
                    <a:pt x="901" y="2594"/>
                    <a:pt x="735" y="2427"/>
                    <a:pt x="568" y="2261"/>
                  </a:cubicBezTo>
                  <a:cubicBezTo>
                    <a:pt x="468" y="2194"/>
                    <a:pt x="368" y="2094"/>
                    <a:pt x="301" y="1960"/>
                  </a:cubicBezTo>
                  <a:cubicBezTo>
                    <a:pt x="234" y="1860"/>
                    <a:pt x="234" y="1694"/>
                    <a:pt x="201" y="1560"/>
                  </a:cubicBezTo>
                  <a:cubicBezTo>
                    <a:pt x="167" y="1460"/>
                    <a:pt x="134" y="1327"/>
                    <a:pt x="101" y="1193"/>
                  </a:cubicBezTo>
                  <a:cubicBezTo>
                    <a:pt x="67" y="1026"/>
                    <a:pt x="101" y="893"/>
                    <a:pt x="167" y="760"/>
                  </a:cubicBezTo>
                  <a:cubicBezTo>
                    <a:pt x="268" y="526"/>
                    <a:pt x="334" y="259"/>
                    <a:pt x="434" y="26"/>
                  </a:cubicBezTo>
                  <a:cubicBezTo>
                    <a:pt x="434" y="9"/>
                    <a:pt x="426" y="1"/>
                    <a:pt x="413"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7" name="Google Shape;3927;p105"/>
            <p:cNvSpPr/>
            <p:nvPr/>
          </p:nvSpPr>
          <p:spPr>
            <a:xfrm>
              <a:off x="3957039" y="1118733"/>
              <a:ext cx="85874" cy="169046"/>
            </a:xfrm>
            <a:custGeom>
              <a:avLst/>
              <a:gdLst/>
              <a:ahLst/>
              <a:cxnLst/>
              <a:rect l="l" t="t" r="r" b="b"/>
              <a:pathLst>
                <a:path w="1335" h="2628" extrusionOk="0">
                  <a:moveTo>
                    <a:pt x="217" y="1"/>
                  </a:moveTo>
                  <a:cubicBezTo>
                    <a:pt x="209" y="1"/>
                    <a:pt x="201" y="9"/>
                    <a:pt x="201" y="26"/>
                  </a:cubicBezTo>
                  <a:cubicBezTo>
                    <a:pt x="134" y="293"/>
                    <a:pt x="101" y="560"/>
                    <a:pt x="34" y="827"/>
                  </a:cubicBezTo>
                  <a:cubicBezTo>
                    <a:pt x="34" y="960"/>
                    <a:pt x="1" y="1060"/>
                    <a:pt x="34" y="1160"/>
                  </a:cubicBezTo>
                  <a:cubicBezTo>
                    <a:pt x="101" y="1294"/>
                    <a:pt x="134" y="1427"/>
                    <a:pt x="201" y="1560"/>
                  </a:cubicBezTo>
                  <a:cubicBezTo>
                    <a:pt x="267" y="1694"/>
                    <a:pt x="301" y="1827"/>
                    <a:pt x="367" y="1961"/>
                  </a:cubicBezTo>
                  <a:cubicBezTo>
                    <a:pt x="434" y="2061"/>
                    <a:pt x="534" y="2094"/>
                    <a:pt x="601" y="2161"/>
                  </a:cubicBezTo>
                  <a:cubicBezTo>
                    <a:pt x="868" y="2328"/>
                    <a:pt x="1101" y="2494"/>
                    <a:pt x="1335" y="2628"/>
                  </a:cubicBezTo>
                  <a:cubicBezTo>
                    <a:pt x="1168" y="2494"/>
                    <a:pt x="968" y="2361"/>
                    <a:pt x="768" y="2228"/>
                  </a:cubicBezTo>
                  <a:cubicBezTo>
                    <a:pt x="668" y="2161"/>
                    <a:pt x="534" y="2061"/>
                    <a:pt x="434" y="1961"/>
                  </a:cubicBezTo>
                  <a:cubicBezTo>
                    <a:pt x="367" y="1861"/>
                    <a:pt x="334" y="1727"/>
                    <a:pt x="267" y="1594"/>
                  </a:cubicBezTo>
                  <a:cubicBezTo>
                    <a:pt x="234" y="1460"/>
                    <a:pt x="167" y="1360"/>
                    <a:pt x="134" y="1227"/>
                  </a:cubicBezTo>
                  <a:cubicBezTo>
                    <a:pt x="67" y="1093"/>
                    <a:pt x="67" y="960"/>
                    <a:pt x="101" y="793"/>
                  </a:cubicBezTo>
                  <a:cubicBezTo>
                    <a:pt x="167" y="526"/>
                    <a:pt x="201" y="293"/>
                    <a:pt x="234" y="26"/>
                  </a:cubicBezTo>
                  <a:cubicBezTo>
                    <a:pt x="234" y="9"/>
                    <a:pt x="226" y="1"/>
                    <a:pt x="217"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8" name="Google Shape;3928;p105"/>
            <p:cNvSpPr/>
            <p:nvPr/>
          </p:nvSpPr>
          <p:spPr>
            <a:xfrm>
              <a:off x="3974213" y="1103745"/>
              <a:ext cx="105171" cy="153994"/>
            </a:xfrm>
            <a:custGeom>
              <a:avLst/>
              <a:gdLst/>
              <a:ahLst/>
              <a:cxnLst/>
              <a:rect l="l" t="t" r="r" b="b"/>
              <a:pathLst>
                <a:path w="1635" h="2394" extrusionOk="0">
                  <a:moveTo>
                    <a:pt x="50" y="0"/>
                  </a:moveTo>
                  <a:cubicBezTo>
                    <a:pt x="42" y="0"/>
                    <a:pt x="34" y="9"/>
                    <a:pt x="34" y="26"/>
                  </a:cubicBezTo>
                  <a:cubicBezTo>
                    <a:pt x="34" y="292"/>
                    <a:pt x="34" y="559"/>
                    <a:pt x="34" y="859"/>
                  </a:cubicBezTo>
                  <a:cubicBezTo>
                    <a:pt x="34" y="960"/>
                    <a:pt x="0" y="1060"/>
                    <a:pt x="67" y="1160"/>
                  </a:cubicBezTo>
                  <a:cubicBezTo>
                    <a:pt x="134" y="1293"/>
                    <a:pt x="234" y="1427"/>
                    <a:pt x="301" y="1527"/>
                  </a:cubicBezTo>
                  <a:cubicBezTo>
                    <a:pt x="401" y="1660"/>
                    <a:pt x="467" y="1760"/>
                    <a:pt x="567" y="1894"/>
                  </a:cubicBezTo>
                  <a:cubicBezTo>
                    <a:pt x="634" y="1960"/>
                    <a:pt x="734" y="1994"/>
                    <a:pt x="834" y="2027"/>
                  </a:cubicBezTo>
                  <a:cubicBezTo>
                    <a:pt x="1101" y="2160"/>
                    <a:pt x="1335" y="2260"/>
                    <a:pt x="1635" y="2394"/>
                  </a:cubicBezTo>
                  <a:cubicBezTo>
                    <a:pt x="1635" y="2394"/>
                    <a:pt x="1635" y="2394"/>
                    <a:pt x="1635" y="2361"/>
                  </a:cubicBezTo>
                  <a:cubicBezTo>
                    <a:pt x="1401" y="2260"/>
                    <a:pt x="1201" y="2160"/>
                    <a:pt x="968" y="2060"/>
                  </a:cubicBezTo>
                  <a:cubicBezTo>
                    <a:pt x="868" y="2027"/>
                    <a:pt x="734" y="1960"/>
                    <a:pt x="634" y="1894"/>
                  </a:cubicBezTo>
                  <a:cubicBezTo>
                    <a:pt x="534" y="1793"/>
                    <a:pt x="467" y="1660"/>
                    <a:pt x="401" y="1560"/>
                  </a:cubicBezTo>
                  <a:cubicBezTo>
                    <a:pt x="301" y="1427"/>
                    <a:pt x="234" y="1326"/>
                    <a:pt x="167" y="1226"/>
                  </a:cubicBezTo>
                  <a:cubicBezTo>
                    <a:pt x="67" y="1093"/>
                    <a:pt x="67" y="960"/>
                    <a:pt x="67" y="793"/>
                  </a:cubicBezTo>
                  <a:cubicBezTo>
                    <a:pt x="67" y="526"/>
                    <a:pt x="67" y="259"/>
                    <a:pt x="67" y="26"/>
                  </a:cubicBezTo>
                  <a:cubicBezTo>
                    <a:pt x="67" y="9"/>
                    <a:pt x="59" y="0"/>
                    <a:pt x="50"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3929;p105"/>
            <p:cNvSpPr/>
            <p:nvPr/>
          </p:nvSpPr>
          <p:spPr>
            <a:xfrm>
              <a:off x="3982768" y="1104388"/>
              <a:ext cx="126656" cy="134053"/>
            </a:xfrm>
            <a:custGeom>
              <a:avLst/>
              <a:gdLst/>
              <a:ahLst/>
              <a:cxnLst/>
              <a:rect l="l" t="t" r="r" b="b"/>
              <a:pathLst>
                <a:path w="1969" h="2084" extrusionOk="0">
                  <a:moveTo>
                    <a:pt x="26" y="1"/>
                  </a:moveTo>
                  <a:cubicBezTo>
                    <a:pt x="16" y="1"/>
                    <a:pt x="1" y="16"/>
                    <a:pt x="1" y="16"/>
                  </a:cubicBezTo>
                  <a:cubicBezTo>
                    <a:pt x="34" y="282"/>
                    <a:pt x="68" y="583"/>
                    <a:pt x="134" y="849"/>
                  </a:cubicBezTo>
                  <a:cubicBezTo>
                    <a:pt x="134" y="950"/>
                    <a:pt x="168" y="1050"/>
                    <a:pt x="234" y="1150"/>
                  </a:cubicBezTo>
                  <a:cubicBezTo>
                    <a:pt x="334" y="1250"/>
                    <a:pt x="434" y="1350"/>
                    <a:pt x="535" y="1483"/>
                  </a:cubicBezTo>
                  <a:cubicBezTo>
                    <a:pt x="635" y="1583"/>
                    <a:pt x="735" y="1683"/>
                    <a:pt x="835" y="1783"/>
                  </a:cubicBezTo>
                  <a:cubicBezTo>
                    <a:pt x="901" y="1850"/>
                    <a:pt x="1002" y="1850"/>
                    <a:pt x="1102" y="1884"/>
                  </a:cubicBezTo>
                  <a:cubicBezTo>
                    <a:pt x="1402" y="1950"/>
                    <a:pt x="1669" y="2017"/>
                    <a:pt x="1969" y="2084"/>
                  </a:cubicBezTo>
                  <a:cubicBezTo>
                    <a:pt x="1735" y="2017"/>
                    <a:pt x="1502" y="1950"/>
                    <a:pt x="1268" y="1884"/>
                  </a:cubicBezTo>
                  <a:cubicBezTo>
                    <a:pt x="1135" y="1850"/>
                    <a:pt x="1002" y="1817"/>
                    <a:pt x="901" y="1750"/>
                  </a:cubicBezTo>
                  <a:cubicBezTo>
                    <a:pt x="768" y="1683"/>
                    <a:pt x="701" y="1550"/>
                    <a:pt x="601" y="1483"/>
                  </a:cubicBezTo>
                  <a:cubicBezTo>
                    <a:pt x="501" y="1383"/>
                    <a:pt x="434" y="1283"/>
                    <a:pt x="334" y="1183"/>
                  </a:cubicBezTo>
                  <a:cubicBezTo>
                    <a:pt x="201" y="1050"/>
                    <a:pt x="201" y="916"/>
                    <a:pt x="168" y="783"/>
                  </a:cubicBezTo>
                  <a:cubicBezTo>
                    <a:pt x="134" y="516"/>
                    <a:pt x="68" y="282"/>
                    <a:pt x="34" y="16"/>
                  </a:cubicBezTo>
                  <a:cubicBezTo>
                    <a:pt x="34" y="4"/>
                    <a:pt x="30" y="1"/>
                    <a:pt x="26"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0" name="Google Shape;3930;p105"/>
            <p:cNvSpPr/>
            <p:nvPr/>
          </p:nvSpPr>
          <p:spPr>
            <a:xfrm>
              <a:off x="3948483" y="875775"/>
              <a:ext cx="109481" cy="223208"/>
            </a:xfrm>
            <a:custGeom>
              <a:avLst/>
              <a:gdLst/>
              <a:ahLst/>
              <a:cxnLst/>
              <a:rect l="l" t="t" r="r" b="b"/>
              <a:pathLst>
                <a:path w="1702" h="3470" extrusionOk="0">
                  <a:moveTo>
                    <a:pt x="0" y="3469"/>
                  </a:moveTo>
                  <a:cubicBezTo>
                    <a:pt x="0" y="2836"/>
                    <a:pt x="267" y="2102"/>
                    <a:pt x="467" y="1535"/>
                  </a:cubicBezTo>
                  <a:cubicBezTo>
                    <a:pt x="634" y="1101"/>
                    <a:pt x="834" y="534"/>
                    <a:pt x="1168" y="234"/>
                  </a:cubicBezTo>
                  <a:cubicBezTo>
                    <a:pt x="1401" y="0"/>
                    <a:pt x="1668" y="34"/>
                    <a:pt x="1668" y="367"/>
                  </a:cubicBezTo>
                  <a:cubicBezTo>
                    <a:pt x="1701" y="968"/>
                    <a:pt x="1334" y="1601"/>
                    <a:pt x="1068" y="2135"/>
                  </a:cubicBezTo>
                  <a:cubicBezTo>
                    <a:pt x="901" y="2402"/>
                    <a:pt x="734" y="2702"/>
                    <a:pt x="534" y="2969"/>
                  </a:cubicBezTo>
                  <a:cubicBezTo>
                    <a:pt x="434" y="3103"/>
                    <a:pt x="300" y="3236"/>
                    <a:pt x="200" y="3369"/>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3931;p105"/>
            <p:cNvSpPr/>
            <p:nvPr/>
          </p:nvSpPr>
          <p:spPr>
            <a:xfrm>
              <a:off x="3866920" y="903628"/>
              <a:ext cx="83751" cy="216840"/>
            </a:xfrm>
            <a:custGeom>
              <a:avLst/>
              <a:gdLst/>
              <a:ahLst/>
              <a:cxnLst/>
              <a:rect l="l" t="t" r="r" b="b"/>
              <a:pathLst>
                <a:path w="1302" h="3371" extrusionOk="0">
                  <a:moveTo>
                    <a:pt x="1235" y="3370"/>
                  </a:moveTo>
                  <a:cubicBezTo>
                    <a:pt x="834" y="2936"/>
                    <a:pt x="601" y="2269"/>
                    <a:pt x="367" y="1736"/>
                  </a:cubicBezTo>
                  <a:cubicBezTo>
                    <a:pt x="201" y="1369"/>
                    <a:pt x="1" y="835"/>
                    <a:pt x="34" y="435"/>
                  </a:cubicBezTo>
                  <a:cubicBezTo>
                    <a:pt x="67" y="134"/>
                    <a:pt x="267" y="1"/>
                    <a:pt x="468" y="234"/>
                  </a:cubicBezTo>
                  <a:cubicBezTo>
                    <a:pt x="868" y="635"/>
                    <a:pt x="1001" y="1302"/>
                    <a:pt x="1135" y="1802"/>
                  </a:cubicBezTo>
                  <a:cubicBezTo>
                    <a:pt x="1201" y="2102"/>
                    <a:pt x="1268" y="2403"/>
                    <a:pt x="1301" y="2703"/>
                  </a:cubicBezTo>
                  <a:cubicBezTo>
                    <a:pt x="1301" y="2870"/>
                    <a:pt x="1268" y="3036"/>
                    <a:pt x="1301" y="3203"/>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2" name="Google Shape;3932;p105"/>
            <p:cNvSpPr/>
            <p:nvPr/>
          </p:nvSpPr>
          <p:spPr>
            <a:xfrm>
              <a:off x="4019241" y="1098663"/>
              <a:ext cx="139585" cy="73009"/>
            </a:xfrm>
            <a:custGeom>
              <a:avLst/>
              <a:gdLst/>
              <a:ahLst/>
              <a:cxnLst/>
              <a:rect l="l" t="t" r="r" b="b"/>
              <a:pathLst>
                <a:path w="2170" h="1135" extrusionOk="0">
                  <a:moveTo>
                    <a:pt x="175" y="0"/>
                  </a:moveTo>
                  <a:cubicBezTo>
                    <a:pt x="127" y="0"/>
                    <a:pt x="80" y="2"/>
                    <a:pt x="34" y="4"/>
                  </a:cubicBezTo>
                  <a:lnTo>
                    <a:pt x="1" y="271"/>
                  </a:lnTo>
                  <a:cubicBezTo>
                    <a:pt x="5" y="271"/>
                    <a:pt x="9" y="271"/>
                    <a:pt x="13" y="271"/>
                  </a:cubicBezTo>
                  <a:cubicBezTo>
                    <a:pt x="302" y="271"/>
                    <a:pt x="1437" y="1135"/>
                    <a:pt x="1919" y="1135"/>
                  </a:cubicBezTo>
                  <a:cubicBezTo>
                    <a:pt x="2042" y="1135"/>
                    <a:pt x="2122" y="1079"/>
                    <a:pt x="2136" y="938"/>
                  </a:cubicBezTo>
                  <a:cubicBezTo>
                    <a:pt x="2169" y="638"/>
                    <a:pt x="1902" y="438"/>
                    <a:pt x="1702" y="338"/>
                  </a:cubicBezTo>
                  <a:cubicBezTo>
                    <a:pt x="1245" y="155"/>
                    <a:pt x="677" y="0"/>
                    <a:pt x="175" y="0"/>
                  </a:cubicBez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33" name="Google Shape;3933;p105"/>
          <p:cNvGrpSpPr/>
          <p:nvPr/>
        </p:nvGrpSpPr>
        <p:grpSpPr>
          <a:xfrm rot="-1638193" flipH="1">
            <a:off x="5768549" y="3634825"/>
            <a:ext cx="253550" cy="322652"/>
            <a:chOff x="3828325" y="875775"/>
            <a:chExt cx="330501" cy="420623"/>
          </a:xfrm>
        </p:grpSpPr>
        <p:sp>
          <p:nvSpPr>
            <p:cNvPr id="3934" name="Google Shape;3934;p105"/>
            <p:cNvSpPr/>
            <p:nvPr/>
          </p:nvSpPr>
          <p:spPr>
            <a:xfrm>
              <a:off x="3884094" y="1119247"/>
              <a:ext cx="53711" cy="53776"/>
            </a:xfrm>
            <a:custGeom>
              <a:avLst/>
              <a:gdLst/>
              <a:ahLst/>
              <a:cxnLst/>
              <a:rect l="l" t="t" r="r" b="b"/>
              <a:pathLst>
                <a:path w="835" h="836" extrusionOk="0">
                  <a:moveTo>
                    <a:pt x="474" y="1"/>
                  </a:moveTo>
                  <a:cubicBezTo>
                    <a:pt x="323" y="1"/>
                    <a:pt x="155" y="120"/>
                    <a:pt x="100" y="285"/>
                  </a:cubicBezTo>
                  <a:cubicBezTo>
                    <a:pt x="0" y="485"/>
                    <a:pt x="67" y="719"/>
                    <a:pt x="234" y="819"/>
                  </a:cubicBezTo>
                  <a:cubicBezTo>
                    <a:pt x="269" y="830"/>
                    <a:pt x="305" y="836"/>
                    <a:pt x="340" y="836"/>
                  </a:cubicBezTo>
                  <a:cubicBezTo>
                    <a:pt x="502" y="836"/>
                    <a:pt x="652" y="716"/>
                    <a:pt x="734" y="552"/>
                  </a:cubicBezTo>
                  <a:cubicBezTo>
                    <a:pt x="834" y="352"/>
                    <a:pt x="734" y="118"/>
                    <a:pt x="567" y="18"/>
                  </a:cubicBezTo>
                  <a:cubicBezTo>
                    <a:pt x="538" y="6"/>
                    <a:pt x="506" y="1"/>
                    <a:pt x="474" y="1"/>
                  </a:cubicBez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5" name="Google Shape;3935;p105"/>
            <p:cNvSpPr/>
            <p:nvPr/>
          </p:nvSpPr>
          <p:spPr>
            <a:xfrm>
              <a:off x="3918444" y="1068109"/>
              <a:ext cx="126656" cy="79699"/>
            </a:xfrm>
            <a:custGeom>
              <a:avLst/>
              <a:gdLst/>
              <a:ahLst/>
              <a:cxnLst/>
              <a:rect l="l" t="t" r="r" b="b"/>
              <a:pathLst>
                <a:path w="1969" h="1239" extrusionOk="0">
                  <a:moveTo>
                    <a:pt x="1114" y="1"/>
                  </a:moveTo>
                  <a:cubicBezTo>
                    <a:pt x="642" y="1"/>
                    <a:pt x="123" y="511"/>
                    <a:pt x="0" y="880"/>
                  </a:cubicBezTo>
                  <a:lnTo>
                    <a:pt x="0" y="1180"/>
                  </a:lnTo>
                  <a:cubicBezTo>
                    <a:pt x="43" y="1223"/>
                    <a:pt x="86" y="1238"/>
                    <a:pt x="130" y="1238"/>
                  </a:cubicBezTo>
                  <a:cubicBezTo>
                    <a:pt x="223" y="1238"/>
                    <a:pt x="320" y="1169"/>
                    <a:pt x="434" y="1147"/>
                  </a:cubicBezTo>
                  <a:cubicBezTo>
                    <a:pt x="551" y="1108"/>
                    <a:pt x="668" y="1091"/>
                    <a:pt x="785" y="1091"/>
                  </a:cubicBezTo>
                  <a:cubicBezTo>
                    <a:pt x="868" y="1091"/>
                    <a:pt x="951" y="1099"/>
                    <a:pt x="1034" y="1113"/>
                  </a:cubicBezTo>
                  <a:cubicBezTo>
                    <a:pt x="1188" y="1113"/>
                    <a:pt x="1349" y="1156"/>
                    <a:pt x="1488" y="1156"/>
                  </a:cubicBezTo>
                  <a:cubicBezTo>
                    <a:pt x="1650" y="1156"/>
                    <a:pt x="1781" y="1098"/>
                    <a:pt x="1835" y="846"/>
                  </a:cubicBezTo>
                  <a:cubicBezTo>
                    <a:pt x="1968" y="446"/>
                    <a:pt x="1601" y="113"/>
                    <a:pt x="1234" y="12"/>
                  </a:cubicBezTo>
                  <a:cubicBezTo>
                    <a:pt x="1195" y="5"/>
                    <a:pt x="1155" y="1"/>
                    <a:pt x="1114" y="1"/>
                  </a:cubicBez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3936;p105"/>
            <p:cNvSpPr/>
            <p:nvPr/>
          </p:nvSpPr>
          <p:spPr>
            <a:xfrm>
              <a:off x="3828325" y="1159001"/>
              <a:ext cx="81564" cy="135211"/>
            </a:xfrm>
            <a:custGeom>
              <a:avLst/>
              <a:gdLst/>
              <a:ahLst/>
              <a:cxnLst/>
              <a:rect l="l" t="t" r="r" b="b"/>
              <a:pathLst>
                <a:path w="1268" h="2102" extrusionOk="0">
                  <a:moveTo>
                    <a:pt x="1234" y="0"/>
                  </a:moveTo>
                  <a:cubicBezTo>
                    <a:pt x="1168" y="0"/>
                    <a:pt x="1101" y="134"/>
                    <a:pt x="1068" y="167"/>
                  </a:cubicBezTo>
                  <a:cubicBezTo>
                    <a:pt x="1001" y="267"/>
                    <a:pt x="934" y="334"/>
                    <a:pt x="867" y="434"/>
                  </a:cubicBezTo>
                  <a:cubicBezTo>
                    <a:pt x="734" y="601"/>
                    <a:pt x="634" y="768"/>
                    <a:pt x="534" y="968"/>
                  </a:cubicBezTo>
                  <a:cubicBezTo>
                    <a:pt x="400" y="1135"/>
                    <a:pt x="300" y="1335"/>
                    <a:pt x="234" y="1535"/>
                  </a:cubicBezTo>
                  <a:cubicBezTo>
                    <a:pt x="134" y="1702"/>
                    <a:pt x="33" y="1902"/>
                    <a:pt x="0" y="2102"/>
                  </a:cubicBezTo>
                  <a:cubicBezTo>
                    <a:pt x="67" y="1935"/>
                    <a:pt x="134" y="1735"/>
                    <a:pt x="234" y="1568"/>
                  </a:cubicBezTo>
                  <a:cubicBezTo>
                    <a:pt x="334" y="1401"/>
                    <a:pt x="400" y="1201"/>
                    <a:pt x="500" y="1035"/>
                  </a:cubicBezTo>
                  <a:cubicBezTo>
                    <a:pt x="634" y="868"/>
                    <a:pt x="734" y="701"/>
                    <a:pt x="834" y="534"/>
                  </a:cubicBezTo>
                  <a:cubicBezTo>
                    <a:pt x="901" y="467"/>
                    <a:pt x="967" y="367"/>
                    <a:pt x="1034" y="301"/>
                  </a:cubicBezTo>
                  <a:cubicBezTo>
                    <a:pt x="1068" y="234"/>
                    <a:pt x="1101" y="201"/>
                    <a:pt x="1134" y="167"/>
                  </a:cubicBezTo>
                  <a:cubicBezTo>
                    <a:pt x="1168" y="134"/>
                    <a:pt x="1201" y="101"/>
                    <a:pt x="1234" y="67"/>
                  </a:cubicBezTo>
                  <a:cubicBezTo>
                    <a:pt x="1268" y="67"/>
                    <a:pt x="1268" y="67"/>
                    <a:pt x="1268" y="34"/>
                  </a:cubicBezTo>
                  <a:cubicBezTo>
                    <a:pt x="1268" y="34"/>
                    <a:pt x="1234" y="0"/>
                    <a:pt x="1234"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7" name="Google Shape;3937;p105"/>
            <p:cNvSpPr/>
            <p:nvPr/>
          </p:nvSpPr>
          <p:spPr>
            <a:xfrm>
              <a:off x="3839003" y="1079623"/>
              <a:ext cx="77319" cy="60144"/>
            </a:xfrm>
            <a:custGeom>
              <a:avLst/>
              <a:gdLst/>
              <a:ahLst/>
              <a:cxnLst/>
              <a:rect l="l" t="t" r="r" b="b"/>
              <a:pathLst>
                <a:path w="1202" h="935" extrusionOk="0">
                  <a:moveTo>
                    <a:pt x="1" y="0"/>
                  </a:moveTo>
                  <a:cubicBezTo>
                    <a:pt x="1" y="0"/>
                    <a:pt x="1" y="34"/>
                    <a:pt x="1" y="34"/>
                  </a:cubicBezTo>
                  <a:cubicBezTo>
                    <a:pt x="501" y="200"/>
                    <a:pt x="902" y="534"/>
                    <a:pt x="1202" y="934"/>
                  </a:cubicBezTo>
                  <a:cubicBezTo>
                    <a:pt x="935" y="501"/>
                    <a:pt x="501" y="200"/>
                    <a:pt x="1"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8" name="Google Shape;3938;p105"/>
            <p:cNvSpPr/>
            <p:nvPr/>
          </p:nvSpPr>
          <p:spPr>
            <a:xfrm>
              <a:off x="3845435" y="1103230"/>
              <a:ext cx="58021" cy="37501"/>
            </a:xfrm>
            <a:custGeom>
              <a:avLst/>
              <a:gdLst/>
              <a:ahLst/>
              <a:cxnLst/>
              <a:rect l="l" t="t" r="r" b="b"/>
              <a:pathLst>
                <a:path w="902" h="583" extrusionOk="0">
                  <a:moveTo>
                    <a:pt x="1" y="0"/>
                  </a:moveTo>
                  <a:lnTo>
                    <a:pt x="1" y="0"/>
                  </a:lnTo>
                  <a:cubicBezTo>
                    <a:pt x="301" y="167"/>
                    <a:pt x="601" y="334"/>
                    <a:pt x="868" y="567"/>
                  </a:cubicBezTo>
                  <a:cubicBezTo>
                    <a:pt x="868" y="578"/>
                    <a:pt x="872" y="582"/>
                    <a:pt x="877" y="582"/>
                  </a:cubicBezTo>
                  <a:cubicBezTo>
                    <a:pt x="887" y="582"/>
                    <a:pt x="902" y="567"/>
                    <a:pt x="902" y="567"/>
                  </a:cubicBezTo>
                  <a:cubicBezTo>
                    <a:pt x="601" y="334"/>
                    <a:pt x="335" y="134"/>
                    <a:pt x="1"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9" name="Google Shape;3939;p105"/>
            <p:cNvSpPr/>
            <p:nvPr/>
          </p:nvSpPr>
          <p:spPr>
            <a:xfrm>
              <a:off x="3939864" y="1116610"/>
              <a:ext cx="68763" cy="179788"/>
            </a:xfrm>
            <a:custGeom>
              <a:avLst/>
              <a:gdLst/>
              <a:ahLst/>
              <a:cxnLst/>
              <a:rect l="l" t="t" r="r" b="b"/>
              <a:pathLst>
                <a:path w="1069" h="2795" extrusionOk="0">
                  <a:moveTo>
                    <a:pt x="413" y="1"/>
                  </a:moveTo>
                  <a:cubicBezTo>
                    <a:pt x="401" y="1"/>
                    <a:pt x="384" y="9"/>
                    <a:pt x="368" y="26"/>
                  </a:cubicBezTo>
                  <a:cubicBezTo>
                    <a:pt x="268" y="259"/>
                    <a:pt x="201" y="526"/>
                    <a:pt x="101" y="793"/>
                  </a:cubicBezTo>
                  <a:cubicBezTo>
                    <a:pt x="67" y="893"/>
                    <a:pt x="1" y="993"/>
                    <a:pt x="34" y="1126"/>
                  </a:cubicBezTo>
                  <a:cubicBezTo>
                    <a:pt x="67" y="1260"/>
                    <a:pt x="101" y="1393"/>
                    <a:pt x="134" y="1527"/>
                  </a:cubicBezTo>
                  <a:cubicBezTo>
                    <a:pt x="167" y="1660"/>
                    <a:pt x="201" y="1827"/>
                    <a:pt x="234" y="1960"/>
                  </a:cubicBezTo>
                  <a:cubicBezTo>
                    <a:pt x="268" y="2027"/>
                    <a:pt x="368" y="2127"/>
                    <a:pt x="434" y="2194"/>
                  </a:cubicBezTo>
                  <a:cubicBezTo>
                    <a:pt x="634" y="2394"/>
                    <a:pt x="835" y="2594"/>
                    <a:pt x="1068" y="2794"/>
                  </a:cubicBezTo>
                  <a:cubicBezTo>
                    <a:pt x="1068" y="2794"/>
                    <a:pt x="1068" y="2761"/>
                    <a:pt x="1068" y="2761"/>
                  </a:cubicBezTo>
                  <a:cubicBezTo>
                    <a:pt x="901" y="2594"/>
                    <a:pt x="735" y="2427"/>
                    <a:pt x="568" y="2261"/>
                  </a:cubicBezTo>
                  <a:cubicBezTo>
                    <a:pt x="468" y="2194"/>
                    <a:pt x="368" y="2094"/>
                    <a:pt x="301" y="1960"/>
                  </a:cubicBezTo>
                  <a:cubicBezTo>
                    <a:pt x="234" y="1860"/>
                    <a:pt x="234" y="1694"/>
                    <a:pt x="201" y="1560"/>
                  </a:cubicBezTo>
                  <a:cubicBezTo>
                    <a:pt x="167" y="1460"/>
                    <a:pt x="134" y="1327"/>
                    <a:pt x="101" y="1193"/>
                  </a:cubicBezTo>
                  <a:cubicBezTo>
                    <a:pt x="67" y="1026"/>
                    <a:pt x="101" y="893"/>
                    <a:pt x="167" y="760"/>
                  </a:cubicBezTo>
                  <a:cubicBezTo>
                    <a:pt x="268" y="526"/>
                    <a:pt x="334" y="259"/>
                    <a:pt x="434" y="26"/>
                  </a:cubicBezTo>
                  <a:cubicBezTo>
                    <a:pt x="434" y="9"/>
                    <a:pt x="426" y="1"/>
                    <a:pt x="413"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0" name="Google Shape;3940;p105"/>
            <p:cNvSpPr/>
            <p:nvPr/>
          </p:nvSpPr>
          <p:spPr>
            <a:xfrm>
              <a:off x="3957039" y="1118733"/>
              <a:ext cx="85874" cy="169046"/>
            </a:xfrm>
            <a:custGeom>
              <a:avLst/>
              <a:gdLst/>
              <a:ahLst/>
              <a:cxnLst/>
              <a:rect l="l" t="t" r="r" b="b"/>
              <a:pathLst>
                <a:path w="1335" h="2628" extrusionOk="0">
                  <a:moveTo>
                    <a:pt x="217" y="1"/>
                  </a:moveTo>
                  <a:cubicBezTo>
                    <a:pt x="209" y="1"/>
                    <a:pt x="201" y="9"/>
                    <a:pt x="201" y="26"/>
                  </a:cubicBezTo>
                  <a:cubicBezTo>
                    <a:pt x="134" y="293"/>
                    <a:pt x="101" y="560"/>
                    <a:pt x="34" y="827"/>
                  </a:cubicBezTo>
                  <a:cubicBezTo>
                    <a:pt x="34" y="960"/>
                    <a:pt x="1" y="1060"/>
                    <a:pt x="34" y="1160"/>
                  </a:cubicBezTo>
                  <a:cubicBezTo>
                    <a:pt x="101" y="1294"/>
                    <a:pt x="134" y="1427"/>
                    <a:pt x="201" y="1560"/>
                  </a:cubicBezTo>
                  <a:cubicBezTo>
                    <a:pt x="267" y="1694"/>
                    <a:pt x="301" y="1827"/>
                    <a:pt x="367" y="1961"/>
                  </a:cubicBezTo>
                  <a:cubicBezTo>
                    <a:pt x="434" y="2061"/>
                    <a:pt x="534" y="2094"/>
                    <a:pt x="601" y="2161"/>
                  </a:cubicBezTo>
                  <a:cubicBezTo>
                    <a:pt x="868" y="2328"/>
                    <a:pt x="1101" y="2494"/>
                    <a:pt x="1335" y="2628"/>
                  </a:cubicBezTo>
                  <a:cubicBezTo>
                    <a:pt x="1168" y="2494"/>
                    <a:pt x="968" y="2361"/>
                    <a:pt x="768" y="2228"/>
                  </a:cubicBezTo>
                  <a:cubicBezTo>
                    <a:pt x="668" y="2161"/>
                    <a:pt x="534" y="2061"/>
                    <a:pt x="434" y="1961"/>
                  </a:cubicBezTo>
                  <a:cubicBezTo>
                    <a:pt x="367" y="1861"/>
                    <a:pt x="334" y="1727"/>
                    <a:pt x="267" y="1594"/>
                  </a:cubicBezTo>
                  <a:cubicBezTo>
                    <a:pt x="234" y="1460"/>
                    <a:pt x="167" y="1360"/>
                    <a:pt x="134" y="1227"/>
                  </a:cubicBezTo>
                  <a:cubicBezTo>
                    <a:pt x="67" y="1093"/>
                    <a:pt x="67" y="960"/>
                    <a:pt x="101" y="793"/>
                  </a:cubicBezTo>
                  <a:cubicBezTo>
                    <a:pt x="167" y="526"/>
                    <a:pt x="201" y="293"/>
                    <a:pt x="234" y="26"/>
                  </a:cubicBezTo>
                  <a:cubicBezTo>
                    <a:pt x="234" y="9"/>
                    <a:pt x="226" y="1"/>
                    <a:pt x="217"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1" name="Google Shape;3941;p105"/>
            <p:cNvSpPr/>
            <p:nvPr/>
          </p:nvSpPr>
          <p:spPr>
            <a:xfrm>
              <a:off x="3974213" y="1103745"/>
              <a:ext cx="105171" cy="153994"/>
            </a:xfrm>
            <a:custGeom>
              <a:avLst/>
              <a:gdLst/>
              <a:ahLst/>
              <a:cxnLst/>
              <a:rect l="l" t="t" r="r" b="b"/>
              <a:pathLst>
                <a:path w="1635" h="2394" extrusionOk="0">
                  <a:moveTo>
                    <a:pt x="50" y="0"/>
                  </a:moveTo>
                  <a:cubicBezTo>
                    <a:pt x="42" y="0"/>
                    <a:pt x="34" y="9"/>
                    <a:pt x="34" y="26"/>
                  </a:cubicBezTo>
                  <a:cubicBezTo>
                    <a:pt x="34" y="292"/>
                    <a:pt x="34" y="559"/>
                    <a:pt x="34" y="859"/>
                  </a:cubicBezTo>
                  <a:cubicBezTo>
                    <a:pt x="34" y="960"/>
                    <a:pt x="0" y="1060"/>
                    <a:pt x="67" y="1160"/>
                  </a:cubicBezTo>
                  <a:cubicBezTo>
                    <a:pt x="134" y="1293"/>
                    <a:pt x="234" y="1427"/>
                    <a:pt x="301" y="1527"/>
                  </a:cubicBezTo>
                  <a:cubicBezTo>
                    <a:pt x="401" y="1660"/>
                    <a:pt x="467" y="1760"/>
                    <a:pt x="567" y="1894"/>
                  </a:cubicBezTo>
                  <a:cubicBezTo>
                    <a:pt x="634" y="1960"/>
                    <a:pt x="734" y="1994"/>
                    <a:pt x="834" y="2027"/>
                  </a:cubicBezTo>
                  <a:cubicBezTo>
                    <a:pt x="1101" y="2160"/>
                    <a:pt x="1335" y="2260"/>
                    <a:pt x="1635" y="2394"/>
                  </a:cubicBezTo>
                  <a:cubicBezTo>
                    <a:pt x="1635" y="2394"/>
                    <a:pt x="1635" y="2394"/>
                    <a:pt x="1635" y="2361"/>
                  </a:cubicBezTo>
                  <a:cubicBezTo>
                    <a:pt x="1401" y="2260"/>
                    <a:pt x="1201" y="2160"/>
                    <a:pt x="968" y="2060"/>
                  </a:cubicBezTo>
                  <a:cubicBezTo>
                    <a:pt x="868" y="2027"/>
                    <a:pt x="734" y="1960"/>
                    <a:pt x="634" y="1894"/>
                  </a:cubicBezTo>
                  <a:cubicBezTo>
                    <a:pt x="534" y="1793"/>
                    <a:pt x="467" y="1660"/>
                    <a:pt x="401" y="1560"/>
                  </a:cubicBezTo>
                  <a:cubicBezTo>
                    <a:pt x="301" y="1427"/>
                    <a:pt x="234" y="1326"/>
                    <a:pt x="167" y="1226"/>
                  </a:cubicBezTo>
                  <a:cubicBezTo>
                    <a:pt x="67" y="1093"/>
                    <a:pt x="67" y="960"/>
                    <a:pt x="67" y="793"/>
                  </a:cubicBezTo>
                  <a:cubicBezTo>
                    <a:pt x="67" y="526"/>
                    <a:pt x="67" y="259"/>
                    <a:pt x="67" y="26"/>
                  </a:cubicBezTo>
                  <a:cubicBezTo>
                    <a:pt x="67" y="9"/>
                    <a:pt x="59" y="0"/>
                    <a:pt x="50"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2" name="Google Shape;3942;p105"/>
            <p:cNvSpPr/>
            <p:nvPr/>
          </p:nvSpPr>
          <p:spPr>
            <a:xfrm>
              <a:off x="3982768" y="1104388"/>
              <a:ext cx="126656" cy="134053"/>
            </a:xfrm>
            <a:custGeom>
              <a:avLst/>
              <a:gdLst/>
              <a:ahLst/>
              <a:cxnLst/>
              <a:rect l="l" t="t" r="r" b="b"/>
              <a:pathLst>
                <a:path w="1969" h="2084" extrusionOk="0">
                  <a:moveTo>
                    <a:pt x="26" y="1"/>
                  </a:moveTo>
                  <a:cubicBezTo>
                    <a:pt x="16" y="1"/>
                    <a:pt x="1" y="16"/>
                    <a:pt x="1" y="16"/>
                  </a:cubicBezTo>
                  <a:cubicBezTo>
                    <a:pt x="34" y="282"/>
                    <a:pt x="68" y="583"/>
                    <a:pt x="134" y="849"/>
                  </a:cubicBezTo>
                  <a:cubicBezTo>
                    <a:pt x="134" y="950"/>
                    <a:pt x="168" y="1050"/>
                    <a:pt x="234" y="1150"/>
                  </a:cubicBezTo>
                  <a:cubicBezTo>
                    <a:pt x="334" y="1250"/>
                    <a:pt x="434" y="1350"/>
                    <a:pt x="535" y="1483"/>
                  </a:cubicBezTo>
                  <a:cubicBezTo>
                    <a:pt x="635" y="1583"/>
                    <a:pt x="735" y="1683"/>
                    <a:pt x="835" y="1783"/>
                  </a:cubicBezTo>
                  <a:cubicBezTo>
                    <a:pt x="901" y="1850"/>
                    <a:pt x="1002" y="1850"/>
                    <a:pt x="1102" y="1884"/>
                  </a:cubicBezTo>
                  <a:cubicBezTo>
                    <a:pt x="1402" y="1950"/>
                    <a:pt x="1669" y="2017"/>
                    <a:pt x="1969" y="2084"/>
                  </a:cubicBezTo>
                  <a:cubicBezTo>
                    <a:pt x="1735" y="2017"/>
                    <a:pt x="1502" y="1950"/>
                    <a:pt x="1268" y="1884"/>
                  </a:cubicBezTo>
                  <a:cubicBezTo>
                    <a:pt x="1135" y="1850"/>
                    <a:pt x="1002" y="1817"/>
                    <a:pt x="901" y="1750"/>
                  </a:cubicBezTo>
                  <a:cubicBezTo>
                    <a:pt x="768" y="1683"/>
                    <a:pt x="701" y="1550"/>
                    <a:pt x="601" y="1483"/>
                  </a:cubicBezTo>
                  <a:cubicBezTo>
                    <a:pt x="501" y="1383"/>
                    <a:pt x="434" y="1283"/>
                    <a:pt x="334" y="1183"/>
                  </a:cubicBezTo>
                  <a:cubicBezTo>
                    <a:pt x="201" y="1050"/>
                    <a:pt x="201" y="916"/>
                    <a:pt x="168" y="783"/>
                  </a:cubicBezTo>
                  <a:cubicBezTo>
                    <a:pt x="134" y="516"/>
                    <a:pt x="68" y="282"/>
                    <a:pt x="34" y="16"/>
                  </a:cubicBezTo>
                  <a:cubicBezTo>
                    <a:pt x="34" y="4"/>
                    <a:pt x="30" y="1"/>
                    <a:pt x="26"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3" name="Google Shape;3943;p105"/>
            <p:cNvSpPr/>
            <p:nvPr/>
          </p:nvSpPr>
          <p:spPr>
            <a:xfrm>
              <a:off x="3948483" y="875775"/>
              <a:ext cx="109481" cy="223208"/>
            </a:xfrm>
            <a:custGeom>
              <a:avLst/>
              <a:gdLst/>
              <a:ahLst/>
              <a:cxnLst/>
              <a:rect l="l" t="t" r="r" b="b"/>
              <a:pathLst>
                <a:path w="1702" h="3470" extrusionOk="0">
                  <a:moveTo>
                    <a:pt x="0" y="3469"/>
                  </a:moveTo>
                  <a:cubicBezTo>
                    <a:pt x="0" y="2836"/>
                    <a:pt x="267" y="2102"/>
                    <a:pt x="467" y="1535"/>
                  </a:cubicBezTo>
                  <a:cubicBezTo>
                    <a:pt x="634" y="1101"/>
                    <a:pt x="834" y="534"/>
                    <a:pt x="1168" y="234"/>
                  </a:cubicBezTo>
                  <a:cubicBezTo>
                    <a:pt x="1401" y="0"/>
                    <a:pt x="1668" y="34"/>
                    <a:pt x="1668" y="367"/>
                  </a:cubicBezTo>
                  <a:cubicBezTo>
                    <a:pt x="1701" y="968"/>
                    <a:pt x="1334" y="1601"/>
                    <a:pt x="1068" y="2135"/>
                  </a:cubicBezTo>
                  <a:cubicBezTo>
                    <a:pt x="901" y="2402"/>
                    <a:pt x="734" y="2702"/>
                    <a:pt x="534" y="2969"/>
                  </a:cubicBezTo>
                  <a:cubicBezTo>
                    <a:pt x="434" y="3103"/>
                    <a:pt x="300" y="3236"/>
                    <a:pt x="200" y="3369"/>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4" name="Google Shape;3944;p105"/>
            <p:cNvSpPr/>
            <p:nvPr/>
          </p:nvSpPr>
          <p:spPr>
            <a:xfrm>
              <a:off x="3866920" y="903628"/>
              <a:ext cx="83751" cy="216840"/>
            </a:xfrm>
            <a:custGeom>
              <a:avLst/>
              <a:gdLst/>
              <a:ahLst/>
              <a:cxnLst/>
              <a:rect l="l" t="t" r="r" b="b"/>
              <a:pathLst>
                <a:path w="1302" h="3371" extrusionOk="0">
                  <a:moveTo>
                    <a:pt x="1235" y="3370"/>
                  </a:moveTo>
                  <a:cubicBezTo>
                    <a:pt x="834" y="2936"/>
                    <a:pt x="601" y="2269"/>
                    <a:pt x="367" y="1736"/>
                  </a:cubicBezTo>
                  <a:cubicBezTo>
                    <a:pt x="201" y="1369"/>
                    <a:pt x="1" y="835"/>
                    <a:pt x="34" y="435"/>
                  </a:cubicBezTo>
                  <a:cubicBezTo>
                    <a:pt x="67" y="134"/>
                    <a:pt x="267" y="1"/>
                    <a:pt x="468" y="234"/>
                  </a:cubicBezTo>
                  <a:cubicBezTo>
                    <a:pt x="868" y="635"/>
                    <a:pt x="1001" y="1302"/>
                    <a:pt x="1135" y="1802"/>
                  </a:cubicBezTo>
                  <a:cubicBezTo>
                    <a:pt x="1201" y="2102"/>
                    <a:pt x="1268" y="2403"/>
                    <a:pt x="1301" y="2703"/>
                  </a:cubicBezTo>
                  <a:cubicBezTo>
                    <a:pt x="1301" y="2870"/>
                    <a:pt x="1268" y="3036"/>
                    <a:pt x="1301" y="3203"/>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5" name="Google Shape;3945;p105"/>
            <p:cNvSpPr/>
            <p:nvPr/>
          </p:nvSpPr>
          <p:spPr>
            <a:xfrm>
              <a:off x="4019241" y="1098663"/>
              <a:ext cx="139585" cy="73009"/>
            </a:xfrm>
            <a:custGeom>
              <a:avLst/>
              <a:gdLst/>
              <a:ahLst/>
              <a:cxnLst/>
              <a:rect l="l" t="t" r="r" b="b"/>
              <a:pathLst>
                <a:path w="2170" h="1135" extrusionOk="0">
                  <a:moveTo>
                    <a:pt x="175" y="0"/>
                  </a:moveTo>
                  <a:cubicBezTo>
                    <a:pt x="127" y="0"/>
                    <a:pt x="80" y="2"/>
                    <a:pt x="34" y="4"/>
                  </a:cubicBezTo>
                  <a:lnTo>
                    <a:pt x="1" y="271"/>
                  </a:lnTo>
                  <a:cubicBezTo>
                    <a:pt x="5" y="271"/>
                    <a:pt x="9" y="271"/>
                    <a:pt x="13" y="271"/>
                  </a:cubicBezTo>
                  <a:cubicBezTo>
                    <a:pt x="302" y="271"/>
                    <a:pt x="1437" y="1135"/>
                    <a:pt x="1919" y="1135"/>
                  </a:cubicBezTo>
                  <a:cubicBezTo>
                    <a:pt x="2042" y="1135"/>
                    <a:pt x="2122" y="1079"/>
                    <a:pt x="2136" y="938"/>
                  </a:cubicBezTo>
                  <a:cubicBezTo>
                    <a:pt x="2169" y="638"/>
                    <a:pt x="1902" y="438"/>
                    <a:pt x="1702" y="338"/>
                  </a:cubicBezTo>
                  <a:cubicBezTo>
                    <a:pt x="1245" y="155"/>
                    <a:pt x="677" y="0"/>
                    <a:pt x="175" y="0"/>
                  </a:cubicBez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46" name="Google Shape;3946;p105"/>
          <p:cNvGrpSpPr/>
          <p:nvPr/>
        </p:nvGrpSpPr>
        <p:grpSpPr>
          <a:xfrm rot="-896" flipH="1">
            <a:off x="7349208" y="486352"/>
            <a:ext cx="253527" cy="322618"/>
            <a:chOff x="3828325" y="875775"/>
            <a:chExt cx="330501" cy="420623"/>
          </a:xfrm>
        </p:grpSpPr>
        <p:sp>
          <p:nvSpPr>
            <p:cNvPr id="3947" name="Google Shape;3947;p105"/>
            <p:cNvSpPr/>
            <p:nvPr/>
          </p:nvSpPr>
          <p:spPr>
            <a:xfrm>
              <a:off x="3884094" y="1119247"/>
              <a:ext cx="53711" cy="53776"/>
            </a:xfrm>
            <a:custGeom>
              <a:avLst/>
              <a:gdLst/>
              <a:ahLst/>
              <a:cxnLst/>
              <a:rect l="l" t="t" r="r" b="b"/>
              <a:pathLst>
                <a:path w="835" h="836" extrusionOk="0">
                  <a:moveTo>
                    <a:pt x="474" y="1"/>
                  </a:moveTo>
                  <a:cubicBezTo>
                    <a:pt x="323" y="1"/>
                    <a:pt x="155" y="120"/>
                    <a:pt x="100" y="285"/>
                  </a:cubicBezTo>
                  <a:cubicBezTo>
                    <a:pt x="0" y="485"/>
                    <a:pt x="67" y="719"/>
                    <a:pt x="234" y="819"/>
                  </a:cubicBezTo>
                  <a:cubicBezTo>
                    <a:pt x="269" y="830"/>
                    <a:pt x="305" y="836"/>
                    <a:pt x="340" y="836"/>
                  </a:cubicBezTo>
                  <a:cubicBezTo>
                    <a:pt x="502" y="836"/>
                    <a:pt x="652" y="716"/>
                    <a:pt x="734" y="552"/>
                  </a:cubicBezTo>
                  <a:cubicBezTo>
                    <a:pt x="834" y="352"/>
                    <a:pt x="734" y="118"/>
                    <a:pt x="567" y="18"/>
                  </a:cubicBezTo>
                  <a:cubicBezTo>
                    <a:pt x="538" y="6"/>
                    <a:pt x="506" y="1"/>
                    <a:pt x="474" y="1"/>
                  </a:cubicBez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8" name="Google Shape;3948;p105"/>
            <p:cNvSpPr/>
            <p:nvPr/>
          </p:nvSpPr>
          <p:spPr>
            <a:xfrm>
              <a:off x="3918444" y="1068109"/>
              <a:ext cx="126656" cy="79699"/>
            </a:xfrm>
            <a:custGeom>
              <a:avLst/>
              <a:gdLst/>
              <a:ahLst/>
              <a:cxnLst/>
              <a:rect l="l" t="t" r="r" b="b"/>
              <a:pathLst>
                <a:path w="1969" h="1239" extrusionOk="0">
                  <a:moveTo>
                    <a:pt x="1114" y="1"/>
                  </a:moveTo>
                  <a:cubicBezTo>
                    <a:pt x="642" y="1"/>
                    <a:pt x="123" y="511"/>
                    <a:pt x="0" y="880"/>
                  </a:cubicBezTo>
                  <a:lnTo>
                    <a:pt x="0" y="1180"/>
                  </a:lnTo>
                  <a:cubicBezTo>
                    <a:pt x="43" y="1223"/>
                    <a:pt x="86" y="1238"/>
                    <a:pt x="130" y="1238"/>
                  </a:cubicBezTo>
                  <a:cubicBezTo>
                    <a:pt x="223" y="1238"/>
                    <a:pt x="320" y="1169"/>
                    <a:pt x="434" y="1147"/>
                  </a:cubicBezTo>
                  <a:cubicBezTo>
                    <a:pt x="551" y="1108"/>
                    <a:pt x="668" y="1091"/>
                    <a:pt x="785" y="1091"/>
                  </a:cubicBezTo>
                  <a:cubicBezTo>
                    <a:pt x="868" y="1091"/>
                    <a:pt x="951" y="1099"/>
                    <a:pt x="1034" y="1113"/>
                  </a:cubicBezTo>
                  <a:cubicBezTo>
                    <a:pt x="1188" y="1113"/>
                    <a:pt x="1349" y="1156"/>
                    <a:pt x="1488" y="1156"/>
                  </a:cubicBezTo>
                  <a:cubicBezTo>
                    <a:pt x="1650" y="1156"/>
                    <a:pt x="1781" y="1098"/>
                    <a:pt x="1835" y="846"/>
                  </a:cubicBezTo>
                  <a:cubicBezTo>
                    <a:pt x="1968" y="446"/>
                    <a:pt x="1601" y="113"/>
                    <a:pt x="1234" y="12"/>
                  </a:cubicBezTo>
                  <a:cubicBezTo>
                    <a:pt x="1195" y="5"/>
                    <a:pt x="1155" y="1"/>
                    <a:pt x="1114" y="1"/>
                  </a:cubicBez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9" name="Google Shape;3949;p105"/>
            <p:cNvSpPr/>
            <p:nvPr/>
          </p:nvSpPr>
          <p:spPr>
            <a:xfrm>
              <a:off x="3828325" y="1159001"/>
              <a:ext cx="81564" cy="135211"/>
            </a:xfrm>
            <a:custGeom>
              <a:avLst/>
              <a:gdLst/>
              <a:ahLst/>
              <a:cxnLst/>
              <a:rect l="l" t="t" r="r" b="b"/>
              <a:pathLst>
                <a:path w="1268" h="2102" extrusionOk="0">
                  <a:moveTo>
                    <a:pt x="1234" y="0"/>
                  </a:moveTo>
                  <a:cubicBezTo>
                    <a:pt x="1168" y="0"/>
                    <a:pt x="1101" y="134"/>
                    <a:pt x="1068" y="167"/>
                  </a:cubicBezTo>
                  <a:cubicBezTo>
                    <a:pt x="1001" y="267"/>
                    <a:pt x="934" y="334"/>
                    <a:pt x="867" y="434"/>
                  </a:cubicBezTo>
                  <a:cubicBezTo>
                    <a:pt x="734" y="601"/>
                    <a:pt x="634" y="768"/>
                    <a:pt x="534" y="968"/>
                  </a:cubicBezTo>
                  <a:cubicBezTo>
                    <a:pt x="400" y="1135"/>
                    <a:pt x="300" y="1335"/>
                    <a:pt x="234" y="1535"/>
                  </a:cubicBezTo>
                  <a:cubicBezTo>
                    <a:pt x="134" y="1702"/>
                    <a:pt x="33" y="1902"/>
                    <a:pt x="0" y="2102"/>
                  </a:cubicBezTo>
                  <a:cubicBezTo>
                    <a:pt x="67" y="1935"/>
                    <a:pt x="134" y="1735"/>
                    <a:pt x="234" y="1568"/>
                  </a:cubicBezTo>
                  <a:cubicBezTo>
                    <a:pt x="334" y="1401"/>
                    <a:pt x="400" y="1201"/>
                    <a:pt x="500" y="1035"/>
                  </a:cubicBezTo>
                  <a:cubicBezTo>
                    <a:pt x="634" y="868"/>
                    <a:pt x="734" y="701"/>
                    <a:pt x="834" y="534"/>
                  </a:cubicBezTo>
                  <a:cubicBezTo>
                    <a:pt x="901" y="467"/>
                    <a:pt x="967" y="367"/>
                    <a:pt x="1034" y="301"/>
                  </a:cubicBezTo>
                  <a:cubicBezTo>
                    <a:pt x="1068" y="234"/>
                    <a:pt x="1101" y="201"/>
                    <a:pt x="1134" y="167"/>
                  </a:cubicBezTo>
                  <a:cubicBezTo>
                    <a:pt x="1168" y="134"/>
                    <a:pt x="1201" y="101"/>
                    <a:pt x="1234" y="67"/>
                  </a:cubicBezTo>
                  <a:cubicBezTo>
                    <a:pt x="1268" y="67"/>
                    <a:pt x="1268" y="67"/>
                    <a:pt x="1268" y="34"/>
                  </a:cubicBezTo>
                  <a:cubicBezTo>
                    <a:pt x="1268" y="34"/>
                    <a:pt x="1234" y="0"/>
                    <a:pt x="1234"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105"/>
            <p:cNvSpPr/>
            <p:nvPr/>
          </p:nvSpPr>
          <p:spPr>
            <a:xfrm>
              <a:off x="3839003" y="1079623"/>
              <a:ext cx="77319" cy="60144"/>
            </a:xfrm>
            <a:custGeom>
              <a:avLst/>
              <a:gdLst/>
              <a:ahLst/>
              <a:cxnLst/>
              <a:rect l="l" t="t" r="r" b="b"/>
              <a:pathLst>
                <a:path w="1202" h="935" extrusionOk="0">
                  <a:moveTo>
                    <a:pt x="1" y="0"/>
                  </a:moveTo>
                  <a:cubicBezTo>
                    <a:pt x="1" y="0"/>
                    <a:pt x="1" y="34"/>
                    <a:pt x="1" y="34"/>
                  </a:cubicBezTo>
                  <a:cubicBezTo>
                    <a:pt x="501" y="200"/>
                    <a:pt x="902" y="534"/>
                    <a:pt x="1202" y="934"/>
                  </a:cubicBezTo>
                  <a:cubicBezTo>
                    <a:pt x="935" y="501"/>
                    <a:pt x="501" y="200"/>
                    <a:pt x="1"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1" name="Google Shape;3951;p105"/>
            <p:cNvSpPr/>
            <p:nvPr/>
          </p:nvSpPr>
          <p:spPr>
            <a:xfrm>
              <a:off x="3845435" y="1103230"/>
              <a:ext cx="58021" cy="37501"/>
            </a:xfrm>
            <a:custGeom>
              <a:avLst/>
              <a:gdLst/>
              <a:ahLst/>
              <a:cxnLst/>
              <a:rect l="l" t="t" r="r" b="b"/>
              <a:pathLst>
                <a:path w="902" h="583" extrusionOk="0">
                  <a:moveTo>
                    <a:pt x="1" y="0"/>
                  </a:moveTo>
                  <a:lnTo>
                    <a:pt x="1" y="0"/>
                  </a:lnTo>
                  <a:cubicBezTo>
                    <a:pt x="301" y="167"/>
                    <a:pt x="601" y="334"/>
                    <a:pt x="868" y="567"/>
                  </a:cubicBezTo>
                  <a:cubicBezTo>
                    <a:pt x="868" y="578"/>
                    <a:pt x="872" y="582"/>
                    <a:pt x="877" y="582"/>
                  </a:cubicBezTo>
                  <a:cubicBezTo>
                    <a:pt x="887" y="582"/>
                    <a:pt x="902" y="567"/>
                    <a:pt x="902" y="567"/>
                  </a:cubicBezTo>
                  <a:cubicBezTo>
                    <a:pt x="601" y="334"/>
                    <a:pt x="335" y="134"/>
                    <a:pt x="1"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2" name="Google Shape;3952;p105"/>
            <p:cNvSpPr/>
            <p:nvPr/>
          </p:nvSpPr>
          <p:spPr>
            <a:xfrm>
              <a:off x="3939864" y="1116610"/>
              <a:ext cx="68763" cy="179788"/>
            </a:xfrm>
            <a:custGeom>
              <a:avLst/>
              <a:gdLst/>
              <a:ahLst/>
              <a:cxnLst/>
              <a:rect l="l" t="t" r="r" b="b"/>
              <a:pathLst>
                <a:path w="1069" h="2795" extrusionOk="0">
                  <a:moveTo>
                    <a:pt x="413" y="1"/>
                  </a:moveTo>
                  <a:cubicBezTo>
                    <a:pt x="401" y="1"/>
                    <a:pt x="384" y="9"/>
                    <a:pt x="368" y="26"/>
                  </a:cubicBezTo>
                  <a:cubicBezTo>
                    <a:pt x="268" y="259"/>
                    <a:pt x="201" y="526"/>
                    <a:pt x="101" y="793"/>
                  </a:cubicBezTo>
                  <a:cubicBezTo>
                    <a:pt x="67" y="893"/>
                    <a:pt x="1" y="993"/>
                    <a:pt x="34" y="1126"/>
                  </a:cubicBezTo>
                  <a:cubicBezTo>
                    <a:pt x="67" y="1260"/>
                    <a:pt x="101" y="1393"/>
                    <a:pt x="134" y="1527"/>
                  </a:cubicBezTo>
                  <a:cubicBezTo>
                    <a:pt x="167" y="1660"/>
                    <a:pt x="201" y="1827"/>
                    <a:pt x="234" y="1960"/>
                  </a:cubicBezTo>
                  <a:cubicBezTo>
                    <a:pt x="268" y="2027"/>
                    <a:pt x="368" y="2127"/>
                    <a:pt x="434" y="2194"/>
                  </a:cubicBezTo>
                  <a:cubicBezTo>
                    <a:pt x="634" y="2394"/>
                    <a:pt x="835" y="2594"/>
                    <a:pt x="1068" y="2794"/>
                  </a:cubicBezTo>
                  <a:cubicBezTo>
                    <a:pt x="1068" y="2794"/>
                    <a:pt x="1068" y="2761"/>
                    <a:pt x="1068" y="2761"/>
                  </a:cubicBezTo>
                  <a:cubicBezTo>
                    <a:pt x="901" y="2594"/>
                    <a:pt x="735" y="2427"/>
                    <a:pt x="568" y="2261"/>
                  </a:cubicBezTo>
                  <a:cubicBezTo>
                    <a:pt x="468" y="2194"/>
                    <a:pt x="368" y="2094"/>
                    <a:pt x="301" y="1960"/>
                  </a:cubicBezTo>
                  <a:cubicBezTo>
                    <a:pt x="234" y="1860"/>
                    <a:pt x="234" y="1694"/>
                    <a:pt x="201" y="1560"/>
                  </a:cubicBezTo>
                  <a:cubicBezTo>
                    <a:pt x="167" y="1460"/>
                    <a:pt x="134" y="1327"/>
                    <a:pt x="101" y="1193"/>
                  </a:cubicBezTo>
                  <a:cubicBezTo>
                    <a:pt x="67" y="1026"/>
                    <a:pt x="101" y="893"/>
                    <a:pt x="167" y="760"/>
                  </a:cubicBezTo>
                  <a:cubicBezTo>
                    <a:pt x="268" y="526"/>
                    <a:pt x="334" y="259"/>
                    <a:pt x="434" y="26"/>
                  </a:cubicBezTo>
                  <a:cubicBezTo>
                    <a:pt x="434" y="9"/>
                    <a:pt x="426" y="1"/>
                    <a:pt x="413"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105"/>
            <p:cNvSpPr/>
            <p:nvPr/>
          </p:nvSpPr>
          <p:spPr>
            <a:xfrm>
              <a:off x="3957039" y="1118733"/>
              <a:ext cx="85874" cy="169046"/>
            </a:xfrm>
            <a:custGeom>
              <a:avLst/>
              <a:gdLst/>
              <a:ahLst/>
              <a:cxnLst/>
              <a:rect l="l" t="t" r="r" b="b"/>
              <a:pathLst>
                <a:path w="1335" h="2628" extrusionOk="0">
                  <a:moveTo>
                    <a:pt x="217" y="1"/>
                  </a:moveTo>
                  <a:cubicBezTo>
                    <a:pt x="209" y="1"/>
                    <a:pt x="201" y="9"/>
                    <a:pt x="201" y="26"/>
                  </a:cubicBezTo>
                  <a:cubicBezTo>
                    <a:pt x="134" y="293"/>
                    <a:pt x="101" y="560"/>
                    <a:pt x="34" y="827"/>
                  </a:cubicBezTo>
                  <a:cubicBezTo>
                    <a:pt x="34" y="960"/>
                    <a:pt x="1" y="1060"/>
                    <a:pt x="34" y="1160"/>
                  </a:cubicBezTo>
                  <a:cubicBezTo>
                    <a:pt x="101" y="1294"/>
                    <a:pt x="134" y="1427"/>
                    <a:pt x="201" y="1560"/>
                  </a:cubicBezTo>
                  <a:cubicBezTo>
                    <a:pt x="267" y="1694"/>
                    <a:pt x="301" y="1827"/>
                    <a:pt x="367" y="1961"/>
                  </a:cubicBezTo>
                  <a:cubicBezTo>
                    <a:pt x="434" y="2061"/>
                    <a:pt x="534" y="2094"/>
                    <a:pt x="601" y="2161"/>
                  </a:cubicBezTo>
                  <a:cubicBezTo>
                    <a:pt x="868" y="2328"/>
                    <a:pt x="1101" y="2494"/>
                    <a:pt x="1335" y="2628"/>
                  </a:cubicBezTo>
                  <a:cubicBezTo>
                    <a:pt x="1168" y="2494"/>
                    <a:pt x="968" y="2361"/>
                    <a:pt x="768" y="2228"/>
                  </a:cubicBezTo>
                  <a:cubicBezTo>
                    <a:pt x="668" y="2161"/>
                    <a:pt x="534" y="2061"/>
                    <a:pt x="434" y="1961"/>
                  </a:cubicBezTo>
                  <a:cubicBezTo>
                    <a:pt x="367" y="1861"/>
                    <a:pt x="334" y="1727"/>
                    <a:pt x="267" y="1594"/>
                  </a:cubicBezTo>
                  <a:cubicBezTo>
                    <a:pt x="234" y="1460"/>
                    <a:pt x="167" y="1360"/>
                    <a:pt x="134" y="1227"/>
                  </a:cubicBezTo>
                  <a:cubicBezTo>
                    <a:pt x="67" y="1093"/>
                    <a:pt x="67" y="960"/>
                    <a:pt x="101" y="793"/>
                  </a:cubicBezTo>
                  <a:cubicBezTo>
                    <a:pt x="167" y="526"/>
                    <a:pt x="201" y="293"/>
                    <a:pt x="234" y="26"/>
                  </a:cubicBezTo>
                  <a:cubicBezTo>
                    <a:pt x="234" y="9"/>
                    <a:pt x="226" y="1"/>
                    <a:pt x="217"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4" name="Google Shape;3954;p105"/>
            <p:cNvSpPr/>
            <p:nvPr/>
          </p:nvSpPr>
          <p:spPr>
            <a:xfrm>
              <a:off x="3974213" y="1103745"/>
              <a:ext cx="105171" cy="153994"/>
            </a:xfrm>
            <a:custGeom>
              <a:avLst/>
              <a:gdLst/>
              <a:ahLst/>
              <a:cxnLst/>
              <a:rect l="l" t="t" r="r" b="b"/>
              <a:pathLst>
                <a:path w="1635" h="2394" extrusionOk="0">
                  <a:moveTo>
                    <a:pt x="50" y="0"/>
                  </a:moveTo>
                  <a:cubicBezTo>
                    <a:pt x="42" y="0"/>
                    <a:pt x="34" y="9"/>
                    <a:pt x="34" y="26"/>
                  </a:cubicBezTo>
                  <a:cubicBezTo>
                    <a:pt x="34" y="292"/>
                    <a:pt x="34" y="559"/>
                    <a:pt x="34" y="859"/>
                  </a:cubicBezTo>
                  <a:cubicBezTo>
                    <a:pt x="34" y="960"/>
                    <a:pt x="0" y="1060"/>
                    <a:pt x="67" y="1160"/>
                  </a:cubicBezTo>
                  <a:cubicBezTo>
                    <a:pt x="134" y="1293"/>
                    <a:pt x="234" y="1427"/>
                    <a:pt x="301" y="1527"/>
                  </a:cubicBezTo>
                  <a:cubicBezTo>
                    <a:pt x="401" y="1660"/>
                    <a:pt x="467" y="1760"/>
                    <a:pt x="567" y="1894"/>
                  </a:cubicBezTo>
                  <a:cubicBezTo>
                    <a:pt x="634" y="1960"/>
                    <a:pt x="734" y="1994"/>
                    <a:pt x="834" y="2027"/>
                  </a:cubicBezTo>
                  <a:cubicBezTo>
                    <a:pt x="1101" y="2160"/>
                    <a:pt x="1335" y="2260"/>
                    <a:pt x="1635" y="2394"/>
                  </a:cubicBezTo>
                  <a:cubicBezTo>
                    <a:pt x="1635" y="2394"/>
                    <a:pt x="1635" y="2394"/>
                    <a:pt x="1635" y="2361"/>
                  </a:cubicBezTo>
                  <a:cubicBezTo>
                    <a:pt x="1401" y="2260"/>
                    <a:pt x="1201" y="2160"/>
                    <a:pt x="968" y="2060"/>
                  </a:cubicBezTo>
                  <a:cubicBezTo>
                    <a:pt x="868" y="2027"/>
                    <a:pt x="734" y="1960"/>
                    <a:pt x="634" y="1894"/>
                  </a:cubicBezTo>
                  <a:cubicBezTo>
                    <a:pt x="534" y="1793"/>
                    <a:pt x="467" y="1660"/>
                    <a:pt x="401" y="1560"/>
                  </a:cubicBezTo>
                  <a:cubicBezTo>
                    <a:pt x="301" y="1427"/>
                    <a:pt x="234" y="1326"/>
                    <a:pt x="167" y="1226"/>
                  </a:cubicBezTo>
                  <a:cubicBezTo>
                    <a:pt x="67" y="1093"/>
                    <a:pt x="67" y="960"/>
                    <a:pt x="67" y="793"/>
                  </a:cubicBezTo>
                  <a:cubicBezTo>
                    <a:pt x="67" y="526"/>
                    <a:pt x="67" y="259"/>
                    <a:pt x="67" y="26"/>
                  </a:cubicBezTo>
                  <a:cubicBezTo>
                    <a:pt x="67" y="9"/>
                    <a:pt x="59" y="0"/>
                    <a:pt x="50"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5" name="Google Shape;3955;p105"/>
            <p:cNvSpPr/>
            <p:nvPr/>
          </p:nvSpPr>
          <p:spPr>
            <a:xfrm>
              <a:off x="3982768" y="1104388"/>
              <a:ext cx="126656" cy="134053"/>
            </a:xfrm>
            <a:custGeom>
              <a:avLst/>
              <a:gdLst/>
              <a:ahLst/>
              <a:cxnLst/>
              <a:rect l="l" t="t" r="r" b="b"/>
              <a:pathLst>
                <a:path w="1969" h="2084" extrusionOk="0">
                  <a:moveTo>
                    <a:pt x="26" y="1"/>
                  </a:moveTo>
                  <a:cubicBezTo>
                    <a:pt x="16" y="1"/>
                    <a:pt x="1" y="16"/>
                    <a:pt x="1" y="16"/>
                  </a:cubicBezTo>
                  <a:cubicBezTo>
                    <a:pt x="34" y="282"/>
                    <a:pt x="68" y="583"/>
                    <a:pt x="134" y="849"/>
                  </a:cubicBezTo>
                  <a:cubicBezTo>
                    <a:pt x="134" y="950"/>
                    <a:pt x="168" y="1050"/>
                    <a:pt x="234" y="1150"/>
                  </a:cubicBezTo>
                  <a:cubicBezTo>
                    <a:pt x="334" y="1250"/>
                    <a:pt x="434" y="1350"/>
                    <a:pt x="535" y="1483"/>
                  </a:cubicBezTo>
                  <a:cubicBezTo>
                    <a:pt x="635" y="1583"/>
                    <a:pt x="735" y="1683"/>
                    <a:pt x="835" y="1783"/>
                  </a:cubicBezTo>
                  <a:cubicBezTo>
                    <a:pt x="901" y="1850"/>
                    <a:pt x="1002" y="1850"/>
                    <a:pt x="1102" y="1884"/>
                  </a:cubicBezTo>
                  <a:cubicBezTo>
                    <a:pt x="1402" y="1950"/>
                    <a:pt x="1669" y="2017"/>
                    <a:pt x="1969" y="2084"/>
                  </a:cubicBezTo>
                  <a:cubicBezTo>
                    <a:pt x="1735" y="2017"/>
                    <a:pt x="1502" y="1950"/>
                    <a:pt x="1268" y="1884"/>
                  </a:cubicBezTo>
                  <a:cubicBezTo>
                    <a:pt x="1135" y="1850"/>
                    <a:pt x="1002" y="1817"/>
                    <a:pt x="901" y="1750"/>
                  </a:cubicBezTo>
                  <a:cubicBezTo>
                    <a:pt x="768" y="1683"/>
                    <a:pt x="701" y="1550"/>
                    <a:pt x="601" y="1483"/>
                  </a:cubicBezTo>
                  <a:cubicBezTo>
                    <a:pt x="501" y="1383"/>
                    <a:pt x="434" y="1283"/>
                    <a:pt x="334" y="1183"/>
                  </a:cubicBezTo>
                  <a:cubicBezTo>
                    <a:pt x="201" y="1050"/>
                    <a:pt x="201" y="916"/>
                    <a:pt x="168" y="783"/>
                  </a:cubicBezTo>
                  <a:cubicBezTo>
                    <a:pt x="134" y="516"/>
                    <a:pt x="68" y="282"/>
                    <a:pt x="34" y="16"/>
                  </a:cubicBezTo>
                  <a:cubicBezTo>
                    <a:pt x="34" y="4"/>
                    <a:pt x="30" y="1"/>
                    <a:pt x="26"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6" name="Google Shape;3956;p105"/>
            <p:cNvSpPr/>
            <p:nvPr/>
          </p:nvSpPr>
          <p:spPr>
            <a:xfrm>
              <a:off x="3948483" y="875775"/>
              <a:ext cx="109481" cy="223208"/>
            </a:xfrm>
            <a:custGeom>
              <a:avLst/>
              <a:gdLst/>
              <a:ahLst/>
              <a:cxnLst/>
              <a:rect l="l" t="t" r="r" b="b"/>
              <a:pathLst>
                <a:path w="1702" h="3470" extrusionOk="0">
                  <a:moveTo>
                    <a:pt x="0" y="3469"/>
                  </a:moveTo>
                  <a:cubicBezTo>
                    <a:pt x="0" y="2836"/>
                    <a:pt x="267" y="2102"/>
                    <a:pt x="467" y="1535"/>
                  </a:cubicBezTo>
                  <a:cubicBezTo>
                    <a:pt x="634" y="1101"/>
                    <a:pt x="834" y="534"/>
                    <a:pt x="1168" y="234"/>
                  </a:cubicBezTo>
                  <a:cubicBezTo>
                    <a:pt x="1401" y="0"/>
                    <a:pt x="1668" y="34"/>
                    <a:pt x="1668" y="367"/>
                  </a:cubicBezTo>
                  <a:cubicBezTo>
                    <a:pt x="1701" y="968"/>
                    <a:pt x="1334" y="1601"/>
                    <a:pt x="1068" y="2135"/>
                  </a:cubicBezTo>
                  <a:cubicBezTo>
                    <a:pt x="901" y="2402"/>
                    <a:pt x="734" y="2702"/>
                    <a:pt x="534" y="2969"/>
                  </a:cubicBezTo>
                  <a:cubicBezTo>
                    <a:pt x="434" y="3103"/>
                    <a:pt x="300" y="3236"/>
                    <a:pt x="200" y="3369"/>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7" name="Google Shape;3957;p105"/>
            <p:cNvSpPr/>
            <p:nvPr/>
          </p:nvSpPr>
          <p:spPr>
            <a:xfrm>
              <a:off x="3866920" y="903628"/>
              <a:ext cx="83751" cy="216840"/>
            </a:xfrm>
            <a:custGeom>
              <a:avLst/>
              <a:gdLst/>
              <a:ahLst/>
              <a:cxnLst/>
              <a:rect l="l" t="t" r="r" b="b"/>
              <a:pathLst>
                <a:path w="1302" h="3371" extrusionOk="0">
                  <a:moveTo>
                    <a:pt x="1235" y="3370"/>
                  </a:moveTo>
                  <a:cubicBezTo>
                    <a:pt x="834" y="2936"/>
                    <a:pt x="601" y="2269"/>
                    <a:pt x="367" y="1736"/>
                  </a:cubicBezTo>
                  <a:cubicBezTo>
                    <a:pt x="201" y="1369"/>
                    <a:pt x="1" y="835"/>
                    <a:pt x="34" y="435"/>
                  </a:cubicBezTo>
                  <a:cubicBezTo>
                    <a:pt x="67" y="134"/>
                    <a:pt x="267" y="1"/>
                    <a:pt x="468" y="234"/>
                  </a:cubicBezTo>
                  <a:cubicBezTo>
                    <a:pt x="868" y="635"/>
                    <a:pt x="1001" y="1302"/>
                    <a:pt x="1135" y="1802"/>
                  </a:cubicBezTo>
                  <a:cubicBezTo>
                    <a:pt x="1201" y="2102"/>
                    <a:pt x="1268" y="2403"/>
                    <a:pt x="1301" y="2703"/>
                  </a:cubicBezTo>
                  <a:cubicBezTo>
                    <a:pt x="1301" y="2870"/>
                    <a:pt x="1268" y="3036"/>
                    <a:pt x="1301" y="3203"/>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8" name="Google Shape;3958;p105"/>
            <p:cNvSpPr/>
            <p:nvPr/>
          </p:nvSpPr>
          <p:spPr>
            <a:xfrm>
              <a:off x="4019241" y="1098663"/>
              <a:ext cx="139585" cy="73009"/>
            </a:xfrm>
            <a:custGeom>
              <a:avLst/>
              <a:gdLst/>
              <a:ahLst/>
              <a:cxnLst/>
              <a:rect l="l" t="t" r="r" b="b"/>
              <a:pathLst>
                <a:path w="2170" h="1135" extrusionOk="0">
                  <a:moveTo>
                    <a:pt x="175" y="0"/>
                  </a:moveTo>
                  <a:cubicBezTo>
                    <a:pt x="127" y="0"/>
                    <a:pt x="80" y="2"/>
                    <a:pt x="34" y="4"/>
                  </a:cubicBezTo>
                  <a:lnTo>
                    <a:pt x="1" y="271"/>
                  </a:lnTo>
                  <a:cubicBezTo>
                    <a:pt x="5" y="271"/>
                    <a:pt x="9" y="271"/>
                    <a:pt x="13" y="271"/>
                  </a:cubicBezTo>
                  <a:cubicBezTo>
                    <a:pt x="302" y="271"/>
                    <a:pt x="1437" y="1135"/>
                    <a:pt x="1919" y="1135"/>
                  </a:cubicBezTo>
                  <a:cubicBezTo>
                    <a:pt x="2042" y="1135"/>
                    <a:pt x="2122" y="1079"/>
                    <a:pt x="2136" y="938"/>
                  </a:cubicBezTo>
                  <a:cubicBezTo>
                    <a:pt x="2169" y="638"/>
                    <a:pt x="1902" y="438"/>
                    <a:pt x="1702" y="338"/>
                  </a:cubicBezTo>
                  <a:cubicBezTo>
                    <a:pt x="1245" y="155"/>
                    <a:pt x="677" y="0"/>
                    <a:pt x="175" y="0"/>
                  </a:cubicBez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59" name="Google Shape;3959;p105"/>
          <p:cNvSpPr/>
          <p:nvPr/>
        </p:nvSpPr>
        <p:spPr>
          <a:xfrm rot="-10496519">
            <a:off x="1284354" y="-882260"/>
            <a:ext cx="1470976" cy="2276499"/>
          </a:xfrm>
          <a:custGeom>
            <a:avLst/>
            <a:gdLst/>
            <a:ahLst/>
            <a:cxnLst/>
            <a:rect l="l" t="t" r="r" b="b"/>
            <a:pathLst>
              <a:path w="30823" h="47702" fill="none" extrusionOk="0">
                <a:moveTo>
                  <a:pt x="3136" y="301"/>
                </a:moveTo>
                <a:cubicBezTo>
                  <a:pt x="1435" y="1"/>
                  <a:pt x="1" y="2069"/>
                  <a:pt x="468" y="3770"/>
                </a:cubicBezTo>
                <a:cubicBezTo>
                  <a:pt x="935" y="5438"/>
                  <a:pt x="2603" y="6539"/>
                  <a:pt x="4304" y="6872"/>
                </a:cubicBezTo>
                <a:cubicBezTo>
                  <a:pt x="6038" y="7239"/>
                  <a:pt x="7773" y="7006"/>
                  <a:pt x="9541" y="7006"/>
                </a:cubicBezTo>
                <a:cubicBezTo>
                  <a:pt x="18447" y="6905"/>
                  <a:pt x="27354" y="12943"/>
                  <a:pt x="29655" y="21583"/>
                </a:cubicBezTo>
                <a:cubicBezTo>
                  <a:pt x="30823" y="25986"/>
                  <a:pt x="30222" y="30923"/>
                  <a:pt x="27620" y="34659"/>
                </a:cubicBezTo>
                <a:cubicBezTo>
                  <a:pt x="24985" y="38395"/>
                  <a:pt x="20282" y="40663"/>
                  <a:pt x="15779" y="39962"/>
                </a:cubicBezTo>
                <a:cubicBezTo>
                  <a:pt x="13210" y="39529"/>
                  <a:pt x="10575" y="37828"/>
                  <a:pt x="10208" y="35259"/>
                </a:cubicBezTo>
                <a:cubicBezTo>
                  <a:pt x="9841" y="32757"/>
                  <a:pt x="11976" y="30256"/>
                  <a:pt x="14478" y="29855"/>
                </a:cubicBezTo>
                <a:cubicBezTo>
                  <a:pt x="16979" y="29422"/>
                  <a:pt x="19581" y="30789"/>
                  <a:pt x="21082" y="32857"/>
                </a:cubicBezTo>
                <a:cubicBezTo>
                  <a:pt x="22583" y="34892"/>
                  <a:pt x="23117" y="37527"/>
                  <a:pt x="23050" y="40096"/>
                </a:cubicBezTo>
                <a:cubicBezTo>
                  <a:pt x="23017" y="41897"/>
                  <a:pt x="22717" y="43832"/>
                  <a:pt x="23551" y="45400"/>
                </a:cubicBezTo>
                <a:cubicBezTo>
                  <a:pt x="24418" y="47001"/>
                  <a:pt x="27053" y="47701"/>
                  <a:pt x="27954" y="46134"/>
                </a:cubicBezTo>
              </a:path>
            </a:pathLst>
          </a:custGeom>
          <a:noFill/>
          <a:ln w="9525" cap="rnd"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0" name="Google Shape;3960;p105"/>
          <p:cNvSpPr/>
          <p:nvPr/>
        </p:nvSpPr>
        <p:spPr>
          <a:xfrm>
            <a:off x="2418800" y="151725"/>
            <a:ext cx="208500" cy="208500"/>
          </a:xfrm>
          <a:custGeom>
            <a:avLst/>
            <a:gdLst/>
            <a:ahLst/>
            <a:cxnLst/>
            <a:rect l="l" t="t" r="r" b="b"/>
            <a:pathLst>
              <a:path w="8340" h="8340" extrusionOk="0">
                <a:moveTo>
                  <a:pt x="4170" y="0"/>
                </a:moveTo>
                <a:cubicBezTo>
                  <a:pt x="1868" y="0"/>
                  <a:pt x="0" y="1868"/>
                  <a:pt x="0" y="4170"/>
                </a:cubicBezTo>
                <a:cubicBezTo>
                  <a:pt x="0" y="6471"/>
                  <a:pt x="1868" y="8339"/>
                  <a:pt x="4170" y="8339"/>
                </a:cubicBezTo>
                <a:cubicBezTo>
                  <a:pt x="6472" y="8339"/>
                  <a:pt x="8340" y="6471"/>
                  <a:pt x="8340" y="4170"/>
                </a:cubicBezTo>
                <a:cubicBezTo>
                  <a:pt x="8340" y="1868"/>
                  <a:pt x="6472" y="0"/>
                  <a:pt x="417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1" name="Google Shape;3961;p105"/>
          <p:cNvSpPr/>
          <p:nvPr/>
        </p:nvSpPr>
        <p:spPr>
          <a:xfrm rot="-3445527">
            <a:off x="6986388" y="-882318"/>
            <a:ext cx="1471029" cy="2276580"/>
          </a:xfrm>
          <a:custGeom>
            <a:avLst/>
            <a:gdLst/>
            <a:ahLst/>
            <a:cxnLst/>
            <a:rect l="l" t="t" r="r" b="b"/>
            <a:pathLst>
              <a:path w="30823" h="47702" fill="none" extrusionOk="0">
                <a:moveTo>
                  <a:pt x="3136" y="301"/>
                </a:moveTo>
                <a:cubicBezTo>
                  <a:pt x="1435" y="1"/>
                  <a:pt x="1" y="2069"/>
                  <a:pt x="468" y="3770"/>
                </a:cubicBezTo>
                <a:cubicBezTo>
                  <a:pt x="935" y="5438"/>
                  <a:pt x="2603" y="6539"/>
                  <a:pt x="4304" y="6872"/>
                </a:cubicBezTo>
                <a:cubicBezTo>
                  <a:pt x="6038" y="7239"/>
                  <a:pt x="7773" y="7006"/>
                  <a:pt x="9541" y="7006"/>
                </a:cubicBezTo>
                <a:cubicBezTo>
                  <a:pt x="18447" y="6905"/>
                  <a:pt x="27354" y="12943"/>
                  <a:pt x="29655" y="21583"/>
                </a:cubicBezTo>
                <a:cubicBezTo>
                  <a:pt x="30823" y="25986"/>
                  <a:pt x="30222" y="30923"/>
                  <a:pt x="27620" y="34659"/>
                </a:cubicBezTo>
                <a:cubicBezTo>
                  <a:pt x="24985" y="38395"/>
                  <a:pt x="20282" y="40663"/>
                  <a:pt x="15779" y="39962"/>
                </a:cubicBezTo>
                <a:cubicBezTo>
                  <a:pt x="13210" y="39529"/>
                  <a:pt x="10575" y="37828"/>
                  <a:pt x="10208" y="35259"/>
                </a:cubicBezTo>
                <a:cubicBezTo>
                  <a:pt x="9841" y="32757"/>
                  <a:pt x="11976" y="30256"/>
                  <a:pt x="14478" y="29855"/>
                </a:cubicBezTo>
                <a:cubicBezTo>
                  <a:pt x="16979" y="29422"/>
                  <a:pt x="19581" y="30789"/>
                  <a:pt x="21082" y="32857"/>
                </a:cubicBezTo>
                <a:cubicBezTo>
                  <a:pt x="22583" y="34892"/>
                  <a:pt x="23117" y="37527"/>
                  <a:pt x="23050" y="40096"/>
                </a:cubicBezTo>
                <a:cubicBezTo>
                  <a:pt x="23017" y="41897"/>
                  <a:pt x="22717" y="43832"/>
                  <a:pt x="23551" y="45400"/>
                </a:cubicBezTo>
                <a:cubicBezTo>
                  <a:pt x="24418" y="47001"/>
                  <a:pt x="27053" y="47701"/>
                  <a:pt x="27954" y="46134"/>
                </a:cubicBezTo>
              </a:path>
            </a:pathLst>
          </a:custGeom>
          <a:noFill/>
          <a:ln w="9525" cap="rnd"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105"/>
          <p:cNvSpPr txBox="1"/>
          <p:nvPr/>
        </p:nvSpPr>
        <p:spPr>
          <a:xfrm>
            <a:off x="3499325" y="4690238"/>
            <a:ext cx="4931400" cy="3540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 sz="1100" b="1">
                <a:solidFill>
                  <a:schemeClr val="lt2"/>
                </a:solidFill>
              </a:rPr>
              <a:t>Train and Test Accuracy compared to check for overfitting/underfitting</a:t>
            </a:r>
            <a:endParaRPr sz="1100" b="1">
              <a:solidFill>
                <a:schemeClr val="lt2"/>
              </a:solidFill>
            </a:endParaRPr>
          </a:p>
        </p:txBody>
      </p:sp>
      <p:sp>
        <p:nvSpPr>
          <p:cNvPr id="3963" name="Google Shape;3963;p105"/>
          <p:cNvSpPr txBox="1"/>
          <p:nvPr/>
        </p:nvSpPr>
        <p:spPr>
          <a:xfrm>
            <a:off x="719250" y="4217600"/>
            <a:ext cx="2066100" cy="5487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 sz="1100" b="1">
                <a:solidFill>
                  <a:schemeClr val="lt2"/>
                </a:solidFill>
              </a:rPr>
              <a:t>Used to compare classifier performance</a:t>
            </a:r>
            <a:endParaRPr sz="1100" b="1">
              <a:solidFill>
                <a:schemeClr val="lt2"/>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967"/>
        <p:cNvGrpSpPr/>
        <p:nvPr/>
      </p:nvGrpSpPr>
      <p:grpSpPr>
        <a:xfrm>
          <a:off x="0" y="0"/>
          <a:ext cx="0" cy="0"/>
          <a:chOff x="0" y="0"/>
          <a:chExt cx="0" cy="0"/>
        </a:xfrm>
      </p:grpSpPr>
      <p:sp>
        <p:nvSpPr>
          <p:cNvPr id="3968" name="Google Shape;3968;p106"/>
          <p:cNvSpPr/>
          <p:nvPr/>
        </p:nvSpPr>
        <p:spPr>
          <a:xfrm>
            <a:off x="136750" y="638200"/>
            <a:ext cx="8683800" cy="45054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9" name="Google Shape;3969;p106"/>
          <p:cNvSpPr/>
          <p:nvPr/>
        </p:nvSpPr>
        <p:spPr>
          <a:xfrm rot="-10496519">
            <a:off x="3016204" y="3728990"/>
            <a:ext cx="1470976" cy="2276499"/>
          </a:xfrm>
          <a:custGeom>
            <a:avLst/>
            <a:gdLst/>
            <a:ahLst/>
            <a:cxnLst/>
            <a:rect l="l" t="t" r="r" b="b"/>
            <a:pathLst>
              <a:path w="30823" h="47702" fill="none" extrusionOk="0">
                <a:moveTo>
                  <a:pt x="3136" y="301"/>
                </a:moveTo>
                <a:cubicBezTo>
                  <a:pt x="1435" y="1"/>
                  <a:pt x="1" y="2069"/>
                  <a:pt x="468" y="3770"/>
                </a:cubicBezTo>
                <a:cubicBezTo>
                  <a:pt x="935" y="5438"/>
                  <a:pt x="2603" y="6539"/>
                  <a:pt x="4304" y="6872"/>
                </a:cubicBezTo>
                <a:cubicBezTo>
                  <a:pt x="6038" y="7239"/>
                  <a:pt x="7773" y="7006"/>
                  <a:pt x="9541" y="7006"/>
                </a:cubicBezTo>
                <a:cubicBezTo>
                  <a:pt x="18447" y="6905"/>
                  <a:pt x="27354" y="12943"/>
                  <a:pt x="29655" y="21583"/>
                </a:cubicBezTo>
                <a:cubicBezTo>
                  <a:pt x="30823" y="25986"/>
                  <a:pt x="30222" y="30923"/>
                  <a:pt x="27620" y="34659"/>
                </a:cubicBezTo>
                <a:cubicBezTo>
                  <a:pt x="24985" y="38395"/>
                  <a:pt x="20282" y="40663"/>
                  <a:pt x="15779" y="39962"/>
                </a:cubicBezTo>
                <a:cubicBezTo>
                  <a:pt x="13210" y="39529"/>
                  <a:pt x="10575" y="37828"/>
                  <a:pt x="10208" y="35259"/>
                </a:cubicBezTo>
                <a:cubicBezTo>
                  <a:pt x="9841" y="32757"/>
                  <a:pt x="11976" y="30256"/>
                  <a:pt x="14478" y="29855"/>
                </a:cubicBezTo>
                <a:cubicBezTo>
                  <a:pt x="16979" y="29422"/>
                  <a:pt x="19581" y="30789"/>
                  <a:pt x="21082" y="32857"/>
                </a:cubicBezTo>
                <a:cubicBezTo>
                  <a:pt x="22583" y="34892"/>
                  <a:pt x="23117" y="37527"/>
                  <a:pt x="23050" y="40096"/>
                </a:cubicBezTo>
                <a:cubicBezTo>
                  <a:pt x="23017" y="41897"/>
                  <a:pt x="22717" y="43832"/>
                  <a:pt x="23551" y="45400"/>
                </a:cubicBezTo>
                <a:cubicBezTo>
                  <a:pt x="24418" y="47001"/>
                  <a:pt x="27053" y="47701"/>
                  <a:pt x="27954" y="46134"/>
                </a:cubicBezTo>
              </a:path>
            </a:pathLst>
          </a:custGeom>
          <a:noFill/>
          <a:ln w="9525" cap="rnd"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0" name="Google Shape;3970;p106"/>
          <p:cNvSpPr txBox="1">
            <a:spLocks noGrp="1"/>
          </p:cNvSpPr>
          <p:nvPr>
            <p:ph type="title"/>
          </p:nvPr>
        </p:nvSpPr>
        <p:spPr>
          <a:xfrm>
            <a:off x="713225" y="174750"/>
            <a:ext cx="7717500" cy="843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AdaBoost</a:t>
            </a:r>
            <a:endParaRPr/>
          </a:p>
          <a:p>
            <a:pPr marL="0" lvl="0" indent="0" algn="ctr" rtl="0">
              <a:spcBef>
                <a:spcPts val="0"/>
              </a:spcBef>
              <a:spcAft>
                <a:spcPts val="0"/>
              </a:spcAft>
              <a:buNone/>
            </a:pPr>
            <a:r>
              <a:rPr lang="en" sz="2200" u="sng">
                <a:solidFill>
                  <a:schemeClr val="dk2"/>
                </a:solidFill>
              </a:rPr>
              <a:t>Area Under Curve</a:t>
            </a:r>
            <a:endParaRPr sz="2200" u="sng">
              <a:solidFill>
                <a:schemeClr val="dk2"/>
              </a:solidFill>
            </a:endParaRPr>
          </a:p>
        </p:txBody>
      </p:sp>
      <p:sp>
        <p:nvSpPr>
          <p:cNvPr id="3971" name="Google Shape;3971;p106"/>
          <p:cNvSpPr txBox="1"/>
          <p:nvPr/>
        </p:nvSpPr>
        <p:spPr>
          <a:xfrm>
            <a:off x="3118450" y="3488025"/>
            <a:ext cx="1478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Catamaran"/>
              <a:ea typeface="Catamaran"/>
              <a:cs typeface="Catamaran"/>
              <a:sym typeface="Catamaran"/>
            </a:endParaRPr>
          </a:p>
        </p:txBody>
      </p:sp>
      <p:sp>
        <p:nvSpPr>
          <p:cNvPr id="3972" name="Google Shape;3972;p106"/>
          <p:cNvSpPr/>
          <p:nvPr/>
        </p:nvSpPr>
        <p:spPr>
          <a:xfrm>
            <a:off x="3246475" y="4647563"/>
            <a:ext cx="208500" cy="208500"/>
          </a:xfrm>
          <a:custGeom>
            <a:avLst/>
            <a:gdLst/>
            <a:ahLst/>
            <a:cxnLst/>
            <a:rect l="l" t="t" r="r" b="b"/>
            <a:pathLst>
              <a:path w="8340" h="8340" extrusionOk="0">
                <a:moveTo>
                  <a:pt x="4170" y="0"/>
                </a:moveTo>
                <a:cubicBezTo>
                  <a:pt x="1868" y="0"/>
                  <a:pt x="0" y="1868"/>
                  <a:pt x="0" y="4170"/>
                </a:cubicBezTo>
                <a:cubicBezTo>
                  <a:pt x="0" y="6471"/>
                  <a:pt x="1868" y="8339"/>
                  <a:pt x="4170" y="8339"/>
                </a:cubicBezTo>
                <a:cubicBezTo>
                  <a:pt x="6472" y="8339"/>
                  <a:pt x="8340" y="6471"/>
                  <a:pt x="8340" y="4170"/>
                </a:cubicBezTo>
                <a:cubicBezTo>
                  <a:pt x="8340" y="1868"/>
                  <a:pt x="6472" y="0"/>
                  <a:pt x="417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73" name="Google Shape;3973;p106"/>
          <p:cNvGrpSpPr/>
          <p:nvPr/>
        </p:nvGrpSpPr>
        <p:grpSpPr>
          <a:xfrm>
            <a:off x="5566625" y="1275375"/>
            <a:ext cx="2864100" cy="3372188"/>
            <a:chOff x="5531025" y="1483888"/>
            <a:chExt cx="2864100" cy="3372188"/>
          </a:xfrm>
        </p:grpSpPr>
        <p:sp>
          <p:nvSpPr>
            <p:cNvPr id="3974" name="Google Shape;3974;p106"/>
            <p:cNvSpPr txBox="1"/>
            <p:nvPr/>
          </p:nvSpPr>
          <p:spPr>
            <a:xfrm>
              <a:off x="5799675" y="1483888"/>
              <a:ext cx="2326800" cy="45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200">
                  <a:solidFill>
                    <a:schemeClr val="dk2"/>
                  </a:solidFill>
                  <a:latin typeface="Chivo Black"/>
                  <a:ea typeface="Chivo Black"/>
                  <a:cs typeface="Chivo Black"/>
                  <a:sym typeface="Chivo Black"/>
                </a:rPr>
                <a:t>AUC closer to 1</a:t>
              </a:r>
              <a:endParaRPr sz="2200">
                <a:solidFill>
                  <a:schemeClr val="dk2"/>
                </a:solidFill>
                <a:latin typeface="Chivo Black"/>
                <a:ea typeface="Chivo Black"/>
                <a:cs typeface="Chivo Black"/>
                <a:sym typeface="Chivo Black"/>
              </a:endParaRPr>
            </a:p>
          </p:txBody>
        </p:sp>
        <p:sp>
          <p:nvSpPr>
            <p:cNvPr id="3975" name="Google Shape;3975;p106"/>
            <p:cNvSpPr/>
            <p:nvPr/>
          </p:nvSpPr>
          <p:spPr>
            <a:xfrm rot="5400000">
              <a:off x="6681375" y="2080750"/>
              <a:ext cx="563400" cy="400200"/>
            </a:xfrm>
            <a:prstGeom prst="rightArrow">
              <a:avLst>
                <a:gd name="adj1" fmla="val 50000"/>
                <a:gd name="adj2" fmla="val 50000"/>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6" name="Google Shape;3976;p106"/>
            <p:cNvSpPr txBox="1"/>
            <p:nvPr/>
          </p:nvSpPr>
          <p:spPr>
            <a:xfrm>
              <a:off x="5531025" y="2623325"/>
              <a:ext cx="2864100" cy="45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200">
                  <a:solidFill>
                    <a:schemeClr val="dk2"/>
                  </a:solidFill>
                  <a:latin typeface="Chivo Black"/>
                  <a:ea typeface="Chivo Black"/>
                  <a:cs typeface="Chivo Black"/>
                  <a:sym typeface="Chivo Black"/>
                </a:rPr>
                <a:t>Better at distinguishing between classes</a:t>
              </a:r>
              <a:endParaRPr sz="2200">
                <a:solidFill>
                  <a:schemeClr val="dk2"/>
                </a:solidFill>
                <a:latin typeface="Chivo Black"/>
                <a:ea typeface="Chivo Black"/>
                <a:cs typeface="Chivo Black"/>
                <a:sym typeface="Chivo Black"/>
              </a:endParaRPr>
            </a:p>
          </p:txBody>
        </p:sp>
        <p:sp>
          <p:nvSpPr>
            <p:cNvPr id="3977" name="Google Shape;3977;p106"/>
            <p:cNvSpPr/>
            <p:nvPr/>
          </p:nvSpPr>
          <p:spPr>
            <a:xfrm rot="5400000">
              <a:off x="6681375" y="3920700"/>
              <a:ext cx="563400" cy="400200"/>
            </a:xfrm>
            <a:prstGeom prst="rightArrow">
              <a:avLst>
                <a:gd name="adj1" fmla="val 50000"/>
                <a:gd name="adj2" fmla="val 50000"/>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8" name="Google Shape;3978;p106"/>
            <p:cNvSpPr txBox="1"/>
            <p:nvPr/>
          </p:nvSpPr>
          <p:spPr>
            <a:xfrm>
              <a:off x="5827425" y="4401575"/>
              <a:ext cx="2271300" cy="45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200">
                  <a:solidFill>
                    <a:schemeClr val="dk2"/>
                  </a:solidFill>
                  <a:latin typeface="Chivo Black"/>
                  <a:ea typeface="Chivo Black"/>
                  <a:cs typeface="Chivo Black"/>
                  <a:sym typeface="Chivo Black"/>
                </a:rPr>
                <a:t>Better Model</a:t>
              </a:r>
              <a:endParaRPr sz="2200">
                <a:solidFill>
                  <a:schemeClr val="dk2"/>
                </a:solidFill>
                <a:latin typeface="Chivo Black"/>
                <a:ea typeface="Chivo Black"/>
                <a:cs typeface="Chivo Black"/>
                <a:sym typeface="Chivo Black"/>
              </a:endParaRPr>
            </a:p>
          </p:txBody>
        </p:sp>
      </p:grpSp>
      <p:pic>
        <p:nvPicPr>
          <p:cNvPr id="3979" name="Google Shape;3979;p106"/>
          <p:cNvPicPr preferRelativeResize="0"/>
          <p:nvPr/>
        </p:nvPicPr>
        <p:blipFill>
          <a:blip r:embed="rId3">
            <a:alphaModFix/>
          </a:blip>
          <a:stretch>
            <a:fillRect/>
          </a:stretch>
        </p:blipFill>
        <p:spPr>
          <a:xfrm>
            <a:off x="326324" y="1204800"/>
            <a:ext cx="4667640" cy="3372200"/>
          </a:xfrm>
          <a:prstGeom prst="rect">
            <a:avLst/>
          </a:prstGeom>
          <a:noFill/>
          <a:ln>
            <a:noFill/>
          </a:ln>
        </p:spPr>
      </p:pic>
      <p:sp>
        <p:nvSpPr>
          <p:cNvPr id="3980" name="Google Shape;3980;p106"/>
          <p:cNvSpPr/>
          <p:nvPr/>
        </p:nvSpPr>
        <p:spPr>
          <a:xfrm>
            <a:off x="4000575" y="3668575"/>
            <a:ext cx="820500" cy="208500"/>
          </a:xfrm>
          <a:prstGeom prst="rect">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1" name="Google Shape;3981;p106"/>
          <p:cNvSpPr/>
          <p:nvPr/>
        </p:nvSpPr>
        <p:spPr>
          <a:xfrm rot="4117495">
            <a:off x="3726970" y="3035219"/>
            <a:ext cx="935875" cy="289637"/>
          </a:xfrm>
          <a:prstGeom prst="rightArrow">
            <a:avLst>
              <a:gd name="adj1" fmla="val 50000"/>
              <a:gd name="adj2" fmla="val 50000"/>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985"/>
        <p:cNvGrpSpPr/>
        <p:nvPr/>
      </p:nvGrpSpPr>
      <p:grpSpPr>
        <a:xfrm>
          <a:off x="0" y="0"/>
          <a:ext cx="0" cy="0"/>
          <a:chOff x="0" y="0"/>
          <a:chExt cx="0" cy="0"/>
        </a:xfrm>
      </p:grpSpPr>
      <p:sp>
        <p:nvSpPr>
          <p:cNvPr id="3986" name="Google Shape;3986;p107"/>
          <p:cNvSpPr/>
          <p:nvPr/>
        </p:nvSpPr>
        <p:spPr>
          <a:xfrm>
            <a:off x="136750" y="600200"/>
            <a:ext cx="8524500" cy="45432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3987;p107"/>
          <p:cNvSpPr/>
          <p:nvPr/>
        </p:nvSpPr>
        <p:spPr>
          <a:xfrm rot="-10496519">
            <a:off x="3016204" y="3728990"/>
            <a:ext cx="1470976" cy="2276499"/>
          </a:xfrm>
          <a:custGeom>
            <a:avLst/>
            <a:gdLst/>
            <a:ahLst/>
            <a:cxnLst/>
            <a:rect l="l" t="t" r="r" b="b"/>
            <a:pathLst>
              <a:path w="30823" h="47702" fill="none" extrusionOk="0">
                <a:moveTo>
                  <a:pt x="3136" y="301"/>
                </a:moveTo>
                <a:cubicBezTo>
                  <a:pt x="1435" y="1"/>
                  <a:pt x="1" y="2069"/>
                  <a:pt x="468" y="3770"/>
                </a:cubicBezTo>
                <a:cubicBezTo>
                  <a:pt x="935" y="5438"/>
                  <a:pt x="2603" y="6539"/>
                  <a:pt x="4304" y="6872"/>
                </a:cubicBezTo>
                <a:cubicBezTo>
                  <a:pt x="6038" y="7239"/>
                  <a:pt x="7773" y="7006"/>
                  <a:pt x="9541" y="7006"/>
                </a:cubicBezTo>
                <a:cubicBezTo>
                  <a:pt x="18447" y="6905"/>
                  <a:pt x="27354" y="12943"/>
                  <a:pt x="29655" y="21583"/>
                </a:cubicBezTo>
                <a:cubicBezTo>
                  <a:pt x="30823" y="25986"/>
                  <a:pt x="30222" y="30923"/>
                  <a:pt x="27620" y="34659"/>
                </a:cubicBezTo>
                <a:cubicBezTo>
                  <a:pt x="24985" y="38395"/>
                  <a:pt x="20282" y="40663"/>
                  <a:pt x="15779" y="39962"/>
                </a:cubicBezTo>
                <a:cubicBezTo>
                  <a:pt x="13210" y="39529"/>
                  <a:pt x="10575" y="37828"/>
                  <a:pt x="10208" y="35259"/>
                </a:cubicBezTo>
                <a:cubicBezTo>
                  <a:pt x="9841" y="32757"/>
                  <a:pt x="11976" y="30256"/>
                  <a:pt x="14478" y="29855"/>
                </a:cubicBezTo>
                <a:cubicBezTo>
                  <a:pt x="16979" y="29422"/>
                  <a:pt x="19581" y="30789"/>
                  <a:pt x="21082" y="32857"/>
                </a:cubicBezTo>
                <a:cubicBezTo>
                  <a:pt x="22583" y="34892"/>
                  <a:pt x="23117" y="37527"/>
                  <a:pt x="23050" y="40096"/>
                </a:cubicBezTo>
                <a:cubicBezTo>
                  <a:pt x="23017" y="41897"/>
                  <a:pt x="22717" y="43832"/>
                  <a:pt x="23551" y="45400"/>
                </a:cubicBezTo>
                <a:cubicBezTo>
                  <a:pt x="24418" y="47001"/>
                  <a:pt x="27053" y="47701"/>
                  <a:pt x="27954" y="46134"/>
                </a:cubicBezTo>
              </a:path>
            </a:pathLst>
          </a:custGeom>
          <a:noFill/>
          <a:ln w="9525" cap="rnd"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8" name="Google Shape;3988;p107"/>
          <p:cNvSpPr txBox="1">
            <a:spLocks noGrp="1"/>
          </p:cNvSpPr>
          <p:nvPr>
            <p:ph type="title"/>
          </p:nvPr>
        </p:nvSpPr>
        <p:spPr>
          <a:xfrm>
            <a:off x="713225" y="174750"/>
            <a:ext cx="7717500" cy="843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AdaBoost</a:t>
            </a:r>
            <a:endParaRPr/>
          </a:p>
        </p:txBody>
      </p:sp>
      <p:sp>
        <p:nvSpPr>
          <p:cNvPr id="3989" name="Google Shape;3989;p107"/>
          <p:cNvSpPr/>
          <p:nvPr/>
        </p:nvSpPr>
        <p:spPr>
          <a:xfrm>
            <a:off x="3246475" y="4647563"/>
            <a:ext cx="208500" cy="208500"/>
          </a:xfrm>
          <a:custGeom>
            <a:avLst/>
            <a:gdLst/>
            <a:ahLst/>
            <a:cxnLst/>
            <a:rect l="l" t="t" r="r" b="b"/>
            <a:pathLst>
              <a:path w="8340" h="8340" extrusionOk="0">
                <a:moveTo>
                  <a:pt x="4170" y="0"/>
                </a:moveTo>
                <a:cubicBezTo>
                  <a:pt x="1868" y="0"/>
                  <a:pt x="0" y="1868"/>
                  <a:pt x="0" y="4170"/>
                </a:cubicBezTo>
                <a:cubicBezTo>
                  <a:pt x="0" y="6471"/>
                  <a:pt x="1868" y="8339"/>
                  <a:pt x="4170" y="8339"/>
                </a:cubicBezTo>
                <a:cubicBezTo>
                  <a:pt x="6472" y="8339"/>
                  <a:pt x="8340" y="6471"/>
                  <a:pt x="8340" y="4170"/>
                </a:cubicBezTo>
                <a:cubicBezTo>
                  <a:pt x="8340" y="1868"/>
                  <a:pt x="6472" y="0"/>
                  <a:pt x="417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3990;p107"/>
          <p:cNvSpPr txBox="1">
            <a:spLocks noGrp="1"/>
          </p:cNvSpPr>
          <p:nvPr>
            <p:ph type="title" idx="4294967295"/>
          </p:nvPr>
        </p:nvSpPr>
        <p:spPr>
          <a:xfrm>
            <a:off x="559050" y="3665000"/>
            <a:ext cx="2386500" cy="55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u="sng">
                <a:solidFill>
                  <a:schemeClr val="accent1"/>
                </a:solidFill>
              </a:rPr>
              <a:t>F1-score</a:t>
            </a:r>
            <a:endParaRPr u="sng">
              <a:solidFill>
                <a:schemeClr val="accent1"/>
              </a:solidFill>
            </a:endParaRPr>
          </a:p>
        </p:txBody>
      </p:sp>
      <p:sp>
        <p:nvSpPr>
          <p:cNvPr id="3991" name="Google Shape;3991;p107"/>
          <p:cNvSpPr txBox="1">
            <a:spLocks noGrp="1"/>
          </p:cNvSpPr>
          <p:nvPr>
            <p:ph type="title" idx="4294967295"/>
          </p:nvPr>
        </p:nvSpPr>
        <p:spPr>
          <a:xfrm>
            <a:off x="991948" y="1376375"/>
            <a:ext cx="1520700" cy="411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600">
                <a:solidFill>
                  <a:schemeClr val="accent1"/>
                </a:solidFill>
              </a:rPr>
              <a:t>31%</a:t>
            </a:r>
            <a:endParaRPr sz="2600">
              <a:solidFill>
                <a:schemeClr val="accent1"/>
              </a:solidFill>
            </a:endParaRPr>
          </a:p>
        </p:txBody>
      </p:sp>
      <p:grpSp>
        <p:nvGrpSpPr>
          <p:cNvPr id="3992" name="Google Shape;3992;p107"/>
          <p:cNvGrpSpPr/>
          <p:nvPr/>
        </p:nvGrpSpPr>
        <p:grpSpPr>
          <a:xfrm>
            <a:off x="941700" y="1954850"/>
            <a:ext cx="7260550" cy="1710150"/>
            <a:chOff x="941700" y="1954850"/>
            <a:chExt cx="7260550" cy="1710150"/>
          </a:xfrm>
        </p:grpSpPr>
        <p:sp>
          <p:nvSpPr>
            <p:cNvPr id="3993" name="Google Shape;3993;p107"/>
            <p:cNvSpPr/>
            <p:nvPr/>
          </p:nvSpPr>
          <p:spPr>
            <a:xfrm>
              <a:off x="941700" y="2078600"/>
              <a:ext cx="1621200" cy="1586400"/>
            </a:xfrm>
            <a:prstGeom prst="pie">
              <a:avLst>
                <a:gd name="adj1" fmla="val 8924847"/>
                <a:gd name="adj2" fmla="val 16248307"/>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994" name="Google Shape;3994;p107"/>
            <p:cNvSpPr/>
            <p:nvPr/>
          </p:nvSpPr>
          <p:spPr>
            <a:xfrm>
              <a:off x="3761375" y="1954850"/>
              <a:ext cx="1621200" cy="1586400"/>
            </a:xfrm>
            <a:prstGeom prst="pie">
              <a:avLst>
                <a:gd name="adj1" fmla="val 20434212"/>
                <a:gd name="adj2" fmla="val 17839857"/>
              </a:avLst>
            </a:pr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995" name="Google Shape;3995;p107"/>
            <p:cNvSpPr/>
            <p:nvPr/>
          </p:nvSpPr>
          <p:spPr>
            <a:xfrm>
              <a:off x="6581050" y="1954850"/>
              <a:ext cx="1621200" cy="1586400"/>
            </a:xfrm>
            <a:prstGeom prst="pie">
              <a:avLst>
                <a:gd name="adj1" fmla="val 18609293"/>
                <a:gd name="adj2" fmla="val 17839857"/>
              </a:avLst>
            </a:pr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sp>
        <p:nvSpPr>
          <p:cNvPr id="3996" name="Google Shape;3996;p107"/>
          <p:cNvSpPr txBox="1">
            <a:spLocks noGrp="1"/>
          </p:cNvSpPr>
          <p:nvPr>
            <p:ph type="title" idx="4294967295"/>
          </p:nvPr>
        </p:nvSpPr>
        <p:spPr>
          <a:xfrm>
            <a:off x="3205750" y="3665000"/>
            <a:ext cx="2386500" cy="55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u="sng">
                <a:solidFill>
                  <a:schemeClr val="accent4"/>
                </a:solidFill>
              </a:rPr>
              <a:t>Train Accuracy</a:t>
            </a:r>
            <a:endParaRPr u="sng">
              <a:solidFill>
                <a:schemeClr val="accent4"/>
              </a:solidFill>
            </a:endParaRPr>
          </a:p>
        </p:txBody>
      </p:sp>
      <p:sp>
        <p:nvSpPr>
          <p:cNvPr id="3997" name="Google Shape;3997;p107"/>
          <p:cNvSpPr txBox="1">
            <a:spLocks noGrp="1"/>
          </p:cNvSpPr>
          <p:nvPr>
            <p:ph type="title" idx="4294967295"/>
          </p:nvPr>
        </p:nvSpPr>
        <p:spPr>
          <a:xfrm>
            <a:off x="6198400" y="3665000"/>
            <a:ext cx="2386500" cy="55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u="sng">
                <a:solidFill>
                  <a:schemeClr val="accent4"/>
                </a:solidFill>
              </a:rPr>
              <a:t>Test Accuracy</a:t>
            </a:r>
            <a:endParaRPr u="sng">
              <a:solidFill>
                <a:schemeClr val="accent4"/>
              </a:solidFill>
            </a:endParaRPr>
          </a:p>
        </p:txBody>
      </p:sp>
      <p:sp>
        <p:nvSpPr>
          <p:cNvPr id="3998" name="Google Shape;3998;p107"/>
          <p:cNvSpPr txBox="1">
            <a:spLocks noGrp="1"/>
          </p:cNvSpPr>
          <p:nvPr>
            <p:ph type="title" idx="4294967295"/>
          </p:nvPr>
        </p:nvSpPr>
        <p:spPr>
          <a:xfrm>
            <a:off x="3811648" y="1376375"/>
            <a:ext cx="1520700" cy="411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600">
                <a:solidFill>
                  <a:schemeClr val="accent4"/>
                </a:solidFill>
              </a:rPr>
              <a:t>86%</a:t>
            </a:r>
            <a:endParaRPr sz="2600">
              <a:solidFill>
                <a:schemeClr val="accent4"/>
              </a:solidFill>
            </a:endParaRPr>
          </a:p>
        </p:txBody>
      </p:sp>
      <p:sp>
        <p:nvSpPr>
          <p:cNvPr id="3999" name="Google Shape;3999;p107"/>
          <p:cNvSpPr txBox="1">
            <a:spLocks noGrp="1"/>
          </p:cNvSpPr>
          <p:nvPr>
            <p:ph type="title" idx="4294967295"/>
          </p:nvPr>
        </p:nvSpPr>
        <p:spPr>
          <a:xfrm>
            <a:off x="6631348" y="1376375"/>
            <a:ext cx="1520700" cy="411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600">
                <a:solidFill>
                  <a:schemeClr val="accent4"/>
                </a:solidFill>
              </a:rPr>
              <a:t>94%</a:t>
            </a:r>
            <a:endParaRPr sz="2600">
              <a:solidFill>
                <a:schemeClr val="accent4"/>
              </a:solidFill>
            </a:endParaRPr>
          </a:p>
        </p:txBody>
      </p:sp>
      <p:grpSp>
        <p:nvGrpSpPr>
          <p:cNvPr id="4000" name="Google Shape;4000;p107"/>
          <p:cNvGrpSpPr/>
          <p:nvPr/>
        </p:nvGrpSpPr>
        <p:grpSpPr>
          <a:xfrm rot="-1138966">
            <a:off x="497264" y="1048281"/>
            <a:ext cx="253603" cy="322664"/>
            <a:chOff x="3828325" y="875775"/>
            <a:chExt cx="330501" cy="420623"/>
          </a:xfrm>
        </p:grpSpPr>
        <p:sp>
          <p:nvSpPr>
            <p:cNvPr id="4001" name="Google Shape;4001;p107"/>
            <p:cNvSpPr/>
            <p:nvPr/>
          </p:nvSpPr>
          <p:spPr>
            <a:xfrm>
              <a:off x="3884094" y="1119247"/>
              <a:ext cx="53711" cy="53776"/>
            </a:xfrm>
            <a:custGeom>
              <a:avLst/>
              <a:gdLst/>
              <a:ahLst/>
              <a:cxnLst/>
              <a:rect l="l" t="t" r="r" b="b"/>
              <a:pathLst>
                <a:path w="835" h="836" extrusionOk="0">
                  <a:moveTo>
                    <a:pt x="474" y="1"/>
                  </a:moveTo>
                  <a:cubicBezTo>
                    <a:pt x="323" y="1"/>
                    <a:pt x="155" y="120"/>
                    <a:pt x="100" y="285"/>
                  </a:cubicBezTo>
                  <a:cubicBezTo>
                    <a:pt x="0" y="485"/>
                    <a:pt x="67" y="719"/>
                    <a:pt x="234" y="819"/>
                  </a:cubicBezTo>
                  <a:cubicBezTo>
                    <a:pt x="269" y="830"/>
                    <a:pt x="305" y="836"/>
                    <a:pt x="340" y="836"/>
                  </a:cubicBezTo>
                  <a:cubicBezTo>
                    <a:pt x="502" y="836"/>
                    <a:pt x="652" y="716"/>
                    <a:pt x="734" y="552"/>
                  </a:cubicBezTo>
                  <a:cubicBezTo>
                    <a:pt x="834" y="352"/>
                    <a:pt x="734" y="118"/>
                    <a:pt x="567" y="18"/>
                  </a:cubicBezTo>
                  <a:cubicBezTo>
                    <a:pt x="538" y="6"/>
                    <a:pt x="506" y="1"/>
                    <a:pt x="474" y="1"/>
                  </a:cubicBez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2" name="Google Shape;4002;p107"/>
            <p:cNvSpPr/>
            <p:nvPr/>
          </p:nvSpPr>
          <p:spPr>
            <a:xfrm>
              <a:off x="3918444" y="1068109"/>
              <a:ext cx="126656" cy="79699"/>
            </a:xfrm>
            <a:custGeom>
              <a:avLst/>
              <a:gdLst/>
              <a:ahLst/>
              <a:cxnLst/>
              <a:rect l="l" t="t" r="r" b="b"/>
              <a:pathLst>
                <a:path w="1969" h="1239" extrusionOk="0">
                  <a:moveTo>
                    <a:pt x="1114" y="1"/>
                  </a:moveTo>
                  <a:cubicBezTo>
                    <a:pt x="642" y="1"/>
                    <a:pt x="123" y="511"/>
                    <a:pt x="0" y="880"/>
                  </a:cubicBezTo>
                  <a:lnTo>
                    <a:pt x="0" y="1180"/>
                  </a:lnTo>
                  <a:cubicBezTo>
                    <a:pt x="43" y="1223"/>
                    <a:pt x="86" y="1238"/>
                    <a:pt x="130" y="1238"/>
                  </a:cubicBezTo>
                  <a:cubicBezTo>
                    <a:pt x="223" y="1238"/>
                    <a:pt x="320" y="1169"/>
                    <a:pt x="434" y="1147"/>
                  </a:cubicBezTo>
                  <a:cubicBezTo>
                    <a:pt x="551" y="1108"/>
                    <a:pt x="668" y="1091"/>
                    <a:pt x="785" y="1091"/>
                  </a:cubicBezTo>
                  <a:cubicBezTo>
                    <a:pt x="868" y="1091"/>
                    <a:pt x="951" y="1099"/>
                    <a:pt x="1034" y="1113"/>
                  </a:cubicBezTo>
                  <a:cubicBezTo>
                    <a:pt x="1188" y="1113"/>
                    <a:pt x="1349" y="1156"/>
                    <a:pt x="1488" y="1156"/>
                  </a:cubicBezTo>
                  <a:cubicBezTo>
                    <a:pt x="1650" y="1156"/>
                    <a:pt x="1781" y="1098"/>
                    <a:pt x="1835" y="846"/>
                  </a:cubicBezTo>
                  <a:cubicBezTo>
                    <a:pt x="1968" y="446"/>
                    <a:pt x="1601" y="113"/>
                    <a:pt x="1234" y="12"/>
                  </a:cubicBezTo>
                  <a:cubicBezTo>
                    <a:pt x="1195" y="5"/>
                    <a:pt x="1155" y="1"/>
                    <a:pt x="1114" y="1"/>
                  </a:cubicBez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4003;p107"/>
            <p:cNvSpPr/>
            <p:nvPr/>
          </p:nvSpPr>
          <p:spPr>
            <a:xfrm>
              <a:off x="3828325" y="1159001"/>
              <a:ext cx="81564" cy="135211"/>
            </a:xfrm>
            <a:custGeom>
              <a:avLst/>
              <a:gdLst/>
              <a:ahLst/>
              <a:cxnLst/>
              <a:rect l="l" t="t" r="r" b="b"/>
              <a:pathLst>
                <a:path w="1268" h="2102" extrusionOk="0">
                  <a:moveTo>
                    <a:pt x="1234" y="0"/>
                  </a:moveTo>
                  <a:cubicBezTo>
                    <a:pt x="1168" y="0"/>
                    <a:pt x="1101" y="134"/>
                    <a:pt x="1068" y="167"/>
                  </a:cubicBezTo>
                  <a:cubicBezTo>
                    <a:pt x="1001" y="267"/>
                    <a:pt x="934" y="334"/>
                    <a:pt x="867" y="434"/>
                  </a:cubicBezTo>
                  <a:cubicBezTo>
                    <a:pt x="734" y="601"/>
                    <a:pt x="634" y="768"/>
                    <a:pt x="534" y="968"/>
                  </a:cubicBezTo>
                  <a:cubicBezTo>
                    <a:pt x="400" y="1135"/>
                    <a:pt x="300" y="1335"/>
                    <a:pt x="234" y="1535"/>
                  </a:cubicBezTo>
                  <a:cubicBezTo>
                    <a:pt x="134" y="1702"/>
                    <a:pt x="33" y="1902"/>
                    <a:pt x="0" y="2102"/>
                  </a:cubicBezTo>
                  <a:cubicBezTo>
                    <a:pt x="67" y="1935"/>
                    <a:pt x="134" y="1735"/>
                    <a:pt x="234" y="1568"/>
                  </a:cubicBezTo>
                  <a:cubicBezTo>
                    <a:pt x="334" y="1401"/>
                    <a:pt x="400" y="1201"/>
                    <a:pt x="500" y="1035"/>
                  </a:cubicBezTo>
                  <a:cubicBezTo>
                    <a:pt x="634" y="868"/>
                    <a:pt x="734" y="701"/>
                    <a:pt x="834" y="534"/>
                  </a:cubicBezTo>
                  <a:cubicBezTo>
                    <a:pt x="901" y="467"/>
                    <a:pt x="967" y="367"/>
                    <a:pt x="1034" y="301"/>
                  </a:cubicBezTo>
                  <a:cubicBezTo>
                    <a:pt x="1068" y="234"/>
                    <a:pt x="1101" y="201"/>
                    <a:pt x="1134" y="167"/>
                  </a:cubicBezTo>
                  <a:cubicBezTo>
                    <a:pt x="1168" y="134"/>
                    <a:pt x="1201" y="101"/>
                    <a:pt x="1234" y="67"/>
                  </a:cubicBezTo>
                  <a:cubicBezTo>
                    <a:pt x="1268" y="67"/>
                    <a:pt x="1268" y="67"/>
                    <a:pt x="1268" y="34"/>
                  </a:cubicBezTo>
                  <a:cubicBezTo>
                    <a:pt x="1268" y="34"/>
                    <a:pt x="1234" y="0"/>
                    <a:pt x="1234"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107"/>
            <p:cNvSpPr/>
            <p:nvPr/>
          </p:nvSpPr>
          <p:spPr>
            <a:xfrm>
              <a:off x="3839003" y="1079623"/>
              <a:ext cx="77319" cy="60144"/>
            </a:xfrm>
            <a:custGeom>
              <a:avLst/>
              <a:gdLst/>
              <a:ahLst/>
              <a:cxnLst/>
              <a:rect l="l" t="t" r="r" b="b"/>
              <a:pathLst>
                <a:path w="1202" h="935" extrusionOk="0">
                  <a:moveTo>
                    <a:pt x="1" y="0"/>
                  </a:moveTo>
                  <a:cubicBezTo>
                    <a:pt x="1" y="0"/>
                    <a:pt x="1" y="34"/>
                    <a:pt x="1" y="34"/>
                  </a:cubicBezTo>
                  <a:cubicBezTo>
                    <a:pt x="501" y="200"/>
                    <a:pt x="902" y="534"/>
                    <a:pt x="1202" y="934"/>
                  </a:cubicBezTo>
                  <a:cubicBezTo>
                    <a:pt x="935" y="501"/>
                    <a:pt x="501" y="200"/>
                    <a:pt x="1"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5" name="Google Shape;4005;p107"/>
            <p:cNvSpPr/>
            <p:nvPr/>
          </p:nvSpPr>
          <p:spPr>
            <a:xfrm>
              <a:off x="3845435" y="1103230"/>
              <a:ext cx="58021" cy="37501"/>
            </a:xfrm>
            <a:custGeom>
              <a:avLst/>
              <a:gdLst/>
              <a:ahLst/>
              <a:cxnLst/>
              <a:rect l="l" t="t" r="r" b="b"/>
              <a:pathLst>
                <a:path w="902" h="583" extrusionOk="0">
                  <a:moveTo>
                    <a:pt x="1" y="0"/>
                  </a:moveTo>
                  <a:lnTo>
                    <a:pt x="1" y="0"/>
                  </a:lnTo>
                  <a:cubicBezTo>
                    <a:pt x="301" y="167"/>
                    <a:pt x="601" y="334"/>
                    <a:pt x="868" y="567"/>
                  </a:cubicBezTo>
                  <a:cubicBezTo>
                    <a:pt x="868" y="578"/>
                    <a:pt x="872" y="582"/>
                    <a:pt x="877" y="582"/>
                  </a:cubicBezTo>
                  <a:cubicBezTo>
                    <a:pt x="887" y="582"/>
                    <a:pt x="902" y="567"/>
                    <a:pt x="902" y="567"/>
                  </a:cubicBezTo>
                  <a:cubicBezTo>
                    <a:pt x="601" y="334"/>
                    <a:pt x="335" y="134"/>
                    <a:pt x="1"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6" name="Google Shape;4006;p107"/>
            <p:cNvSpPr/>
            <p:nvPr/>
          </p:nvSpPr>
          <p:spPr>
            <a:xfrm>
              <a:off x="3939864" y="1116610"/>
              <a:ext cx="68763" cy="179788"/>
            </a:xfrm>
            <a:custGeom>
              <a:avLst/>
              <a:gdLst/>
              <a:ahLst/>
              <a:cxnLst/>
              <a:rect l="l" t="t" r="r" b="b"/>
              <a:pathLst>
                <a:path w="1069" h="2795" extrusionOk="0">
                  <a:moveTo>
                    <a:pt x="413" y="1"/>
                  </a:moveTo>
                  <a:cubicBezTo>
                    <a:pt x="401" y="1"/>
                    <a:pt x="384" y="9"/>
                    <a:pt x="368" y="26"/>
                  </a:cubicBezTo>
                  <a:cubicBezTo>
                    <a:pt x="268" y="259"/>
                    <a:pt x="201" y="526"/>
                    <a:pt x="101" y="793"/>
                  </a:cubicBezTo>
                  <a:cubicBezTo>
                    <a:pt x="67" y="893"/>
                    <a:pt x="1" y="993"/>
                    <a:pt x="34" y="1126"/>
                  </a:cubicBezTo>
                  <a:cubicBezTo>
                    <a:pt x="67" y="1260"/>
                    <a:pt x="101" y="1393"/>
                    <a:pt x="134" y="1527"/>
                  </a:cubicBezTo>
                  <a:cubicBezTo>
                    <a:pt x="167" y="1660"/>
                    <a:pt x="201" y="1827"/>
                    <a:pt x="234" y="1960"/>
                  </a:cubicBezTo>
                  <a:cubicBezTo>
                    <a:pt x="268" y="2027"/>
                    <a:pt x="368" y="2127"/>
                    <a:pt x="434" y="2194"/>
                  </a:cubicBezTo>
                  <a:cubicBezTo>
                    <a:pt x="634" y="2394"/>
                    <a:pt x="835" y="2594"/>
                    <a:pt x="1068" y="2794"/>
                  </a:cubicBezTo>
                  <a:cubicBezTo>
                    <a:pt x="1068" y="2794"/>
                    <a:pt x="1068" y="2761"/>
                    <a:pt x="1068" y="2761"/>
                  </a:cubicBezTo>
                  <a:cubicBezTo>
                    <a:pt x="901" y="2594"/>
                    <a:pt x="735" y="2427"/>
                    <a:pt x="568" y="2261"/>
                  </a:cubicBezTo>
                  <a:cubicBezTo>
                    <a:pt x="468" y="2194"/>
                    <a:pt x="368" y="2094"/>
                    <a:pt x="301" y="1960"/>
                  </a:cubicBezTo>
                  <a:cubicBezTo>
                    <a:pt x="234" y="1860"/>
                    <a:pt x="234" y="1694"/>
                    <a:pt x="201" y="1560"/>
                  </a:cubicBezTo>
                  <a:cubicBezTo>
                    <a:pt x="167" y="1460"/>
                    <a:pt x="134" y="1327"/>
                    <a:pt x="101" y="1193"/>
                  </a:cubicBezTo>
                  <a:cubicBezTo>
                    <a:pt x="67" y="1026"/>
                    <a:pt x="101" y="893"/>
                    <a:pt x="167" y="760"/>
                  </a:cubicBezTo>
                  <a:cubicBezTo>
                    <a:pt x="268" y="526"/>
                    <a:pt x="334" y="259"/>
                    <a:pt x="434" y="26"/>
                  </a:cubicBezTo>
                  <a:cubicBezTo>
                    <a:pt x="434" y="9"/>
                    <a:pt x="426" y="1"/>
                    <a:pt x="413"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107"/>
            <p:cNvSpPr/>
            <p:nvPr/>
          </p:nvSpPr>
          <p:spPr>
            <a:xfrm>
              <a:off x="3957039" y="1118733"/>
              <a:ext cx="85874" cy="169046"/>
            </a:xfrm>
            <a:custGeom>
              <a:avLst/>
              <a:gdLst/>
              <a:ahLst/>
              <a:cxnLst/>
              <a:rect l="l" t="t" r="r" b="b"/>
              <a:pathLst>
                <a:path w="1335" h="2628" extrusionOk="0">
                  <a:moveTo>
                    <a:pt x="217" y="1"/>
                  </a:moveTo>
                  <a:cubicBezTo>
                    <a:pt x="209" y="1"/>
                    <a:pt x="201" y="9"/>
                    <a:pt x="201" y="26"/>
                  </a:cubicBezTo>
                  <a:cubicBezTo>
                    <a:pt x="134" y="293"/>
                    <a:pt x="101" y="560"/>
                    <a:pt x="34" y="827"/>
                  </a:cubicBezTo>
                  <a:cubicBezTo>
                    <a:pt x="34" y="960"/>
                    <a:pt x="1" y="1060"/>
                    <a:pt x="34" y="1160"/>
                  </a:cubicBezTo>
                  <a:cubicBezTo>
                    <a:pt x="101" y="1294"/>
                    <a:pt x="134" y="1427"/>
                    <a:pt x="201" y="1560"/>
                  </a:cubicBezTo>
                  <a:cubicBezTo>
                    <a:pt x="267" y="1694"/>
                    <a:pt x="301" y="1827"/>
                    <a:pt x="367" y="1961"/>
                  </a:cubicBezTo>
                  <a:cubicBezTo>
                    <a:pt x="434" y="2061"/>
                    <a:pt x="534" y="2094"/>
                    <a:pt x="601" y="2161"/>
                  </a:cubicBezTo>
                  <a:cubicBezTo>
                    <a:pt x="868" y="2328"/>
                    <a:pt x="1101" y="2494"/>
                    <a:pt x="1335" y="2628"/>
                  </a:cubicBezTo>
                  <a:cubicBezTo>
                    <a:pt x="1168" y="2494"/>
                    <a:pt x="968" y="2361"/>
                    <a:pt x="768" y="2228"/>
                  </a:cubicBezTo>
                  <a:cubicBezTo>
                    <a:pt x="668" y="2161"/>
                    <a:pt x="534" y="2061"/>
                    <a:pt x="434" y="1961"/>
                  </a:cubicBezTo>
                  <a:cubicBezTo>
                    <a:pt x="367" y="1861"/>
                    <a:pt x="334" y="1727"/>
                    <a:pt x="267" y="1594"/>
                  </a:cubicBezTo>
                  <a:cubicBezTo>
                    <a:pt x="234" y="1460"/>
                    <a:pt x="167" y="1360"/>
                    <a:pt x="134" y="1227"/>
                  </a:cubicBezTo>
                  <a:cubicBezTo>
                    <a:pt x="67" y="1093"/>
                    <a:pt x="67" y="960"/>
                    <a:pt x="101" y="793"/>
                  </a:cubicBezTo>
                  <a:cubicBezTo>
                    <a:pt x="167" y="526"/>
                    <a:pt x="201" y="293"/>
                    <a:pt x="234" y="26"/>
                  </a:cubicBezTo>
                  <a:cubicBezTo>
                    <a:pt x="234" y="9"/>
                    <a:pt x="226" y="1"/>
                    <a:pt x="217"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8" name="Google Shape;4008;p107"/>
            <p:cNvSpPr/>
            <p:nvPr/>
          </p:nvSpPr>
          <p:spPr>
            <a:xfrm>
              <a:off x="3974213" y="1103745"/>
              <a:ext cx="105171" cy="153994"/>
            </a:xfrm>
            <a:custGeom>
              <a:avLst/>
              <a:gdLst/>
              <a:ahLst/>
              <a:cxnLst/>
              <a:rect l="l" t="t" r="r" b="b"/>
              <a:pathLst>
                <a:path w="1635" h="2394" extrusionOk="0">
                  <a:moveTo>
                    <a:pt x="50" y="0"/>
                  </a:moveTo>
                  <a:cubicBezTo>
                    <a:pt x="42" y="0"/>
                    <a:pt x="34" y="9"/>
                    <a:pt x="34" y="26"/>
                  </a:cubicBezTo>
                  <a:cubicBezTo>
                    <a:pt x="34" y="292"/>
                    <a:pt x="34" y="559"/>
                    <a:pt x="34" y="859"/>
                  </a:cubicBezTo>
                  <a:cubicBezTo>
                    <a:pt x="34" y="960"/>
                    <a:pt x="0" y="1060"/>
                    <a:pt x="67" y="1160"/>
                  </a:cubicBezTo>
                  <a:cubicBezTo>
                    <a:pt x="134" y="1293"/>
                    <a:pt x="234" y="1427"/>
                    <a:pt x="301" y="1527"/>
                  </a:cubicBezTo>
                  <a:cubicBezTo>
                    <a:pt x="401" y="1660"/>
                    <a:pt x="467" y="1760"/>
                    <a:pt x="567" y="1894"/>
                  </a:cubicBezTo>
                  <a:cubicBezTo>
                    <a:pt x="634" y="1960"/>
                    <a:pt x="734" y="1994"/>
                    <a:pt x="834" y="2027"/>
                  </a:cubicBezTo>
                  <a:cubicBezTo>
                    <a:pt x="1101" y="2160"/>
                    <a:pt x="1335" y="2260"/>
                    <a:pt x="1635" y="2394"/>
                  </a:cubicBezTo>
                  <a:cubicBezTo>
                    <a:pt x="1635" y="2394"/>
                    <a:pt x="1635" y="2394"/>
                    <a:pt x="1635" y="2361"/>
                  </a:cubicBezTo>
                  <a:cubicBezTo>
                    <a:pt x="1401" y="2260"/>
                    <a:pt x="1201" y="2160"/>
                    <a:pt x="968" y="2060"/>
                  </a:cubicBezTo>
                  <a:cubicBezTo>
                    <a:pt x="868" y="2027"/>
                    <a:pt x="734" y="1960"/>
                    <a:pt x="634" y="1894"/>
                  </a:cubicBezTo>
                  <a:cubicBezTo>
                    <a:pt x="534" y="1793"/>
                    <a:pt x="467" y="1660"/>
                    <a:pt x="401" y="1560"/>
                  </a:cubicBezTo>
                  <a:cubicBezTo>
                    <a:pt x="301" y="1427"/>
                    <a:pt x="234" y="1326"/>
                    <a:pt x="167" y="1226"/>
                  </a:cubicBezTo>
                  <a:cubicBezTo>
                    <a:pt x="67" y="1093"/>
                    <a:pt x="67" y="960"/>
                    <a:pt x="67" y="793"/>
                  </a:cubicBezTo>
                  <a:cubicBezTo>
                    <a:pt x="67" y="526"/>
                    <a:pt x="67" y="259"/>
                    <a:pt x="67" y="26"/>
                  </a:cubicBezTo>
                  <a:cubicBezTo>
                    <a:pt x="67" y="9"/>
                    <a:pt x="59" y="0"/>
                    <a:pt x="50"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9" name="Google Shape;4009;p107"/>
            <p:cNvSpPr/>
            <p:nvPr/>
          </p:nvSpPr>
          <p:spPr>
            <a:xfrm>
              <a:off x="3982768" y="1104388"/>
              <a:ext cx="126656" cy="134053"/>
            </a:xfrm>
            <a:custGeom>
              <a:avLst/>
              <a:gdLst/>
              <a:ahLst/>
              <a:cxnLst/>
              <a:rect l="l" t="t" r="r" b="b"/>
              <a:pathLst>
                <a:path w="1969" h="2084" extrusionOk="0">
                  <a:moveTo>
                    <a:pt x="26" y="1"/>
                  </a:moveTo>
                  <a:cubicBezTo>
                    <a:pt x="16" y="1"/>
                    <a:pt x="1" y="16"/>
                    <a:pt x="1" y="16"/>
                  </a:cubicBezTo>
                  <a:cubicBezTo>
                    <a:pt x="34" y="282"/>
                    <a:pt x="68" y="583"/>
                    <a:pt x="134" y="849"/>
                  </a:cubicBezTo>
                  <a:cubicBezTo>
                    <a:pt x="134" y="950"/>
                    <a:pt x="168" y="1050"/>
                    <a:pt x="234" y="1150"/>
                  </a:cubicBezTo>
                  <a:cubicBezTo>
                    <a:pt x="334" y="1250"/>
                    <a:pt x="434" y="1350"/>
                    <a:pt x="535" y="1483"/>
                  </a:cubicBezTo>
                  <a:cubicBezTo>
                    <a:pt x="635" y="1583"/>
                    <a:pt x="735" y="1683"/>
                    <a:pt x="835" y="1783"/>
                  </a:cubicBezTo>
                  <a:cubicBezTo>
                    <a:pt x="901" y="1850"/>
                    <a:pt x="1002" y="1850"/>
                    <a:pt x="1102" y="1884"/>
                  </a:cubicBezTo>
                  <a:cubicBezTo>
                    <a:pt x="1402" y="1950"/>
                    <a:pt x="1669" y="2017"/>
                    <a:pt x="1969" y="2084"/>
                  </a:cubicBezTo>
                  <a:cubicBezTo>
                    <a:pt x="1735" y="2017"/>
                    <a:pt x="1502" y="1950"/>
                    <a:pt x="1268" y="1884"/>
                  </a:cubicBezTo>
                  <a:cubicBezTo>
                    <a:pt x="1135" y="1850"/>
                    <a:pt x="1002" y="1817"/>
                    <a:pt x="901" y="1750"/>
                  </a:cubicBezTo>
                  <a:cubicBezTo>
                    <a:pt x="768" y="1683"/>
                    <a:pt x="701" y="1550"/>
                    <a:pt x="601" y="1483"/>
                  </a:cubicBezTo>
                  <a:cubicBezTo>
                    <a:pt x="501" y="1383"/>
                    <a:pt x="434" y="1283"/>
                    <a:pt x="334" y="1183"/>
                  </a:cubicBezTo>
                  <a:cubicBezTo>
                    <a:pt x="201" y="1050"/>
                    <a:pt x="201" y="916"/>
                    <a:pt x="168" y="783"/>
                  </a:cubicBezTo>
                  <a:cubicBezTo>
                    <a:pt x="134" y="516"/>
                    <a:pt x="68" y="282"/>
                    <a:pt x="34" y="16"/>
                  </a:cubicBezTo>
                  <a:cubicBezTo>
                    <a:pt x="34" y="4"/>
                    <a:pt x="30" y="1"/>
                    <a:pt x="26"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107"/>
            <p:cNvSpPr/>
            <p:nvPr/>
          </p:nvSpPr>
          <p:spPr>
            <a:xfrm>
              <a:off x="3948483" y="875775"/>
              <a:ext cx="109481" cy="223208"/>
            </a:xfrm>
            <a:custGeom>
              <a:avLst/>
              <a:gdLst/>
              <a:ahLst/>
              <a:cxnLst/>
              <a:rect l="l" t="t" r="r" b="b"/>
              <a:pathLst>
                <a:path w="1702" h="3470" extrusionOk="0">
                  <a:moveTo>
                    <a:pt x="0" y="3469"/>
                  </a:moveTo>
                  <a:cubicBezTo>
                    <a:pt x="0" y="2836"/>
                    <a:pt x="267" y="2102"/>
                    <a:pt x="467" y="1535"/>
                  </a:cubicBezTo>
                  <a:cubicBezTo>
                    <a:pt x="634" y="1101"/>
                    <a:pt x="834" y="534"/>
                    <a:pt x="1168" y="234"/>
                  </a:cubicBezTo>
                  <a:cubicBezTo>
                    <a:pt x="1401" y="0"/>
                    <a:pt x="1668" y="34"/>
                    <a:pt x="1668" y="367"/>
                  </a:cubicBezTo>
                  <a:cubicBezTo>
                    <a:pt x="1701" y="968"/>
                    <a:pt x="1334" y="1601"/>
                    <a:pt x="1068" y="2135"/>
                  </a:cubicBezTo>
                  <a:cubicBezTo>
                    <a:pt x="901" y="2402"/>
                    <a:pt x="734" y="2702"/>
                    <a:pt x="534" y="2969"/>
                  </a:cubicBezTo>
                  <a:cubicBezTo>
                    <a:pt x="434" y="3103"/>
                    <a:pt x="300" y="3236"/>
                    <a:pt x="200" y="3369"/>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107"/>
            <p:cNvSpPr/>
            <p:nvPr/>
          </p:nvSpPr>
          <p:spPr>
            <a:xfrm>
              <a:off x="3866920" y="903628"/>
              <a:ext cx="83751" cy="216840"/>
            </a:xfrm>
            <a:custGeom>
              <a:avLst/>
              <a:gdLst/>
              <a:ahLst/>
              <a:cxnLst/>
              <a:rect l="l" t="t" r="r" b="b"/>
              <a:pathLst>
                <a:path w="1302" h="3371" extrusionOk="0">
                  <a:moveTo>
                    <a:pt x="1235" y="3370"/>
                  </a:moveTo>
                  <a:cubicBezTo>
                    <a:pt x="834" y="2936"/>
                    <a:pt x="601" y="2269"/>
                    <a:pt x="367" y="1736"/>
                  </a:cubicBezTo>
                  <a:cubicBezTo>
                    <a:pt x="201" y="1369"/>
                    <a:pt x="1" y="835"/>
                    <a:pt x="34" y="435"/>
                  </a:cubicBezTo>
                  <a:cubicBezTo>
                    <a:pt x="67" y="134"/>
                    <a:pt x="267" y="1"/>
                    <a:pt x="468" y="234"/>
                  </a:cubicBezTo>
                  <a:cubicBezTo>
                    <a:pt x="868" y="635"/>
                    <a:pt x="1001" y="1302"/>
                    <a:pt x="1135" y="1802"/>
                  </a:cubicBezTo>
                  <a:cubicBezTo>
                    <a:pt x="1201" y="2102"/>
                    <a:pt x="1268" y="2403"/>
                    <a:pt x="1301" y="2703"/>
                  </a:cubicBezTo>
                  <a:cubicBezTo>
                    <a:pt x="1301" y="2870"/>
                    <a:pt x="1268" y="3036"/>
                    <a:pt x="1301" y="3203"/>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2" name="Google Shape;4012;p107"/>
            <p:cNvSpPr/>
            <p:nvPr/>
          </p:nvSpPr>
          <p:spPr>
            <a:xfrm>
              <a:off x="4019241" y="1098663"/>
              <a:ext cx="139585" cy="73009"/>
            </a:xfrm>
            <a:custGeom>
              <a:avLst/>
              <a:gdLst/>
              <a:ahLst/>
              <a:cxnLst/>
              <a:rect l="l" t="t" r="r" b="b"/>
              <a:pathLst>
                <a:path w="2170" h="1135" extrusionOk="0">
                  <a:moveTo>
                    <a:pt x="175" y="0"/>
                  </a:moveTo>
                  <a:cubicBezTo>
                    <a:pt x="127" y="0"/>
                    <a:pt x="80" y="2"/>
                    <a:pt x="34" y="4"/>
                  </a:cubicBezTo>
                  <a:lnTo>
                    <a:pt x="1" y="271"/>
                  </a:lnTo>
                  <a:cubicBezTo>
                    <a:pt x="5" y="271"/>
                    <a:pt x="9" y="271"/>
                    <a:pt x="13" y="271"/>
                  </a:cubicBezTo>
                  <a:cubicBezTo>
                    <a:pt x="302" y="271"/>
                    <a:pt x="1437" y="1135"/>
                    <a:pt x="1919" y="1135"/>
                  </a:cubicBezTo>
                  <a:cubicBezTo>
                    <a:pt x="2042" y="1135"/>
                    <a:pt x="2122" y="1079"/>
                    <a:pt x="2136" y="938"/>
                  </a:cubicBezTo>
                  <a:cubicBezTo>
                    <a:pt x="2169" y="638"/>
                    <a:pt x="1902" y="438"/>
                    <a:pt x="1702" y="338"/>
                  </a:cubicBezTo>
                  <a:cubicBezTo>
                    <a:pt x="1245" y="155"/>
                    <a:pt x="677" y="0"/>
                    <a:pt x="175" y="0"/>
                  </a:cubicBez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13" name="Google Shape;4013;p107"/>
          <p:cNvGrpSpPr/>
          <p:nvPr/>
        </p:nvGrpSpPr>
        <p:grpSpPr>
          <a:xfrm rot="-1638193" flipH="1">
            <a:off x="5768549" y="3634825"/>
            <a:ext cx="253550" cy="322652"/>
            <a:chOff x="3828325" y="875775"/>
            <a:chExt cx="330501" cy="420623"/>
          </a:xfrm>
        </p:grpSpPr>
        <p:sp>
          <p:nvSpPr>
            <p:cNvPr id="4014" name="Google Shape;4014;p107"/>
            <p:cNvSpPr/>
            <p:nvPr/>
          </p:nvSpPr>
          <p:spPr>
            <a:xfrm>
              <a:off x="3884094" y="1119247"/>
              <a:ext cx="53711" cy="53776"/>
            </a:xfrm>
            <a:custGeom>
              <a:avLst/>
              <a:gdLst/>
              <a:ahLst/>
              <a:cxnLst/>
              <a:rect l="l" t="t" r="r" b="b"/>
              <a:pathLst>
                <a:path w="835" h="836" extrusionOk="0">
                  <a:moveTo>
                    <a:pt x="474" y="1"/>
                  </a:moveTo>
                  <a:cubicBezTo>
                    <a:pt x="323" y="1"/>
                    <a:pt x="155" y="120"/>
                    <a:pt x="100" y="285"/>
                  </a:cubicBezTo>
                  <a:cubicBezTo>
                    <a:pt x="0" y="485"/>
                    <a:pt x="67" y="719"/>
                    <a:pt x="234" y="819"/>
                  </a:cubicBezTo>
                  <a:cubicBezTo>
                    <a:pt x="269" y="830"/>
                    <a:pt x="305" y="836"/>
                    <a:pt x="340" y="836"/>
                  </a:cubicBezTo>
                  <a:cubicBezTo>
                    <a:pt x="502" y="836"/>
                    <a:pt x="652" y="716"/>
                    <a:pt x="734" y="552"/>
                  </a:cubicBezTo>
                  <a:cubicBezTo>
                    <a:pt x="834" y="352"/>
                    <a:pt x="734" y="118"/>
                    <a:pt x="567" y="18"/>
                  </a:cubicBezTo>
                  <a:cubicBezTo>
                    <a:pt x="538" y="6"/>
                    <a:pt x="506" y="1"/>
                    <a:pt x="474" y="1"/>
                  </a:cubicBez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5" name="Google Shape;4015;p107"/>
            <p:cNvSpPr/>
            <p:nvPr/>
          </p:nvSpPr>
          <p:spPr>
            <a:xfrm>
              <a:off x="3918444" y="1068109"/>
              <a:ext cx="126656" cy="79699"/>
            </a:xfrm>
            <a:custGeom>
              <a:avLst/>
              <a:gdLst/>
              <a:ahLst/>
              <a:cxnLst/>
              <a:rect l="l" t="t" r="r" b="b"/>
              <a:pathLst>
                <a:path w="1969" h="1239" extrusionOk="0">
                  <a:moveTo>
                    <a:pt x="1114" y="1"/>
                  </a:moveTo>
                  <a:cubicBezTo>
                    <a:pt x="642" y="1"/>
                    <a:pt x="123" y="511"/>
                    <a:pt x="0" y="880"/>
                  </a:cubicBezTo>
                  <a:lnTo>
                    <a:pt x="0" y="1180"/>
                  </a:lnTo>
                  <a:cubicBezTo>
                    <a:pt x="43" y="1223"/>
                    <a:pt x="86" y="1238"/>
                    <a:pt x="130" y="1238"/>
                  </a:cubicBezTo>
                  <a:cubicBezTo>
                    <a:pt x="223" y="1238"/>
                    <a:pt x="320" y="1169"/>
                    <a:pt x="434" y="1147"/>
                  </a:cubicBezTo>
                  <a:cubicBezTo>
                    <a:pt x="551" y="1108"/>
                    <a:pt x="668" y="1091"/>
                    <a:pt x="785" y="1091"/>
                  </a:cubicBezTo>
                  <a:cubicBezTo>
                    <a:pt x="868" y="1091"/>
                    <a:pt x="951" y="1099"/>
                    <a:pt x="1034" y="1113"/>
                  </a:cubicBezTo>
                  <a:cubicBezTo>
                    <a:pt x="1188" y="1113"/>
                    <a:pt x="1349" y="1156"/>
                    <a:pt x="1488" y="1156"/>
                  </a:cubicBezTo>
                  <a:cubicBezTo>
                    <a:pt x="1650" y="1156"/>
                    <a:pt x="1781" y="1098"/>
                    <a:pt x="1835" y="846"/>
                  </a:cubicBezTo>
                  <a:cubicBezTo>
                    <a:pt x="1968" y="446"/>
                    <a:pt x="1601" y="113"/>
                    <a:pt x="1234" y="12"/>
                  </a:cubicBezTo>
                  <a:cubicBezTo>
                    <a:pt x="1195" y="5"/>
                    <a:pt x="1155" y="1"/>
                    <a:pt x="1114" y="1"/>
                  </a:cubicBez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6" name="Google Shape;4016;p107"/>
            <p:cNvSpPr/>
            <p:nvPr/>
          </p:nvSpPr>
          <p:spPr>
            <a:xfrm>
              <a:off x="3828325" y="1159001"/>
              <a:ext cx="81564" cy="135211"/>
            </a:xfrm>
            <a:custGeom>
              <a:avLst/>
              <a:gdLst/>
              <a:ahLst/>
              <a:cxnLst/>
              <a:rect l="l" t="t" r="r" b="b"/>
              <a:pathLst>
                <a:path w="1268" h="2102" extrusionOk="0">
                  <a:moveTo>
                    <a:pt x="1234" y="0"/>
                  </a:moveTo>
                  <a:cubicBezTo>
                    <a:pt x="1168" y="0"/>
                    <a:pt x="1101" y="134"/>
                    <a:pt x="1068" y="167"/>
                  </a:cubicBezTo>
                  <a:cubicBezTo>
                    <a:pt x="1001" y="267"/>
                    <a:pt x="934" y="334"/>
                    <a:pt x="867" y="434"/>
                  </a:cubicBezTo>
                  <a:cubicBezTo>
                    <a:pt x="734" y="601"/>
                    <a:pt x="634" y="768"/>
                    <a:pt x="534" y="968"/>
                  </a:cubicBezTo>
                  <a:cubicBezTo>
                    <a:pt x="400" y="1135"/>
                    <a:pt x="300" y="1335"/>
                    <a:pt x="234" y="1535"/>
                  </a:cubicBezTo>
                  <a:cubicBezTo>
                    <a:pt x="134" y="1702"/>
                    <a:pt x="33" y="1902"/>
                    <a:pt x="0" y="2102"/>
                  </a:cubicBezTo>
                  <a:cubicBezTo>
                    <a:pt x="67" y="1935"/>
                    <a:pt x="134" y="1735"/>
                    <a:pt x="234" y="1568"/>
                  </a:cubicBezTo>
                  <a:cubicBezTo>
                    <a:pt x="334" y="1401"/>
                    <a:pt x="400" y="1201"/>
                    <a:pt x="500" y="1035"/>
                  </a:cubicBezTo>
                  <a:cubicBezTo>
                    <a:pt x="634" y="868"/>
                    <a:pt x="734" y="701"/>
                    <a:pt x="834" y="534"/>
                  </a:cubicBezTo>
                  <a:cubicBezTo>
                    <a:pt x="901" y="467"/>
                    <a:pt x="967" y="367"/>
                    <a:pt x="1034" y="301"/>
                  </a:cubicBezTo>
                  <a:cubicBezTo>
                    <a:pt x="1068" y="234"/>
                    <a:pt x="1101" y="201"/>
                    <a:pt x="1134" y="167"/>
                  </a:cubicBezTo>
                  <a:cubicBezTo>
                    <a:pt x="1168" y="134"/>
                    <a:pt x="1201" y="101"/>
                    <a:pt x="1234" y="67"/>
                  </a:cubicBezTo>
                  <a:cubicBezTo>
                    <a:pt x="1268" y="67"/>
                    <a:pt x="1268" y="67"/>
                    <a:pt x="1268" y="34"/>
                  </a:cubicBezTo>
                  <a:cubicBezTo>
                    <a:pt x="1268" y="34"/>
                    <a:pt x="1234" y="0"/>
                    <a:pt x="1234"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7" name="Google Shape;4017;p107"/>
            <p:cNvSpPr/>
            <p:nvPr/>
          </p:nvSpPr>
          <p:spPr>
            <a:xfrm>
              <a:off x="3839003" y="1079623"/>
              <a:ext cx="77319" cy="60144"/>
            </a:xfrm>
            <a:custGeom>
              <a:avLst/>
              <a:gdLst/>
              <a:ahLst/>
              <a:cxnLst/>
              <a:rect l="l" t="t" r="r" b="b"/>
              <a:pathLst>
                <a:path w="1202" h="935" extrusionOk="0">
                  <a:moveTo>
                    <a:pt x="1" y="0"/>
                  </a:moveTo>
                  <a:cubicBezTo>
                    <a:pt x="1" y="0"/>
                    <a:pt x="1" y="34"/>
                    <a:pt x="1" y="34"/>
                  </a:cubicBezTo>
                  <a:cubicBezTo>
                    <a:pt x="501" y="200"/>
                    <a:pt x="902" y="534"/>
                    <a:pt x="1202" y="934"/>
                  </a:cubicBezTo>
                  <a:cubicBezTo>
                    <a:pt x="935" y="501"/>
                    <a:pt x="501" y="200"/>
                    <a:pt x="1"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8" name="Google Shape;4018;p107"/>
            <p:cNvSpPr/>
            <p:nvPr/>
          </p:nvSpPr>
          <p:spPr>
            <a:xfrm>
              <a:off x="3845435" y="1103230"/>
              <a:ext cx="58021" cy="37501"/>
            </a:xfrm>
            <a:custGeom>
              <a:avLst/>
              <a:gdLst/>
              <a:ahLst/>
              <a:cxnLst/>
              <a:rect l="l" t="t" r="r" b="b"/>
              <a:pathLst>
                <a:path w="902" h="583" extrusionOk="0">
                  <a:moveTo>
                    <a:pt x="1" y="0"/>
                  </a:moveTo>
                  <a:lnTo>
                    <a:pt x="1" y="0"/>
                  </a:lnTo>
                  <a:cubicBezTo>
                    <a:pt x="301" y="167"/>
                    <a:pt x="601" y="334"/>
                    <a:pt x="868" y="567"/>
                  </a:cubicBezTo>
                  <a:cubicBezTo>
                    <a:pt x="868" y="578"/>
                    <a:pt x="872" y="582"/>
                    <a:pt x="877" y="582"/>
                  </a:cubicBezTo>
                  <a:cubicBezTo>
                    <a:pt x="887" y="582"/>
                    <a:pt x="902" y="567"/>
                    <a:pt x="902" y="567"/>
                  </a:cubicBezTo>
                  <a:cubicBezTo>
                    <a:pt x="601" y="334"/>
                    <a:pt x="335" y="134"/>
                    <a:pt x="1"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107"/>
            <p:cNvSpPr/>
            <p:nvPr/>
          </p:nvSpPr>
          <p:spPr>
            <a:xfrm>
              <a:off x="3939864" y="1116610"/>
              <a:ext cx="68763" cy="179788"/>
            </a:xfrm>
            <a:custGeom>
              <a:avLst/>
              <a:gdLst/>
              <a:ahLst/>
              <a:cxnLst/>
              <a:rect l="l" t="t" r="r" b="b"/>
              <a:pathLst>
                <a:path w="1069" h="2795" extrusionOk="0">
                  <a:moveTo>
                    <a:pt x="413" y="1"/>
                  </a:moveTo>
                  <a:cubicBezTo>
                    <a:pt x="401" y="1"/>
                    <a:pt x="384" y="9"/>
                    <a:pt x="368" y="26"/>
                  </a:cubicBezTo>
                  <a:cubicBezTo>
                    <a:pt x="268" y="259"/>
                    <a:pt x="201" y="526"/>
                    <a:pt x="101" y="793"/>
                  </a:cubicBezTo>
                  <a:cubicBezTo>
                    <a:pt x="67" y="893"/>
                    <a:pt x="1" y="993"/>
                    <a:pt x="34" y="1126"/>
                  </a:cubicBezTo>
                  <a:cubicBezTo>
                    <a:pt x="67" y="1260"/>
                    <a:pt x="101" y="1393"/>
                    <a:pt x="134" y="1527"/>
                  </a:cubicBezTo>
                  <a:cubicBezTo>
                    <a:pt x="167" y="1660"/>
                    <a:pt x="201" y="1827"/>
                    <a:pt x="234" y="1960"/>
                  </a:cubicBezTo>
                  <a:cubicBezTo>
                    <a:pt x="268" y="2027"/>
                    <a:pt x="368" y="2127"/>
                    <a:pt x="434" y="2194"/>
                  </a:cubicBezTo>
                  <a:cubicBezTo>
                    <a:pt x="634" y="2394"/>
                    <a:pt x="835" y="2594"/>
                    <a:pt x="1068" y="2794"/>
                  </a:cubicBezTo>
                  <a:cubicBezTo>
                    <a:pt x="1068" y="2794"/>
                    <a:pt x="1068" y="2761"/>
                    <a:pt x="1068" y="2761"/>
                  </a:cubicBezTo>
                  <a:cubicBezTo>
                    <a:pt x="901" y="2594"/>
                    <a:pt x="735" y="2427"/>
                    <a:pt x="568" y="2261"/>
                  </a:cubicBezTo>
                  <a:cubicBezTo>
                    <a:pt x="468" y="2194"/>
                    <a:pt x="368" y="2094"/>
                    <a:pt x="301" y="1960"/>
                  </a:cubicBezTo>
                  <a:cubicBezTo>
                    <a:pt x="234" y="1860"/>
                    <a:pt x="234" y="1694"/>
                    <a:pt x="201" y="1560"/>
                  </a:cubicBezTo>
                  <a:cubicBezTo>
                    <a:pt x="167" y="1460"/>
                    <a:pt x="134" y="1327"/>
                    <a:pt x="101" y="1193"/>
                  </a:cubicBezTo>
                  <a:cubicBezTo>
                    <a:pt x="67" y="1026"/>
                    <a:pt x="101" y="893"/>
                    <a:pt x="167" y="760"/>
                  </a:cubicBezTo>
                  <a:cubicBezTo>
                    <a:pt x="268" y="526"/>
                    <a:pt x="334" y="259"/>
                    <a:pt x="434" y="26"/>
                  </a:cubicBezTo>
                  <a:cubicBezTo>
                    <a:pt x="434" y="9"/>
                    <a:pt x="426" y="1"/>
                    <a:pt x="413"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0" name="Google Shape;4020;p107"/>
            <p:cNvSpPr/>
            <p:nvPr/>
          </p:nvSpPr>
          <p:spPr>
            <a:xfrm>
              <a:off x="3957039" y="1118733"/>
              <a:ext cx="85874" cy="169046"/>
            </a:xfrm>
            <a:custGeom>
              <a:avLst/>
              <a:gdLst/>
              <a:ahLst/>
              <a:cxnLst/>
              <a:rect l="l" t="t" r="r" b="b"/>
              <a:pathLst>
                <a:path w="1335" h="2628" extrusionOk="0">
                  <a:moveTo>
                    <a:pt x="217" y="1"/>
                  </a:moveTo>
                  <a:cubicBezTo>
                    <a:pt x="209" y="1"/>
                    <a:pt x="201" y="9"/>
                    <a:pt x="201" y="26"/>
                  </a:cubicBezTo>
                  <a:cubicBezTo>
                    <a:pt x="134" y="293"/>
                    <a:pt x="101" y="560"/>
                    <a:pt x="34" y="827"/>
                  </a:cubicBezTo>
                  <a:cubicBezTo>
                    <a:pt x="34" y="960"/>
                    <a:pt x="1" y="1060"/>
                    <a:pt x="34" y="1160"/>
                  </a:cubicBezTo>
                  <a:cubicBezTo>
                    <a:pt x="101" y="1294"/>
                    <a:pt x="134" y="1427"/>
                    <a:pt x="201" y="1560"/>
                  </a:cubicBezTo>
                  <a:cubicBezTo>
                    <a:pt x="267" y="1694"/>
                    <a:pt x="301" y="1827"/>
                    <a:pt x="367" y="1961"/>
                  </a:cubicBezTo>
                  <a:cubicBezTo>
                    <a:pt x="434" y="2061"/>
                    <a:pt x="534" y="2094"/>
                    <a:pt x="601" y="2161"/>
                  </a:cubicBezTo>
                  <a:cubicBezTo>
                    <a:pt x="868" y="2328"/>
                    <a:pt x="1101" y="2494"/>
                    <a:pt x="1335" y="2628"/>
                  </a:cubicBezTo>
                  <a:cubicBezTo>
                    <a:pt x="1168" y="2494"/>
                    <a:pt x="968" y="2361"/>
                    <a:pt x="768" y="2228"/>
                  </a:cubicBezTo>
                  <a:cubicBezTo>
                    <a:pt x="668" y="2161"/>
                    <a:pt x="534" y="2061"/>
                    <a:pt x="434" y="1961"/>
                  </a:cubicBezTo>
                  <a:cubicBezTo>
                    <a:pt x="367" y="1861"/>
                    <a:pt x="334" y="1727"/>
                    <a:pt x="267" y="1594"/>
                  </a:cubicBezTo>
                  <a:cubicBezTo>
                    <a:pt x="234" y="1460"/>
                    <a:pt x="167" y="1360"/>
                    <a:pt x="134" y="1227"/>
                  </a:cubicBezTo>
                  <a:cubicBezTo>
                    <a:pt x="67" y="1093"/>
                    <a:pt x="67" y="960"/>
                    <a:pt x="101" y="793"/>
                  </a:cubicBezTo>
                  <a:cubicBezTo>
                    <a:pt x="167" y="526"/>
                    <a:pt x="201" y="293"/>
                    <a:pt x="234" y="26"/>
                  </a:cubicBezTo>
                  <a:cubicBezTo>
                    <a:pt x="234" y="9"/>
                    <a:pt x="226" y="1"/>
                    <a:pt x="217"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1" name="Google Shape;4021;p107"/>
            <p:cNvSpPr/>
            <p:nvPr/>
          </p:nvSpPr>
          <p:spPr>
            <a:xfrm>
              <a:off x="3974213" y="1103745"/>
              <a:ext cx="105171" cy="153994"/>
            </a:xfrm>
            <a:custGeom>
              <a:avLst/>
              <a:gdLst/>
              <a:ahLst/>
              <a:cxnLst/>
              <a:rect l="l" t="t" r="r" b="b"/>
              <a:pathLst>
                <a:path w="1635" h="2394" extrusionOk="0">
                  <a:moveTo>
                    <a:pt x="50" y="0"/>
                  </a:moveTo>
                  <a:cubicBezTo>
                    <a:pt x="42" y="0"/>
                    <a:pt x="34" y="9"/>
                    <a:pt x="34" y="26"/>
                  </a:cubicBezTo>
                  <a:cubicBezTo>
                    <a:pt x="34" y="292"/>
                    <a:pt x="34" y="559"/>
                    <a:pt x="34" y="859"/>
                  </a:cubicBezTo>
                  <a:cubicBezTo>
                    <a:pt x="34" y="960"/>
                    <a:pt x="0" y="1060"/>
                    <a:pt x="67" y="1160"/>
                  </a:cubicBezTo>
                  <a:cubicBezTo>
                    <a:pt x="134" y="1293"/>
                    <a:pt x="234" y="1427"/>
                    <a:pt x="301" y="1527"/>
                  </a:cubicBezTo>
                  <a:cubicBezTo>
                    <a:pt x="401" y="1660"/>
                    <a:pt x="467" y="1760"/>
                    <a:pt x="567" y="1894"/>
                  </a:cubicBezTo>
                  <a:cubicBezTo>
                    <a:pt x="634" y="1960"/>
                    <a:pt x="734" y="1994"/>
                    <a:pt x="834" y="2027"/>
                  </a:cubicBezTo>
                  <a:cubicBezTo>
                    <a:pt x="1101" y="2160"/>
                    <a:pt x="1335" y="2260"/>
                    <a:pt x="1635" y="2394"/>
                  </a:cubicBezTo>
                  <a:cubicBezTo>
                    <a:pt x="1635" y="2394"/>
                    <a:pt x="1635" y="2394"/>
                    <a:pt x="1635" y="2361"/>
                  </a:cubicBezTo>
                  <a:cubicBezTo>
                    <a:pt x="1401" y="2260"/>
                    <a:pt x="1201" y="2160"/>
                    <a:pt x="968" y="2060"/>
                  </a:cubicBezTo>
                  <a:cubicBezTo>
                    <a:pt x="868" y="2027"/>
                    <a:pt x="734" y="1960"/>
                    <a:pt x="634" y="1894"/>
                  </a:cubicBezTo>
                  <a:cubicBezTo>
                    <a:pt x="534" y="1793"/>
                    <a:pt x="467" y="1660"/>
                    <a:pt x="401" y="1560"/>
                  </a:cubicBezTo>
                  <a:cubicBezTo>
                    <a:pt x="301" y="1427"/>
                    <a:pt x="234" y="1326"/>
                    <a:pt x="167" y="1226"/>
                  </a:cubicBezTo>
                  <a:cubicBezTo>
                    <a:pt x="67" y="1093"/>
                    <a:pt x="67" y="960"/>
                    <a:pt x="67" y="793"/>
                  </a:cubicBezTo>
                  <a:cubicBezTo>
                    <a:pt x="67" y="526"/>
                    <a:pt x="67" y="259"/>
                    <a:pt x="67" y="26"/>
                  </a:cubicBezTo>
                  <a:cubicBezTo>
                    <a:pt x="67" y="9"/>
                    <a:pt x="59" y="0"/>
                    <a:pt x="50"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2" name="Google Shape;4022;p107"/>
            <p:cNvSpPr/>
            <p:nvPr/>
          </p:nvSpPr>
          <p:spPr>
            <a:xfrm>
              <a:off x="3982768" y="1104388"/>
              <a:ext cx="126656" cy="134053"/>
            </a:xfrm>
            <a:custGeom>
              <a:avLst/>
              <a:gdLst/>
              <a:ahLst/>
              <a:cxnLst/>
              <a:rect l="l" t="t" r="r" b="b"/>
              <a:pathLst>
                <a:path w="1969" h="2084" extrusionOk="0">
                  <a:moveTo>
                    <a:pt x="26" y="1"/>
                  </a:moveTo>
                  <a:cubicBezTo>
                    <a:pt x="16" y="1"/>
                    <a:pt x="1" y="16"/>
                    <a:pt x="1" y="16"/>
                  </a:cubicBezTo>
                  <a:cubicBezTo>
                    <a:pt x="34" y="282"/>
                    <a:pt x="68" y="583"/>
                    <a:pt x="134" y="849"/>
                  </a:cubicBezTo>
                  <a:cubicBezTo>
                    <a:pt x="134" y="950"/>
                    <a:pt x="168" y="1050"/>
                    <a:pt x="234" y="1150"/>
                  </a:cubicBezTo>
                  <a:cubicBezTo>
                    <a:pt x="334" y="1250"/>
                    <a:pt x="434" y="1350"/>
                    <a:pt x="535" y="1483"/>
                  </a:cubicBezTo>
                  <a:cubicBezTo>
                    <a:pt x="635" y="1583"/>
                    <a:pt x="735" y="1683"/>
                    <a:pt x="835" y="1783"/>
                  </a:cubicBezTo>
                  <a:cubicBezTo>
                    <a:pt x="901" y="1850"/>
                    <a:pt x="1002" y="1850"/>
                    <a:pt x="1102" y="1884"/>
                  </a:cubicBezTo>
                  <a:cubicBezTo>
                    <a:pt x="1402" y="1950"/>
                    <a:pt x="1669" y="2017"/>
                    <a:pt x="1969" y="2084"/>
                  </a:cubicBezTo>
                  <a:cubicBezTo>
                    <a:pt x="1735" y="2017"/>
                    <a:pt x="1502" y="1950"/>
                    <a:pt x="1268" y="1884"/>
                  </a:cubicBezTo>
                  <a:cubicBezTo>
                    <a:pt x="1135" y="1850"/>
                    <a:pt x="1002" y="1817"/>
                    <a:pt x="901" y="1750"/>
                  </a:cubicBezTo>
                  <a:cubicBezTo>
                    <a:pt x="768" y="1683"/>
                    <a:pt x="701" y="1550"/>
                    <a:pt x="601" y="1483"/>
                  </a:cubicBezTo>
                  <a:cubicBezTo>
                    <a:pt x="501" y="1383"/>
                    <a:pt x="434" y="1283"/>
                    <a:pt x="334" y="1183"/>
                  </a:cubicBezTo>
                  <a:cubicBezTo>
                    <a:pt x="201" y="1050"/>
                    <a:pt x="201" y="916"/>
                    <a:pt x="168" y="783"/>
                  </a:cubicBezTo>
                  <a:cubicBezTo>
                    <a:pt x="134" y="516"/>
                    <a:pt x="68" y="282"/>
                    <a:pt x="34" y="16"/>
                  </a:cubicBezTo>
                  <a:cubicBezTo>
                    <a:pt x="34" y="4"/>
                    <a:pt x="30" y="1"/>
                    <a:pt x="26"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3" name="Google Shape;4023;p107"/>
            <p:cNvSpPr/>
            <p:nvPr/>
          </p:nvSpPr>
          <p:spPr>
            <a:xfrm>
              <a:off x="3948483" y="875775"/>
              <a:ext cx="109481" cy="223208"/>
            </a:xfrm>
            <a:custGeom>
              <a:avLst/>
              <a:gdLst/>
              <a:ahLst/>
              <a:cxnLst/>
              <a:rect l="l" t="t" r="r" b="b"/>
              <a:pathLst>
                <a:path w="1702" h="3470" extrusionOk="0">
                  <a:moveTo>
                    <a:pt x="0" y="3469"/>
                  </a:moveTo>
                  <a:cubicBezTo>
                    <a:pt x="0" y="2836"/>
                    <a:pt x="267" y="2102"/>
                    <a:pt x="467" y="1535"/>
                  </a:cubicBezTo>
                  <a:cubicBezTo>
                    <a:pt x="634" y="1101"/>
                    <a:pt x="834" y="534"/>
                    <a:pt x="1168" y="234"/>
                  </a:cubicBezTo>
                  <a:cubicBezTo>
                    <a:pt x="1401" y="0"/>
                    <a:pt x="1668" y="34"/>
                    <a:pt x="1668" y="367"/>
                  </a:cubicBezTo>
                  <a:cubicBezTo>
                    <a:pt x="1701" y="968"/>
                    <a:pt x="1334" y="1601"/>
                    <a:pt x="1068" y="2135"/>
                  </a:cubicBezTo>
                  <a:cubicBezTo>
                    <a:pt x="901" y="2402"/>
                    <a:pt x="734" y="2702"/>
                    <a:pt x="534" y="2969"/>
                  </a:cubicBezTo>
                  <a:cubicBezTo>
                    <a:pt x="434" y="3103"/>
                    <a:pt x="300" y="3236"/>
                    <a:pt x="200" y="3369"/>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4" name="Google Shape;4024;p107"/>
            <p:cNvSpPr/>
            <p:nvPr/>
          </p:nvSpPr>
          <p:spPr>
            <a:xfrm>
              <a:off x="3866920" y="903628"/>
              <a:ext cx="83751" cy="216840"/>
            </a:xfrm>
            <a:custGeom>
              <a:avLst/>
              <a:gdLst/>
              <a:ahLst/>
              <a:cxnLst/>
              <a:rect l="l" t="t" r="r" b="b"/>
              <a:pathLst>
                <a:path w="1302" h="3371" extrusionOk="0">
                  <a:moveTo>
                    <a:pt x="1235" y="3370"/>
                  </a:moveTo>
                  <a:cubicBezTo>
                    <a:pt x="834" y="2936"/>
                    <a:pt x="601" y="2269"/>
                    <a:pt x="367" y="1736"/>
                  </a:cubicBezTo>
                  <a:cubicBezTo>
                    <a:pt x="201" y="1369"/>
                    <a:pt x="1" y="835"/>
                    <a:pt x="34" y="435"/>
                  </a:cubicBezTo>
                  <a:cubicBezTo>
                    <a:pt x="67" y="134"/>
                    <a:pt x="267" y="1"/>
                    <a:pt x="468" y="234"/>
                  </a:cubicBezTo>
                  <a:cubicBezTo>
                    <a:pt x="868" y="635"/>
                    <a:pt x="1001" y="1302"/>
                    <a:pt x="1135" y="1802"/>
                  </a:cubicBezTo>
                  <a:cubicBezTo>
                    <a:pt x="1201" y="2102"/>
                    <a:pt x="1268" y="2403"/>
                    <a:pt x="1301" y="2703"/>
                  </a:cubicBezTo>
                  <a:cubicBezTo>
                    <a:pt x="1301" y="2870"/>
                    <a:pt x="1268" y="3036"/>
                    <a:pt x="1301" y="3203"/>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107"/>
            <p:cNvSpPr/>
            <p:nvPr/>
          </p:nvSpPr>
          <p:spPr>
            <a:xfrm>
              <a:off x="4019241" y="1098663"/>
              <a:ext cx="139585" cy="73009"/>
            </a:xfrm>
            <a:custGeom>
              <a:avLst/>
              <a:gdLst/>
              <a:ahLst/>
              <a:cxnLst/>
              <a:rect l="l" t="t" r="r" b="b"/>
              <a:pathLst>
                <a:path w="2170" h="1135" extrusionOk="0">
                  <a:moveTo>
                    <a:pt x="175" y="0"/>
                  </a:moveTo>
                  <a:cubicBezTo>
                    <a:pt x="127" y="0"/>
                    <a:pt x="80" y="2"/>
                    <a:pt x="34" y="4"/>
                  </a:cubicBezTo>
                  <a:lnTo>
                    <a:pt x="1" y="271"/>
                  </a:lnTo>
                  <a:cubicBezTo>
                    <a:pt x="5" y="271"/>
                    <a:pt x="9" y="271"/>
                    <a:pt x="13" y="271"/>
                  </a:cubicBezTo>
                  <a:cubicBezTo>
                    <a:pt x="302" y="271"/>
                    <a:pt x="1437" y="1135"/>
                    <a:pt x="1919" y="1135"/>
                  </a:cubicBezTo>
                  <a:cubicBezTo>
                    <a:pt x="2042" y="1135"/>
                    <a:pt x="2122" y="1079"/>
                    <a:pt x="2136" y="938"/>
                  </a:cubicBezTo>
                  <a:cubicBezTo>
                    <a:pt x="2169" y="638"/>
                    <a:pt x="1902" y="438"/>
                    <a:pt x="1702" y="338"/>
                  </a:cubicBezTo>
                  <a:cubicBezTo>
                    <a:pt x="1245" y="155"/>
                    <a:pt x="677" y="0"/>
                    <a:pt x="175" y="0"/>
                  </a:cubicBez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6" name="Google Shape;4026;p107"/>
          <p:cNvGrpSpPr/>
          <p:nvPr/>
        </p:nvGrpSpPr>
        <p:grpSpPr>
          <a:xfrm rot="-896" flipH="1">
            <a:off x="7349208" y="486352"/>
            <a:ext cx="253527" cy="322618"/>
            <a:chOff x="3828325" y="875775"/>
            <a:chExt cx="330501" cy="420623"/>
          </a:xfrm>
        </p:grpSpPr>
        <p:sp>
          <p:nvSpPr>
            <p:cNvPr id="4027" name="Google Shape;4027;p107"/>
            <p:cNvSpPr/>
            <p:nvPr/>
          </p:nvSpPr>
          <p:spPr>
            <a:xfrm>
              <a:off x="3884094" y="1119247"/>
              <a:ext cx="53711" cy="53776"/>
            </a:xfrm>
            <a:custGeom>
              <a:avLst/>
              <a:gdLst/>
              <a:ahLst/>
              <a:cxnLst/>
              <a:rect l="l" t="t" r="r" b="b"/>
              <a:pathLst>
                <a:path w="835" h="836" extrusionOk="0">
                  <a:moveTo>
                    <a:pt x="474" y="1"/>
                  </a:moveTo>
                  <a:cubicBezTo>
                    <a:pt x="323" y="1"/>
                    <a:pt x="155" y="120"/>
                    <a:pt x="100" y="285"/>
                  </a:cubicBezTo>
                  <a:cubicBezTo>
                    <a:pt x="0" y="485"/>
                    <a:pt x="67" y="719"/>
                    <a:pt x="234" y="819"/>
                  </a:cubicBezTo>
                  <a:cubicBezTo>
                    <a:pt x="269" y="830"/>
                    <a:pt x="305" y="836"/>
                    <a:pt x="340" y="836"/>
                  </a:cubicBezTo>
                  <a:cubicBezTo>
                    <a:pt x="502" y="836"/>
                    <a:pt x="652" y="716"/>
                    <a:pt x="734" y="552"/>
                  </a:cubicBezTo>
                  <a:cubicBezTo>
                    <a:pt x="834" y="352"/>
                    <a:pt x="734" y="118"/>
                    <a:pt x="567" y="18"/>
                  </a:cubicBezTo>
                  <a:cubicBezTo>
                    <a:pt x="538" y="6"/>
                    <a:pt x="506" y="1"/>
                    <a:pt x="474" y="1"/>
                  </a:cubicBez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028;p107"/>
            <p:cNvSpPr/>
            <p:nvPr/>
          </p:nvSpPr>
          <p:spPr>
            <a:xfrm>
              <a:off x="3918444" y="1068109"/>
              <a:ext cx="126656" cy="79699"/>
            </a:xfrm>
            <a:custGeom>
              <a:avLst/>
              <a:gdLst/>
              <a:ahLst/>
              <a:cxnLst/>
              <a:rect l="l" t="t" r="r" b="b"/>
              <a:pathLst>
                <a:path w="1969" h="1239" extrusionOk="0">
                  <a:moveTo>
                    <a:pt x="1114" y="1"/>
                  </a:moveTo>
                  <a:cubicBezTo>
                    <a:pt x="642" y="1"/>
                    <a:pt x="123" y="511"/>
                    <a:pt x="0" y="880"/>
                  </a:cubicBezTo>
                  <a:lnTo>
                    <a:pt x="0" y="1180"/>
                  </a:lnTo>
                  <a:cubicBezTo>
                    <a:pt x="43" y="1223"/>
                    <a:pt x="86" y="1238"/>
                    <a:pt x="130" y="1238"/>
                  </a:cubicBezTo>
                  <a:cubicBezTo>
                    <a:pt x="223" y="1238"/>
                    <a:pt x="320" y="1169"/>
                    <a:pt x="434" y="1147"/>
                  </a:cubicBezTo>
                  <a:cubicBezTo>
                    <a:pt x="551" y="1108"/>
                    <a:pt x="668" y="1091"/>
                    <a:pt x="785" y="1091"/>
                  </a:cubicBezTo>
                  <a:cubicBezTo>
                    <a:pt x="868" y="1091"/>
                    <a:pt x="951" y="1099"/>
                    <a:pt x="1034" y="1113"/>
                  </a:cubicBezTo>
                  <a:cubicBezTo>
                    <a:pt x="1188" y="1113"/>
                    <a:pt x="1349" y="1156"/>
                    <a:pt x="1488" y="1156"/>
                  </a:cubicBezTo>
                  <a:cubicBezTo>
                    <a:pt x="1650" y="1156"/>
                    <a:pt x="1781" y="1098"/>
                    <a:pt x="1835" y="846"/>
                  </a:cubicBezTo>
                  <a:cubicBezTo>
                    <a:pt x="1968" y="446"/>
                    <a:pt x="1601" y="113"/>
                    <a:pt x="1234" y="12"/>
                  </a:cubicBezTo>
                  <a:cubicBezTo>
                    <a:pt x="1195" y="5"/>
                    <a:pt x="1155" y="1"/>
                    <a:pt x="1114" y="1"/>
                  </a:cubicBez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9" name="Google Shape;4029;p107"/>
            <p:cNvSpPr/>
            <p:nvPr/>
          </p:nvSpPr>
          <p:spPr>
            <a:xfrm>
              <a:off x="3828325" y="1159001"/>
              <a:ext cx="81564" cy="135211"/>
            </a:xfrm>
            <a:custGeom>
              <a:avLst/>
              <a:gdLst/>
              <a:ahLst/>
              <a:cxnLst/>
              <a:rect l="l" t="t" r="r" b="b"/>
              <a:pathLst>
                <a:path w="1268" h="2102" extrusionOk="0">
                  <a:moveTo>
                    <a:pt x="1234" y="0"/>
                  </a:moveTo>
                  <a:cubicBezTo>
                    <a:pt x="1168" y="0"/>
                    <a:pt x="1101" y="134"/>
                    <a:pt x="1068" y="167"/>
                  </a:cubicBezTo>
                  <a:cubicBezTo>
                    <a:pt x="1001" y="267"/>
                    <a:pt x="934" y="334"/>
                    <a:pt x="867" y="434"/>
                  </a:cubicBezTo>
                  <a:cubicBezTo>
                    <a:pt x="734" y="601"/>
                    <a:pt x="634" y="768"/>
                    <a:pt x="534" y="968"/>
                  </a:cubicBezTo>
                  <a:cubicBezTo>
                    <a:pt x="400" y="1135"/>
                    <a:pt x="300" y="1335"/>
                    <a:pt x="234" y="1535"/>
                  </a:cubicBezTo>
                  <a:cubicBezTo>
                    <a:pt x="134" y="1702"/>
                    <a:pt x="33" y="1902"/>
                    <a:pt x="0" y="2102"/>
                  </a:cubicBezTo>
                  <a:cubicBezTo>
                    <a:pt x="67" y="1935"/>
                    <a:pt x="134" y="1735"/>
                    <a:pt x="234" y="1568"/>
                  </a:cubicBezTo>
                  <a:cubicBezTo>
                    <a:pt x="334" y="1401"/>
                    <a:pt x="400" y="1201"/>
                    <a:pt x="500" y="1035"/>
                  </a:cubicBezTo>
                  <a:cubicBezTo>
                    <a:pt x="634" y="868"/>
                    <a:pt x="734" y="701"/>
                    <a:pt x="834" y="534"/>
                  </a:cubicBezTo>
                  <a:cubicBezTo>
                    <a:pt x="901" y="467"/>
                    <a:pt x="967" y="367"/>
                    <a:pt x="1034" y="301"/>
                  </a:cubicBezTo>
                  <a:cubicBezTo>
                    <a:pt x="1068" y="234"/>
                    <a:pt x="1101" y="201"/>
                    <a:pt x="1134" y="167"/>
                  </a:cubicBezTo>
                  <a:cubicBezTo>
                    <a:pt x="1168" y="134"/>
                    <a:pt x="1201" y="101"/>
                    <a:pt x="1234" y="67"/>
                  </a:cubicBezTo>
                  <a:cubicBezTo>
                    <a:pt x="1268" y="67"/>
                    <a:pt x="1268" y="67"/>
                    <a:pt x="1268" y="34"/>
                  </a:cubicBezTo>
                  <a:cubicBezTo>
                    <a:pt x="1268" y="34"/>
                    <a:pt x="1234" y="0"/>
                    <a:pt x="1234"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0" name="Google Shape;4030;p107"/>
            <p:cNvSpPr/>
            <p:nvPr/>
          </p:nvSpPr>
          <p:spPr>
            <a:xfrm>
              <a:off x="3839003" y="1079623"/>
              <a:ext cx="77319" cy="60144"/>
            </a:xfrm>
            <a:custGeom>
              <a:avLst/>
              <a:gdLst/>
              <a:ahLst/>
              <a:cxnLst/>
              <a:rect l="l" t="t" r="r" b="b"/>
              <a:pathLst>
                <a:path w="1202" h="935" extrusionOk="0">
                  <a:moveTo>
                    <a:pt x="1" y="0"/>
                  </a:moveTo>
                  <a:cubicBezTo>
                    <a:pt x="1" y="0"/>
                    <a:pt x="1" y="34"/>
                    <a:pt x="1" y="34"/>
                  </a:cubicBezTo>
                  <a:cubicBezTo>
                    <a:pt x="501" y="200"/>
                    <a:pt x="902" y="534"/>
                    <a:pt x="1202" y="934"/>
                  </a:cubicBezTo>
                  <a:cubicBezTo>
                    <a:pt x="935" y="501"/>
                    <a:pt x="501" y="200"/>
                    <a:pt x="1"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107"/>
            <p:cNvSpPr/>
            <p:nvPr/>
          </p:nvSpPr>
          <p:spPr>
            <a:xfrm>
              <a:off x="3845435" y="1103230"/>
              <a:ext cx="58021" cy="37501"/>
            </a:xfrm>
            <a:custGeom>
              <a:avLst/>
              <a:gdLst/>
              <a:ahLst/>
              <a:cxnLst/>
              <a:rect l="l" t="t" r="r" b="b"/>
              <a:pathLst>
                <a:path w="902" h="583" extrusionOk="0">
                  <a:moveTo>
                    <a:pt x="1" y="0"/>
                  </a:moveTo>
                  <a:lnTo>
                    <a:pt x="1" y="0"/>
                  </a:lnTo>
                  <a:cubicBezTo>
                    <a:pt x="301" y="167"/>
                    <a:pt x="601" y="334"/>
                    <a:pt x="868" y="567"/>
                  </a:cubicBezTo>
                  <a:cubicBezTo>
                    <a:pt x="868" y="578"/>
                    <a:pt x="872" y="582"/>
                    <a:pt x="877" y="582"/>
                  </a:cubicBezTo>
                  <a:cubicBezTo>
                    <a:pt x="887" y="582"/>
                    <a:pt x="902" y="567"/>
                    <a:pt x="902" y="567"/>
                  </a:cubicBezTo>
                  <a:cubicBezTo>
                    <a:pt x="601" y="334"/>
                    <a:pt x="335" y="134"/>
                    <a:pt x="1"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032;p107"/>
            <p:cNvSpPr/>
            <p:nvPr/>
          </p:nvSpPr>
          <p:spPr>
            <a:xfrm>
              <a:off x="3939864" y="1116610"/>
              <a:ext cx="68763" cy="179788"/>
            </a:xfrm>
            <a:custGeom>
              <a:avLst/>
              <a:gdLst/>
              <a:ahLst/>
              <a:cxnLst/>
              <a:rect l="l" t="t" r="r" b="b"/>
              <a:pathLst>
                <a:path w="1069" h="2795" extrusionOk="0">
                  <a:moveTo>
                    <a:pt x="413" y="1"/>
                  </a:moveTo>
                  <a:cubicBezTo>
                    <a:pt x="401" y="1"/>
                    <a:pt x="384" y="9"/>
                    <a:pt x="368" y="26"/>
                  </a:cubicBezTo>
                  <a:cubicBezTo>
                    <a:pt x="268" y="259"/>
                    <a:pt x="201" y="526"/>
                    <a:pt x="101" y="793"/>
                  </a:cubicBezTo>
                  <a:cubicBezTo>
                    <a:pt x="67" y="893"/>
                    <a:pt x="1" y="993"/>
                    <a:pt x="34" y="1126"/>
                  </a:cubicBezTo>
                  <a:cubicBezTo>
                    <a:pt x="67" y="1260"/>
                    <a:pt x="101" y="1393"/>
                    <a:pt x="134" y="1527"/>
                  </a:cubicBezTo>
                  <a:cubicBezTo>
                    <a:pt x="167" y="1660"/>
                    <a:pt x="201" y="1827"/>
                    <a:pt x="234" y="1960"/>
                  </a:cubicBezTo>
                  <a:cubicBezTo>
                    <a:pt x="268" y="2027"/>
                    <a:pt x="368" y="2127"/>
                    <a:pt x="434" y="2194"/>
                  </a:cubicBezTo>
                  <a:cubicBezTo>
                    <a:pt x="634" y="2394"/>
                    <a:pt x="835" y="2594"/>
                    <a:pt x="1068" y="2794"/>
                  </a:cubicBezTo>
                  <a:cubicBezTo>
                    <a:pt x="1068" y="2794"/>
                    <a:pt x="1068" y="2761"/>
                    <a:pt x="1068" y="2761"/>
                  </a:cubicBezTo>
                  <a:cubicBezTo>
                    <a:pt x="901" y="2594"/>
                    <a:pt x="735" y="2427"/>
                    <a:pt x="568" y="2261"/>
                  </a:cubicBezTo>
                  <a:cubicBezTo>
                    <a:pt x="468" y="2194"/>
                    <a:pt x="368" y="2094"/>
                    <a:pt x="301" y="1960"/>
                  </a:cubicBezTo>
                  <a:cubicBezTo>
                    <a:pt x="234" y="1860"/>
                    <a:pt x="234" y="1694"/>
                    <a:pt x="201" y="1560"/>
                  </a:cubicBezTo>
                  <a:cubicBezTo>
                    <a:pt x="167" y="1460"/>
                    <a:pt x="134" y="1327"/>
                    <a:pt x="101" y="1193"/>
                  </a:cubicBezTo>
                  <a:cubicBezTo>
                    <a:pt x="67" y="1026"/>
                    <a:pt x="101" y="893"/>
                    <a:pt x="167" y="760"/>
                  </a:cubicBezTo>
                  <a:cubicBezTo>
                    <a:pt x="268" y="526"/>
                    <a:pt x="334" y="259"/>
                    <a:pt x="434" y="26"/>
                  </a:cubicBezTo>
                  <a:cubicBezTo>
                    <a:pt x="434" y="9"/>
                    <a:pt x="426" y="1"/>
                    <a:pt x="413"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3" name="Google Shape;4033;p107"/>
            <p:cNvSpPr/>
            <p:nvPr/>
          </p:nvSpPr>
          <p:spPr>
            <a:xfrm>
              <a:off x="3957039" y="1118733"/>
              <a:ext cx="85874" cy="169046"/>
            </a:xfrm>
            <a:custGeom>
              <a:avLst/>
              <a:gdLst/>
              <a:ahLst/>
              <a:cxnLst/>
              <a:rect l="l" t="t" r="r" b="b"/>
              <a:pathLst>
                <a:path w="1335" h="2628" extrusionOk="0">
                  <a:moveTo>
                    <a:pt x="217" y="1"/>
                  </a:moveTo>
                  <a:cubicBezTo>
                    <a:pt x="209" y="1"/>
                    <a:pt x="201" y="9"/>
                    <a:pt x="201" y="26"/>
                  </a:cubicBezTo>
                  <a:cubicBezTo>
                    <a:pt x="134" y="293"/>
                    <a:pt x="101" y="560"/>
                    <a:pt x="34" y="827"/>
                  </a:cubicBezTo>
                  <a:cubicBezTo>
                    <a:pt x="34" y="960"/>
                    <a:pt x="1" y="1060"/>
                    <a:pt x="34" y="1160"/>
                  </a:cubicBezTo>
                  <a:cubicBezTo>
                    <a:pt x="101" y="1294"/>
                    <a:pt x="134" y="1427"/>
                    <a:pt x="201" y="1560"/>
                  </a:cubicBezTo>
                  <a:cubicBezTo>
                    <a:pt x="267" y="1694"/>
                    <a:pt x="301" y="1827"/>
                    <a:pt x="367" y="1961"/>
                  </a:cubicBezTo>
                  <a:cubicBezTo>
                    <a:pt x="434" y="2061"/>
                    <a:pt x="534" y="2094"/>
                    <a:pt x="601" y="2161"/>
                  </a:cubicBezTo>
                  <a:cubicBezTo>
                    <a:pt x="868" y="2328"/>
                    <a:pt x="1101" y="2494"/>
                    <a:pt x="1335" y="2628"/>
                  </a:cubicBezTo>
                  <a:cubicBezTo>
                    <a:pt x="1168" y="2494"/>
                    <a:pt x="968" y="2361"/>
                    <a:pt x="768" y="2228"/>
                  </a:cubicBezTo>
                  <a:cubicBezTo>
                    <a:pt x="668" y="2161"/>
                    <a:pt x="534" y="2061"/>
                    <a:pt x="434" y="1961"/>
                  </a:cubicBezTo>
                  <a:cubicBezTo>
                    <a:pt x="367" y="1861"/>
                    <a:pt x="334" y="1727"/>
                    <a:pt x="267" y="1594"/>
                  </a:cubicBezTo>
                  <a:cubicBezTo>
                    <a:pt x="234" y="1460"/>
                    <a:pt x="167" y="1360"/>
                    <a:pt x="134" y="1227"/>
                  </a:cubicBezTo>
                  <a:cubicBezTo>
                    <a:pt x="67" y="1093"/>
                    <a:pt x="67" y="960"/>
                    <a:pt x="101" y="793"/>
                  </a:cubicBezTo>
                  <a:cubicBezTo>
                    <a:pt x="167" y="526"/>
                    <a:pt x="201" y="293"/>
                    <a:pt x="234" y="26"/>
                  </a:cubicBezTo>
                  <a:cubicBezTo>
                    <a:pt x="234" y="9"/>
                    <a:pt x="226" y="1"/>
                    <a:pt x="217"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107"/>
            <p:cNvSpPr/>
            <p:nvPr/>
          </p:nvSpPr>
          <p:spPr>
            <a:xfrm>
              <a:off x="3974213" y="1103745"/>
              <a:ext cx="105171" cy="153994"/>
            </a:xfrm>
            <a:custGeom>
              <a:avLst/>
              <a:gdLst/>
              <a:ahLst/>
              <a:cxnLst/>
              <a:rect l="l" t="t" r="r" b="b"/>
              <a:pathLst>
                <a:path w="1635" h="2394" extrusionOk="0">
                  <a:moveTo>
                    <a:pt x="50" y="0"/>
                  </a:moveTo>
                  <a:cubicBezTo>
                    <a:pt x="42" y="0"/>
                    <a:pt x="34" y="9"/>
                    <a:pt x="34" y="26"/>
                  </a:cubicBezTo>
                  <a:cubicBezTo>
                    <a:pt x="34" y="292"/>
                    <a:pt x="34" y="559"/>
                    <a:pt x="34" y="859"/>
                  </a:cubicBezTo>
                  <a:cubicBezTo>
                    <a:pt x="34" y="960"/>
                    <a:pt x="0" y="1060"/>
                    <a:pt x="67" y="1160"/>
                  </a:cubicBezTo>
                  <a:cubicBezTo>
                    <a:pt x="134" y="1293"/>
                    <a:pt x="234" y="1427"/>
                    <a:pt x="301" y="1527"/>
                  </a:cubicBezTo>
                  <a:cubicBezTo>
                    <a:pt x="401" y="1660"/>
                    <a:pt x="467" y="1760"/>
                    <a:pt x="567" y="1894"/>
                  </a:cubicBezTo>
                  <a:cubicBezTo>
                    <a:pt x="634" y="1960"/>
                    <a:pt x="734" y="1994"/>
                    <a:pt x="834" y="2027"/>
                  </a:cubicBezTo>
                  <a:cubicBezTo>
                    <a:pt x="1101" y="2160"/>
                    <a:pt x="1335" y="2260"/>
                    <a:pt x="1635" y="2394"/>
                  </a:cubicBezTo>
                  <a:cubicBezTo>
                    <a:pt x="1635" y="2394"/>
                    <a:pt x="1635" y="2394"/>
                    <a:pt x="1635" y="2361"/>
                  </a:cubicBezTo>
                  <a:cubicBezTo>
                    <a:pt x="1401" y="2260"/>
                    <a:pt x="1201" y="2160"/>
                    <a:pt x="968" y="2060"/>
                  </a:cubicBezTo>
                  <a:cubicBezTo>
                    <a:pt x="868" y="2027"/>
                    <a:pt x="734" y="1960"/>
                    <a:pt x="634" y="1894"/>
                  </a:cubicBezTo>
                  <a:cubicBezTo>
                    <a:pt x="534" y="1793"/>
                    <a:pt x="467" y="1660"/>
                    <a:pt x="401" y="1560"/>
                  </a:cubicBezTo>
                  <a:cubicBezTo>
                    <a:pt x="301" y="1427"/>
                    <a:pt x="234" y="1326"/>
                    <a:pt x="167" y="1226"/>
                  </a:cubicBezTo>
                  <a:cubicBezTo>
                    <a:pt x="67" y="1093"/>
                    <a:pt x="67" y="960"/>
                    <a:pt x="67" y="793"/>
                  </a:cubicBezTo>
                  <a:cubicBezTo>
                    <a:pt x="67" y="526"/>
                    <a:pt x="67" y="259"/>
                    <a:pt x="67" y="26"/>
                  </a:cubicBezTo>
                  <a:cubicBezTo>
                    <a:pt x="67" y="9"/>
                    <a:pt x="59" y="0"/>
                    <a:pt x="50"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5" name="Google Shape;4035;p107"/>
            <p:cNvSpPr/>
            <p:nvPr/>
          </p:nvSpPr>
          <p:spPr>
            <a:xfrm>
              <a:off x="3982768" y="1104388"/>
              <a:ext cx="126656" cy="134053"/>
            </a:xfrm>
            <a:custGeom>
              <a:avLst/>
              <a:gdLst/>
              <a:ahLst/>
              <a:cxnLst/>
              <a:rect l="l" t="t" r="r" b="b"/>
              <a:pathLst>
                <a:path w="1969" h="2084" extrusionOk="0">
                  <a:moveTo>
                    <a:pt x="26" y="1"/>
                  </a:moveTo>
                  <a:cubicBezTo>
                    <a:pt x="16" y="1"/>
                    <a:pt x="1" y="16"/>
                    <a:pt x="1" y="16"/>
                  </a:cubicBezTo>
                  <a:cubicBezTo>
                    <a:pt x="34" y="282"/>
                    <a:pt x="68" y="583"/>
                    <a:pt x="134" y="849"/>
                  </a:cubicBezTo>
                  <a:cubicBezTo>
                    <a:pt x="134" y="950"/>
                    <a:pt x="168" y="1050"/>
                    <a:pt x="234" y="1150"/>
                  </a:cubicBezTo>
                  <a:cubicBezTo>
                    <a:pt x="334" y="1250"/>
                    <a:pt x="434" y="1350"/>
                    <a:pt x="535" y="1483"/>
                  </a:cubicBezTo>
                  <a:cubicBezTo>
                    <a:pt x="635" y="1583"/>
                    <a:pt x="735" y="1683"/>
                    <a:pt x="835" y="1783"/>
                  </a:cubicBezTo>
                  <a:cubicBezTo>
                    <a:pt x="901" y="1850"/>
                    <a:pt x="1002" y="1850"/>
                    <a:pt x="1102" y="1884"/>
                  </a:cubicBezTo>
                  <a:cubicBezTo>
                    <a:pt x="1402" y="1950"/>
                    <a:pt x="1669" y="2017"/>
                    <a:pt x="1969" y="2084"/>
                  </a:cubicBezTo>
                  <a:cubicBezTo>
                    <a:pt x="1735" y="2017"/>
                    <a:pt x="1502" y="1950"/>
                    <a:pt x="1268" y="1884"/>
                  </a:cubicBezTo>
                  <a:cubicBezTo>
                    <a:pt x="1135" y="1850"/>
                    <a:pt x="1002" y="1817"/>
                    <a:pt x="901" y="1750"/>
                  </a:cubicBezTo>
                  <a:cubicBezTo>
                    <a:pt x="768" y="1683"/>
                    <a:pt x="701" y="1550"/>
                    <a:pt x="601" y="1483"/>
                  </a:cubicBezTo>
                  <a:cubicBezTo>
                    <a:pt x="501" y="1383"/>
                    <a:pt x="434" y="1283"/>
                    <a:pt x="334" y="1183"/>
                  </a:cubicBezTo>
                  <a:cubicBezTo>
                    <a:pt x="201" y="1050"/>
                    <a:pt x="201" y="916"/>
                    <a:pt x="168" y="783"/>
                  </a:cubicBezTo>
                  <a:cubicBezTo>
                    <a:pt x="134" y="516"/>
                    <a:pt x="68" y="282"/>
                    <a:pt x="34" y="16"/>
                  </a:cubicBezTo>
                  <a:cubicBezTo>
                    <a:pt x="34" y="4"/>
                    <a:pt x="30" y="1"/>
                    <a:pt x="26"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6" name="Google Shape;4036;p107"/>
            <p:cNvSpPr/>
            <p:nvPr/>
          </p:nvSpPr>
          <p:spPr>
            <a:xfrm>
              <a:off x="3948483" y="875775"/>
              <a:ext cx="109481" cy="223208"/>
            </a:xfrm>
            <a:custGeom>
              <a:avLst/>
              <a:gdLst/>
              <a:ahLst/>
              <a:cxnLst/>
              <a:rect l="l" t="t" r="r" b="b"/>
              <a:pathLst>
                <a:path w="1702" h="3470" extrusionOk="0">
                  <a:moveTo>
                    <a:pt x="0" y="3469"/>
                  </a:moveTo>
                  <a:cubicBezTo>
                    <a:pt x="0" y="2836"/>
                    <a:pt x="267" y="2102"/>
                    <a:pt x="467" y="1535"/>
                  </a:cubicBezTo>
                  <a:cubicBezTo>
                    <a:pt x="634" y="1101"/>
                    <a:pt x="834" y="534"/>
                    <a:pt x="1168" y="234"/>
                  </a:cubicBezTo>
                  <a:cubicBezTo>
                    <a:pt x="1401" y="0"/>
                    <a:pt x="1668" y="34"/>
                    <a:pt x="1668" y="367"/>
                  </a:cubicBezTo>
                  <a:cubicBezTo>
                    <a:pt x="1701" y="968"/>
                    <a:pt x="1334" y="1601"/>
                    <a:pt x="1068" y="2135"/>
                  </a:cubicBezTo>
                  <a:cubicBezTo>
                    <a:pt x="901" y="2402"/>
                    <a:pt x="734" y="2702"/>
                    <a:pt x="534" y="2969"/>
                  </a:cubicBezTo>
                  <a:cubicBezTo>
                    <a:pt x="434" y="3103"/>
                    <a:pt x="300" y="3236"/>
                    <a:pt x="200" y="3369"/>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107"/>
            <p:cNvSpPr/>
            <p:nvPr/>
          </p:nvSpPr>
          <p:spPr>
            <a:xfrm>
              <a:off x="3866920" y="903628"/>
              <a:ext cx="83751" cy="216840"/>
            </a:xfrm>
            <a:custGeom>
              <a:avLst/>
              <a:gdLst/>
              <a:ahLst/>
              <a:cxnLst/>
              <a:rect l="l" t="t" r="r" b="b"/>
              <a:pathLst>
                <a:path w="1302" h="3371" extrusionOk="0">
                  <a:moveTo>
                    <a:pt x="1235" y="3370"/>
                  </a:moveTo>
                  <a:cubicBezTo>
                    <a:pt x="834" y="2936"/>
                    <a:pt x="601" y="2269"/>
                    <a:pt x="367" y="1736"/>
                  </a:cubicBezTo>
                  <a:cubicBezTo>
                    <a:pt x="201" y="1369"/>
                    <a:pt x="1" y="835"/>
                    <a:pt x="34" y="435"/>
                  </a:cubicBezTo>
                  <a:cubicBezTo>
                    <a:pt x="67" y="134"/>
                    <a:pt x="267" y="1"/>
                    <a:pt x="468" y="234"/>
                  </a:cubicBezTo>
                  <a:cubicBezTo>
                    <a:pt x="868" y="635"/>
                    <a:pt x="1001" y="1302"/>
                    <a:pt x="1135" y="1802"/>
                  </a:cubicBezTo>
                  <a:cubicBezTo>
                    <a:pt x="1201" y="2102"/>
                    <a:pt x="1268" y="2403"/>
                    <a:pt x="1301" y="2703"/>
                  </a:cubicBezTo>
                  <a:cubicBezTo>
                    <a:pt x="1301" y="2870"/>
                    <a:pt x="1268" y="3036"/>
                    <a:pt x="1301" y="3203"/>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4038;p107"/>
            <p:cNvSpPr/>
            <p:nvPr/>
          </p:nvSpPr>
          <p:spPr>
            <a:xfrm>
              <a:off x="4019241" y="1098663"/>
              <a:ext cx="139585" cy="73009"/>
            </a:xfrm>
            <a:custGeom>
              <a:avLst/>
              <a:gdLst/>
              <a:ahLst/>
              <a:cxnLst/>
              <a:rect l="l" t="t" r="r" b="b"/>
              <a:pathLst>
                <a:path w="2170" h="1135" extrusionOk="0">
                  <a:moveTo>
                    <a:pt x="175" y="0"/>
                  </a:moveTo>
                  <a:cubicBezTo>
                    <a:pt x="127" y="0"/>
                    <a:pt x="80" y="2"/>
                    <a:pt x="34" y="4"/>
                  </a:cubicBezTo>
                  <a:lnTo>
                    <a:pt x="1" y="271"/>
                  </a:lnTo>
                  <a:cubicBezTo>
                    <a:pt x="5" y="271"/>
                    <a:pt x="9" y="271"/>
                    <a:pt x="13" y="271"/>
                  </a:cubicBezTo>
                  <a:cubicBezTo>
                    <a:pt x="302" y="271"/>
                    <a:pt x="1437" y="1135"/>
                    <a:pt x="1919" y="1135"/>
                  </a:cubicBezTo>
                  <a:cubicBezTo>
                    <a:pt x="2042" y="1135"/>
                    <a:pt x="2122" y="1079"/>
                    <a:pt x="2136" y="938"/>
                  </a:cubicBezTo>
                  <a:cubicBezTo>
                    <a:pt x="2169" y="638"/>
                    <a:pt x="1902" y="438"/>
                    <a:pt x="1702" y="338"/>
                  </a:cubicBezTo>
                  <a:cubicBezTo>
                    <a:pt x="1245" y="155"/>
                    <a:pt x="677" y="0"/>
                    <a:pt x="175" y="0"/>
                  </a:cubicBez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39" name="Google Shape;4039;p107"/>
          <p:cNvSpPr/>
          <p:nvPr/>
        </p:nvSpPr>
        <p:spPr>
          <a:xfrm rot="-10496519">
            <a:off x="1284354" y="-882260"/>
            <a:ext cx="1470976" cy="2276499"/>
          </a:xfrm>
          <a:custGeom>
            <a:avLst/>
            <a:gdLst/>
            <a:ahLst/>
            <a:cxnLst/>
            <a:rect l="l" t="t" r="r" b="b"/>
            <a:pathLst>
              <a:path w="30823" h="47702" fill="none" extrusionOk="0">
                <a:moveTo>
                  <a:pt x="3136" y="301"/>
                </a:moveTo>
                <a:cubicBezTo>
                  <a:pt x="1435" y="1"/>
                  <a:pt x="1" y="2069"/>
                  <a:pt x="468" y="3770"/>
                </a:cubicBezTo>
                <a:cubicBezTo>
                  <a:pt x="935" y="5438"/>
                  <a:pt x="2603" y="6539"/>
                  <a:pt x="4304" y="6872"/>
                </a:cubicBezTo>
                <a:cubicBezTo>
                  <a:pt x="6038" y="7239"/>
                  <a:pt x="7773" y="7006"/>
                  <a:pt x="9541" y="7006"/>
                </a:cubicBezTo>
                <a:cubicBezTo>
                  <a:pt x="18447" y="6905"/>
                  <a:pt x="27354" y="12943"/>
                  <a:pt x="29655" y="21583"/>
                </a:cubicBezTo>
                <a:cubicBezTo>
                  <a:pt x="30823" y="25986"/>
                  <a:pt x="30222" y="30923"/>
                  <a:pt x="27620" y="34659"/>
                </a:cubicBezTo>
                <a:cubicBezTo>
                  <a:pt x="24985" y="38395"/>
                  <a:pt x="20282" y="40663"/>
                  <a:pt x="15779" y="39962"/>
                </a:cubicBezTo>
                <a:cubicBezTo>
                  <a:pt x="13210" y="39529"/>
                  <a:pt x="10575" y="37828"/>
                  <a:pt x="10208" y="35259"/>
                </a:cubicBezTo>
                <a:cubicBezTo>
                  <a:pt x="9841" y="32757"/>
                  <a:pt x="11976" y="30256"/>
                  <a:pt x="14478" y="29855"/>
                </a:cubicBezTo>
                <a:cubicBezTo>
                  <a:pt x="16979" y="29422"/>
                  <a:pt x="19581" y="30789"/>
                  <a:pt x="21082" y="32857"/>
                </a:cubicBezTo>
                <a:cubicBezTo>
                  <a:pt x="22583" y="34892"/>
                  <a:pt x="23117" y="37527"/>
                  <a:pt x="23050" y="40096"/>
                </a:cubicBezTo>
                <a:cubicBezTo>
                  <a:pt x="23017" y="41897"/>
                  <a:pt x="22717" y="43832"/>
                  <a:pt x="23551" y="45400"/>
                </a:cubicBezTo>
                <a:cubicBezTo>
                  <a:pt x="24418" y="47001"/>
                  <a:pt x="27053" y="47701"/>
                  <a:pt x="27954" y="46134"/>
                </a:cubicBezTo>
              </a:path>
            </a:pathLst>
          </a:custGeom>
          <a:noFill/>
          <a:ln w="9525" cap="rnd"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107"/>
          <p:cNvSpPr/>
          <p:nvPr/>
        </p:nvSpPr>
        <p:spPr>
          <a:xfrm>
            <a:off x="2418800" y="151725"/>
            <a:ext cx="208500" cy="208500"/>
          </a:xfrm>
          <a:custGeom>
            <a:avLst/>
            <a:gdLst/>
            <a:ahLst/>
            <a:cxnLst/>
            <a:rect l="l" t="t" r="r" b="b"/>
            <a:pathLst>
              <a:path w="8340" h="8340" extrusionOk="0">
                <a:moveTo>
                  <a:pt x="4170" y="0"/>
                </a:moveTo>
                <a:cubicBezTo>
                  <a:pt x="1868" y="0"/>
                  <a:pt x="0" y="1868"/>
                  <a:pt x="0" y="4170"/>
                </a:cubicBezTo>
                <a:cubicBezTo>
                  <a:pt x="0" y="6471"/>
                  <a:pt x="1868" y="8339"/>
                  <a:pt x="4170" y="8339"/>
                </a:cubicBezTo>
                <a:cubicBezTo>
                  <a:pt x="6472" y="8339"/>
                  <a:pt x="8340" y="6471"/>
                  <a:pt x="8340" y="4170"/>
                </a:cubicBezTo>
                <a:cubicBezTo>
                  <a:pt x="8340" y="1868"/>
                  <a:pt x="6472" y="0"/>
                  <a:pt x="417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1" name="Google Shape;4041;p107"/>
          <p:cNvSpPr/>
          <p:nvPr/>
        </p:nvSpPr>
        <p:spPr>
          <a:xfrm rot="-3445527">
            <a:off x="6986388" y="-882318"/>
            <a:ext cx="1471029" cy="2276580"/>
          </a:xfrm>
          <a:custGeom>
            <a:avLst/>
            <a:gdLst/>
            <a:ahLst/>
            <a:cxnLst/>
            <a:rect l="l" t="t" r="r" b="b"/>
            <a:pathLst>
              <a:path w="30823" h="47702" fill="none" extrusionOk="0">
                <a:moveTo>
                  <a:pt x="3136" y="301"/>
                </a:moveTo>
                <a:cubicBezTo>
                  <a:pt x="1435" y="1"/>
                  <a:pt x="1" y="2069"/>
                  <a:pt x="468" y="3770"/>
                </a:cubicBezTo>
                <a:cubicBezTo>
                  <a:pt x="935" y="5438"/>
                  <a:pt x="2603" y="6539"/>
                  <a:pt x="4304" y="6872"/>
                </a:cubicBezTo>
                <a:cubicBezTo>
                  <a:pt x="6038" y="7239"/>
                  <a:pt x="7773" y="7006"/>
                  <a:pt x="9541" y="7006"/>
                </a:cubicBezTo>
                <a:cubicBezTo>
                  <a:pt x="18447" y="6905"/>
                  <a:pt x="27354" y="12943"/>
                  <a:pt x="29655" y="21583"/>
                </a:cubicBezTo>
                <a:cubicBezTo>
                  <a:pt x="30823" y="25986"/>
                  <a:pt x="30222" y="30923"/>
                  <a:pt x="27620" y="34659"/>
                </a:cubicBezTo>
                <a:cubicBezTo>
                  <a:pt x="24985" y="38395"/>
                  <a:pt x="20282" y="40663"/>
                  <a:pt x="15779" y="39962"/>
                </a:cubicBezTo>
                <a:cubicBezTo>
                  <a:pt x="13210" y="39529"/>
                  <a:pt x="10575" y="37828"/>
                  <a:pt x="10208" y="35259"/>
                </a:cubicBezTo>
                <a:cubicBezTo>
                  <a:pt x="9841" y="32757"/>
                  <a:pt x="11976" y="30256"/>
                  <a:pt x="14478" y="29855"/>
                </a:cubicBezTo>
                <a:cubicBezTo>
                  <a:pt x="16979" y="29422"/>
                  <a:pt x="19581" y="30789"/>
                  <a:pt x="21082" y="32857"/>
                </a:cubicBezTo>
                <a:cubicBezTo>
                  <a:pt x="22583" y="34892"/>
                  <a:pt x="23117" y="37527"/>
                  <a:pt x="23050" y="40096"/>
                </a:cubicBezTo>
                <a:cubicBezTo>
                  <a:pt x="23017" y="41897"/>
                  <a:pt x="22717" y="43832"/>
                  <a:pt x="23551" y="45400"/>
                </a:cubicBezTo>
                <a:cubicBezTo>
                  <a:pt x="24418" y="47001"/>
                  <a:pt x="27053" y="47701"/>
                  <a:pt x="27954" y="46134"/>
                </a:cubicBezTo>
              </a:path>
            </a:pathLst>
          </a:custGeom>
          <a:noFill/>
          <a:ln w="9525" cap="rnd"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2" name="Google Shape;4042;p107"/>
          <p:cNvSpPr txBox="1"/>
          <p:nvPr/>
        </p:nvSpPr>
        <p:spPr>
          <a:xfrm>
            <a:off x="3499325" y="4690238"/>
            <a:ext cx="4931400" cy="3540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 sz="1100" b="1">
                <a:solidFill>
                  <a:schemeClr val="lt2"/>
                </a:solidFill>
              </a:rPr>
              <a:t>Train and Test Accuracy compared to check for overfitting/underfitting</a:t>
            </a:r>
            <a:endParaRPr sz="1100" b="1">
              <a:solidFill>
                <a:schemeClr val="lt2"/>
              </a:solidFill>
            </a:endParaRPr>
          </a:p>
        </p:txBody>
      </p:sp>
      <p:sp>
        <p:nvSpPr>
          <p:cNvPr id="4043" name="Google Shape;4043;p107"/>
          <p:cNvSpPr txBox="1"/>
          <p:nvPr/>
        </p:nvSpPr>
        <p:spPr>
          <a:xfrm>
            <a:off x="719250" y="4217600"/>
            <a:ext cx="2066100" cy="5487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 sz="1100" b="1">
                <a:solidFill>
                  <a:schemeClr val="lt2"/>
                </a:solidFill>
              </a:rPr>
              <a:t>Used to compare classifier performance</a:t>
            </a:r>
            <a:endParaRPr sz="1100" b="1">
              <a:solidFill>
                <a:schemeClr val="lt2"/>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047"/>
        <p:cNvGrpSpPr/>
        <p:nvPr/>
      </p:nvGrpSpPr>
      <p:grpSpPr>
        <a:xfrm>
          <a:off x="0" y="0"/>
          <a:ext cx="0" cy="0"/>
          <a:chOff x="0" y="0"/>
          <a:chExt cx="0" cy="0"/>
        </a:xfrm>
      </p:grpSpPr>
      <p:sp>
        <p:nvSpPr>
          <p:cNvPr id="4048" name="Google Shape;4048;p108"/>
          <p:cNvSpPr/>
          <p:nvPr/>
        </p:nvSpPr>
        <p:spPr>
          <a:xfrm>
            <a:off x="136750" y="638200"/>
            <a:ext cx="8683800" cy="45054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4049;p108"/>
          <p:cNvSpPr/>
          <p:nvPr/>
        </p:nvSpPr>
        <p:spPr>
          <a:xfrm rot="-10496519">
            <a:off x="3016204" y="3728990"/>
            <a:ext cx="1470976" cy="2276499"/>
          </a:xfrm>
          <a:custGeom>
            <a:avLst/>
            <a:gdLst/>
            <a:ahLst/>
            <a:cxnLst/>
            <a:rect l="l" t="t" r="r" b="b"/>
            <a:pathLst>
              <a:path w="30823" h="47702" fill="none" extrusionOk="0">
                <a:moveTo>
                  <a:pt x="3136" y="301"/>
                </a:moveTo>
                <a:cubicBezTo>
                  <a:pt x="1435" y="1"/>
                  <a:pt x="1" y="2069"/>
                  <a:pt x="468" y="3770"/>
                </a:cubicBezTo>
                <a:cubicBezTo>
                  <a:pt x="935" y="5438"/>
                  <a:pt x="2603" y="6539"/>
                  <a:pt x="4304" y="6872"/>
                </a:cubicBezTo>
                <a:cubicBezTo>
                  <a:pt x="6038" y="7239"/>
                  <a:pt x="7773" y="7006"/>
                  <a:pt x="9541" y="7006"/>
                </a:cubicBezTo>
                <a:cubicBezTo>
                  <a:pt x="18447" y="6905"/>
                  <a:pt x="27354" y="12943"/>
                  <a:pt x="29655" y="21583"/>
                </a:cubicBezTo>
                <a:cubicBezTo>
                  <a:pt x="30823" y="25986"/>
                  <a:pt x="30222" y="30923"/>
                  <a:pt x="27620" y="34659"/>
                </a:cubicBezTo>
                <a:cubicBezTo>
                  <a:pt x="24985" y="38395"/>
                  <a:pt x="20282" y="40663"/>
                  <a:pt x="15779" y="39962"/>
                </a:cubicBezTo>
                <a:cubicBezTo>
                  <a:pt x="13210" y="39529"/>
                  <a:pt x="10575" y="37828"/>
                  <a:pt x="10208" y="35259"/>
                </a:cubicBezTo>
                <a:cubicBezTo>
                  <a:pt x="9841" y="32757"/>
                  <a:pt x="11976" y="30256"/>
                  <a:pt x="14478" y="29855"/>
                </a:cubicBezTo>
                <a:cubicBezTo>
                  <a:pt x="16979" y="29422"/>
                  <a:pt x="19581" y="30789"/>
                  <a:pt x="21082" y="32857"/>
                </a:cubicBezTo>
                <a:cubicBezTo>
                  <a:pt x="22583" y="34892"/>
                  <a:pt x="23117" y="37527"/>
                  <a:pt x="23050" y="40096"/>
                </a:cubicBezTo>
                <a:cubicBezTo>
                  <a:pt x="23017" y="41897"/>
                  <a:pt x="22717" y="43832"/>
                  <a:pt x="23551" y="45400"/>
                </a:cubicBezTo>
                <a:cubicBezTo>
                  <a:pt x="24418" y="47001"/>
                  <a:pt x="27053" y="47701"/>
                  <a:pt x="27954" y="46134"/>
                </a:cubicBezTo>
              </a:path>
            </a:pathLst>
          </a:custGeom>
          <a:noFill/>
          <a:ln w="9525" cap="rnd"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108"/>
          <p:cNvSpPr txBox="1">
            <a:spLocks noGrp="1"/>
          </p:cNvSpPr>
          <p:nvPr>
            <p:ph type="title"/>
          </p:nvPr>
        </p:nvSpPr>
        <p:spPr>
          <a:xfrm>
            <a:off x="713225" y="174750"/>
            <a:ext cx="7717500" cy="843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Gradient Boosting</a:t>
            </a:r>
            <a:endParaRPr/>
          </a:p>
          <a:p>
            <a:pPr marL="0" lvl="0" indent="0" algn="ctr" rtl="0">
              <a:spcBef>
                <a:spcPts val="0"/>
              </a:spcBef>
              <a:spcAft>
                <a:spcPts val="0"/>
              </a:spcAft>
              <a:buNone/>
            </a:pPr>
            <a:r>
              <a:rPr lang="en" sz="2200" u="sng">
                <a:solidFill>
                  <a:schemeClr val="dk2"/>
                </a:solidFill>
              </a:rPr>
              <a:t>Area Under Curve</a:t>
            </a:r>
            <a:endParaRPr sz="2200" u="sng">
              <a:solidFill>
                <a:schemeClr val="dk2"/>
              </a:solidFill>
            </a:endParaRPr>
          </a:p>
        </p:txBody>
      </p:sp>
      <p:sp>
        <p:nvSpPr>
          <p:cNvPr id="4051" name="Google Shape;4051;p108"/>
          <p:cNvSpPr txBox="1"/>
          <p:nvPr/>
        </p:nvSpPr>
        <p:spPr>
          <a:xfrm>
            <a:off x="3118450" y="3488025"/>
            <a:ext cx="1478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Catamaran"/>
              <a:ea typeface="Catamaran"/>
              <a:cs typeface="Catamaran"/>
              <a:sym typeface="Catamaran"/>
            </a:endParaRPr>
          </a:p>
        </p:txBody>
      </p:sp>
      <p:sp>
        <p:nvSpPr>
          <p:cNvPr id="4052" name="Google Shape;4052;p108"/>
          <p:cNvSpPr/>
          <p:nvPr/>
        </p:nvSpPr>
        <p:spPr>
          <a:xfrm>
            <a:off x="3246475" y="4647563"/>
            <a:ext cx="208500" cy="208500"/>
          </a:xfrm>
          <a:custGeom>
            <a:avLst/>
            <a:gdLst/>
            <a:ahLst/>
            <a:cxnLst/>
            <a:rect l="l" t="t" r="r" b="b"/>
            <a:pathLst>
              <a:path w="8340" h="8340" extrusionOk="0">
                <a:moveTo>
                  <a:pt x="4170" y="0"/>
                </a:moveTo>
                <a:cubicBezTo>
                  <a:pt x="1868" y="0"/>
                  <a:pt x="0" y="1868"/>
                  <a:pt x="0" y="4170"/>
                </a:cubicBezTo>
                <a:cubicBezTo>
                  <a:pt x="0" y="6471"/>
                  <a:pt x="1868" y="8339"/>
                  <a:pt x="4170" y="8339"/>
                </a:cubicBezTo>
                <a:cubicBezTo>
                  <a:pt x="6472" y="8339"/>
                  <a:pt x="8340" y="6471"/>
                  <a:pt x="8340" y="4170"/>
                </a:cubicBezTo>
                <a:cubicBezTo>
                  <a:pt x="8340" y="1868"/>
                  <a:pt x="6472" y="0"/>
                  <a:pt x="417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53" name="Google Shape;4053;p108"/>
          <p:cNvGrpSpPr/>
          <p:nvPr/>
        </p:nvGrpSpPr>
        <p:grpSpPr>
          <a:xfrm>
            <a:off x="5566625" y="1275375"/>
            <a:ext cx="2864100" cy="3372188"/>
            <a:chOff x="5531025" y="1483888"/>
            <a:chExt cx="2864100" cy="3372188"/>
          </a:xfrm>
        </p:grpSpPr>
        <p:sp>
          <p:nvSpPr>
            <p:cNvPr id="4054" name="Google Shape;4054;p108"/>
            <p:cNvSpPr txBox="1"/>
            <p:nvPr/>
          </p:nvSpPr>
          <p:spPr>
            <a:xfrm>
              <a:off x="5799675" y="1483888"/>
              <a:ext cx="2326800" cy="45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200">
                  <a:solidFill>
                    <a:schemeClr val="dk2"/>
                  </a:solidFill>
                  <a:latin typeface="Chivo Black"/>
                  <a:ea typeface="Chivo Black"/>
                  <a:cs typeface="Chivo Black"/>
                  <a:sym typeface="Chivo Black"/>
                </a:rPr>
                <a:t>AUC closer to 1</a:t>
              </a:r>
              <a:endParaRPr sz="2200">
                <a:solidFill>
                  <a:schemeClr val="dk2"/>
                </a:solidFill>
                <a:latin typeface="Chivo Black"/>
                <a:ea typeface="Chivo Black"/>
                <a:cs typeface="Chivo Black"/>
                <a:sym typeface="Chivo Black"/>
              </a:endParaRPr>
            </a:p>
          </p:txBody>
        </p:sp>
        <p:sp>
          <p:nvSpPr>
            <p:cNvPr id="4055" name="Google Shape;4055;p108"/>
            <p:cNvSpPr/>
            <p:nvPr/>
          </p:nvSpPr>
          <p:spPr>
            <a:xfrm rot="5400000">
              <a:off x="6681375" y="2080750"/>
              <a:ext cx="563400" cy="400200"/>
            </a:xfrm>
            <a:prstGeom prst="rightArrow">
              <a:avLst>
                <a:gd name="adj1" fmla="val 50000"/>
                <a:gd name="adj2" fmla="val 50000"/>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6" name="Google Shape;4056;p108"/>
            <p:cNvSpPr txBox="1"/>
            <p:nvPr/>
          </p:nvSpPr>
          <p:spPr>
            <a:xfrm>
              <a:off x="5531025" y="2623325"/>
              <a:ext cx="2864100" cy="45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200">
                  <a:solidFill>
                    <a:schemeClr val="dk2"/>
                  </a:solidFill>
                  <a:latin typeface="Chivo Black"/>
                  <a:ea typeface="Chivo Black"/>
                  <a:cs typeface="Chivo Black"/>
                  <a:sym typeface="Chivo Black"/>
                </a:rPr>
                <a:t>Better at distinguishing between classes</a:t>
              </a:r>
              <a:endParaRPr sz="2200">
                <a:solidFill>
                  <a:schemeClr val="dk2"/>
                </a:solidFill>
                <a:latin typeface="Chivo Black"/>
                <a:ea typeface="Chivo Black"/>
                <a:cs typeface="Chivo Black"/>
                <a:sym typeface="Chivo Black"/>
              </a:endParaRPr>
            </a:p>
          </p:txBody>
        </p:sp>
        <p:sp>
          <p:nvSpPr>
            <p:cNvPr id="4057" name="Google Shape;4057;p108"/>
            <p:cNvSpPr/>
            <p:nvPr/>
          </p:nvSpPr>
          <p:spPr>
            <a:xfrm rot="5400000">
              <a:off x="6681375" y="3920700"/>
              <a:ext cx="563400" cy="400200"/>
            </a:xfrm>
            <a:prstGeom prst="rightArrow">
              <a:avLst>
                <a:gd name="adj1" fmla="val 50000"/>
                <a:gd name="adj2" fmla="val 50000"/>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108"/>
            <p:cNvSpPr txBox="1"/>
            <p:nvPr/>
          </p:nvSpPr>
          <p:spPr>
            <a:xfrm>
              <a:off x="5827425" y="4401575"/>
              <a:ext cx="2271300" cy="45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200">
                  <a:solidFill>
                    <a:schemeClr val="dk2"/>
                  </a:solidFill>
                  <a:latin typeface="Chivo Black"/>
                  <a:ea typeface="Chivo Black"/>
                  <a:cs typeface="Chivo Black"/>
                  <a:sym typeface="Chivo Black"/>
                </a:rPr>
                <a:t>Better Model</a:t>
              </a:r>
              <a:endParaRPr sz="2200">
                <a:solidFill>
                  <a:schemeClr val="dk2"/>
                </a:solidFill>
                <a:latin typeface="Chivo Black"/>
                <a:ea typeface="Chivo Black"/>
                <a:cs typeface="Chivo Black"/>
                <a:sym typeface="Chivo Black"/>
              </a:endParaRPr>
            </a:p>
          </p:txBody>
        </p:sp>
      </p:grpSp>
      <p:pic>
        <p:nvPicPr>
          <p:cNvPr id="4059" name="Google Shape;4059;p108"/>
          <p:cNvPicPr preferRelativeResize="0"/>
          <p:nvPr/>
        </p:nvPicPr>
        <p:blipFill>
          <a:blip r:embed="rId3">
            <a:alphaModFix/>
          </a:blip>
          <a:stretch>
            <a:fillRect/>
          </a:stretch>
        </p:blipFill>
        <p:spPr>
          <a:xfrm>
            <a:off x="189900" y="1145475"/>
            <a:ext cx="4831839" cy="3490825"/>
          </a:xfrm>
          <a:prstGeom prst="rect">
            <a:avLst/>
          </a:prstGeom>
          <a:noFill/>
          <a:ln>
            <a:noFill/>
          </a:ln>
        </p:spPr>
      </p:pic>
      <p:sp>
        <p:nvSpPr>
          <p:cNvPr id="4060" name="Google Shape;4060;p108"/>
          <p:cNvSpPr/>
          <p:nvPr/>
        </p:nvSpPr>
        <p:spPr>
          <a:xfrm>
            <a:off x="3985400" y="3679725"/>
            <a:ext cx="820500" cy="208500"/>
          </a:xfrm>
          <a:prstGeom prst="rect">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108"/>
          <p:cNvSpPr/>
          <p:nvPr/>
        </p:nvSpPr>
        <p:spPr>
          <a:xfrm rot="4117495">
            <a:off x="3726970" y="3035219"/>
            <a:ext cx="935875" cy="289637"/>
          </a:xfrm>
          <a:prstGeom prst="rightArrow">
            <a:avLst>
              <a:gd name="adj1" fmla="val 50000"/>
              <a:gd name="adj2" fmla="val 50000"/>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Shape 2854"/>
        <p:cNvGrpSpPr/>
        <p:nvPr/>
      </p:nvGrpSpPr>
      <p:grpSpPr>
        <a:xfrm>
          <a:off x="0" y="0"/>
          <a:ext cx="0" cy="0"/>
          <a:chOff x="0" y="0"/>
          <a:chExt cx="0" cy="0"/>
        </a:xfrm>
      </p:grpSpPr>
      <p:sp>
        <p:nvSpPr>
          <p:cNvPr id="2855" name="Google Shape;2855;p82"/>
          <p:cNvSpPr txBox="1">
            <a:spLocks noGrp="1"/>
          </p:cNvSpPr>
          <p:nvPr>
            <p:ph type="title"/>
          </p:nvPr>
        </p:nvSpPr>
        <p:spPr>
          <a:xfrm>
            <a:off x="5015875" y="2413488"/>
            <a:ext cx="34149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500"/>
              <a:t>Background and Problem Statement</a:t>
            </a:r>
            <a:endParaRPr sz="2500"/>
          </a:p>
        </p:txBody>
      </p:sp>
      <p:sp>
        <p:nvSpPr>
          <p:cNvPr id="2856" name="Google Shape;2856;p82"/>
          <p:cNvSpPr txBox="1">
            <a:spLocks noGrp="1"/>
          </p:cNvSpPr>
          <p:nvPr>
            <p:ph type="title" idx="2"/>
          </p:nvPr>
        </p:nvSpPr>
        <p:spPr>
          <a:xfrm>
            <a:off x="5015875" y="1084813"/>
            <a:ext cx="1905600" cy="1239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01</a:t>
            </a:r>
            <a:endParaRPr/>
          </a:p>
        </p:txBody>
      </p:sp>
      <p:grpSp>
        <p:nvGrpSpPr>
          <p:cNvPr id="2857" name="Google Shape;2857;p82"/>
          <p:cNvGrpSpPr/>
          <p:nvPr/>
        </p:nvGrpSpPr>
        <p:grpSpPr>
          <a:xfrm>
            <a:off x="487377" y="1960931"/>
            <a:ext cx="3804110" cy="2275555"/>
            <a:chOff x="1364750" y="1559450"/>
            <a:chExt cx="4904100" cy="2933550"/>
          </a:xfrm>
        </p:grpSpPr>
        <p:sp>
          <p:nvSpPr>
            <p:cNvPr id="2858" name="Google Shape;2858;p82"/>
            <p:cNvSpPr/>
            <p:nvPr/>
          </p:nvSpPr>
          <p:spPr>
            <a:xfrm>
              <a:off x="2882225" y="3150200"/>
              <a:ext cx="303575" cy="416100"/>
            </a:xfrm>
            <a:custGeom>
              <a:avLst/>
              <a:gdLst/>
              <a:ahLst/>
              <a:cxnLst/>
              <a:rect l="l" t="t" r="r" b="b"/>
              <a:pathLst>
                <a:path w="12143" h="16644" extrusionOk="0">
                  <a:moveTo>
                    <a:pt x="7406" y="0"/>
                  </a:moveTo>
                  <a:cubicBezTo>
                    <a:pt x="7406" y="0"/>
                    <a:pt x="4704" y="1101"/>
                    <a:pt x="4004" y="1535"/>
                  </a:cubicBezTo>
                  <a:cubicBezTo>
                    <a:pt x="3303" y="1968"/>
                    <a:pt x="1769" y="2069"/>
                    <a:pt x="3003" y="2402"/>
                  </a:cubicBezTo>
                  <a:cubicBezTo>
                    <a:pt x="3003" y="2402"/>
                    <a:pt x="1869" y="3369"/>
                    <a:pt x="1435" y="4437"/>
                  </a:cubicBezTo>
                  <a:cubicBezTo>
                    <a:pt x="1001" y="5471"/>
                    <a:pt x="1435" y="8506"/>
                    <a:pt x="1435" y="8506"/>
                  </a:cubicBezTo>
                  <a:lnTo>
                    <a:pt x="768" y="9174"/>
                  </a:lnTo>
                  <a:cubicBezTo>
                    <a:pt x="768" y="9174"/>
                    <a:pt x="1" y="10475"/>
                    <a:pt x="901" y="11575"/>
                  </a:cubicBezTo>
                  <a:cubicBezTo>
                    <a:pt x="1115" y="11842"/>
                    <a:pt x="1472" y="11922"/>
                    <a:pt x="1825" y="11922"/>
                  </a:cubicBezTo>
                  <a:cubicBezTo>
                    <a:pt x="2353" y="11922"/>
                    <a:pt x="2869" y="11742"/>
                    <a:pt x="2869" y="11742"/>
                  </a:cubicBezTo>
                  <a:lnTo>
                    <a:pt x="4137" y="12676"/>
                  </a:lnTo>
                  <a:cubicBezTo>
                    <a:pt x="4137" y="12676"/>
                    <a:pt x="3236" y="13510"/>
                    <a:pt x="3670" y="15145"/>
                  </a:cubicBezTo>
                  <a:cubicBezTo>
                    <a:pt x="3979" y="16309"/>
                    <a:pt x="5032" y="16644"/>
                    <a:pt x="6011" y="16644"/>
                  </a:cubicBezTo>
                  <a:cubicBezTo>
                    <a:pt x="6406" y="16644"/>
                    <a:pt x="6789" y="16589"/>
                    <a:pt x="7106" y="16512"/>
                  </a:cubicBezTo>
                  <a:cubicBezTo>
                    <a:pt x="8173" y="16245"/>
                    <a:pt x="9574" y="14511"/>
                    <a:pt x="9574" y="14511"/>
                  </a:cubicBezTo>
                  <a:cubicBezTo>
                    <a:pt x="9574" y="14511"/>
                    <a:pt x="10675" y="13777"/>
                    <a:pt x="10075" y="12109"/>
                  </a:cubicBezTo>
                  <a:cubicBezTo>
                    <a:pt x="10075" y="12109"/>
                    <a:pt x="11943" y="11242"/>
                    <a:pt x="12043" y="8506"/>
                  </a:cubicBezTo>
                  <a:cubicBezTo>
                    <a:pt x="12143" y="5738"/>
                    <a:pt x="11542" y="4971"/>
                    <a:pt x="11542" y="4971"/>
                  </a:cubicBezTo>
                  <a:lnTo>
                    <a:pt x="11542" y="3736"/>
                  </a:lnTo>
                  <a:lnTo>
                    <a:pt x="7406"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82"/>
            <p:cNvSpPr/>
            <p:nvPr/>
          </p:nvSpPr>
          <p:spPr>
            <a:xfrm>
              <a:off x="2945600" y="2544375"/>
              <a:ext cx="834800" cy="885925"/>
            </a:xfrm>
            <a:custGeom>
              <a:avLst/>
              <a:gdLst/>
              <a:ahLst/>
              <a:cxnLst/>
              <a:rect l="l" t="t" r="r" b="b"/>
              <a:pathLst>
                <a:path w="33392" h="35437" extrusionOk="0">
                  <a:moveTo>
                    <a:pt x="16547" y="1"/>
                  </a:moveTo>
                  <a:cubicBezTo>
                    <a:pt x="16368" y="1"/>
                    <a:pt x="16190" y="6"/>
                    <a:pt x="16012" y="16"/>
                  </a:cubicBezTo>
                  <a:cubicBezTo>
                    <a:pt x="12643" y="183"/>
                    <a:pt x="7906" y="2951"/>
                    <a:pt x="4871" y="6554"/>
                  </a:cubicBezTo>
                  <a:cubicBezTo>
                    <a:pt x="1802" y="10157"/>
                    <a:pt x="1" y="16728"/>
                    <a:pt x="635" y="18096"/>
                  </a:cubicBezTo>
                  <a:cubicBezTo>
                    <a:pt x="1235" y="19497"/>
                    <a:pt x="4871" y="24233"/>
                    <a:pt x="4871" y="24233"/>
                  </a:cubicBezTo>
                  <a:cubicBezTo>
                    <a:pt x="4871" y="24233"/>
                    <a:pt x="5104" y="25067"/>
                    <a:pt x="5905" y="25835"/>
                  </a:cubicBezTo>
                  <a:cubicBezTo>
                    <a:pt x="6739" y="26602"/>
                    <a:pt x="9007" y="27969"/>
                    <a:pt x="9007" y="27969"/>
                  </a:cubicBezTo>
                  <a:lnTo>
                    <a:pt x="10342" y="27202"/>
                  </a:lnTo>
                  <a:cubicBezTo>
                    <a:pt x="10342" y="27202"/>
                    <a:pt x="15312" y="33640"/>
                    <a:pt x="16212" y="34241"/>
                  </a:cubicBezTo>
                  <a:cubicBezTo>
                    <a:pt x="16869" y="34695"/>
                    <a:pt x="18616" y="35437"/>
                    <a:pt x="19918" y="35437"/>
                  </a:cubicBezTo>
                  <a:cubicBezTo>
                    <a:pt x="20336" y="35437"/>
                    <a:pt x="20707" y="35361"/>
                    <a:pt x="20982" y="35175"/>
                  </a:cubicBezTo>
                  <a:cubicBezTo>
                    <a:pt x="22083" y="34407"/>
                    <a:pt x="21950" y="32239"/>
                    <a:pt x="21950" y="32239"/>
                  </a:cubicBezTo>
                  <a:lnTo>
                    <a:pt x="21950" y="32239"/>
                  </a:lnTo>
                  <a:cubicBezTo>
                    <a:pt x="21950" y="32239"/>
                    <a:pt x="23675" y="34660"/>
                    <a:pt x="25395" y="34660"/>
                  </a:cubicBezTo>
                  <a:cubicBezTo>
                    <a:pt x="25481" y="34660"/>
                    <a:pt x="25567" y="34654"/>
                    <a:pt x="25652" y="34641"/>
                  </a:cubicBezTo>
                  <a:cubicBezTo>
                    <a:pt x="27454" y="34374"/>
                    <a:pt x="33391" y="11624"/>
                    <a:pt x="33391" y="11624"/>
                  </a:cubicBezTo>
                  <a:lnTo>
                    <a:pt x="30689" y="6354"/>
                  </a:lnTo>
                  <a:cubicBezTo>
                    <a:pt x="30689" y="6354"/>
                    <a:pt x="32124" y="2251"/>
                    <a:pt x="32124" y="1917"/>
                  </a:cubicBezTo>
                  <a:cubicBezTo>
                    <a:pt x="32124" y="1617"/>
                    <a:pt x="31056" y="550"/>
                    <a:pt x="30456" y="316"/>
                  </a:cubicBezTo>
                  <a:cubicBezTo>
                    <a:pt x="30427" y="307"/>
                    <a:pt x="30392" y="302"/>
                    <a:pt x="30353" y="302"/>
                  </a:cubicBezTo>
                  <a:cubicBezTo>
                    <a:pt x="29578" y="302"/>
                    <a:pt x="26920" y="2084"/>
                    <a:pt x="26920" y="2084"/>
                  </a:cubicBezTo>
                  <a:cubicBezTo>
                    <a:pt x="25719" y="1617"/>
                    <a:pt x="23184" y="1617"/>
                    <a:pt x="23184" y="1617"/>
                  </a:cubicBezTo>
                  <a:cubicBezTo>
                    <a:pt x="23184" y="1617"/>
                    <a:pt x="19771" y="1"/>
                    <a:pt x="16547"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82"/>
            <p:cNvSpPr/>
            <p:nvPr/>
          </p:nvSpPr>
          <p:spPr>
            <a:xfrm>
              <a:off x="2986475" y="2865000"/>
              <a:ext cx="185150" cy="316300"/>
            </a:xfrm>
            <a:custGeom>
              <a:avLst/>
              <a:gdLst/>
              <a:ahLst/>
              <a:cxnLst/>
              <a:rect l="l" t="t" r="r" b="b"/>
              <a:pathLst>
                <a:path w="7406" h="12652" extrusionOk="0">
                  <a:moveTo>
                    <a:pt x="734" y="0"/>
                  </a:moveTo>
                  <a:lnTo>
                    <a:pt x="734" y="0"/>
                  </a:lnTo>
                  <a:cubicBezTo>
                    <a:pt x="0" y="2335"/>
                    <a:pt x="134" y="4937"/>
                    <a:pt x="1068" y="7172"/>
                  </a:cubicBezTo>
                  <a:cubicBezTo>
                    <a:pt x="2002" y="9440"/>
                    <a:pt x="3770" y="11342"/>
                    <a:pt x="5971" y="12442"/>
                  </a:cubicBezTo>
                  <a:cubicBezTo>
                    <a:pt x="6184" y="12558"/>
                    <a:pt x="6441" y="12652"/>
                    <a:pt x="6678" y="12652"/>
                  </a:cubicBezTo>
                  <a:cubicBezTo>
                    <a:pt x="6850" y="12652"/>
                    <a:pt x="7012" y="12602"/>
                    <a:pt x="7139" y="12476"/>
                  </a:cubicBezTo>
                  <a:cubicBezTo>
                    <a:pt x="7406" y="12209"/>
                    <a:pt x="7306" y="11742"/>
                    <a:pt x="7172" y="11375"/>
                  </a:cubicBezTo>
                  <a:cubicBezTo>
                    <a:pt x="5604" y="7272"/>
                    <a:pt x="3436" y="3436"/>
                    <a:pt x="734"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82"/>
            <p:cNvSpPr/>
            <p:nvPr/>
          </p:nvSpPr>
          <p:spPr>
            <a:xfrm>
              <a:off x="3039000" y="2569000"/>
              <a:ext cx="664675" cy="535125"/>
            </a:xfrm>
            <a:custGeom>
              <a:avLst/>
              <a:gdLst/>
              <a:ahLst/>
              <a:cxnLst/>
              <a:rect l="l" t="t" r="r" b="b"/>
              <a:pathLst>
                <a:path w="26587" h="21405" extrusionOk="0">
                  <a:moveTo>
                    <a:pt x="13184" y="0"/>
                  </a:moveTo>
                  <a:cubicBezTo>
                    <a:pt x="11461" y="0"/>
                    <a:pt x="9750" y="290"/>
                    <a:pt x="8207" y="899"/>
                  </a:cubicBezTo>
                  <a:cubicBezTo>
                    <a:pt x="6439" y="1566"/>
                    <a:pt x="4838" y="2600"/>
                    <a:pt x="3470" y="3868"/>
                  </a:cubicBezTo>
                  <a:cubicBezTo>
                    <a:pt x="3036" y="4268"/>
                    <a:pt x="1" y="7437"/>
                    <a:pt x="368" y="7971"/>
                  </a:cubicBezTo>
                  <a:cubicBezTo>
                    <a:pt x="2636" y="11073"/>
                    <a:pt x="4904" y="14175"/>
                    <a:pt x="7173" y="17277"/>
                  </a:cubicBezTo>
                  <a:cubicBezTo>
                    <a:pt x="8373" y="18912"/>
                    <a:pt x="9708" y="20647"/>
                    <a:pt x="11676" y="21214"/>
                  </a:cubicBezTo>
                  <a:cubicBezTo>
                    <a:pt x="12146" y="21347"/>
                    <a:pt x="12623" y="21405"/>
                    <a:pt x="13104" y="21405"/>
                  </a:cubicBezTo>
                  <a:cubicBezTo>
                    <a:pt x="14669" y="21405"/>
                    <a:pt x="16267" y="20792"/>
                    <a:pt x="17747" y="20180"/>
                  </a:cubicBezTo>
                  <a:cubicBezTo>
                    <a:pt x="20149" y="19179"/>
                    <a:pt x="22684" y="18111"/>
                    <a:pt x="24318" y="16077"/>
                  </a:cubicBezTo>
                  <a:cubicBezTo>
                    <a:pt x="26153" y="13808"/>
                    <a:pt x="26586" y="10573"/>
                    <a:pt x="25652" y="7804"/>
                  </a:cubicBezTo>
                  <a:cubicBezTo>
                    <a:pt x="24718" y="5069"/>
                    <a:pt x="22517" y="2800"/>
                    <a:pt x="19882" y="1533"/>
                  </a:cubicBezTo>
                  <a:cubicBezTo>
                    <a:pt x="17885" y="534"/>
                    <a:pt x="15523" y="0"/>
                    <a:pt x="13184"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82"/>
            <p:cNvSpPr/>
            <p:nvPr/>
          </p:nvSpPr>
          <p:spPr>
            <a:xfrm>
              <a:off x="2970625" y="3534650"/>
              <a:ext cx="131775" cy="263625"/>
            </a:xfrm>
            <a:custGeom>
              <a:avLst/>
              <a:gdLst/>
              <a:ahLst/>
              <a:cxnLst/>
              <a:rect l="l" t="t" r="r" b="b"/>
              <a:pathLst>
                <a:path w="5271" h="10545" extrusionOk="0">
                  <a:moveTo>
                    <a:pt x="4704" y="0"/>
                  </a:moveTo>
                  <a:lnTo>
                    <a:pt x="3737" y="767"/>
                  </a:lnTo>
                  <a:cubicBezTo>
                    <a:pt x="3737" y="767"/>
                    <a:pt x="3203" y="1501"/>
                    <a:pt x="2469" y="2135"/>
                  </a:cubicBezTo>
                  <a:cubicBezTo>
                    <a:pt x="1735" y="2769"/>
                    <a:pt x="67" y="4904"/>
                    <a:pt x="34" y="6271"/>
                  </a:cubicBezTo>
                  <a:cubicBezTo>
                    <a:pt x="1" y="7606"/>
                    <a:pt x="434" y="10007"/>
                    <a:pt x="834" y="10408"/>
                  </a:cubicBezTo>
                  <a:cubicBezTo>
                    <a:pt x="928" y="10501"/>
                    <a:pt x="995" y="10545"/>
                    <a:pt x="1048" y="10545"/>
                  </a:cubicBezTo>
                  <a:cubicBezTo>
                    <a:pt x="1202" y="10545"/>
                    <a:pt x="1227" y="10170"/>
                    <a:pt x="1402" y="9574"/>
                  </a:cubicBezTo>
                  <a:cubicBezTo>
                    <a:pt x="1602" y="8806"/>
                    <a:pt x="1869" y="6171"/>
                    <a:pt x="1869" y="6171"/>
                  </a:cubicBezTo>
                  <a:cubicBezTo>
                    <a:pt x="2502" y="5904"/>
                    <a:pt x="2469" y="4504"/>
                    <a:pt x="2469" y="4503"/>
                  </a:cubicBezTo>
                  <a:lnTo>
                    <a:pt x="2469" y="4503"/>
                  </a:lnTo>
                  <a:cubicBezTo>
                    <a:pt x="2500" y="4564"/>
                    <a:pt x="2541" y="4592"/>
                    <a:pt x="2592" y="4592"/>
                  </a:cubicBezTo>
                  <a:cubicBezTo>
                    <a:pt x="2983" y="4592"/>
                    <a:pt x="3921" y="2929"/>
                    <a:pt x="4570" y="2102"/>
                  </a:cubicBezTo>
                  <a:cubicBezTo>
                    <a:pt x="5271" y="1134"/>
                    <a:pt x="4704" y="0"/>
                    <a:pt x="470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82"/>
            <p:cNvSpPr/>
            <p:nvPr/>
          </p:nvSpPr>
          <p:spPr>
            <a:xfrm>
              <a:off x="2996475" y="3502125"/>
              <a:ext cx="433675" cy="828950"/>
            </a:xfrm>
            <a:custGeom>
              <a:avLst/>
              <a:gdLst/>
              <a:ahLst/>
              <a:cxnLst/>
              <a:rect l="l" t="t" r="r" b="b"/>
              <a:pathLst>
                <a:path w="17347" h="33158" extrusionOk="0">
                  <a:moveTo>
                    <a:pt x="4904" y="0"/>
                  </a:moveTo>
                  <a:lnTo>
                    <a:pt x="3436" y="1501"/>
                  </a:lnTo>
                  <a:cubicBezTo>
                    <a:pt x="3879" y="2260"/>
                    <a:pt x="4892" y="3379"/>
                    <a:pt x="7015" y="3379"/>
                  </a:cubicBezTo>
                  <a:cubicBezTo>
                    <a:pt x="7131" y="3379"/>
                    <a:pt x="7250" y="3376"/>
                    <a:pt x="7373" y="3369"/>
                  </a:cubicBezTo>
                  <a:cubicBezTo>
                    <a:pt x="7373" y="3369"/>
                    <a:pt x="14077" y="9040"/>
                    <a:pt x="14845" y="10007"/>
                  </a:cubicBezTo>
                  <a:cubicBezTo>
                    <a:pt x="15578" y="10941"/>
                    <a:pt x="15745" y="11742"/>
                    <a:pt x="15345" y="12409"/>
                  </a:cubicBezTo>
                  <a:cubicBezTo>
                    <a:pt x="14911" y="13076"/>
                    <a:pt x="6172" y="24184"/>
                    <a:pt x="3737" y="27453"/>
                  </a:cubicBezTo>
                  <a:cubicBezTo>
                    <a:pt x="1268" y="30722"/>
                    <a:pt x="1" y="33157"/>
                    <a:pt x="1" y="33157"/>
                  </a:cubicBezTo>
                  <a:lnTo>
                    <a:pt x="1302" y="33157"/>
                  </a:lnTo>
                  <a:cubicBezTo>
                    <a:pt x="1302" y="33157"/>
                    <a:pt x="7906" y="24384"/>
                    <a:pt x="9874" y="21782"/>
                  </a:cubicBezTo>
                  <a:cubicBezTo>
                    <a:pt x="11876" y="19147"/>
                    <a:pt x="17280" y="13376"/>
                    <a:pt x="17313" y="11642"/>
                  </a:cubicBezTo>
                  <a:cubicBezTo>
                    <a:pt x="17346" y="9941"/>
                    <a:pt x="16079" y="8573"/>
                    <a:pt x="14811" y="7372"/>
                  </a:cubicBezTo>
                  <a:cubicBezTo>
                    <a:pt x="13544" y="6171"/>
                    <a:pt x="8974" y="3036"/>
                    <a:pt x="7272" y="2268"/>
                  </a:cubicBezTo>
                  <a:cubicBezTo>
                    <a:pt x="5571" y="1501"/>
                    <a:pt x="4904" y="0"/>
                    <a:pt x="490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82"/>
            <p:cNvSpPr/>
            <p:nvPr/>
          </p:nvSpPr>
          <p:spPr>
            <a:xfrm>
              <a:off x="3033175" y="3548825"/>
              <a:ext cx="68400" cy="742225"/>
            </a:xfrm>
            <a:custGeom>
              <a:avLst/>
              <a:gdLst/>
              <a:ahLst/>
              <a:cxnLst/>
              <a:rect l="l" t="t" r="r" b="b"/>
              <a:pathLst>
                <a:path w="2736" h="29689" extrusionOk="0">
                  <a:moveTo>
                    <a:pt x="2736" y="0"/>
                  </a:moveTo>
                  <a:lnTo>
                    <a:pt x="1702" y="1134"/>
                  </a:lnTo>
                  <a:lnTo>
                    <a:pt x="0" y="29688"/>
                  </a:lnTo>
                  <a:lnTo>
                    <a:pt x="200" y="29521"/>
                  </a:lnTo>
                  <a:lnTo>
                    <a:pt x="2736"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82"/>
            <p:cNvSpPr/>
            <p:nvPr/>
          </p:nvSpPr>
          <p:spPr>
            <a:xfrm>
              <a:off x="2275125" y="2882500"/>
              <a:ext cx="643000" cy="500400"/>
            </a:xfrm>
            <a:custGeom>
              <a:avLst/>
              <a:gdLst/>
              <a:ahLst/>
              <a:cxnLst/>
              <a:rect l="l" t="t" r="r" b="b"/>
              <a:pathLst>
                <a:path w="25720" h="20016" extrusionOk="0">
                  <a:moveTo>
                    <a:pt x="134" y="1"/>
                  </a:moveTo>
                  <a:lnTo>
                    <a:pt x="134" y="1"/>
                  </a:lnTo>
                  <a:cubicBezTo>
                    <a:pt x="134" y="1"/>
                    <a:pt x="1" y="1469"/>
                    <a:pt x="2936" y="5571"/>
                  </a:cubicBezTo>
                  <a:cubicBezTo>
                    <a:pt x="5872" y="9641"/>
                    <a:pt x="10675" y="12043"/>
                    <a:pt x="14077" y="13844"/>
                  </a:cubicBezTo>
                  <a:cubicBezTo>
                    <a:pt x="17513" y="15679"/>
                    <a:pt x="25285" y="20015"/>
                    <a:pt x="25285" y="20015"/>
                  </a:cubicBezTo>
                  <a:lnTo>
                    <a:pt x="25719" y="19214"/>
                  </a:lnTo>
                  <a:cubicBezTo>
                    <a:pt x="25719" y="19214"/>
                    <a:pt x="17547" y="15045"/>
                    <a:pt x="10842" y="11376"/>
                  </a:cubicBezTo>
                  <a:cubicBezTo>
                    <a:pt x="4137" y="7673"/>
                    <a:pt x="801" y="1902"/>
                    <a:pt x="134"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82"/>
            <p:cNvSpPr/>
            <p:nvPr/>
          </p:nvSpPr>
          <p:spPr>
            <a:xfrm>
              <a:off x="2509475" y="2604050"/>
              <a:ext cx="973550" cy="1201775"/>
            </a:xfrm>
            <a:custGeom>
              <a:avLst/>
              <a:gdLst/>
              <a:ahLst/>
              <a:cxnLst/>
              <a:rect l="l" t="t" r="r" b="b"/>
              <a:pathLst>
                <a:path w="38942" h="48071" extrusionOk="0">
                  <a:moveTo>
                    <a:pt x="13495" y="0"/>
                  </a:moveTo>
                  <a:cubicBezTo>
                    <a:pt x="12340" y="0"/>
                    <a:pt x="11742" y="1205"/>
                    <a:pt x="11742" y="2066"/>
                  </a:cubicBezTo>
                  <a:cubicBezTo>
                    <a:pt x="11742" y="3200"/>
                    <a:pt x="8873" y="26483"/>
                    <a:pt x="7772" y="32154"/>
                  </a:cubicBezTo>
                  <a:cubicBezTo>
                    <a:pt x="6638" y="37791"/>
                    <a:pt x="4503" y="42595"/>
                    <a:pt x="2268" y="44696"/>
                  </a:cubicBezTo>
                  <a:cubicBezTo>
                    <a:pt x="0" y="46798"/>
                    <a:pt x="3769" y="45030"/>
                    <a:pt x="5004" y="47131"/>
                  </a:cubicBezTo>
                  <a:cubicBezTo>
                    <a:pt x="5399" y="47804"/>
                    <a:pt x="5674" y="48070"/>
                    <a:pt x="5869" y="48070"/>
                  </a:cubicBezTo>
                  <a:cubicBezTo>
                    <a:pt x="6281" y="48070"/>
                    <a:pt x="6326" y="46873"/>
                    <a:pt x="6371" y="45830"/>
                  </a:cubicBezTo>
                  <a:cubicBezTo>
                    <a:pt x="6471" y="44329"/>
                    <a:pt x="9440" y="31854"/>
                    <a:pt x="10441" y="26416"/>
                  </a:cubicBezTo>
                  <a:cubicBezTo>
                    <a:pt x="11475" y="20979"/>
                    <a:pt x="13209" y="3000"/>
                    <a:pt x="13209" y="3000"/>
                  </a:cubicBezTo>
                  <a:cubicBezTo>
                    <a:pt x="13209" y="3000"/>
                    <a:pt x="35259" y="31820"/>
                    <a:pt x="35659" y="31920"/>
                  </a:cubicBezTo>
                  <a:cubicBezTo>
                    <a:pt x="35941" y="31990"/>
                    <a:pt x="36201" y="32022"/>
                    <a:pt x="36440" y="32022"/>
                  </a:cubicBezTo>
                  <a:cubicBezTo>
                    <a:pt x="38490" y="32022"/>
                    <a:pt x="38941" y="29652"/>
                    <a:pt x="37627" y="28218"/>
                  </a:cubicBezTo>
                  <a:cubicBezTo>
                    <a:pt x="36193" y="26616"/>
                    <a:pt x="17046" y="1999"/>
                    <a:pt x="14944" y="531"/>
                  </a:cubicBezTo>
                  <a:cubicBezTo>
                    <a:pt x="14391" y="154"/>
                    <a:pt x="13908" y="0"/>
                    <a:pt x="13495"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82"/>
            <p:cNvSpPr/>
            <p:nvPr/>
          </p:nvSpPr>
          <p:spPr>
            <a:xfrm>
              <a:off x="1949900" y="3728100"/>
              <a:ext cx="697175" cy="523125"/>
            </a:xfrm>
            <a:custGeom>
              <a:avLst/>
              <a:gdLst/>
              <a:ahLst/>
              <a:cxnLst/>
              <a:rect l="l" t="t" r="r" b="b"/>
              <a:pathLst>
                <a:path w="27887" h="20925" extrusionOk="0">
                  <a:moveTo>
                    <a:pt x="25285" y="1"/>
                  </a:moveTo>
                  <a:cubicBezTo>
                    <a:pt x="25285" y="1"/>
                    <a:pt x="22083" y="4638"/>
                    <a:pt x="16312" y="9074"/>
                  </a:cubicBezTo>
                  <a:cubicBezTo>
                    <a:pt x="10508" y="13477"/>
                    <a:pt x="8039" y="15245"/>
                    <a:pt x="5938" y="16680"/>
                  </a:cubicBezTo>
                  <a:cubicBezTo>
                    <a:pt x="3836" y="18147"/>
                    <a:pt x="0" y="18047"/>
                    <a:pt x="1735" y="19448"/>
                  </a:cubicBezTo>
                  <a:cubicBezTo>
                    <a:pt x="2751" y="20249"/>
                    <a:pt x="2771" y="20924"/>
                    <a:pt x="3136" y="20924"/>
                  </a:cubicBezTo>
                  <a:cubicBezTo>
                    <a:pt x="3395" y="20924"/>
                    <a:pt x="3826" y="20586"/>
                    <a:pt x="4904" y="19715"/>
                  </a:cubicBezTo>
                  <a:cubicBezTo>
                    <a:pt x="7539" y="17614"/>
                    <a:pt x="20548" y="7907"/>
                    <a:pt x="23417" y="5672"/>
                  </a:cubicBezTo>
                  <a:cubicBezTo>
                    <a:pt x="26319" y="3403"/>
                    <a:pt x="27887" y="1302"/>
                    <a:pt x="27887" y="1302"/>
                  </a:cubicBezTo>
                  <a:lnTo>
                    <a:pt x="25285"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82"/>
            <p:cNvSpPr/>
            <p:nvPr/>
          </p:nvSpPr>
          <p:spPr>
            <a:xfrm>
              <a:off x="1364750" y="4199275"/>
              <a:ext cx="673575" cy="293725"/>
            </a:xfrm>
            <a:custGeom>
              <a:avLst/>
              <a:gdLst/>
              <a:ahLst/>
              <a:cxnLst/>
              <a:rect l="l" t="t" r="r" b="b"/>
              <a:pathLst>
                <a:path w="26943" h="11749" extrusionOk="0">
                  <a:moveTo>
                    <a:pt x="25942" y="1"/>
                  </a:moveTo>
                  <a:cubicBezTo>
                    <a:pt x="25942" y="1"/>
                    <a:pt x="15701" y="6105"/>
                    <a:pt x="14533" y="6772"/>
                  </a:cubicBezTo>
                  <a:cubicBezTo>
                    <a:pt x="13366" y="7406"/>
                    <a:pt x="490" y="9941"/>
                    <a:pt x="123" y="10675"/>
                  </a:cubicBezTo>
                  <a:cubicBezTo>
                    <a:pt x="1" y="10920"/>
                    <a:pt x="179" y="11001"/>
                    <a:pt x="470" y="11001"/>
                  </a:cubicBezTo>
                  <a:cubicBezTo>
                    <a:pt x="1053" y="11001"/>
                    <a:pt x="2091" y="10675"/>
                    <a:pt x="2091" y="10675"/>
                  </a:cubicBezTo>
                  <a:lnTo>
                    <a:pt x="2091" y="10675"/>
                  </a:lnTo>
                  <a:cubicBezTo>
                    <a:pt x="2091" y="10675"/>
                    <a:pt x="1600" y="11749"/>
                    <a:pt x="2031" y="11749"/>
                  </a:cubicBezTo>
                  <a:cubicBezTo>
                    <a:pt x="2049" y="11749"/>
                    <a:pt x="2069" y="11747"/>
                    <a:pt x="2091" y="11742"/>
                  </a:cubicBezTo>
                  <a:cubicBezTo>
                    <a:pt x="2592" y="11676"/>
                    <a:pt x="3892" y="10608"/>
                    <a:pt x="3892" y="10608"/>
                  </a:cubicBezTo>
                  <a:cubicBezTo>
                    <a:pt x="3892" y="10608"/>
                    <a:pt x="12966" y="8640"/>
                    <a:pt x="14533" y="8273"/>
                  </a:cubicBezTo>
                  <a:cubicBezTo>
                    <a:pt x="16135" y="7906"/>
                    <a:pt x="26942" y="1035"/>
                    <a:pt x="26942" y="1035"/>
                  </a:cubicBezTo>
                  <a:lnTo>
                    <a:pt x="25942"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82"/>
            <p:cNvSpPr/>
            <p:nvPr/>
          </p:nvSpPr>
          <p:spPr>
            <a:xfrm>
              <a:off x="3586900" y="2212500"/>
              <a:ext cx="1179200" cy="1247800"/>
            </a:xfrm>
            <a:custGeom>
              <a:avLst/>
              <a:gdLst/>
              <a:ahLst/>
              <a:cxnLst/>
              <a:rect l="l" t="t" r="r" b="b"/>
              <a:pathLst>
                <a:path w="47168" h="49912" extrusionOk="0">
                  <a:moveTo>
                    <a:pt x="19263" y="1"/>
                  </a:moveTo>
                  <a:cubicBezTo>
                    <a:pt x="19052" y="1"/>
                    <a:pt x="18805" y="54"/>
                    <a:pt x="18514" y="182"/>
                  </a:cubicBezTo>
                  <a:cubicBezTo>
                    <a:pt x="16846" y="882"/>
                    <a:pt x="13076" y="11256"/>
                    <a:pt x="13076" y="11256"/>
                  </a:cubicBezTo>
                  <a:cubicBezTo>
                    <a:pt x="13076" y="11256"/>
                    <a:pt x="8106" y="18094"/>
                    <a:pt x="4771" y="28002"/>
                  </a:cubicBezTo>
                  <a:cubicBezTo>
                    <a:pt x="1435" y="37942"/>
                    <a:pt x="0" y="47916"/>
                    <a:pt x="0" y="47916"/>
                  </a:cubicBezTo>
                  <a:cubicBezTo>
                    <a:pt x="1935" y="47816"/>
                    <a:pt x="3870" y="46315"/>
                    <a:pt x="3870" y="46315"/>
                  </a:cubicBezTo>
                  <a:cubicBezTo>
                    <a:pt x="3870" y="46315"/>
                    <a:pt x="4313" y="46467"/>
                    <a:pt x="4935" y="46467"/>
                  </a:cubicBezTo>
                  <a:cubicBezTo>
                    <a:pt x="5646" y="46467"/>
                    <a:pt x="6590" y="46268"/>
                    <a:pt x="7372" y="45414"/>
                  </a:cubicBezTo>
                  <a:cubicBezTo>
                    <a:pt x="8807" y="43813"/>
                    <a:pt x="13243" y="21864"/>
                    <a:pt x="14411" y="17928"/>
                  </a:cubicBezTo>
                  <a:cubicBezTo>
                    <a:pt x="15545" y="14025"/>
                    <a:pt x="19848" y="3451"/>
                    <a:pt x="19848" y="3451"/>
                  </a:cubicBezTo>
                  <a:cubicBezTo>
                    <a:pt x="19848" y="3451"/>
                    <a:pt x="31723" y="29236"/>
                    <a:pt x="33324" y="32438"/>
                  </a:cubicBezTo>
                  <a:cubicBezTo>
                    <a:pt x="34925" y="35607"/>
                    <a:pt x="40563" y="45714"/>
                    <a:pt x="41297" y="47149"/>
                  </a:cubicBezTo>
                  <a:cubicBezTo>
                    <a:pt x="41852" y="48234"/>
                    <a:pt x="41987" y="49912"/>
                    <a:pt x="42671" y="49912"/>
                  </a:cubicBezTo>
                  <a:cubicBezTo>
                    <a:pt x="42890" y="49912"/>
                    <a:pt x="43166" y="49739"/>
                    <a:pt x="43532" y="49317"/>
                  </a:cubicBezTo>
                  <a:cubicBezTo>
                    <a:pt x="45066" y="47582"/>
                    <a:pt x="47167" y="48450"/>
                    <a:pt x="45133" y="46548"/>
                  </a:cubicBezTo>
                  <a:cubicBezTo>
                    <a:pt x="43098" y="44613"/>
                    <a:pt x="31356" y="23098"/>
                    <a:pt x="28454" y="16493"/>
                  </a:cubicBezTo>
                  <a:cubicBezTo>
                    <a:pt x="25552" y="9889"/>
                    <a:pt x="20415" y="1182"/>
                    <a:pt x="20415" y="1182"/>
                  </a:cubicBezTo>
                  <a:cubicBezTo>
                    <a:pt x="20415" y="1182"/>
                    <a:pt x="20256" y="1"/>
                    <a:pt x="19263"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82"/>
            <p:cNvSpPr/>
            <p:nvPr/>
          </p:nvSpPr>
          <p:spPr>
            <a:xfrm>
              <a:off x="3573550" y="2244175"/>
              <a:ext cx="1047450" cy="683700"/>
            </a:xfrm>
            <a:custGeom>
              <a:avLst/>
              <a:gdLst/>
              <a:ahLst/>
              <a:cxnLst/>
              <a:rect l="l" t="t" r="r" b="b"/>
              <a:pathLst>
                <a:path w="41898" h="27348" extrusionOk="0">
                  <a:moveTo>
                    <a:pt x="2464" y="1"/>
                  </a:moveTo>
                  <a:cubicBezTo>
                    <a:pt x="1464" y="1"/>
                    <a:pt x="760" y="1395"/>
                    <a:pt x="534" y="2384"/>
                  </a:cubicBezTo>
                  <a:cubicBezTo>
                    <a:pt x="301" y="3551"/>
                    <a:pt x="1" y="14392"/>
                    <a:pt x="1" y="14392"/>
                  </a:cubicBezTo>
                  <a:lnTo>
                    <a:pt x="3770" y="14793"/>
                  </a:lnTo>
                  <a:lnTo>
                    <a:pt x="3470" y="3251"/>
                  </a:lnTo>
                  <a:cubicBezTo>
                    <a:pt x="3970" y="3118"/>
                    <a:pt x="4137" y="2451"/>
                    <a:pt x="4137" y="2451"/>
                  </a:cubicBezTo>
                  <a:cubicBezTo>
                    <a:pt x="4137" y="2451"/>
                    <a:pt x="34859" y="24066"/>
                    <a:pt x="38628" y="26368"/>
                  </a:cubicBezTo>
                  <a:cubicBezTo>
                    <a:pt x="39771" y="27075"/>
                    <a:pt x="40294" y="27348"/>
                    <a:pt x="40503" y="27348"/>
                  </a:cubicBezTo>
                  <a:cubicBezTo>
                    <a:pt x="40984" y="27348"/>
                    <a:pt x="39803" y="25907"/>
                    <a:pt x="40663" y="25000"/>
                  </a:cubicBezTo>
                  <a:cubicBezTo>
                    <a:pt x="41897" y="23699"/>
                    <a:pt x="38428" y="23265"/>
                    <a:pt x="36594" y="22465"/>
                  </a:cubicBezTo>
                  <a:cubicBezTo>
                    <a:pt x="34792" y="21664"/>
                    <a:pt x="4337" y="783"/>
                    <a:pt x="3036" y="149"/>
                  </a:cubicBezTo>
                  <a:cubicBezTo>
                    <a:pt x="2837" y="47"/>
                    <a:pt x="2646" y="1"/>
                    <a:pt x="2464"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82"/>
            <p:cNvSpPr/>
            <p:nvPr/>
          </p:nvSpPr>
          <p:spPr>
            <a:xfrm>
              <a:off x="4555925" y="2583575"/>
              <a:ext cx="630475" cy="326725"/>
            </a:xfrm>
            <a:custGeom>
              <a:avLst/>
              <a:gdLst/>
              <a:ahLst/>
              <a:cxnLst/>
              <a:rect l="l" t="t" r="r" b="b"/>
              <a:pathLst>
                <a:path w="25219" h="13069" extrusionOk="0">
                  <a:moveTo>
                    <a:pt x="22692" y="0"/>
                  </a:moveTo>
                  <a:cubicBezTo>
                    <a:pt x="22380" y="0"/>
                    <a:pt x="21843" y="1098"/>
                    <a:pt x="21583" y="1417"/>
                  </a:cubicBezTo>
                  <a:cubicBezTo>
                    <a:pt x="21316" y="1784"/>
                    <a:pt x="868" y="10924"/>
                    <a:pt x="868" y="10924"/>
                  </a:cubicBezTo>
                  <a:cubicBezTo>
                    <a:pt x="868" y="10924"/>
                    <a:pt x="0" y="12225"/>
                    <a:pt x="868" y="13025"/>
                  </a:cubicBezTo>
                  <a:cubicBezTo>
                    <a:pt x="899" y="13054"/>
                    <a:pt x="956" y="13068"/>
                    <a:pt x="1037" y="13068"/>
                  </a:cubicBezTo>
                  <a:cubicBezTo>
                    <a:pt x="3156" y="13068"/>
                    <a:pt x="21583" y="3251"/>
                    <a:pt x="21583" y="3251"/>
                  </a:cubicBezTo>
                  <a:cubicBezTo>
                    <a:pt x="21583" y="3251"/>
                    <a:pt x="25218" y="1717"/>
                    <a:pt x="25152" y="1350"/>
                  </a:cubicBezTo>
                  <a:cubicBezTo>
                    <a:pt x="25085" y="983"/>
                    <a:pt x="23117" y="550"/>
                    <a:pt x="22817" y="83"/>
                  </a:cubicBezTo>
                  <a:cubicBezTo>
                    <a:pt x="22782" y="25"/>
                    <a:pt x="22740" y="0"/>
                    <a:pt x="22692"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82"/>
            <p:cNvSpPr/>
            <p:nvPr/>
          </p:nvSpPr>
          <p:spPr>
            <a:xfrm>
              <a:off x="5123000" y="1559450"/>
              <a:ext cx="481225" cy="1059550"/>
            </a:xfrm>
            <a:custGeom>
              <a:avLst/>
              <a:gdLst/>
              <a:ahLst/>
              <a:cxnLst/>
              <a:rect l="l" t="t" r="r" b="b"/>
              <a:pathLst>
                <a:path w="19249" h="42382" extrusionOk="0">
                  <a:moveTo>
                    <a:pt x="19166" y="0"/>
                  </a:moveTo>
                  <a:cubicBezTo>
                    <a:pt x="18940" y="0"/>
                    <a:pt x="18067" y="4410"/>
                    <a:pt x="16746" y="10993"/>
                  </a:cubicBezTo>
                  <a:cubicBezTo>
                    <a:pt x="14944" y="19999"/>
                    <a:pt x="9574" y="30874"/>
                    <a:pt x="9574" y="30874"/>
                  </a:cubicBezTo>
                  <a:lnTo>
                    <a:pt x="0" y="41781"/>
                  </a:lnTo>
                  <a:lnTo>
                    <a:pt x="1535" y="42382"/>
                  </a:lnTo>
                  <a:cubicBezTo>
                    <a:pt x="1535" y="42382"/>
                    <a:pt x="8840" y="33242"/>
                    <a:pt x="10508" y="32108"/>
                  </a:cubicBezTo>
                  <a:cubicBezTo>
                    <a:pt x="12176" y="30940"/>
                    <a:pt x="10741" y="30707"/>
                    <a:pt x="10741" y="30707"/>
                  </a:cubicBezTo>
                  <a:cubicBezTo>
                    <a:pt x="10741" y="30707"/>
                    <a:pt x="14511" y="22801"/>
                    <a:pt x="15511" y="18965"/>
                  </a:cubicBezTo>
                  <a:cubicBezTo>
                    <a:pt x="16545" y="15129"/>
                    <a:pt x="18780" y="6656"/>
                    <a:pt x="19147" y="1853"/>
                  </a:cubicBezTo>
                  <a:cubicBezTo>
                    <a:pt x="19245" y="582"/>
                    <a:pt x="19248" y="0"/>
                    <a:pt x="19166"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82"/>
            <p:cNvSpPr/>
            <p:nvPr/>
          </p:nvSpPr>
          <p:spPr>
            <a:xfrm>
              <a:off x="3712825" y="2703200"/>
              <a:ext cx="1484425" cy="512475"/>
            </a:xfrm>
            <a:custGeom>
              <a:avLst/>
              <a:gdLst/>
              <a:ahLst/>
              <a:cxnLst/>
              <a:rect l="l" t="t" r="r" b="b"/>
              <a:pathLst>
                <a:path w="59377" h="20499" extrusionOk="0">
                  <a:moveTo>
                    <a:pt x="0" y="1"/>
                  </a:moveTo>
                  <a:lnTo>
                    <a:pt x="1068" y="4704"/>
                  </a:lnTo>
                  <a:cubicBezTo>
                    <a:pt x="1068" y="4704"/>
                    <a:pt x="53114" y="20498"/>
                    <a:pt x="57041" y="20498"/>
                  </a:cubicBezTo>
                  <a:cubicBezTo>
                    <a:pt x="57113" y="20498"/>
                    <a:pt x="57169" y="20493"/>
                    <a:pt x="57208" y="20482"/>
                  </a:cubicBezTo>
                  <a:cubicBezTo>
                    <a:pt x="59376" y="19915"/>
                    <a:pt x="54172" y="17013"/>
                    <a:pt x="39795" y="11943"/>
                  </a:cubicBezTo>
                  <a:cubicBezTo>
                    <a:pt x="25452" y="6873"/>
                    <a:pt x="1" y="1"/>
                    <a:pt x="0"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82"/>
            <p:cNvSpPr/>
            <p:nvPr/>
          </p:nvSpPr>
          <p:spPr>
            <a:xfrm>
              <a:off x="3780375" y="2867500"/>
              <a:ext cx="1146675" cy="1180100"/>
            </a:xfrm>
            <a:custGeom>
              <a:avLst/>
              <a:gdLst/>
              <a:ahLst/>
              <a:cxnLst/>
              <a:rect l="l" t="t" r="r" b="b"/>
              <a:pathLst>
                <a:path w="45867" h="47204" extrusionOk="0">
                  <a:moveTo>
                    <a:pt x="2302" y="0"/>
                  </a:moveTo>
                  <a:lnTo>
                    <a:pt x="0" y="14711"/>
                  </a:lnTo>
                  <a:cubicBezTo>
                    <a:pt x="0" y="14711"/>
                    <a:pt x="4470" y="21816"/>
                    <a:pt x="5271" y="22983"/>
                  </a:cubicBezTo>
                  <a:cubicBezTo>
                    <a:pt x="5730" y="23653"/>
                    <a:pt x="6124" y="23796"/>
                    <a:pt x="6376" y="23796"/>
                  </a:cubicBezTo>
                  <a:cubicBezTo>
                    <a:pt x="6563" y="23796"/>
                    <a:pt x="6672" y="23717"/>
                    <a:pt x="6672" y="23717"/>
                  </a:cubicBezTo>
                  <a:cubicBezTo>
                    <a:pt x="6672" y="23717"/>
                    <a:pt x="10708" y="30155"/>
                    <a:pt x="11809" y="31256"/>
                  </a:cubicBezTo>
                  <a:cubicBezTo>
                    <a:pt x="12441" y="31889"/>
                    <a:pt x="12933" y="32017"/>
                    <a:pt x="13229" y="32017"/>
                  </a:cubicBezTo>
                  <a:cubicBezTo>
                    <a:pt x="13433" y="32017"/>
                    <a:pt x="13543" y="31957"/>
                    <a:pt x="13543" y="31957"/>
                  </a:cubicBezTo>
                  <a:cubicBezTo>
                    <a:pt x="15253" y="34455"/>
                    <a:pt x="21982" y="39933"/>
                    <a:pt x="22434" y="39933"/>
                  </a:cubicBezTo>
                  <a:cubicBezTo>
                    <a:pt x="22440" y="39933"/>
                    <a:pt x="22446" y="39931"/>
                    <a:pt x="22450" y="39929"/>
                  </a:cubicBezTo>
                  <a:cubicBezTo>
                    <a:pt x="22750" y="39795"/>
                    <a:pt x="23951" y="38995"/>
                    <a:pt x="23951" y="38995"/>
                  </a:cubicBezTo>
                  <a:cubicBezTo>
                    <a:pt x="23951" y="38995"/>
                    <a:pt x="28988" y="42631"/>
                    <a:pt x="31156" y="43632"/>
                  </a:cubicBezTo>
                  <a:cubicBezTo>
                    <a:pt x="31821" y="43949"/>
                    <a:pt x="32323" y="44059"/>
                    <a:pt x="32700" y="44059"/>
                  </a:cubicBezTo>
                  <a:cubicBezTo>
                    <a:pt x="33549" y="44059"/>
                    <a:pt x="33758" y="43498"/>
                    <a:pt x="33758" y="43498"/>
                  </a:cubicBezTo>
                  <a:cubicBezTo>
                    <a:pt x="33758" y="43498"/>
                    <a:pt x="39629" y="47134"/>
                    <a:pt x="40229" y="47201"/>
                  </a:cubicBezTo>
                  <a:cubicBezTo>
                    <a:pt x="40243" y="47202"/>
                    <a:pt x="40256" y="47203"/>
                    <a:pt x="40270" y="47203"/>
                  </a:cubicBezTo>
                  <a:cubicBezTo>
                    <a:pt x="40841" y="47203"/>
                    <a:pt x="41755" y="45896"/>
                    <a:pt x="42764" y="45733"/>
                  </a:cubicBezTo>
                  <a:cubicBezTo>
                    <a:pt x="43765" y="45600"/>
                    <a:pt x="43265" y="43798"/>
                    <a:pt x="43265" y="43798"/>
                  </a:cubicBezTo>
                  <a:lnTo>
                    <a:pt x="43265" y="43798"/>
                  </a:lnTo>
                  <a:cubicBezTo>
                    <a:pt x="43265" y="43798"/>
                    <a:pt x="43292" y="43799"/>
                    <a:pt x="43338" y="43799"/>
                  </a:cubicBezTo>
                  <a:cubicBezTo>
                    <a:pt x="43641" y="43799"/>
                    <a:pt x="44759" y="43749"/>
                    <a:pt x="44499" y="42998"/>
                  </a:cubicBezTo>
                  <a:cubicBezTo>
                    <a:pt x="44199" y="42130"/>
                    <a:pt x="45866" y="41764"/>
                    <a:pt x="45600" y="41263"/>
                  </a:cubicBezTo>
                  <a:cubicBezTo>
                    <a:pt x="45299" y="40729"/>
                    <a:pt x="40729" y="36960"/>
                    <a:pt x="40729" y="36960"/>
                  </a:cubicBezTo>
                  <a:cubicBezTo>
                    <a:pt x="40729" y="36960"/>
                    <a:pt x="41096" y="36260"/>
                    <a:pt x="40729" y="35726"/>
                  </a:cubicBezTo>
                  <a:cubicBezTo>
                    <a:pt x="40362" y="35226"/>
                    <a:pt x="36960" y="31957"/>
                    <a:pt x="36960" y="31957"/>
                  </a:cubicBezTo>
                  <a:cubicBezTo>
                    <a:pt x="36960" y="31957"/>
                    <a:pt x="37027" y="30522"/>
                    <a:pt x="36727" y="30155"/>
                  </a:cubicBezTo>
                  <a:cubicBezTo>
                    <a:pt x="36460" y="29788"/>
                    <a:pt x="32323" y="26386"/>
                    <a:pt x="32323" y="26386"/>
                  </a:cubicBezTo>
                  <a:cubicBezTo>
                    <a:pt x="32323" y="26386"/>
                    <a:pt x="32690" y="25819"/>
                    <a:pt x="32323" y="25385"/>
                  </a:cubicBezTo>
                  <a:cubicBezTo>
                    <a:pt x="31956" y="24951"/>
                    <a:pt x="27020" y="21249"/>
                    <a:pt x="27020" y="21249"/>
                  </a:cubicBezTo>
                  <a:cubicBezTo>
                    <a:pt x="27520" y="20648"/>
                    <a:pt x="27453" y="20281"/>
                    <a:pt x="22817" y="16179"/>
                  </a:cubicBezTo>
                  <a:cubicBezTo>
                    <a:pt x="18180" y="12042"/>
                    <a:pt x="2535" y="134"/>
                    <a:pt x="2302"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82"/>
            <p:cNvSpPr/>
            <p:nvPr/>
          </p:nvSpPr>
          <p:spPr>
            <a:xfrm>
              <a:off x="3897125" y="3185475"/>
              <a:ext cx="191000" cy="115150"/>
            </a:xfrm>
            <a:custGeom>
              <a:avLst/>
              <a:gdLst/>
              <a:ahLst/>
              <a:cxnLst/>
              <a:rect l="l" t="t" r="r" b="b"/>
              <a:pathLst>
                <a:path w="7640" h="4606" extrusionOk="0">
                  <a:moveTo>
                    <a:pt x="3071" y="1"/>
                  </a:moveTo>
                  <a:cubicBezTo>
                    <a:pt x="2757" y="1"/>
                    <a:pt x="2443" y="30"/>
                    <a:pt x="2135" y="90"/>
                  </a:cubicBezTo>
                  <a:cubicBezTo>
                    <a:pt x="1635" y="157"/>
                    <a:pt x="1168" y="324"/>
                    <a:pt x="768" y="624"/>
                  </a:cubicBezTo>
                  <a:cubicBezTo>
                    <a:pt x="367" y="924"/>
                    <a:pt x="67" y="1391"/>
                    <a:pt x="34" y="1858"/>
                  </a:cubicBezTo>
                  <a:cubicBezTo>
                    <a:pt x="0" y="2425"/>
                    <a:pt x="301" y="2959"/>
                    <a:pt x="701" y="3359"/>
                  </a:cubicBezTo>
                  <a:cubicBezTo>
                    <a:pt x="1101" y="3726"/>
                    <a:pt x="1635" y="3960"/>
                    <a:pt x="2169" y="4127"/>
                  </a:cubicBezTo>
                  <a:cubicBezTo>
                    <a:pt x="3069" y="4427"/>
                    <a:pt x="4003" y="4594"/>
                    <a:pt x="4937" y="4594"/>
                  </a:cubicBezTo>
                  <a:cubicBezTo>
                    <a:pt x="5042" y="4601"/>
                    <a:pt x="5149" y="4605"/>
                    <a:pt x="5256" y="4605"/>
                  </a:cubicBezTo>
                  <a:cubicBezTo>
                    <a:pt x="5626" y="4605"/>
                    <a:pt x="6002" y="4556"/>
                    <a:pt x="6338" y="4427"/>
                  </a:cubicBezTo>
                  <a:cubicBezTo>
                    <a:pt x="6772" y="4260"/>
                    <a:pt x="7172" y="3960"/>
                    <a:pt x="7339" y="3526"/>
                  </a:cubicBezTo>
                  <a:cubicBezTo>
                    <a:pt x="7639" y="2726"/>
                    <a:pt x="7139" y="1858"/>
                    <a:pt x="6505" y="1291"/>
                  </a:cubicBezTo>
                  <a:cubicBezTo>
                    <a:pt x="5572" y="465"/>
                    <a:pt x="4320" y="1"/>
                    <a:pt x="3071" y="1"/>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82"/>
            <p:cNvSpPr/>
            <p:nvPr/>
          </p:nvSpPr>
          <p:spPr>
            <a:xfrm>
              <a:off x="4031375" y="3068425"/>
              <a:ext cx="75075" cy="94425"/>
            </a:xfrm>
            <a:custGeom>
              <a:avLst/>
              <a:gdLst/>
              <a:ahLst/>
              <a:cxnLst/>
              <a:rect l="l" t="t" r="r" b="b"/>
              <a:pathLst>
                <a:path w="3003" h="3777" extrusionOk="0">
                  <a:moveTo>
                    <a:pt x="1181" y="1"/>
                  </a:moveTo>
                  <a:cubicBezTo>
                    <a:pt x="701" y="1"/>
                    <a:pt x="263" y="421"/>
                    <a:pt x="134" y="903"/>
                  </a:cubicBezTo>
                  <a:cubicBezTo>
                    <a:pt x="1" y="1403"/>
                    <a:pt x="201" y="1970"/>
                    <a:pt x="468" y="2371"/>
                  </a:cubicBezTo>
                  <a:cubicBezTo>
                    <a:pt x="768" y="2804"/>
                    <a:pt x="1202" y="3138"/>
                    <a:pt x="1602" y="3472"/>
                  </a:cubicBezTo>
                  <a:cubicBezTo>
                    <a:pt x="1815" y="3624"/>
                    <a:pt x="2028" y="3776"/>
                    <a:pt x="2267" y="3776"/>
                  </a:cubicBezTo>
                  <a:cubicBezTo>
                    <a:pt x="2290" y="3776"/>
                    <a:pt x="2313" y="3775"/>
                    <a:pt x="2336" y="3772"/>
                  </a:cubicBezTo>
                  <a:cubicBezTo>
                    <a:pt x="2603" y="3738"/>
                    <a:pt x="2803" y="3538"/>
                    <a:pt x="2903" y="3338"/>
                  </a:cubicBezTo>
                  <a:cubicBezTo>
                    <a:pt x="3003" y="3105"/>
                    <a:pt x="3003" y="2838"/>
                    <a:pt x="2970" y="2604"/>
                  </a:cubicBezTo>
                  <a:cubicBezTo>
                    <a:pt x="2936" y="1970"/>
                    <a:pt x="2736" y="1337"/>
                    <a:pt x="2369" y="803"/>
                  </a:cubicBezTo>
                  <a:cubicBezTo>
                    <a:pt x="2136" y="403"/>
                    <a:pt x="1735" y="2"/>
                    <a:pt x="1235" y="2"/>
                  </a:cubicBezTo>
                  <a:cubicBezTo>
                    <a:pt x="1217" y="1"/>
                    <a:pt x="1199" y="1"/>
                    <a:pt x="1181" y="1"/>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82"/>
            <p:cNvSpPr/>
            <p:nvPr/>
          </p:nvSpPr>
          <p:spPr>
            <a:xfrm>
              <a:off x="4224850" y="3219425"/>
              <a:ext cx="65900" cy="126700"/>
            </a:xfrm>
            <a:custGeom>
              <a:avLst/>
              <a:gdLst/>
              <a:ahLst/>
              <a:cxnLst/>
              <a:rect l="l" t="t" r="r" b="b"/>
              <a:pathLst>
                <a:path w="2636" h="5068" extrusionOk="0">
                  <a:moveTo>
                    <a:pt x="1635" y="0"/>
                  </a:moveTo>
                  <a:cubicBezTo>
                    <a:pt x="1268" y="500"/>
                    <a:pt x="935" y="1001"/>
                    <a:pt x="601" y="1501"/>
                  </a:cubicBezTo>
                  <a:cubicBezTo>
                    <a:pt x="301" y="1901"/>
                    <a:pt x="34" y="2335"/>
                    <a:pt x="1" y="2835"/>
                  </a:cubicBezTo>
                  <a:cubicBezTo>
                    <a:pt x="1" y="3536"/>
                    <a:pt x="534" y="4136"/>
                    <a:pt x="1068" y="4603"/>
                  </a:cubicBezTo>
                  <a:cubicBezTo>
                    <a:pt x="1316" y="4826"/>
                    <a:pt x="1656" y="5068"/>
                    <a:pt x="1965" y="5068"/>
                  </a:cubicBezTo>
                  <a:cubicBezTo>
                    <a:pt x="2071" y="5068"/>
                    <a:pt x="2175" y="5039"/>
                    <a:pt x="2269" y="4970"/>
                  </a:cubicBezTo>
                  <a:cubicBezTo>
                    <a:pt x="2536" y="4803"/>
                    <a:pt x="2603" y="4437"/>
                    <a:pt x="2636" y="4103"/>
                  </a:cubicBezTo>
                  <a:cubicBezTo>
                    <a:pt x="2636" y="3269"/>
                    <a:pt x="2502" y="2435"/>
                    <a:pt x="2169" y="1635"/>
                  </a:cubicBezTo>
                  <a:cubicBezTo>
                    <a:pt x="2469" y="1401"/>
                    <a:pt x="2569" y="1101"/>
                    <a:pt x="2436" y="734"/>
                  </a:cubicBezTo>
                  <a:cubicBezTo>
                    <a:pt x="2302" y="367"/>
                    <a:pt x="2002" y="0"/>
                    <a:pt x="1635" y="0"/>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82"/>
            <p:cNvSpPr/>
            <p:nvPr/>
          </p:nvSpPr>
          <p:spPr>
            <a:xfrm>
              <a:off x="3963000" y="3446175"/>
              <a:ext cx="46725" cy="66800"/>
            </a:xfrm>
            <a:custGeom>
              <a:avLst/>
              <a:gdLst/>
              <a:ahLst/>
              <a:cxnLst/>
              <a:rect l="l" t="t" r="r" b="b"/>
              <a:pathLst>
                <a:path w="1869" h="2672" extrusionOk="0">
                  <a:moveTo>
                    <a:pt x="847" y="1"/>
                  </a:moveTo>
                  <a:cubicBezTo>
                    <a:pt x="602" y="1"/>
                    <a:pt x="362" y="102"/>
                    <a:pt x="234" y="303"/>
                  </a:cubicBezTo>
                  <a:cubicBezTo>
                    <a:pt x="1" y="704"/>
                    <a:pt x="201" y="1237"/>
                    <a:pt x="501" y="1571"/>
                  </a:cubicBezTo>
                  <a:cubicBezTo>
                    <a:pt x="801" y="1938"/>
                    <a:pt x="1201" y="2238"/>
                    <a:pt x="1335" y="2672"/>
                  </a:cubicBezTo>
                  <a:cubicBezTo>
                    <a:pt x="1535" y="2271"/>
                    <a:pt x="1735" y="1871"/>
                    <a:pt x="1802" y="1438"/>
                  </a:cubicBezTo>
                  <a:cubicBezTo>
                    <a:pt x="1869" y="971"/>
                    <a:pt x="1768" y="504"/>
                    <a:pt x="1402" y="203"/>
                  </a:cubicBezTo>
                  <a:cubicBezTo>
                    <a:pt x="1251" y="68"/>
                    <a:pt x="1047" y="1"/>
                    <a:pt x="847" y="1"/>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82"/>
            <p:cNvSpPr/>
            <p:nvPr/>
          </p:nvSpPr>
          <p:spPr>
            <a:xfrm>
              <a:off x="4012225" y="3429875"/>
              <a:ext cx="48375" cy="48750"/>
            </a:xfrm>
            <a:custGeom>
              <a:avLst/>
              <a:gdLst/>
              <a:ahLst/>
              <a:cxnLst/>
              <a:rect l="l" t="t" r="r" b="b"/>
              <a:pathLst>
                <a:path w="1935" h="1950" extrusionOk="0">
                  <a:moveTo>
                    <a:pt x="628" y="0"/>
                  </a:moveTo>
                  <a:cubicBezTo>
                    <a:pt x="506" y="0"/>
                    <a:pt x="408" y="47"/>
                    <a:pt x="333" y="121"/>
                  </a:cubicBezTo>
                  <a:cubicBezTo>
                    <a:pt x="1" y="565"/>
                    <a:pt x="358" y="1950"/>
                    <a:pt x="1081" y="1950"/>
                  </a:cubicBezTo>
                  <a:cubicBezTo>
                    <a:pt x="1229" y="1950"/>
                    <a:pt x="1392" y="1892"/>
                    <a:pt x="1567" y="1756"/>
                  </a:cubicBezTo>
                  <a:cubicBezTo>
                    <a:pt x="1934" y="1456"/>
                    <a:pt x="1834" y="822"/>
                    <a:pt x="1467" y="488"/>
                  </a:cubicBezTo>
                  <a:cubicBezTo>
                    <a:pt x="1112" y="133"/>
                    <a:pt x="835" y="0"/>
                    <a:pt x="628" y="0"/>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82"/>
            <p:cNvSpPr/>
            <p:nvPr/>
          </p:nvSpPr>
          <p:spPr>
            <a:xfrm>
              <a:off x="4057225" y="3395900"/>
              <a:ext cx="110950" cy="91450"/>
            </a:xfrm>
            <a:custGeom>
              <a:avLst/>
              <a:gdLst/>
              <a:ahLst/>
              <a:cxnLst/>
              <a:rect l="l" t="t" r="r" b="b"/>
              <a:pathLst>
                <a:path w="4438" h="3658" extrusionOk="0">
                  <a:moveTo>
                    <a:pt x="1836" y="1"/>
                  </a:moveTo>
                  <a:cubicBezTo>
                    <a:pt x="1260" y="1"/>
                    <a:pt x="652" y="223"/>
                    <a:pt x="535" y="780"/>
                  </a:cubicBezTo>
                  <a:cubicBezTo>
                    <a:pt x="101" y="1147"/>
                    <a:pt x="1" y="1847"/>
                    <a:pt x="301" y="2348"/>
                  </a:cubicBezTo>
                  <a:cubicBezTo>
                    <a:pt x="524" y="2719"/>
                    <a:pt x="948" y="2925"/>
                    <a:pt x="1370" y="2925"/>
                  </a:cubicBezTo>
                  <a:cubicBezTo>
                    <a:pt x="1518" y="2925"/>
                    <a:pt x="1664" y="2900"/>
                    <a:pt x="1802" y="2848"/>
                  </a:cubicBezTo>
                  <a:cubicBezTo>
                    <a:pt x="1985" y="3336"/>
                    <a:pt x="2559" y="3657"/>
                    <a:pt x="3090" y="3657"/>
                  </a:cubicBezTo>
                  <a:cubicBezTo>
                    <a:pt x="3139" y="3657"/>
                    <a:pt x="3188" y="3654"/>
                    <a:pt x="3237" y="3649"/>
                  </a:cubicBezTo>
                  <a:cubicBezTo>
                    <a:pt x="3770" y="3582"/>
                    <a:pt x="4271" y="3115"/>
                    <a:pt x="4337" y="2548"/>
                  </a:cubicBezTo>
                  <a:cubicBezTo>
                    <a:pt x="4437" y="1947"/>
                    <a:pt x="4104" y="1380"/>
                    <a:pt x="3670" y="913"/>
                  </a:cubicBezTo>
                  <a:cubicBezTo>
                    <a:pt x="3237" y="446"/>
                    <a:pt x="2703" y="46"/>
                    <a:pt x="2069" y="13"/>
                  </a:cubicBezTo>
                  <a:cubicBezTo>
                    <a:pt x="1993" y="5"/>
                    <a:pt x="1914" y="1"/>
                    <a:pt x="1836" y="1"/>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82"/>
            <p:cNvSpPr/>
            <p:nvPr/>
          </p:nvSpPr>
          <p:spPr>
            <a:xfrm>
              <a:off x="4143975" y="3373100"/>
              <a:ext cx="115100" cy="113575"/>
            </a:xfrm>
            <a:custGeom>
              <a:avLst/>
              <a:gdLst/>
              <a:ahLst/>
              <a:cxnLst/>
              <a:rect l="l" t="t" r="r" b="b"/>
              <a:pathLst>
                <a:path w="4604" h="4543" extrusionOk="0">
                  <a:moveTo>
                    <a:pt x="1502" y="0"/>
                  </a:moveTo>
                  <a:cubicBezTo>
                    <a:pt x="1205" y="0"/>
                    <a:pt x="924" y="27"/>
                    <a:pt x="701" y="91"/>
                  </a:cubicBezTo>
                  <a:cubicBezTo>
                    <a:pt x="200" y="258"/>
                    <a:pt x="0" y="625"/>
                    <a:pt x="534" y="1325"/>
                  </a:cubicBezTo>
                  <a:lnTo>
                    <a:pt x="2402" y="3660"/>
                  </a:lnTo>
                  <a:cubicBezTo>
                    <a:pt x="2635" y="3960"/>
                    <a:pt x="2902" y="4260"/>
                    <a:pt x="3236" y="4427"/>
                  </a:cubicBezTo>
                  <a:cubicBezTo>
                    <a:pt x="3383" y="4501"/>
                    <a:pt x="3550" y="4542"/>
                    <a:pt x="3713" y="4542"/>
                  </a:cubicBezTo>
                  <a:cubicBezTo>
                    <a:pt x="3920" y="4542"/>
                    <a:pt x="4121" y="4476"/>
                    <a:pt x="4270" y="4327"/>
                  </a:cubicBezTo>
                  <a:cubicBezTo>
                    <a:pt x="4503" y="4060"/>
                    <a:pt x="4503" y="3660"/>
                    <a:pt x="4370" y="3326"/>
                  </a:cubicBezTo>
                  <a:cubicBezTo>
                    <a:pt x="4203" y="2993"/>
                    <a:pt x="3936" y="2759"/>
                    <a:pt x="3669" y="2526"/>
                  </a:cubicBezTo>
                  <a:lnTo>
                    <a:pt x="3669" y="2526"/>
                  </a:lnTo>
                  <a:cubicBezTo>
                    <a:pt x="3683" y="2527"/>
                    <a:pt x="3696" y="2528"/>
                    <a:pt x="3710" y="2528"/>
                  </a:cubicBezTo>
                  <a:cubicBezTo>
                    <a:pt x="4070" y="2528"/>
                    <a:pt x="4506" y="2112"/>
                    <a:pt x="4570" y="1759"/>
                  </a:cubicBezTo>
                  <a:cubicBezTo>
                    <a:pt x="4603" y="1392"/>
                    <a:pt x="4437" y="1025"/>
                    <a:pt x="4170" y="791"/>
                  </a:cubicBezTo>
                  <a:cubicBezTo>
                    <a:pt x="3903" y="524"/>
                    <a:pt x="3569" y="358"/>
                    <a:pt x="3202" y="258"/>
                  </a:cubicBezTo>
                  <a:cubicBezTo>
                    <a:pt x="2839" y="121"/>
                    <a:pt x="2135" y="0"/>
                    <a:pt x="1502" y="0"/>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82"/>
            <p:cNvSpPr/>
            <p:nvPr/>
          </p:nvSpPr>
          <p:spPr>
            <a:xfrm>
              <a:off x="4265725" y="3601925"/>
              <a:ext cx="99250" cy="97925"/>
            </a:xfrm>
            <a:custGeom>
              <a:avLst/>
              <a:gdLst/>
              <a:ahLst/>
              <a:cxnLst/>
              <a:rect l="l" t="t" r="r" b="b"/>
              <a:pathLst>
                <a:path w="3970" h="3917" extrusionOk="0">
                  <a:moveTo>
                    <a:pt x="1290" y="1"/>
                  </a:moveTo>
                  <a:cubicBezTo>
                    <a:pt x="1239" y="1"/>
                    <a:pt x="1187" y="4"/>
                    <a:pt x="1134" y="11"/>
                  </a:cubicBezTo>
                  <a:cubicBezTo>
                    <a:pt x="534" y="78"/>
                    <a:pt x="134" y="745"/>
                    <a:pt x="67" y="1345"/>
                  </a:cubicBezTo>
                  <a:cubicBezTo>
                    <a:pt x="0" y="1879"/>
                    <a:pt x="167" y="2446"/>
                    <a:pt x="467" y="2913"/>
                  </a:cubicBezTo>
                  <a:cubicBezTo>
                    <a:pt x="838" y="3512"/>
                    <a:pt x="1502" y="3916"/>
                    <a:pt x="2187" y="3916"/>
                  </a:cubicBezTo>
                  <a:cubicBezTo>
                    <a:pt x="2303" y="3916"/>
                    <a:pt x="2419" y="3905"/>
                    <a:pt x="2535" y="3880"/>
                  </a:cubicBezTo>
                  <a:cubicBezTo>
                    <a:pt x="3336" y="3714"/>
                    <a:pt x="3970" y="2880"/>
                    <a:pt x="3836" y="2113"/>
                  </a:cubicBezTo>
                  <a:cubicBezTo>
                    <a:pt x="3703" y="1379"/>
                    <a:pt x="3069" y="912"/>
                    <a:pt x="2469" y="511"/>
                  </a:cubicBezTo>
                  <a:cubicBezTo>
                    <a:pt x="2110" y="243"/>
                    <a:pt x="1725" y="1"/>
                    <a:pt x="1290" y="1"/>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82"/>
            <p:cNvSpPr/>
            <p:nvPr/>
          </p:nvSpPr>
          <p:spPr>
            <a:xfrm>
              <a:off x="4361625" y="3568000"/>
              <a:ext cx="105100" cy="91350"/>
            </a:xfrm>
            <a:custGeom>
              <a:avLst/>
              <a:gdLst/>
              <a:ahLst/>
              <a:cxnLst/>
              <a:rect l="l" t="t" r="r" b="b"/>
              <a:pathLst>
                <a:path w="4204" h="3654" extrusionOk="0">
                  <a:moveTo>
                    <a:pt x="1768" y="0"/>
                  </a:moveTo>
                  <a:cubicBezTo>
                    <a:pt x="1468" y="0"/>
                    <a:pt x="1168" y="0"/>
                    <a:pt x="868" y="67"/>
                  </a:cubicBezTo>
                  <a:cubicBezTo>
                    <a:pt x="601" y="134"/>
                    <a:pt x="300" y="301"/>
                    <a:pt x="200" y="567"/>
                  </a:cubicBezTo>
                  <a:cubicBezTo>
                    <a:pt x="0" y="1001"/>
                    <a:pt x="234" y="1501"/>
                    <a:pt x="501" y="1902"/>
                  </a:cubicBezTo>
                  <a:cubicBezTo>
                    <a:pt x="901" y="2435"/>
                    <a:pt x="1368" y="2902"/>
                    <a:pt x="1935" y="3269"/>
                  </a:cubicBezTo>
                  <a:cubicBezTo>
                    <a:pt x="2235" y="3477"/>
                    <a:pt x="2583" y="3653"/>
                    <a:pt x="2924" y="3653"/>
                  </a:cubicBezTo>
                  <a:cubicBezTo>
                    <a:pt x="3076" y="3653"/>
                    <a:pt x="3226" y="3618"/>
                    <a:pt x="3369" y="3536"/>
                  </a:cubicBezTo>
                  <a:cubicBezTo>
                    <a:pt x="3770" y="3303"/>
                    <a:pt x="3903" y="2836"/>
                    <a:pt x="4003" y="2369"/>
                  </a:cubicBezTo>
                  <a:cubicBezTo>
                    <a:pt x="4103" y="1935"/>
                    <a:pt x="4203" y="1468"/>
                    <a:pt x="4036" y="1034"/>
                  </a:cubicBezTo>
                  <a:cubicBezTo>
                    <a:pt x="3870" y="634"/>
                    <a:pt x="3503" y="334"/>
                    <a:pt x="3069" y="200"/>
                  </a:cubicBezTo>
                  <a:cubicBezTo>
                    <a:pt x="2669" y="34"/>
                    <a:pt x="2202" y="34"/>
                    <a:pt x="1768" y="0"/>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82"/>
            <p:cNvSpPr/>
            <p:nvPr/>
          </p:nvSpPr>
          <p:spPr>
            <a:xfrm>
              <a:off x="4426675" y="3438475"/>
              <a:ext cx="71725" cy="77900"/>
            </a:xfrm>
            <a:custGeom>
              <a:avLst/>
              <a:gdLst/>
              <a:ahLst/>
              <a:cxnLst/>
              <a:rect l="l" t="t" r="r" b="b"/>
              <a:pathLst>
                <a:path w="2869" h="3116" extrusionOk="0">
                  <a:moveTo>
                    <a:pt x="769" y="0"/>
                  </a:moveTo>
                  <a:cubicBezTo>
                    <a:pt x="624" y="0"/>
                    <a:pt x="485" y="32"/>
                    <a:pt x="367" y="111"/>
                  </a:cubicBezTo>
                  <a:cubicBezTo>
                    <a:pt x="100" y="278"/>
                    <a:pt x="0" y="645"/>
                    <a:pt x="33" y="945"/>
                  </a:cubicBezTo>
                  <a:cubicBezTo>
                    <a:pt x="67" y="1279"/>
                    <a:pt x="200" y="1545"/>
                    <a:pt x="334" y="1846"/>
                  </a:cubicBezTo>
                  <a:cubicBezTo>
                    <a:pt x="634" y="2413"/>
                    <a:pt x="1068" y="3080"/>
                    <a:pt x="1735" y="3113"/>
                  </a:cubicBezTo>
                  <a:cubicBezTo>
                    <a:pt x="1753" y="3115"/>
                    <a:pt x="1771" y="3115"/>
                    <a:pt x="1790" y="3115"/>
                  </a:cubicBezTo>
                  <a:cubicBezTo>
                    <a:pt x="2205" y="3115"/>
                    <a:pt x="2608" y="2761"/>
                    <a:pt x="2735" y="2346"/>
                  </a:cubicBezTo>
                  <a:cubicBezTo>
                    <a:pt x="2869" y="1912"/>
                    <a:pt x="2769" y="1412"/>
                    <a:pt x="2502" y="1045"/>
                  </a:cubicBezTo>
                  <a:cubicBezTo>
                    <a:pt x="2235" y="645"/>
                    <a:pt x="1868" y="378"/>
                    <a:pt x="1434" y="178"/>
                  </a:cubicBezTo>
                  <a:cubicBezTo>
                    <a:pt x="1232" y="77"/>
                    <a:pt x="993" y="0"/>
                    <a:pt x="769" y="0"/>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82"/>
            <p:cNvSpPr/>
            <p:nvPr/>
          </p:nvSpPr>
          <p:spPr>
            <a:xfrm>
              <a:off x="4558425" y="3728825"/>
              <a:ext cx="108425" cy="99200"/>
            </a:xfrm>
            <a:custGeom>
              <a:avLst/>
              <a:gdLst/>
              <a:ahLst/>
              <a:cxnLst/>
              <a:rect l="l" t="t" r="r" b="b"/>
              <a:pathLst>
                <a:path w="4337" h="3968" extrusionOk="0">
                  <a:moveTo>
                    <a:pt x="1480" y="0"/>
                  </a:moveTo>
                  <a:cubicBezTo>
                    <a:pt x="1110" y="0"/>
                    <a:pt x="704" y="135"/>
                    <a:pt x="434" y="406"/>
                  </a:cubicBezTo>
                  <a:cubicBezTo>
                    <a:pt x="67" y="773"/>
                    <a:pt x="1" y="1440"/>
                    <a:pt x="201" y="1940"/>
                  </a:cubicBezTo>
                  <a:cubicBezTo>
                    <a:pt x="401" y="2474"/>
                    <a:pt x="801" y="2874"/>
                    <a:pt x="1201" y="3241"/>
                  </a:cubicBezTo>
                  <a:cubicBezTo>
                    <a:pt x="1535" y="3508"/>
                    <a:pt x="1869" y="3741"/>
                    <a:pt x="2269" y="3875"/>
                  </a:cubicBezTo>
                  <a:cubicBezTo>
                    <a:pt x="2449" y="3935"/>
                    <a:pt x="2635" y="3968"/>
                    <a:pt x="2820" y="3968"/>
                  </a:cubicBezTo>
                  <a:cubicBezTo>
                    <a:pt x="3045" y="3968"/>
                    <a:pt x="3268" y="3918"/>
                    <a:pt x="3470" y="3808"/>
                  </a:cubicBezTo>
                  <a:cubicBezTo>
                    <a:pt x="4103" y="3508"/>
                    <a:pt x="4337" y="2674"/>
                    <a:pt x="4137" y="1973"/>
                  </a:cubicBezTo>
                  <a:cubicBezTo>
                    <a:pt x="3937" y="1306"/>
                    <a:pt x="3370" y="806"/>
                    <a:pt x="2769" y="439"/>
                  </a:cubicBezTo>
                  <a:cubicBezTo>
                    <a:pt x="2436" y="205"/>
                    <a:pt x="2035" y="39"/>
                    <a:pt x="1602" y="5"/>
                  </a:cubicBezTo>
                  <a:cubicBezTo>
                    <a:pt x="1562" y="2"/>
                    <a:pt x="1521" y="0"/>
                    <a:pt x="1480" y="0"/>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82"/>
            <p:cNvSpPr/>
            <p:nvPr/>
          </p:nvSpPr>
          <p:spPr>
            <a:xfrm>
              <a:off x="4183150" y="3691700"/>
              <a:ext cx="63650" cy="47400"/>
            </a:xfrm>
            <a:custGeom>
              <a:avLst/>
              <a:gdLst/>
              <a:ahLst/>
              <a:cxnLst/>
              <a:rect l="l" t="t" r="r" b="b"/>
              <a:pathLst>
                <a:path w="2546" h="1896" extrusionOk="0">
                  <a:moveTo>
                    <a:pt x="814" y="0"/>
                  </a:moveTo>
                  <a:cubicBezTo>
                    <a:pt x="655" y="0"/>
                    <a:pt x="502" y="76"/>
                    <a:pt x="368" y="256"/>
                  </a:cubicBezTo>
                  <a:cubicBezTo>
                    <a:pt x="1" y="723"/>
                    <a:pt x="768" y="1290"/>
                    <a:pt x="1102" y="1524"/>
                  </a:cubicBezTo>
                  <a:cubicBezTo>
                    <a:pt x="1466" y="1788"/>
                    <a:pt x="1716" y="1895"/>
                    <a:pt x="1875" y="1895"/>
                  </a:cubicBezTo>
                  <a:cubicBezTo>
                    <a:pt x="2546" y="1895"/>
                    <a:pt x="1611" y="0"/>
                    <a:pt x="814" y="0"/>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82"/>
            <p:cNvSpPr/>
            <p:nvPr/>
          </p:nvSpPr>
          <p:spPr>
            <a:xfrm>
              <a:off x="4548425" y="3818050"/>
              <a:ext cx="45050" cy="48625"/>
            </a:xfrm>
            <a:custGeom>
              <a:avLst/>
              <a:gdLst/>
              <a:ahLst/>
              <a:cxnLst/>
              <a:rect l="l" t="t" r="r" b="b"/>
              <a:pathLst>
                <a:path w="1802" h="1945" extrusionOk="0">
                  <a:moveTo>
                    <a:pt x="756" y="1"/>
                  </a:moveTo>
                  <a:cubicBezTo>
                    <a:pt x="522" y="1"/>
                    <a:pt x="301" y="105"/>
                    <a:pt x="200" y="306"/>
                  </a:cubicBezTo>
                  <a:cubicBezTo>
                    <a:pt x="0" y="673"/>
                    <a:pt x="267" y="1106"/>
                    <a:pt x="534" y="1407"/>
                  </a:cubicBezTo>
                  <a:cubicBezTo>
                    <a:pt x="667" y="1607"/>
                    <a:pt x="834" y="1773"/>
                    <a:pt x="1001" y="1874"/>
                  </a:cubicBezTo>
                  <a:cubicBezTo>
                    <a:pt x="1094" y="1920"/>
                    <a:pt x="1201" y="1945"/>
                    <a:pt x="1306" y="1945"/>
                  </a:cubicBezTo>
                  <a:cubicBezTo>
                    <a:pt x="1427" y="1945"/>
                    <a:pt x="1545" y="1912"/>
                    <a:pt x="1635" y="1840"/>
                  </a:cubicBezTo>
                  <a:cubicBezTo>
                    <a:pt x="1802" y="1673"/>
                    <a:pt x="1802" y="1373"/>
                    <a:pt x="1768" y="1140"/>
                  </a:cubicBezTo>
                  <a:cubicBezTo>
                    <a:pt x="1668" y="739"/>
                    <a:pt x="1535" y="339"/>
                    <a:pt x="1201" y="139"/>
                  </a:cubicBezTo>
                  <a:cubicBezTo>
                    <a:pt x="1068" y="46"/>
                    <a:pt x="909" y="1"/>
                    <a:pt x="756" y="1"/>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82"/>
            <p:cNvSpPr/>
            <p:nvPr/>
          </p:nvSpPr>
          <p:spPr>
            <a:xfrm>
              <a:off x="4790250" y="3844700"/>
              <a:ext cx="54250" cy="55350"/>
            </a:xfrm>
            <a:custGeom>
              <a:avLst/>
              <a:gdLst/>
              <a:ahLst/>
              <a:cxnLst/>
              <a:rect l="l" t="t" r="r" b="b"/>
              <a:pathLst>
                <a:path w="2170" h="2214" extrusionOk="0">
                  <a:moveTo>
                    <a:pt x="475" y="1"/>
                  </a:moveTo>
                  <a:cubicBezTo>
                    <a:pt x="269" y="1"/>
                    <a:pt x="114" y="133"/>
                    <a:pt x="68" y="474"/>
                  </a:cubicBezTo>
                  <a:cubicBezTo>
                    <a:pt x="1" y="1008"/>
                    <a:pt x="835" y="1942"/>
                    <a:pt x="1268" y="2142"/>
                  </a:cubicBezTo>
                  <a:cubicBezTo>
                    <a:pt x="1393" y="2177"/>
                    <a:pt x="1518" y="2213"/>
                    <a:pt x="1638" y="2213"/>
                  </a:cubicBezTo>
                  <a:cubicBezTo>
                    <a:pt x="1742" y="2213"/>
                    <a:pt x="1842" y="2186"/>
                    <a:pt x="1936" y="2108"/>
                  </a:cubicBezTo>
                  <a:cubicBezTo>
                    <a:pt x="2169" y="1942"/>
                    <a:pt x="2169" y="1608"/>
                    <a:pt x="2069" y="1341"/>
                  </a:cubicBezTo>
                  <a:cubicBezTo>
                    <a:pt x="1900" y="907"/>
                    <a:pt x="1015" y="1"/>
                    <a:pt x="475" y="1"/>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82"/>
            <p:cNvSpPr/>
            <p:nvPr/>
          </p:nvSpPr>
          <p:spPr>
            <a:xfrm>
              <a:off x="3832900" y="3040125"/>
              <a:ext cx="70925" cy="73175"/>
            </a:xfrm>
            <a:custGeom>
              <a:avLst/>
              <a:gdLst/>
              <a:ahLst/>
              <a:cxnLst/>
              <a:rect l="l" t="t" r="r" b="b"/>
              <a:pathLst>
                <a:path w="2837" h="2927" extrusionOk="0">
                  <a:moveTo>
                    <a:pt x="468" y="0"/>
                  </a:moveTo>
                  <a:lnTo>
                    <a:pt x="468" y="0"/>
                  </a:lnTo>
                  <a:cubicBezTo>
                    <a:pt x="1" y="834"/>
                    <a:pt x="234" y="2002"/>
                    <a:pt x="968" y="2602"/>
                  </a:cubicBezTo>
                  <a:cubicBezTo>
                    <a:pt x="1208" y="2805"/>
                    <a:pt x="1530" y="2927"/>
                    <a:pt x="1832" y="2927"/>
                  </a:cubicBezTo>
                  <a:cubicBezTo>
                    <a:pt x="2075" y="2927"/>
                    <a:pt x="2305" y="2848"/>
                    <a:pt x="2469" y="2669"/>
                  </a:cubicBezTo>
                  <a:cubicBezTo>
                    <a:pt x="2836" y="2235"/>
                    <a:pt x="2636" y="1568"/>
                    <a:pt x="2269" y="1134"/>
                  </a:cubicBezTo>
                  <a:cubicBezTo>
                    <a:pt x="1835" y="567"/>
                    <a:pt x="1168" y="167"/>
                    <a:pt x="468" y="0"/>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82"/>
            <p:cNvSpPr/>
            <p:nvPr/>
          </p:nvSpPr>
          <p:spPr>
            <a:xfrm>
              <a:off x="3494325" y="2784125"/>
              <a:ext cx="111775" cy="223100"/>
            </a:xfrm>
            <a:custGeom>
              <a:avLst/>
              <a:gdLst/>
              <a:ahLst/>
              <a:cxnLst/>
              <a:rect l="l" t="t" r="r" b="b"/>
              <a:pathLst>
                <a:path w="4471" h="8924" extrusionOk="0">
                  <a:moveTo>
                    <a:pt x="2947" y="1"/>
                  </a:moveTo>
                  <a:cubicBezTo>
                    <a:pt x="2622" y="1"/>
                    <a:pt x="2284" y="139"/>
                    <a:pt x="2036" y="366"/>
                  </a:cubicBezTo>
                  <a:cubicBezTo>
                    <a:pt x="1602" y="700"/>
                    <a:pt x="1368" y="1200"/>
                    <a:pt x="1135" y="1701"/>
                  </a:cubicBezTo>
                  <a:cubicBezTo>
                    <a:pt x="201" y="3702"/>
                    <a:pt x="1" y="5837"/>
                    <a:pt x="1202" y="7705"/>
                  </a:cubicBezTo>
                  <a:cubicBezTo>
                    <a:pt x="1598" y="8314"/>
                    <a:pt x="2244" y="8923"/>
                    <a:pt x="2962" y="8923"/>
                  </a:cubicBezTo>
                  <a:cubicBezTo>
                    <a:pt x="3031" y="8923"/>
                    <a:pt x="3100" y="8918"/>
                    <a:pt x="3170" y="8906"/>
                  </a:cubicBezTo>
                  <a:cubicBezTo>
                    <a:pt x="3770" y="8806"/>
                    <a:pt x="4237" y="8239"/>
                    <a:pt x="4337" y="7638"/>
                  </a:cubicBezTo>
                  <a:cubicBezTo>
                    <a:pt x="4471" y="7038"/>
                    <a:pt x="4271" y="6404"/>
                    <a:pt x="3937" y="5870"/>
                  </a:cubicBezTo>
                  <a:cubicBezTo>
                    <a:pt x="3603" y="5337"/>
                    <a:pt x="3170" y="4603"/>
                    <a:pt x="2736" y="4203"/>
                  </a:cubicBezTo>
                  <a:cubicBezTo>
                    <a:pt x="3437" y="3535"/>
                    <a:pt x="3904" y="2635"/>
                    <a:pt x="4004" y="1701"/>
                  </a:cubicBezTo>
                  <a:cubicBezTo>
                    <a:pt x="4070" y="1134"/>
                    <a:pt x="3970" y="467"/>
                    <a:pt x="3503" y="166"/>
                  </a:cubicBezTo>
                  <a:cubicBezTo>
                    <a:pt x="3339" y="52"/>
                    <a:pt x="3146" y="1"/>
                    <a:pt x="2947" y="1"/>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82"/>
            <p:cNvSpPr/>
            <p:nvPr/>
          </p:nvSpPr>
          <p:spPr>
            <a:xfrm>
              <a:off x="3465150" y="2915025"/>
              <a:ext cx="55900" cy="111250"/>
            </a:xfrm>
            <a:custGeom>
              <a:avLst/>
              <a:gdLst/>
              <a:ahLst/>
              <a:cxnLst/>
              <a:rect l="l" t="t" r="r" b="b"/>
              <a:pathLst>
                <a:path w="2236" h="4450" extrusionOk="0">
                  <a:moveTo>
                    <a:pt x="667" y="1"/>
                  </a:moveTo>
                  <a:cubicBezTo>
                    <a:pt x="401" y="601"/>
                    <a:pt x="167" y="1202"/>
                    <a:pt x="67" y="1869"/>
                  </a:cubicBezTo>
                  <a:cubicBezTo>
                    <a:pt x="0" y="2502"/>
                    <a:pt x="100" y="3203"/>
                    <a:pt x="501" y="3737"/>
                  </a:cubicBezTo>
                  <a:cubicBezTo>
                    <a:pt x="826" y="4170"/>
                    <a:pt x="1350" y="4450"/>
                    <a:pt x="1874" y="4450"/>
                  </a:cubicBezTo>
                  <a:cubicBezTo>
                    <a:pt x="1995" y="4450"/>
                    <a:pt x="2117" y="4435"/>
                    <a:pt x="2235" y="4404"/>
                  </a:cubicBezTo>
                  <a:cubicBezTo>
                    <a:pt x="1268" y="3136"/>
                    <a:pt x="701" y="1568"/>
                    <a:pt x="667" y="1"/>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82"/>
            <p:cNvSpPr/>
            <p:nvPr/>
          </p:nvSpPr>
          <p:spPr>
            <a:xfrm>
              <a:off x="3472650" y="3065125"/>
              <a:ext cx="135125" cy="151650"/>
            </a:xfrm>
            <a:custGeom>
              <a:avLst/>
              <a:gdLst/>
              <a:ahLst/>
              <a:cxnLst/>
              <a:rect l="l" t="t" r="r" b="b"/>
              <a:pathLst>
                <a:path w="5405" h="6066" extrusionOk="0">
                  <a:moveTo>
                    <a:pt x="4137" y="1"/>
                  </a:moveTo>
                  <a:cubicBezTo>
                    <a:pt x="3503" y="1"/>
                    <a:pt x="2969" y="368"/>
                    <a:pt x="2469" y="735"/>
                  </a:cubicBezTo>
                  <a:cubicBezTo>
                    <a:pt x="1235" y="1736"/>
                    <a:pt x="201" y="3070"/>
                    <a:pt x="34" y="4638"/>
                  </a:cubicBezTo>
                  <a:cubicBezTo>
                    <a:pt x="1" y="5005"/>
                    <a:pt x="34" y="5371"/>
                    <a:pt x="201" y="5672"/>
                  </a:cubicBezTo>
                  <a:cubicBezTo>
                    <a:pt x="351" y="5897"/>
                    <a:pt x="613" y="6066"/>
                    <a:pt x="876" y="6066"/>
                  </a:cubicBezTo>
                  <a:cubicBezTo>
                    <a:pt x="964" y="6066"/>
                    <a:pt x="1051" y="6047"/>
                    <a:pt x="1135" y="6005"/>
                  </a:cubicBezTo>
                  <a:cubicBezTo>
                    <a:pt x="1435" y="5872"/>
                    <a:pt x="1535" y="5538"/>
                    <a:pt x="1568" y="5238"/>
                  </a:cubicBezTo>
                  <a:cubicBezTo>
                    <a:pt x="1635" y="4904"/>
                    <a:pt x="1602" y="4604"/>
                    <a:pt x="1702" y="4304"/>
                  </a:cubicBezTo>
                  <a:cubicBezTo>
                    <a:pt x="1835" y="3937"/>
                    <a:pt x="2102" y="3670"/>
                    <a:pt x="2369" y="3437"/>
                  </a:cubicBezTo>
                  <a:cubicBezTo>
                    <a:pt x="2803" y="3070"/>
                    <a:pt x="3203" y="2703"/>
                    <a:pt x="3703" y="2436"/>
                  </a:cubicBezTo>
                  <a:cubicBezTo>
                    <a:pt x="4003" y="2269"/>
                    <a:pt x="4370" y="2169"/>
                    <a:pt x="4671" y="1969"/>
                  </a:cubicBezTo>
                  <a:cubicBezTo>
                    <a:pt x="4971" y="1802"/>
                    <a:pt x="5238" y="1502"/>
                    <a:pt x="5304" y="1168"/>
                  </a:cubicBezTo>
                  <a:cubicBezTo>
                    <a:pt x="5404" y="535"/>
                    <a:pt x="4771" y="1"/>
                    <a:pt x="4137" y="1"/>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82"/>
            <p:cNvSpPr/>
            <p:nvPr/>
          </p:nvSpPr>
          <p:spPr>
            <a:xfrm>
              <a:off x="3501850" y="3243900"/>
              <a:ext cx="46725" cy="59775"/>
            </a:xfrm>
            <a:custGeom>
              <a:avLst/>
              <a:gdLst/>
              <a:ahLst/>
              <a:cxnLst/>
              <a:rect l="l" t="t" r="r" b="b"/>
              <a:pathLst>
                <a:path w="1869" h="2391" extrusionOk="0">
                  <a:moveTo>
                    <a:pt x="881" y="1"/>
                  </a:moveTo>
                  <a:cubicBezTo>
                    <a:pt x="691" y="1"/>
                    <a:pt x="498" y="91"/>
                    <a:pt x="367" y="222"/>
                  </a:cubicBezTo>
                  <a:cubicBezTo>
                    <a:pt x="200" y="389"/>
                    <a:pt x="100" y="622"/>
                    <a:pt x="67" y="856"/>
                  </a:cubicBezTo>
                  <a:cubicBezTo>
                    <a:pt x="0" y="1189"/>
                    <a:pt x="33" y="1556"/>
                    <a:pt x="167" y="1856"/>
                  </a:cubicBezTo>
                  <a:cubicBezTo>
                    <a:pt x="334" y="2157"/>
                    <a:pt x="634" y="2390"/>
                    <a:pt x="1001" y="2390"/>
                  </a:cubicBezTo>
                  <a:cubicBezTo>
                    <a:pt x="1434" y="2357"/>
                    <a:pt x="1768" y="1956"/>
                    <a:pt x="1801" y="1489"/>
                  </a:cubicBezTo>
                  <a:cubicBezTo>
                    <a:pt x="1868" y="1056"/>
                    <a:pt x="1635" y="656"/>
                    <a:pt x="1368" y="322"/>
                  </a:cubicBezTo>
                  <a:cubicBezTo>
                    <a:pt x="1268" y="189"/>
                    <a:pt x="1168" y="88"/>
                    <a:pt x="1034" y="22"/>
                  </a:cubicBezTo>
                  <a:cubicBezTo>
                    <a:pt x="984" y="7"/>
                    <a:pt x="933" y="1"/>
                    <a:pt x="881" y="1"/>
                  </a:cubicBezTo>
                  <a:close/>
                </a:path>
              </a:pathLst>
            </a:custGeom>
            <a:solidFill>
              <a:srgbClr val="44344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82"/>
            <p:cNvSpPr/>
            <p:nvPr/>
          </p:nvSpPr>
          <p:spPr>
            <a:xfrm>
              <a:off x="3547700" y="3193250"/>
              <a:ext cx="37550" cy="32700"/>
            </a:xfrm>
            <a:custGeom>
              <a:avLst/>
              <a:gdLst/>
              <a:ahLst/>
              <a:cxnLst/>
              <a:rect l="l" t="t" r="r" b="b"/>
              <a:pathLst>
                <a:path w="1502" h="1308" extrusionOk="0">
                  <a:moveTo>
                    <a:pt x="787" y="0"/>
                  </a:moveTo>
                  <a:cubicBezTo>
                    <a:pt x="703" y="0"/>
                    <a:pt x="617" y="15"/>
                    <a:pt x="534" y="46"/>
                  </a:cubicBezTo>
                  <a:cubicBezTo>
                    <a:pt x="201" y="180"/>
                    <a:pt x="1" y="613"/>
                    <a:pt x="201" y="947"/>
                  </a:cubicBezTo>
                  <a:cubicBezTo>
                    <a:pt x="314" y="1174"/>
                    <a:pt x="566" y="1308"/>
                    <a:pt x="810" y="1308"/>
                  </a:cubicBezTo>
                  <a:cubicBezTo>
                    <a:pt x="925" y="1308"/>
                    <a:pt x="1039" y="1278"/>
                    <a:pt x="1135" y="1214"/>
                  </a:cubicBezTo>
                  <a:cubicBezTo>
                    <a:pt x="1468" y="980"/>
                    <a:pt x="1502" y="513"/>
                    <a:pt x="1268" y="213"/>
                  </a:cubicBezTo>
                  <a:cubicBezTo>
                    <a:pt x="1153" y="75"/>
                    <a:pt x="974" y="0"/>
                    <a:pt x="787" y="0"/>
                  </a:cubicBezTo>
                  <a:close/>
                </a:path>
              </a:pathLst>
            </a:custGeom>
            <a:solidFill>
              <a:srgbClr val="44344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82"/>
            <p:cNvSpPr/>
            <p:nvPr/>
          </p:nvSpPr>
          <p:spPr>
            <a:xfrm>
              <a:off x="3270850" y="2740925"/>
              <a:ext cx="128450" cy="106650"/>
            </a:xfrm>
            <a:custGeom>
              <a:avLst/>
              <a:gdLst/>
              <a:ahLst/>
              <a:cxnLst/>
              <a:rect l="l" t="t" r="r" b="b"/>
              <a:pathLst>
                <a:path w="5138" h="4266" extrusionOk="0">
                  <a:moveTo>
                    <a:pt x="4325" y="1"/>
                  </a:moveTo>
                  <a:cubicBezTo>
                    <a:pt x="4065" y="1"/>
                    <a:pt x="3782" y="91"/>
                    <a:pt x="3536" y="193"/>
                  </a:cubicBezTo>
                  <a:cubicBezTo>
                    <a:pt x="2702" y="593"/>
                    <a:pt x="1868" y="1060"/>
                    <a:pt x="1134" y="1627"/>
                  </a:cubicBezTo>
                  <a:cubicBezTo>
                    <a:pt x="801" y="1861"/>
                    <a:pt x="500" y="2094"/>
                    <a:pt x="300" y="2428"/>
                  </a:cubicBezTo>
                  <a:cubicBezTo>
                    <a:pt x="100" y="2762"/>
                    <a:pt x="0" y="3162"/>
                    <a:pt x="134" y="3529"/>
                  </a:cubicBezTo>
                  <a:cubicBezTo>
                    <a:pt x="291" y="4001"/>
                    <a:pt x="835" y="4266"/>
                    <a:pt x="1344" y="4266"/>
                  </a:cubicBezTo>
                  <a:cubicBezTo>
                    <a:pt x="1375" y="4266"/>
                    <a:pt x="1405" y="4265"/>
                    <a:pt x="1434" y="4263"/>
                  </a:cubicBezTo>
                  <a:cubicBezTo>
                    <a:pt x="1968" y="4229"/>
                    <a:pt x="2435" y="3963"/>
                    <a:pt x="2869" y="3662"/>
                  </a:cubicBezTo>
                  <a:cubicBezTo>
                    <a:pt x="3569" y="3162"/>
                    <a:pt x="4170" y="2528"/>
                    <a:pt x="4670" y="1828"/>
                  </a:cubicBezTo>
                  <a:cubicBezTo>
                    <a:pt x="4870" y="1561"/>
                    <a:pt x="5037" y="1294"/>
                    <a:pt x="5070" y="994"/>
                  </a:cubicBezTo>
                  <a:cubicBezTo>
                    <a:pt x="5137" y="660"/>
                    <a:pt x="5037" y="327"/>
                    <a:pt x="4770" y="126"/>
                  </a:cubicBezTo>
                  <a:cubicBezTo>
                    <a:pt x="4641" y="36"/>
                    <a:pt x="4488" y="1"/>
                    <a:pt x="4325" y="1"/>
                  </a:cubicBezTo>
                  <a:close/>
                </a:path>
              </a:pathLst>
            </a:custGeom>
            <a:solidFill>
              <a:srgbClr val="76515B"/>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82"/>
            <p:cNvSpPr/>
            <p:nvPr/>
          </p:nvSpPr>
          <p:spPr>
            <a:xfrm>
              <a:off x="3335875" y="2629300"/>
              <a:ext cx="65925" cy="91050"/>
            </a:xfrm>
            <a:custGeom>
              <a:avLst/>
              <a:gdLst/>
              <a:ahLst/>
              <a:cxnLst/>
              <a:rect l="l" t="t" r="r" b="b"/>
              <a:pathLst>
                <a:path w="2637" h="3642" extrusionOk="0">
                  <a:moveTo>
                    <a:pt x="1483" y="1"/>
                  </a:moveTo>
                  <a:cubicBezTo>
                    <a:pt x="1333" y="1"/>
                    <a:pt x="1172" y="57"/>
                    <a:pt x="1002" y="188"/>
                  </a:cubicBezTo>
                  <a:cubicBezTo>
                    <a:pt x="435" y="589"/>
                    <a:pt x="168" y="1656"/>
                    <a:pt x="68" y="2323"/>
                  </a:cubicBezTo>
                  <a:cubicBezTo>
                    <a:pt x="1" y="2690"/>
                    <a:pt x="1" y="3090"/>
                    <a:pt x="234" y="3391"/>
                  </a:cubicBezTo>
                  <a:cubicBezTo>
                    <a:pt x="394" y="3568"/>
                    <a:pt x="620" y="3642"/>
                    <a:pt x="861" y="3642"/>
                  </a:cubicBezTo>
                  <a:cubicBezTo>
                    <a:pt x="1074" y="3642"/>
                    <a:pt x="1299" y="3584"/>
                    <a:pt x="1502" y="3491"/>
                  </a:cubicBezTo>
                  <a:cubicBezTo>
                    <a:pt x="2169" y="3157"/>
                    <a:pt x="2636" y="2356"/>
                    <a:pt x="2569" y="1589"/>
                  </a:cubicBezTo>
                  <a:cubicBezTo>
                    <a:pt x="2516" y="946"/>
                    <a:pt x="2096" y="1"/>
                    <a:pt x="1483" y="1"/>
                  </a:cubicBezTo>
                  <a:close/>
                </a:path>
              </a:pathLst>
            </a:custGeom>
            <a:solidFill>
              <a:srgbClr val="76515B"/>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82"/>
            <p:cNvSpPr/>
            <p:nvPr/>
          </p:nvSpPr>
          <p:spPr>
            <a:xfrm>
              <a:off x="3496000" y="2667150"/>
              <a:ext cx="53400" cy="31075"/>
            </a:xfrm>
            <a:custGeom>
              <a:avLst/>
              <a:gdLst/>
              <a:ahLst/>
              <a:cxnLst/>
              <a:rect l="l" t="t" r="r" b="b"/>
              <a:pathLst>
                <a:path w="2136" h="1243" extrusionOk="0">
                  <a:moveTo>
                    <a:pt x="834" y="0"/>
                  </a:moveTo>
                  <a:cubicBezTo>
                    <a:pt x="726" y="0"/>
                    <a:pt x="618" y="9"/>
                    <a:pt x="501" y="42"/>
                  </a:cubicBezTo>
                  <a:cubicBezTo>
                    <a:pt x="301" y="109"/>
                    <a:pt x="101" y="275"/>
                    <a:pt x="67" y="476"/>
                  </a:cubicBezTo>
                  <a:cubicBezTo>
                    <a:pt x="1" y="709"/>
                    <a:pt x="167" y="976"/>
                    <a:pt x="401" y="1109"/>
                  </a:cubicBezTo>
                  <a:cubicBezTo>
                    <a:pt x="601" y="1209"/>
                    <a:pt x="868" y="1243"/>
                    <a:pt x="1101" y="1243"/>
                  </a:cubicBezTo>
                  <a:cubicBezTo>
                    <a:pt x="1335" y="1243"/>
                    <a:pt x="1568" y="1243"/>
                    <a:pt x="1768" y="1143"/>
                  </a:cubicBezTo>
                  <a:cubicBezTo>
                    <a:pt x="1969" y="1043"/>
                    <a:pt x="2135" y="842"/>
                    <a:pt x="2135" y="609"/>
                  </a:cubicBezTo>
                  <a:cubicBezTo>
                    <a:pt x="2102" y="409"/>
                    <a:pt x="1935" y="242"/>
                    <a:pt x="1768" y="142"/>
                  </a:cubicBezTo>
                  <a:cubicBezTo>
                    <a:pt x="1568" y="75"/>
                    <a:pt x="1368" y="42"/>
                    <a:pt x="1168" y="9"/>
                  </a:cubicBezTo>
                  <a:cubicBezTo>
                    <a:pt x="1051" y="9"/>
                    <a:pt x="943" y="0"/>
                    <a:pt x="834" y="0"/>
                  </a:cubicBezTo>
                  <a:close/>
                </a:path>
              </a:pathLst>
            </a:custGeom>
            <a:solidFill>
              <a:srgbClr val="76515B"/>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82"/>
            <p:cNvSpPr/>
            <p:nvPr/>
          </p:nvSpPr>
          <p:spPr>
            <a:xfrm>
              <a:off x="3307525" y="2961975"/>
              <a:ext cx="64250" cy="71725"/>
            </a:xfrm>
            <a:custGeom>
              <a:avLst/>
              <a:gdLst/>
              <a:ahLst/>
              <a:cxnLst/>
              <a:rect l="l" t="t" r="r" b="b"/>
              <a:pathLst>
                <a:path w="2570" h="2869" extrusionOk="0">
                  <a:moveTo>
                    <a:pt x="1962" y="1"/>
                  </a:moveTo>
                  <a:cubicBezTo>
                    <a:pt x="1729" y="1"/>
                    <a:pt x="1464" y="107"/>
                    <a:pt x="1268" y="224"/>
                  </a:cubicBezTo>
                  <a:cubicBezTo>
                    <a:pt x="901" y="458"/>
                    <a:pt x="568" y="691"/>
                    <a:pt x="334" y="1058"/>
                  </a:cubicBezTo>
                  <a:cubicBezTo>
                    <a:pt x="101" y="1392"/>
                    <a:pt x="1" y="1859"/>
                    <a:pt x="168" y="2226"/>
                  </a:cubicBezTo>
                  <a:cubicBezTo>
                    <a:pt x="288" y="2588"/>
                    <a:pt x="628" y="2869"/>
                    <a:pt x="1014" y="2869"/>
                  </a:cubicBezTo>
                  <a:cubicBezTo>
                    <a:pt x="1054" y="2869"/>
                    <a:pt x="1094" y="2866"/>
                    <a:pt x="1135" y="2859"/>
                  </a:cubicBezTo>
                  <a:cubicBezTo>
                    <a:pt x="1635" y="2759"/>
                    <a:pt x="1902" y="2192"/>
                    <a:pt x="2102" y="1725"/>
                  </a:cubicBezTo>
                  <a:cubicBezTo>
                    <a:pt x="2169" y="1492"/>
                    <a:pt x="2269" y="1292"/>
                    <a:pt x="2336" y="1058"/>
                  </a:cubicBezTo>
                  <a:cubicBezTo>
                    <a:pt x="2469" y="758"/>
                    <a:pt x="2569" y="424"/>
                    <a:pt x="2369" y="191"/>
                  </a:cubicBezTo>
                  <a:cubicBezTo>
                    <a:pt x="2273" y="53"/>
                    <a:pt x="2125" y="1"/>
                    <a:pt x="1962" y="1"/>
                  </a:cubicBezTo>
                  <a:close/>
                </a:path>
              </a:pathLst>
            </a:custGeom>
            <a:solidFill>
              <a:srgbClr val="76515B"/>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82"/>
            <p:cNvSpPr/>
            <p:nvPr/>
          </p:nvSpPr>
          <p:spPr>
            <a:xfrm>
              <a:off x="2535325" y="3763800"/>
              <a:ext cx="66725" cy="58600"/>
            </a:xfrm>
            <a:custGeom>
              <a:avLst/>
              <a:gdLst/>
              <a:ahLst/>
              <a:cxnLst/>
              <a:rect l="l" t="t" r="r" b="b"/>
              <a:pathLst>
                <a:path w="2669" h="2344" extrusionOk="0">
                  <a:moveTo>
                    <a:pt x="1872" y="1"/>
                  </a:moveTo>
                  <a:cubicBezTo>
                    <a:pt x="1417" y="1"/>
                    <a:pt x="1050" y="436"/>
                    <a:pt x="801" y="841"/>
                  </a:cubicBezTo>
                  <a:cubicBezTo>
                    <a:pt x="534" y="1242"/>
                    <a:pt x="267" y="1675"/>
                    <a:pt x="0" y="2075"/>
                  </a:cubicBezTo>
                  <a:cubicBezTo>
                    <a:pt x="264" y="2259"/>
                    <a:pt x="579" y="2344"/>
                    <a:pt x="897" y="2344"/>
                  </a:cubicBezTo>
                  <a:cubicBezTo>
                    <a:pt x="1506" y="2344"/>
                    <a:pt x="2129" y="2034"/>
                    <a:pt x="2435" y="1508"/>
                  </a:cubicBezTo>
                  <a:cubicBezTo>
                    <a:pt x="2602" y="1242"/>
                    <a:pt x="2669" y="908"/>
                    <a:pt x="2602" y="608"/>
                  </a:cubicBezTo>
                  <a:cubicBezTo>
                    <a:pt x="2502" y="308"/>
                    <a:pt x="2268" y="41"/>
                    <a:pt x="1968" y="7"/>
                  </a:cubicBezTo>
                  <a:cubicBezTo>
                    <a:pt x="1936" y="3"/>
                    <a:pt x="1904" y="1"/>
                    <a:pt x="1872" y="1"/>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82"/>
            <p:cNvSpPr/>
            <p:nvPr/>
          </p:nvSpPr>
          <p:spPr>
            <a:xfrm>
              <a:off x="2009950" y="4168425"/>
              <a:ext cx="82575" cy="53825"/>
            </a:xfrm>
            <a:custGeom>
              <a:avLst/>
              <a:gdLst/>
              <a:ahLst/>
              <a:cxnLst/>
              <a:rect l="l" t="t" r="r" b="b"/>
              <a:pathLst>
                <a:path w="3303" h="2153" extrusionOk="0">
                  <a:moveTo>
                    <a:pt x="2869" y="1"/>
                  </a:moveTo>
                  <a:lnTo>
                    <a:pt x="2869" y="1"/>
                  </a:lnTo>
                  <a:cubicBezTo>
                    <a:pt x="2135" y="301"/>
                    <a:pt x="1401" y="568"/>
                    <a:pt x="701" y="868"/>
                  </a:cubicBezTo>
                  <a:cubicBezTo>
                    <a:pt x="434" y="968"/>
                    <a:pt x="167" y="1068"/>
                    <a:pt x="100" y="1335"/>
                  </a:cubicBezTo>
                  <a:cubicBezTo>
                    <a:pt x="0" y="1702"/>
                    <a:pt x="434" y="2002"/>
                    <a:pt x="801" y="2069"/>
                  </a:cubicBezTo>
                  <a:cubicBezTo>
                    <a:pt x="1008" y="2123"/>
                    <a:pt x="1222" y="2153"/>
                    <a:pt x="1434" y="2153"/>
                  </a:cubicBezTo>
                  <a:cubicBezTo>
                    <a:pt x="1871" y="2153"/>
                    <a:pt x="2298" y="2027"/>
                    <a:pt x="2635" y="1735"/>
                  </a:cubicBezTo>
                  <a:cubicBezTo>
                    <a:pt x="3136" y="1335"/>
                    <a:pt x="3302" y="501"/>
                    <a:pt x="2869" y="1"/>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82"/>
            <p:cNvSpPr/>
            <p:nvPr/>
          </p:nvSpPr>
          <p:spPr>
            <a:xfrm>
              <a:off x="2974800" y="3672250"/>
              <a:ext cx="40050" cy="102575"/>
            </a:xfrm>
            <a:custGeom>
              <a:avLst/>
              <a:gdLst/>
              <a:ahLst/>
              <a:cxnLst/>
              <a:rect l="l" t="t" r="r" b="b"/>
              <a:pathLst>
                <a:path w="1602" h="4103" extrusionOk="0">
                  <a:moveTo>
                    <a:pt x="467" y="0"/>
                  </a:moveTo>
                  <a:lnTo>
                    <a:pt x="467" y="0"/>
                  </a:lnTo>
                  <a:cubicBezTo>
                    <a:pt x="0" y="1334"/>
                    <a:pt x="167" y="2869"/>
                    <a:pt x="868" y="4103"/>
                  </a:cubicBezTo>
                  <a:cubicBezTo>
                    <a:pt x="1601" y="2835"/>
                    <a:pt x="1435" y="1134"/>
                    <a:pt x="467" y="0"/>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82"/>
            <p:cNvSpPr/>
            <p:nvPr/>
          </p:nvSpPr>
          <p:spPr>
            <a:xfrm>
              <a:off x="4663500" y="3387875"/>
              <a:ext cx="689675" cy="549800"/>
            </a:xfrm>
            <a:custGeom>
              <a:avLst/>
              <a:gdLst/>
              <a:ahLst/>
              <a:cxnLst/>
              <a:rect l="l" t="t" r="r" b="b"/>
              <a:pathLst>
                <a:path w="27587" h="21992" extrusionOk="0">
                  <a:moveTo>
                    <a:pt x="1768" y="0"/>
                  </a:moveTo>
                  <a:lnTo>
                    <a:pt x="1" y="2135"/>
                  </a:lnTo>
                  <a:cubicBezTo>
                    <a:pt x="1" y="2135"/>
                    <a:pt x="16279" y="15378"/>
                    <a:pt x="19248" y="17613"/>
                  </a:cubicBezTo>
                  <a:cubicBezTo>
                    <a:pt x="21649" y="19420"/>
                    <a:pt x="23722" y="21991"/>
                    <a:pt x="24622" y="21991"/>
                  </a:cubicBezTo>
                  <a:cubicBezTo>
                    <a:pt x="24835" y="21991"/>
                    <a:pt x="24982" y="21847"/>
                    <a:pt x="25052" y="21516"/>
                  </a:cubicBezTo>
                  <a:cubicBezTo>
                    <a:pt x="25419" y="19781"/>
                    <a:pt x="27587" y="20548"/>
                    <a:pt x="24685" y="18280"/>
                  </a:cubicBezTo>
                  <a:cubicBezTo>
                    <a:pt x="21783" y="16012"/>
                    <a:pt x="18614" y="14711"/>
                    <a:pt x="12009" y="9407"/>
                  </a:cubicBezTo>
                  <a:cubicBezTo>
                    <a:pt x="5404" y="4136"/>
                    <a:pt x="1768" y="0"/>
                    <a:pt x="1768"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82"/>
            <p:cNvSpPr/>
            <p:nvPr/>
          </p:nvSpPr>
          <p:spPr>
            <a:xfrm>
              <a:off x="5268100" y="3882400"/>
              <a:ext cx="1000750" cy="296525"/>
            </a:xfrm>
            <a:custGeom>
              <a:avLst/>
              <a:gdLst/>
              <a:ahLst/>
              <a:cxnLst/>
              <a:rect l="l" t="t" r="r" b="b"/>
              <a:pathLst>
                <a:path w="40030" h="11861" extrusionOk="0">
                  <a:moveTo>
                    <a:pt x="1168" y="0"/>
                  </a:moveTo>
                  <a:cubicBezTo>
                    <a:pt x="934" y="0"/>
                    <a:pt x="0" y="1168"/>
                    <a:pt x="0" y="1168"/>
                  </a:cubicBezTo>
                  <a:cubicBezTo>
                    <a:pt x="0" y="1168"/>
                    <a:pt x="5204" y="3836"/>
                    <a:pt x="8473" y="5571"/>
                  </a:cubicBezTo>
                  <a:cubicBezTo>
                    <a:pt x="11742" y="7305"/>
                    <a:pt x="21816" y="10441"/>
                    <a:pt x="23117" y="10941"/>
                  </a:cubicBezTo>
                  <a:cubicBezTo>
                    <a:pt x="24219" y="11365"/>
                    <a:pt x="32880" y="11860"/>
                    <a:pt x="36642" y="11860"/>
                  </a:cubicBezTo>
                  <a:cubicBezTo>
                    <a:pt x="37322" y="11860"/>
                    <a:pt x="37842" y="11844"/>
                    <a:pt x="38128" y="11808"/>
                  </a:cubicBezTo>
                  <a:cubicBezTo>
                    <a:pt x="40029" y="11608"/>
                    <a:pt x="25719" y="10274"/>
                    <a:pt x="24585" y="9940"/>
                  </a:cubicBezTo>
                  <a:cubicBezTo>
                    <a:pt x="13343" y="6605"/>
                    <a:pt x="1368" y="0"/>
                    <a:pt x="1168"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82"/>
            <p:cNvSpPr/>
            <p:nvPr/>
          </p:nvSpPr>
          <p:spPr>
            <a:xfrm>
              <a:off x="5308125" y="3908250"/>
              <a:ext cx="145975" cy="73225"/>
            </a:xfrm>
            <a:custGeom>
              <a:avLst/>
              <a:gdLst/>
              <a:ahLst/>
              <a:cxnLst/>
              <a:rect l="l" t="t" r="r" b="b"/>
              <a:pathLst>
                <a:path w="5839" h="2929" extrusionOk="0">
                  <a:moveTo>
                    <a:pt x="368" y="0"/>
                  </a:moveTo>
                  <a:cubicBezTo>
                    <a:pt x="234" y="134"/>
                    <a:pt x="134" y="234"/>
                    <a:pt x="1" y="367"/>
                  </a:cubicBezTo>
                  <a:cubicBezTo>
                    <a:pt x="1468" y="1468"/>
                    <a:pt x="3136" y="2302"/>
                    <a:pt x="4904" y="2869"/>
                  </a:cubicBezTo>
                  <a:cubicBezTo>
                    <a:pt x="5038" y="2899"/>
                    <a:pt x="5186" y="2928"/>
                    <a:pt x="5323" y="2928"/>
                  </a:cubicBezTo>
                  <a:cubicBezTo>
                    <a:pt x="5493" y="2928"/>
                    <a:pt x="5646" y="2883"/>
                    <a:pt x="5738" y="2735"/>
                  </a:cubicBezTo>
                  <a:cubicBezTo>
                    <a:pt x="5838" y="2569"/>
                    <a:pt x="5771" y="2335"/>
                    <a:pt x="5605" y="2202"/>
                  </a:cubicBezTo>
                  <a:cubicBezTo>
                    <a:pt x="5471" y="2068"/>
                    <a:pt x="5304" y="2002"/>
                    <a:pt x="5138" y="1901"/>
                  </a:cubicBezTo>
                  <a:cubicBezTo>
                    <a:pt x="3536" y="1268"/>
                    <a:pt x="1969" y="634"/>
                    <a:pt x="368" y="0"/>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82"/>
            <p:cNvSpPr/>
            <p:nvPr/>
          </p:nvSpPr>
          <p:spPr>
            <a:xfrm>
              <a:off x="4671675" y="3434475"/>
              <a:ext cx="191150" cy="124400"/>
            </a:xfrm>
            <a:custGeom>
              <a:avLst/>
              <a:gdLst/>
              <a:ahLst/>
              <a:cxnLst/>
              <a:rect l="l" t="t" r="r" b="b"/>
              <a:pathLst>
                <a:path w="7646" h="4976" extrusionOk="0">
                  <a:moveTo>
                    <a:pt x="1945" y="0"/>
                  </a:moveTo>
                  <a:cubicBezTo>
                    <a:pt x="1" y="0"/>
                    <a:pt x="3786" y="3047"/>
                    <a:pt x="4243" y="3407"/>
                  </a:cubicBezTo>
                  <a:cubicBezTo>
                    <a:pt x="4770" y="3834"/>
                    <a:pt x="6009" y="4975"/>
                    <a:pt x="6715" y="4975"/>
                  </a:cubicBezTo>
                  <a:cubicBezTo>
                    <a:pt x="6725" y="4975"/>
                    <a:pt x="6735" y="4975"/>
                    <a:pt x="6745" y="4974"/>
                  </a:cubicBezTo>
                  <a:cubicBezTo>
                    <a:pt x="6945" y="4974"/>
                    <a:pt x="7079" y="4941"/>
                    <a:pt x="7146" y="4874"/>
                  </a:cubicBezTo>
                  <a:cubicBezTo>
                    <a:pt x="7646" y="4374"/>
                    <a:pt x="5778" y="2606"/>
                    <a:pt x="5478" y="2306"/>
                  </a:cubicBezTo>
                  <a:cubicBezTo>
                    <a:pt x="4677" y="1539"/>
                    <a:pt x="3209" y="71"/>
                    <a:pt x="2075" y="4"/>
                  </a:cubicBezTo>
                  <a:cubicBezTo>
                    <a:pt x="2029" y="1"/>
                    <a:pt x="1986" y="0"/>
                    <a:pt x="1945" y="0"/>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82"/>
            <p:cNvSpPr/>
            <p:nvPr/>
          </p:nvSpPr>
          <p:spPr>
            <a:xfrm>
              <a:off x="3591900" y="2256175"/>
              <a:ext cx="53400" cy="57200"/>
            </a:xfrm>
            <a:custGeom>
              <a:avLst/>
              <a:gdLst/>
              <a:ahLst/>
              <a:cxnLst/>
              <a:rect l="l" t="t" r="r" b="b"/>
              <a:pathLst>
                <a:path w="2136" h="2288" extrusionOk="0">
                  <a:moveTo>
                    <a:pt x="1413" y="0"/>
                  </a:moveTo>
                  <a:cubicBezTo>
                    <a:pt x="1037" y="0"/>
                    <a:pt x="724" y="318"/>
                    <a:pt x="501" y="636"/>
                  </a:cubicBezTo>
                  <a:cubicBezTo>
                    <a:pt x="334" y="870"/>
                    <a:pt x="134" y="1103"/>
                    <a:pt x="67" y="1370"/>
                  </a:cubicBezTo>
                  <a:cubicBezTo>
                    <a:pt x="1" y="1637"/>
                    <a:pt x="34" y="1971"/>
                    <a:pt x="267" y="2171"/>
                  </a:cubicBezTo>
                  <a:cubicBezTo>
                    <a:pt x="380" y="2253"/>
                    <a:pt x="506" y="2288"/>
                    <a:pt x="635" y="2288"/>
                  </a:cubicBezTo>
                  <a:cubicBezTo>
                    <a:pt x="927" y="2288"/>
                    <a:pt x="1237" y="2112"/>
                    <a:pt x="1468" y="1904"/>
                  </a:cubicBezTo>
                  <a:cubicBezTo>
                    <a:pt x="1769" y="1637"/>
                    <a:pt x="2035" y="1270"/>
                    <a:pt x="2069" y="870"/>
                  </a:cubicBezTo>
                  <a:cubicBezTo>
                    <a:pt x="2135" y="503"/>
                    <a:pt x="1869" y="36"/>
                    <a:pt x="1468" y="2"/>
                  </a:cubicBezTo>
                  <a:cubicBezTo>
                    <a:pt x="1450" y="1"/>
                    <a:pt x="1431" y="0"/>
                    <a:pt x="1413" y="0"/>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82"/>
            <p:cNvSpPr/>
            <p:nvPr/>
          </p:nvSpPr>
          <p:spPr>
            <a:xfrm>
              <a:off x="4013875" y="2224900"/>
              <a:ext cx="72000" cy="75450"/>
            </a:xfrm>
            <a:custGeom>
              <a:avLst/>
              <a:gdLst/>
              <a:ahLst/>
              <a:cxnLst/>
              <a:rect l="l" t="t" r="r" b="b"/>
              <a:pathLst>
                <a:path w="2880" h="3018" extrusionOk="0">
                  <a:moveTo>
                    <a:pt x="2007" y="1"/>
                  </a:moveTo>
                  <a:cubicBezTo>
                    <a:pt x="1797" y="1"/>
                    <a:pt x="1510" y="114"/>
                    <a:pt x="1134" y="386"/>
                  </a:cubicBezTo>
                  <a:cubicBezTo>
                    <a:pt x="667" y="753"/>
                    <a:pt x="301" y="1253"/>
                    <a:pt x="134" y="1821"/>
                  </a:cubicBezTo>
                  <a:cubicBezTo>
                    <a:pt x="34" y="2154"/>
                    <a:pt x="0" y="2588"/>
                    <a:pt x="267" y="2821"/>
                  </a:cubicBezTo>
                  <a:cubicBezTo>
                    <a:pt x="393" y="2960"/>
                    <a:pt x="567" y="3018"/>
                    <a:pt x="755" y="3018"/>
                  </a:cubicBezTo>
                  <a:cubicBezTo>
                    <a:pt x="1062" y="3018"/>
                    <a:pt x="1407" y="2862"/>
                    <a:pt x="1635" y="2654"/>
                  </a:cubicBezTo>
                  <a:cubicBezTo>
                    <a:pt x="2441" y="1956"/>
                    <a:pt x="2879" y="1"/>
                    <a:pt x="2007" y="1"/>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82"/>
            <p:cNvSpPr/>
            <p:nvPr/>
          </p:nvSpPr>
          <p:spPr>
            <a:xfrm>
              <a:off x="2898900" y="3399550"/>
              <a:ext cx="36725" cy="35100"/>
            </a:xfrm>
            <a:custGeom>
              <a:avLst/>
              <a:gdLst/>
              <a:ahLst/>
              <a:cxnLst/>
              <a:rect l="l" t="t" r="r" b="b"/>
              <a:pathLst>
                <a:path w="1469" h="1404" extrusionOk="0">
                  <a:moveTo>
                    <a:pt x="678" y="0"/>
                  </a:moveTo>
                  <a:cubicBezTo>
                    <a:pt x="606" y="0"/>
                    <a:pt x="535" y="11"/>
                    <a:pt x="468" y="34"/>
                  </a:cubicBezTo>
                  <a:cubicBezTo>
                    <a:pt x="201" y="134"/>
                    <a:pt x="1" y="400"/>
                    <a:pt x="1" y="667"/>
                  </a:cubicBezTo>
                  <a:cubicBezTo>
                    <a:pt x="1" y="968"/>
                    <a:pt x="168" y="1234"/>
                    <a:pt x="434" y="1334"/>
                  </a:cubicBezTo>
                  <a:cubicBezTo>
                    <a:pt x="517" y="1382"/>
                    <a:pt x="612" y="1404"/>
                    <a:pt x="710" y="1404"/>
                  </a:cubicBezTo>
                  <a:cubicBezTo>
                    <a:pt x="888" y="1404"/>
                    <a:pt x="1072" y="1330"/>
                    <a:pt x="1202" y="1201"/>
                  </a:cubicBezTo>
                  <a:cubicBezTo>
                    <a:pt x="1435" y="968"/>
                    <a:pt x="1469" y="601"/>
                    <a:pt x="1302" y="334"/>
                  </a:cubicBezTo>
                  <a:cubicBezTo>
                    <a:pt x="1173" y="127"/>
                    <a:pt x="923" y="0"/>
                    <a:pt x="678"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82"/>
            <p:cNvSpPr/>
            <p:nvPr/>
          </p:nvSpPr>
          <p:spPr>
            <a:xfrm>
              <a:off x="2947275" y="3407200"/>
              <a:ext cx="23125" cy="14825"/>
            </a:xfrm>
            <a:custGeom>
              <a:avLst/>
              <a:gdLst/>
              <a:ahLst/>
              <a:cxnLst/>
              <a:rect l="l" t="t" r="r" b="b"/>
              <a:pathLst>
                <a:path w="925" h="593" extrusionOk="0">
                  <a:moveTo>
                    <a:pt x="418" y="1"/>
                  </a:moveTo>
                  <a:cubicBezTo>
                    <a:pt x="342" y="1"/>
                    <a:pt x="267" y="19"/>
                    <a:pt x="201" y="61"/>
                  </a:cubicBezTo>
                  <a:cubicBezTo>
                    <a:pt x="1" y="195"/>
                    <a:pt x="167" y="495"/>
                    <a:pt x="334" y="561"/>
                  </a:cubicBezTo>
                  <a:cubicBezTo>
                    <a:pt x="374" y="582"/>
                    <a:pt x="445" y="593"/>
                    <a:pt x="524" y="593"/>
                  </a:cubicBezTo>
                  <a:cubicBezTo>
                    <a:pt x="704" y="593"/>
                    <a:pt x="924" y="534"/>
                    <a:pt x="901" y="395"/>
                  </a:cubicBezTo>
                  <a:cubicBezTo>
                    <a:pt x="876" y="170"/>
                    <a:pt x="645" y="1"/>
                    <a:pt x="418"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82"/>
            <p:cNvSpPr/>
            <p:nvPr/>
          </p:nvSpPr>
          <p:spPr>
            <a:xfrm>
              <a:off x="3046525" y="3202550"/>
              <a:ext cx="45875" cy="39925"/>
            </a:xfrm>
            <a:custGeom>
              <a:avLst/>
              <a:gdLst/>
              <a:ahLst/>
              <a:cxnLst/>
              <a:rect l="l" t="t" r="r" b="b"/>
              <a:pathLst>
                <a:path w="1835" h="1597" extrusionOk="0">
                  <a:moveTo>
                    <a:pt x="923" y="0"/>
                  </a:moveTo>
                  <a:cubicBezTo>
                    <a:pt x="837" y="0"/>
                    <a:pt x="751" y="13"/>
                    <a:pt x="667" y="41"/>
                  </a:cubicBezTo>
                  <a:cubicBezTo>
                    <a:pt x="267" y="175"/>
                    <a:pt x="0" y="675"/>
                    <a:pt x="167" y="1075"/>
                  </a:cubicBezTo>
                  <a:cubicBezTo>
                    <a:pt x="271" y="1386"/>
                    <a:pt x="596" y="1597"/>
                    <a:pt x="924" y="1597"/>
                  </a:cubicBezTo>
                  <a:cubicBezTo>
                    <a:pt x="1018" y="1597"/>
                    <a:pt x="1112" y="1579"/>
                    <a:pt x="1201" y="1542"/>
                  </a:cubicBezTo>
                  <a:cubicBezTo>
                    <a:pt x="1601" y="1409"/>
                    <a:pt x="1835" y="909"/>
                    <a:pt x="1668" y="508"/>
                  </a:cubicBezTo>
                  <a:cubicBezTo>
                    <a:pt x="1562" y="192"/>
                    <a:pt x="1248" y="0"/>
                    <a:pt x="923" y="0"/>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82"/>
            <p:cNvSpPr/>
            <p:nvPr/>
          </p:nvSpPr>
          <p:spPr>
            <a:xfrm>
              <a:off x="2920600" y="3243600"/>
              <a:ext cx="53375" cy="34600"/>
            </a:xfrm>
            <a:custGeom>
              <a:avLst/>
              <a:gdLst/>
              <a:ahLst/>
              <a:cxnLst/>
              <a:rect l="l" t="t" r="r" b="b"/>
              <a:pathLst>
                <a:path w="2135" h="1384" extrusionOk="0">
                  <a:moveTo>
                    <a:pt x="2135" y="234"/>
                  </a:moveTo>
                  <a:lnTo>
                    <a:pt x="2135" y="234"/>
                  </a:lnTo>
                  <a:cubicBezTo>
                    <a:pt x="2035" y="467"/>
                    <a:pt x="0" y="0"/>
                    <a:pt x="400" y="1201"/>
                  </a:cubicBezTo>
                  <a:cubicBezTo>
                    <a:pt x="400" y="1235"/>
                    <a:pt x="400" y="1235"/>
                    <a:pt x="400" y="1235"/>
                  </a:cubicBezTo>
                  <a:cubicBezTo>
                    <a:pt x="435" y="1339"/>
                    <a:pt x="509" y="1383"/>
                    <a:pt x="606" y="1383"/>
                  </a:cubicBezTo>
                  <a:cubicBezTo>
                    <a:pt x="1070" y="1383"/>
                    <a:pt x="2080" y="399"/>
                    <a:pt x="2135" y="234"/>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82"/>
            <p:cNvSpPr/>
            <p:nvPr/>
          </p:nvSpPr>
          <p:spPr>
            <a:xfrm>
              <a:off x="2918925" y="3256575"/>
              <a:ext cx="260200" cy="226775"/>
            </a:xfrm>
            <a:custGeom>
              <a:avLst/>
              <a:gdLst/>
              <a:ahLst/>
              <a:cxnLst/>
              <a:rect l="l" t="t" r="r" b="b"/>
              <a:pathLst>
                <a:path w="10408" h="9071" extrusionOk="0">
                  <a:moveTo>
                    <a:pt x="4070" y="0"/>
                  </a:moveTo>
                  <a:cubicBezTo>
                    <a:pt x="3941" y="0"/>
                    <a:pt x="3818" y="5"/>
                    <a:pt x="3703" y="15"/>
                  </a:cubicBezTo>
                  <a:cubicBezTo>
                    <a:pt x="2369" y="149"/>
                    <a:pt x="1068" y="916"/>
                    <a:pt x="768" y="1283"/>
                  </a:cubicBezTo>
                  <a:cubicBezTo>
                    <a:pt x="0" y="2250"/>
                    <a:pt x="534" y="3651"/>
                    <a:pt x="1168" y="4151"/>
                  </a:cubicBezTo>
                  <a:cubicBezTo>
                    <a:pt x="1835" y="4685"/>
                    <a:pt x="3236" y="5786"/>
                    <a:pt x="3770" y="7254"/>
                  </a:cubicBezTo>
                  <a:cubicBezTo>
                    <a:pt x="4168" y="8410"/>
                    <a:pt x="5341" y="9071"/>
                    <a:pt x="6544" y="9071"/>
                  </a:cubicBezTo>
                  <a:cubicBezTo>
                    <a:pt x="7457" y="9071"/>
                    <a:pt x="8388" y="8689"/>
                    <a:pt x="9007" y="7854"/>
                  </a:cubicBezTo>
                  <a:cubicBezTo>
                    <a:pt x="10408" y="5919"/>
                    <a:pt x="10308" y="4552"/>
                    <a:pt x="9474" y="2917"/>
                  </a:cubicBezTo>
                  <a:cubicBezTo>
                    <a:pt x="8363" y="787"/>
                    <a:pt x="5681" y="0"/>
                    <a:pt x="4070" y="0"/>
                  </a:cubicBezTo>
                  <a:close/>
                </a:path>
              </a:pathLst>
            </a:custGeom>
            <a:solidFill>
              <a:srgbClr val="44344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82"/>
            <p:cNvSpPr/>
            <p:nvPr/>
          </p:nvSpPr>
          <p:spPr>
            <a:xfrm>
              <a:off x="2949775" y="3261225"/>
              <a:ext cx="203500" cy="197550"/>
            </a:xfrm>
            <a:custGeom>
              <a:avLst/>
              <a:gdLst/>
              <a:ahLst/>
              <a:cxnLst/>
              <a:rect l="l" t="t" r="r" b="b"/>
              <a:pathLst>
                <a:path w="8140" h="7902" extrusionOk="0">
                  <a:moveTo>
                    <a:pt x="2734" y="0"/>
                  </a:moveTo>
                  <a:cubicBezTo>
                    <a:pt x="2170" y="0"/>
                    <a:pt x="1604" y="143"/>
                    <a:pt x="1135" y="463"/>
                  </a:cubicBezTo>
                  <a:cubicBezTo>
                    <a:pt x="434" y="963"/>
                    <a:pt x="1" y="1931"/>
                    <a:pt x="301" y="2731"/>
                  </a:cubicBezTo>
                  <a:cubicBezTo>
                    <a:pt x="634" y="3732"/>
                    <a:pt x="1735" y="4199"/>
                    <a:pt x="2402" y="4966"/>
                  </a:cubicBezTo>
                  <a:cubicBezTo>
                    <a:pt x="3036" y="5700"/>
                    <a:pt x="3336" y="6734"/>
                    <a:pt x="4070" y="7368"/>
                  </a:cubicBezTo>
                  <a:cubicBezTo>
                    <a:pt x="4482" y="7721"/>
                    <a:pt x="5022" y="7901"/>
                    <a:pt x="5559" y="7901"/>
                  </a:cubicBezTo>
                  <a:cubicBezTo>
                    <a:pt x="5935" y="7901"/>
                    <a:pt x="6309" y="7813"/>
                    <a:pt x="6639" y="7635"/>
                  </a:cubicBezTo>
                  <a:cubicBezTo>
                    <a:pt x="7706" y="7034"/>
                    <a:pt x="8140" y="5633"/>
                    <a:pt x="7906" y="4432"/>
                  </a:cubicBezTo>
                  <a:cubicBezTo>
                    <a:pt x="7639" y="3265"/>
                    <a:pt x="6839" y="2231"/>
                    <a:pt x="5905" y="1430"/>
                  </a:cubicBezTo>
                  <a:cubicBezTo>
                    <a:pt x="5238" y="863"/>
                    <a:pt x="4504" y="363"/>
                    <a:pt x="3670" y="129"/>
                  </a:cubicBezTo>
                  <a:cubicBezTo>
                    <a:pt x="3370" y="45"/>
                    <a:pt x="3052" y="0"/>
                    <a:pt x="2734"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82"/>
            <p:cNvSpPr/>
            <p:nvPr/>
          </p:nvSpPr>
          <p:spPr>
            <a:xfrm>
              <a:off x="3021500" y="3282325"/>
              <a:ext cx="68400" cy="69600"/>
            </a:xfrm>
            <a:custGeom>
              <a:avLst/>
              <a:gdLst/>
              <a:ahLst/>
              <a:cxnLst/>
              <a:rect l="l" t="t" r="r" b="b"/>
              <a:pathLst>
                <a:path w="2736" h="2784" extrusionOk="0">
                  <a:moveTo>
                    <a:pt x="713" y="0"/>
                  </a:moveTo>
                  <a:cubicBezTo>
                    <a:pt x="593" y="0"/>
                    <a:pt x="476" y="26"/>
                    <a:pt x="367" y="86"/>
                  </a:cubicBezTo>
                  <a:cubicBezTo>
                    <a:pt x="67" y="253"/>
                    <a:pt x="0" y="653"/>
                    <a:pt x="67" y="953"/>
                  </a:cubicBezTo>
                  <a:cubicBezTo>
                    <a:pt x="134" y="1287"/>
                    <a:pt x="334" y="1554"/>
                    <a:pt x="534" y="1820"/>
                  </a:cubicBezTo>
                  <a:cubicBezTo>
                    <a:pt x="734" y="2121"/>
                    <a:pt x="968" y="2454"/>
                    <a:pt x="1301" y="2621"/>
                  </a:cubicBezTo>
                  <a:cubicBezTo>
                    <a:pt x="1457" y="2725"/>
                    <a:pt x="1658" y="2784"/>
                    <a:pt x="1852" y="2784"/>
                  </a:cubicBezTo>
                  <a:cubicBezTo>
                    <a:pt x="2032" y="2784"/>
                    <a:pt x="2207" y="2733"/>
                    <a:pt x="2335" y="2621"/>
                  </a:cubicBezTo>
                  <a:cubicBezTo>
                    <a:pt x="2736" y="2287"/>
                    <a:pt x="2636" y="1687"/>
                    <a:pt x="2402" y="1253"/>
                  </a:cubicBezTo>
                  <a:cubicBezTo>
                    <a:pt x="2169" y="786"/>
                    <a:pt x="1802" y="419"/>
                    <a:pt x="1335" y="186"/>
                  </a:cubicBezTo>
                  <a:cubicBezTo>
                    <a:pt x="1143" y="79"/>
                    <a:pt x="924" y="0"/>
                    <a:pt x="713" y="0"/>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82"/>
            <p:cNvSpPr/>
            <p:nvPr/>
          </p:nvSpPr>
          <p:spPr>
            <a:xfrm>
              <a:off x="3948775" y="2807400"/>
              <a:ext cx="1186900" cy="394950"/>
            </a:xfrm>
            <a:custGeom>
              <a:avLst/>
              <a:gdLst/>
              <a:ahLst/>
              <a:cxnLst/>
              <a:rect l="l" t="t" r="r" b="b"/>
              <a:pathLst>
                <a:path w="47476" h="15798" extrusionOk="0">
                  <a:moveTo>
                    <a:pt x="3" y="1"/>
                  </a:moveTo>
                  <a:cubicBezTo>
                    <a:pt x="0" y="1"/>
                    <a:pt x="0" y="1"/>
                    <a:pt x="2" y="3"/>
                  </a:cubicBezTo>
                  <a:cubicBezTo>
                    <a:pt x="6273" y="3791"/>
                    <a:pt x="46054" y="15797"/>
                    <a:pt x="47435" y="15797"/>
                  </a:cubicBezTo>
                  <a:cubicBezTo>
                    <a:pt x="47464" y="15797"/>
                    <a:pt x="47476" y="15792"/>
                    <a:pt x="47470" y="15781"/>
                  </a:cubicBezTo>
                  <a:cubicBezTo>
                    <a:pt x="47203" y="15280"/>
                    <a:pt x="42766" y="12545"/>
                    <a:pt x="33727" y="9643"/>
                  </a:cubicBezTo>
                  <a:cubicBezTo>
                    <a:pt x="24740" y="6769"/>
                    <a:pt x="245" y="1"/>
                    <a:pt x="3" y="1"/>
                  </a:cubicBezTo>
                  <a:close/>
                </a:path>
              </a:pathLst>
            </a:custGeom>
            <a:solidFill>
              <a:srgbClr val="44344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82"/>
            <p:cNvSpPr/>
            <p:nvPr/>
          </p:nvSpPr>
          <p:spPr>
            <a:xfrm>
              <a:off x="2978125" y="3478775"/>
              <a:ext cx="95925" cy="61075"/>
            </a:xfrm>
            <a:custGeom>
              <a:avLst/>
              <a:gdLst/>
              <a:ahLst/>
              <a:cxnLst/>
              <a:rect l="l" t="t" r="r" b="b"/>
              <a:pathLst>
                <a:path w="3837" h="2443" extrusionOk="0">
                  <a:moveTo>
                    <a:pt x="1368" y="0"/>
                  </a:moveTo>
                  <a:cubicBezTo>
                    <a:pt x="935" y="33"/>
                    <a:pt x="468" y="200"/>
                    <a:pt x="268" y="567"/>
                  </a:cubicBezTo>
                  <a:cubicBezTo>
                    <a:pt x="1" y="1068"/>
                    <a:pt x="268" y="1768"/>
                    <a:pt x="735" y="2068"/>
                  </a:cubicBezTo>
                  <a:cubicBezTo>
                    <a:pt x="1132" y="2352"/>
                    <a:pt x="1627" y="2443"/>
                    <a:pt x="2115" y="2443"/>
                  </a:cubicBezTo>
                  <a:cubicBezTo>
                    <a:pt x="2200" y="2443"/>
                    <a:pt x="2285" y="2440"/>
                    <a:pt x="2369" y="2435"/>
                  </a:cubicBezTo>
                  <a:cubicBezTo>
                    <a:pt x="2703" y="2402"/>
                    <a:pt x="3036" y="2368"/>
                    <a:pt x="3303" y="2202"/>
                  </a:cubicBezTo>
                  <a:cubicBezTo>
                    <a:pt x="3603" y="2035"/>
                    <a:pt x="3837" y="1768"/>
                    <a:pt x="3837" y="1434"/>
                  </a:cubicBezTo>
                  <a:cubicBezTo>
                    <a:pt x="3837" y="1134"/>
                    <a:pt x="3637" y="834"/>
                    <a:pt x="3403" y="667"/>
                  </a:cubicBezTo>
                  <a:cubicBezTo>
                    <a:pt x="3170" y="467"/>
                    <a:pt x="2869" y="367"/>
                    <a:pt x="2603" y="267"/>
                  </a:cubicBezTo>
                  <a:cubicBezTo>
                    <a:pt x="2202" y="134"/>
                    <a:pt x="1769" y="0"/>
                    <a:pt x="1368"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82"/>
            <p:cNvSpPr/>
            <p:nvPr/>
          </p:nvSpPr>
          <p:spPr>
            <a:xfrm>
              <a:off x="2999825" y="3346175"/>
              <a:ext cx="692175" cy="1135525"/>
            </a:xfrm>
            <a:custGeom>
              <a:avLst/>
              <a:gdLst/>
              <a:ahLst/>
              <a:cxnLst/>
              <a:rect l="l" t="t" r="r" b="b"/>
              <a:pathLst>
                <a:path w="27687" h="45421" extrusionOk="0">
                  <a:moveTo>
                    <a:pt x="27686" y="0"/>
                  </a:moveTo>
                  <a:lnTo>
                    <a:pt x="24217" y="1468"/>
                  </a:lnTo>
                  <a:cubicBezTo>
                    <a:pt x="24217" y="1468"/>
                    <a:pt x="22283" y="11042"/>
                    <a:pt x="21015" y="12509"/>
                  </a:cubicBezTo>
                  <a:cubicBezTo>
                    <a:pt x="19714" y="13977"/>
                    <a:pt x="20848" y="14778"/>
                    <a:pt x="20848" y="14778"/>
                  </a:cubicBezTo>
                  <a:cubicBezTo>
                    <a:pt x="20848" y="14778"/>
                    <a:pt x="17713" y="28454"/>
                    <a:pt x="16011" y="31056"/>
                  </a:cubicBezTo>
                  <a:cubicBezTo>
                    <a:pt x="15248" y="32224"/>
                    <a:pt x="15250" y="32431"/>
                    <a:pt x="15443" y="32431"/>
                  </a:cubicBezTo>
                  <a:cubicBezTo>
                    <a:pt x="15548" y="32431"/>
                    <a:pt x="15711" y="32368"/>
                    <a:pt x="15836" y="32368"/>
                  </a:cubicBezTo>
                  <a:cubicBezTo>
                    <a:pt x="15991" y="32368"/>
                    <a:pt x="16087" y="32464"/>
                    <a:pt x="15945" y="32891"/>
                  </a:cubicBezTo>
                  <a:cubicBezTo>
                    <a:pt x="15444" y="34325"/>
                    <a:pt x="7339" y="42698"/>
                    <a:pt x="7339" y="42698"/>
                  </a:cubicBezTo>
                  <a:cubicBezTo>
                    <a:pt x="7339" y="42698"/>
                    <a:pt x="767" y="43565"/>
                    <a:pt x="734" y="43898"/>
                  </a:cubicBezTo>
                  <a:cubicBezTo>
                    <a:pt x="667" y="44199"/>
                    <a:pt x="2702" y="44332"/>
                    <a:pt x="2702" y="44332"/>
                  </a:cubicBezTo>
                  <a:cubicBezTo>
                    <a:pt x="2702" y="44332"/>
                    <a:pt x="0" y="45199"/>
                    <a:pt x="901" y="45399"/>
                  </a:cubicBezTo>
                  <a:cubicBezTo>
                    <a:pt x="957" y="45414"/>
                    <a:pt x="1029" y="45421"/>
                    <a:pt x="1114" y="45421"/>
                  </a:cubicBezTo>
                  <a:cubicBezTo>
                    <a:pt x="2402" y="45421"/>
                    <a:pt x="6819" y="43857"/>
                    <a:pt x="8039" y="43231"/>
                  </a:cubicBezTo>
                  <a:cubicBezTo>
                    <a:pt x="9340" y="42564"/>
                    <a:pt x="15978" y="35392"/>
                    <a:pt x="17079" y="32891"/>
                  </a:cubicBezTo>
                  <a:cubicBezTo>
                    <a:pt x="18146" y="30389"/>
                    <a:pt x="22149" y="14144"/>
                    <a:pt x="22149" y="14144"/>
                  </a:cubicBezTo>
                  <a:cubicBezTo>
                    <a:pt x="22381" y="14648"/>
                    <a:pt x="22610" y="14857"/>
                    <a:pt x="22826" y="14857"/>
                  </a:cubicBezTo>
                  <a:cubicBezTo>
                    <a:pt x="23509" y="14857"/>
                    <a:pt x="24065" y="12769"/>
                    <a:pt x="24217" y="11375"/>
                  </a:cubicBezTo>
                  <a:cubicBezTo>
                    <a:pt x="24417" y="9507"/>
                    <a:pt x="27686" y="1"/>
                    <a:pt x="27686"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18" name="Google Shape;2918;p82"/>
          <p:cNvSpPr/>
          <p:nvPr/>
        </p:nvSpPr>
        <p:spPr>
          <a:xfrm rot="3828595">
            <a:off x="1962409" y="-321317"/>
            <a:ext cx="1874624" cy="2901188"/>
          </a:xfrm>
          <a:custGeom>
            <a:avLst/>
            <a:gdLst/>
            <a:ahLst/>
            <a:cxnLst/>
            <a:rect l="l" t="t" r="r" b="b"/>
            <a:pathLst>
              <a:path w="30823" h="47702" fill="none" extrusionOk="0">
                <a:moveTo>
                  <a:pt x="3136" y="301"/>
                </a:moveTo>
                <a:cubicBezTo>
                  <a:pt x="1435" y="1"/>
                  <a:pt x="1" y="2069"/>
                  <a:pt x="468" y="3770"/>
                </a:cubicBezTo>
                <a:cubicBezTo>
                  <a:pt x="935" y="5438"/>
                  <a:pt x="2603" y="6539"/>
                  <a:pt x="4304" y="6872"/>
                </a:cubicBezTo>
                <a:cubicBezTo>
                  <a:pt x="6038" y="7239"/>
                  <a:pt x="7773" y="7006"/>
                  <a:pt x="9541" y="7006"/>
                </a:cubicBezTo>
                <a:cubicBezTo>
                  <a:pt x="18447" y="6905"/>
                  <a:pt x="27354" y="12943"/>
                  <a:pt x="29655" y="21583"/>
                </a:cubicBezTo>
                <a:cubicBezTo>
                  <a:pt x="30823" y="25986"/>
                  <a:pt x="30222" y="30923"/>
                  <a:pt x="27620" y="34659"/>
                </a:cubicBezTo>
                <a:cubicBezTo>
                  <a:pt x="24985" y="38395"/>
                  <a:pt x="20282" y="40663"/>
                  <a:pt x="15779" y="39962"/>
                </a:cubicBezTo>
                <a:cubicBezTo>
                  <a:pt x="13210" y="39529"/>
                  <a:pt x="10575" y="37828"/>
                  <a:pt x="10208" y="35259"/>
                </a:cubicBezTo>
                <a:cubicBezTo>
                  <a:pt x="9841" y="32757"/>
                  <a:pt x="11976" y="30256"/>
                  <a:pt x="14478" y="29855"/>
                </a:cubicBezTo>
                <a:cubicBezTo>
                  <a:pt x="16979" y="29422"/>
                  <a:pt x="19581" y="30789"/>
                  <a:pt x="21082" y="32857"/>
                </a:cubicBezTo>
                <a:cubicBezTo>
                  <a:pt x="22583" y="34892"/>
                  <a:pt x="23117" y="37527"/>
                  <a:pt x="23050" y="40096"/>
                </a:cubicBezTo>
                <a:cubicBezTo>
                  <a:pt x="23017" y="41897"/>
                  <a:pt x="22717" y="43832"/>
                  <a:pt x="23551" y="45400"/>
                </a:cubicBezTo>
                <a:cubicBezTo>
                  <a:pt x="24418" y="47001"/>
                  <a:pt x="27053" y="47701"/>
                  <a:pt x="27954" y="46134"/>
                </a:cubicBezTo>
              </a:path>
            </a:pathLst>
          </a:custGeom>
          <a:noFill/>
          <a:ln w="9525" cap="rnd"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19" name="Google Shape;2919;p82"/>
          <p:cNvGrpSpPr/>
          <p:nvPr/>
        </p:nvGrpSpPr>
        <p:grpSpPr>
          <a:xfrm>
            <a:off x="966716" y="1197029"/>
            <a:ext cx="711882" cy="772554"/>
            <a:chOff x="506475" y="1413325"/>
            <a:chExt cx="1067450" cy="1158425"/>
          </a:xfrm>
        </p:grpSpPr>
        <p:sp>
          <p:nvSpPr>
            <p:cNvPr id="2920" name="Google Shape;2920;p82"/>
            <p:cNvSpPr/>
            <p:nvPr/>
          </p:nvSpPr>
          <p:spPr>
            <a:xfrm flipH="1">
              <a:off x="1255300" y="2068775"/>
              <a:ext cx="318625" cy="334525"/>
            </a:xfrm>
            <a:custGeom>
              <a:avLst/>
              <a:gdLst/>
              <a:ahLst/>
              <a:cxnLst/>
              <a:rect l="l" t="t" r="r" b="b"/>
              <a:pathLst>
                <a:path w="12745" h="13381" extrusionOk="0">
                  <a:moveTo>
                    <a:pt x="12036" y="0"/>
                  </a:moveTo>
                  <a:cubicBezTo>
                    <a:pt x="10716" y="0"/>
                    <a:pt x="9678" y="163"/>
                    <a:pt x="8640" y="438"/>
                  </a:cubicBezTo>
                  <a:cubicBezTo>
                    <a:pt x="7906" y="638"/>
                    <a:pt x="6672" y="338"/>
                    <a:pt x="6105" y="938"/>
                  </a:cubicBezTo>
                  <a:cubicBezTo>
                    <a:pt x="5204" y="1939"/>
                    <a:pt x="4604" y="4308"/>
                    <a:pt x="4036" y="5675"/>
                  </a:cubicBezTo>
                  <a:cubicBezTo>
                    <a:pt x="3203" y="7577"/>
                    <a:pt x="2569" y="9912"/>
                    <a:pt x="1668" y="11780"/>
                  </a:cubicBezTo>
                  <a:cubicBezTo>
                    <a:pt x="1234" y="12580"/>
                    <a:pt x="701" y="13047"/>
                    <a:pt x="0" y="13381"/>
                  </a:cubicBezTo>
                  <a:cubicBezTo>
                    <a:pt x="801" y="13080"/>
                    <a:pt x="1435" y="12880"/>
                    <a:pt x="1968" y="12046"/>
                  </a:cubicBezTo>
                  <a:cubicBezTo>
                    <a:pt x="3336" y="9878"/>
                    <a:pt x="4437" y="6776"/>
                    <a:pt x="5337" y="4207"/>
                  </a:cubicBezTo>
                  <a:cubicBezTo>
                    <a:pt x="5671" y="3340"/>
                    <a:pt x="5871" y="2373"/>
                    <a:pt x="6438" y="1872"/>
                  </a:cubicBezTo>
                  <a:cubicBezTo>
                    <a:pt x="7049" y="1324"/>
                    <a:pt x="7807" y="1189"/>
                    <a:pt x="8526" y="1189"/>
                  </a:cubicBezTo>
                  <a:cubicBezTo>
                    <a:pt x="8945" y="1189"/>
                    <a:pt x="9351" y="1235"/>
                    <a:pt x="9707" y="1272"/>
                  </a:cubicBezTo>
                  <a:cubicBezTo>
                    <a:pt x="9943" y="1301"/>
                    <a:pt x="10613" y="1474"/>
                    <a:pt x="11238" y="1474"/>
                  </a:cubicBezTo>
                  <a:cubicBezTo>
                    <a:pt x="12028" y="1474"/>
                    <a:pt x="12745" y="1197"/>
                    <a:pt x="12409" y="4"/>
                  </a:cubicBezTo>
                  <a:cubicBezTo>
                    <a:pt x="12282" y="2"/>
                    <a:pt x="12158" y="0"/>
                    <a:pt x="12036"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82"/>
            <p:cNvSpPr/>
            <p:nvPr/>
          </p:nvSpPr>
          <p:spPr>
            <a:xfrm flipH="1">
              <a:off x="506475" y="1885300"/>
              <a:ext cx="544575" cy="304900"/>
            </a:xfrm>
            <a:custGeom>
              <a:avLst/>
              <a:gdLst/>
              <a:ahLst/>
              <a:cxnLst/>
              <a:rect l="l" t="t" r="r" b="b"/>
              <a:pathLst>
                <a:path w="21783" h="12196" extrusionOk="0">
                  <a:moveTo>
                    <a:pt x="19952" y="1"/>
                  </a:moveTo>
                  <a:cubicBezTo>
                    <a:pt x="13240" y="1"/>
                    <a:pt x="7037" y="2698"/>
                    <a:pt x="1068" y="5542"/>
                  </a:cubicBezTo>
                  <a:cubicBezTo>
                    <a:pt x="0" y="7177"/>
                    <a:pt x="968" y="8945"/>
                    <a:pt x="1968" y="9779"/>
                  </a:cubicBezTo>
                  <a:cubicBezTo>
                    <a:pt x="4033" y="11442"/>
                    <a:pt x="6809" y="12196"/>
                    <a:pt x="9429" y="12196"/>
                  </a:cubicBezTo>
                  <a:cubicBezTo>
                    <a:pt x="9645" y="12196"/>
                    <a:pt x="9860" y="12190"/>
                    <a:pt x="10074" y="12180"/>
                  </a:cubicBezTo>
                  <a:cubicBezTo>
                    <a:pt x="14010" y="11947"/>
                    <a:pt x="16479" y="10546"/>
                    <a:pt x="19047" y="7577"/>
                  </a:cubicBezTo>
                  <a:cubicBezTo>
                    <a:pt x="20949" y="5342"/>
                    <a:pt x="21782" y="2907"/>
                    <a:pt x="21315" y="38"/>
                  </a:cubicBezTo>
                  <a:cubicBezTo>
                    <a:pt x="20859" y="13"/>
                    <a:pt x="20404" y="1"/>
                    <a:pt x="19952" y="1"/>
                  </a:cubicBezTo>
                  <a:close/>
                </a:path>
              </a:pathLst>
            </a:cu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82"/>
            <p:cNvSpPr/>
            <p:nvPr/>
          </p:nvSpPr>
          <p:spPr>
            <a:xfrm flipH="1">
              <a:off x="512325" y="1912925"/>
              <a:ext cx="503700" cy="277275"/>
            </a:xfrm>
            <a:custGeom>
              <a:avLst/>
              <a:gdLst/>
              <a:ahLst/>
              <a:cxnLst/>
              <a:rect l="l" t="t" r="r" b="b"/>
              <a:pathLst>
                <a:path w="20148" h="11091" extrusionOk="0">
                  <a:moveTo>
                    <a:pt x="20015" y="1"/>
                  </a:moveTo>
                  <a:lnTo>
                    <a:pt x="20015" y="1"/>
                  </a:lnTo>
                  <a:cubicBezTo>
                    <a:pt x="17880" y="3103"/>
                    <a:pt x="12809" y="5138"/>
                    <a:pt x="9507" y="5938"/>
                  </a:cubicBezTo>
                  <a:cubicBezTo>
                    <a:pt x="7274" y="6458"/>
                    <a:pt x="4818" y="6977"/>
                    <a:pt x="2486" y="6977"/>
                  </a:cubicBezTo>
                  <a:cubicBezTo>
                    <a:pt x="1823" y="6977"/>
                    <a:pt x="1169" y="6935"/>
                    <a:pt x="534" y="6839"/>
                  </a:cubicBezTo>
                  <a:cubicBezTo>
                    <a:pt x="300" y="7306"/>
                    <a:pt x="100" y="7706"/>
                    <a:pt x="0" y="8106"/>
                  </a:cubicBezTo>
                  <a:cubicBezTo>
                    <a:pt x="200" y="8307"/>
                    <a:pt x="367" y="8507"/>
                    <a:pt x="567" y="8674"/>
                  </a:cubicBezTo>
                  <a:cubicBezTo>
                    <a:pt x="2632" y="10337"/>
                    <a:pt x="5408" y="11091"/>
                    <a:pt x="8028" y="11091"/>
                  </a:cubicBezTo>
                  <a:cubicBezTo>
                    <a:pt x="8244" y="11091"/>
                    <a:pt x="8459" y="11085"/>
                    <a:pt x="8673" y="11075"/>
                  </a:cubicBezTo>
                  <a:cubicBezTo>
                    <a:pt x="12609" y="10842"/>
                    <a:pt x="15078" y="9441"/>
                    <a:pt x="17646" y="6472"/>
                  </a:cubicBezTo>
                  <a:cubicBezTo>
                    <a:pt x="19314" y="4504"/>
                    <a:pt x="20148" y="2436"/>
                    <a:pt x="20015" y="1"/>
                  </a:cubicBez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82"/>
            <p:cNvSpPr/>
            <p:nvPr/>
          </p:nvSpPr>
          <p:spPr>
            <a:xfrm flipH="1">
              <a:off x="910100" y="2085550"/>
              <a:ext cx="30875" cy="85925"/>
            </a:xfrm>
            <a:custGeom>
              <a:avLst/>
              <a:gdLst/>
              <a:ahLst/>
              <a:cxnLst/>
              <a:rect l="l" t="t" r="r" b="b"/>
              <a:pathLst>
                <a:path w="1235" h="3437" extrusionOk="0">
                  <a:moveTo>
                    <a:pt x="968" y="1"/>
                  </a:moveTo>
                  <a:lnTo>
                    <a:pt x="968" y="1"/>
                  </a:lnTo>
                  <a:cubicBezTo>
                    <a:pt x="734" y="34"/>
                    <a:pt x="534" y="34"/>
                    <a:pt x="334" y="34"/>
                  </a:cubicBezTo>
                  <a:cubicBezTo>
                    <a:pt x="501" y="968"/>
                    <a:pt x="634" y="2502"/>
                    <a:pt x="0" y="3203"/>
                  </a:cubicBezTo>
                  <a:cubicBezTo>
                    <a:pt x="234" y="3303"/>
                    <a:pt x="434" y="3370"/>
                    <a:pt x="634" y="3436"/>
                  </a:cubicBezTo>
                  <a:cubicBezTo>
                    <a:pt x="1235" y="2536"/>
                    <a:pt x="1134" y="1101"/>
                    <a:pt x="968" y="1"/>
                  </a:cubicBez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82"/>
            <p:cNvSpPr/>
            <p:nvPr/>
          </p:nvSpPr>
          <p:spPr>
            <a:xfrm flipH="1">
              <a:off x="850050" y="2078050"/>
              <a:ext cx="36725" cy="107600"/>
            </a:xfrm>
            <a:custGeom>
              <a:avLst/>
              <a:gdLst/>
              <a:ahLst/>
              <a:cxnLst/>
              <a:rect l="l" t="t" r="r" b="b"/>
              <a:pathLst>
                <a:path w="1469" h="4304" extrusionOk="0">
                  <a:moveTo>
                    <a:pt x="1101" y="0"/>
                  </a:moveTo>
                  <a:cubicBezTo>
                    <a:pt x="901" y="34"/>
                    <a:pt x="701" y="67"/>
                    <a:pt x="501" y="100"/>
                  </a:cubicBezTo>
                  <a:cubicBezTo>
                    <a:pt x="668" y="1001"/>
                    <a:pt x="834" y="1835"/>
                    <a:pt x="534" y="2736"/>
                  </a:cubicBezTo>
                  <a:cubicBezTo>
                    <a:pt x="334" y="3369"/>
                    <a:pt x="134" y="3870"/>
                    <a:pt x="1" y="4170"/>
                  </a:cubicBezTo>
                  <a:cubicBezTo>
                    <a:pt x="201" y="4237"/>
                    <a:pt x="401" y="4270"/>
                    <a:pt x="634" y="4303"/>
                  </a:cubicBezTo>
                  <a:cubicBezTo>
                    <a:pt x="768" y="3970"/>
                    <a:pt x="968" y="3536"/>
                    <a:pt x="1135" y="2902"/>
                  </a:cubicBezTo>
                  <a:cubicBezTo>
                    <a:pt x="1468" y="1902"/>
                    <a:pt x="1335" y="968"/>
                    <a:pt x="1101" y="0"/>
                  </a:cubicBez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82"/>
            <p:cNvSpPr/>
            <p:nvPr/>
          </p:nvSpPr>
          <p:spPr>
            <a:xfrm flipH="1">
              <a:off x="780000" y="2065550"/>
              <a:ext cx="33400" cy="124275"/>
            </a:xfrm>
            <a:custGeom>
              <a:avLst/>
              <a:gdLst/>
              <a:ahLst/>
              <a:cxnLst/>
              <a:rect l="l" t="t" r="r" b="b"/>
              <a:pathLst>
                <a:path w="1336" h="4971" extrusionOk="0">
                  <a:moveTo>
                    <a:pt x="668" y="0"/>
                  </a:moveTo>
                  <a:cubicBezTo>
                    <a:pt x="435" y="33"/>
                    <a:pt x="234" y="100"/>
                    <a:pt x="1" y="133"/>
                  </a:cubicBezTo>
                  <a:cubicBezTo>
                    <a:pt x="401" y="734"/>
                    <a:pt x="601" y="1901"/>
                    <a:pt x="668" y="2869"/>
                  </a:cubicBezTo>
                  <a:cubicBezTo>
                    <a:pt x="701" y="3569"/>
                    <a:pt x="601" y="4170"/>
                    <a:pt x="401" y="4670"/>
                  </a:cubicBezTo>
                  <a:cubicBezTo>
                    <a:pt x="368" y="4737"/>
                    <a:pt x="335" y="4803"/>
                    <a:pt x="301" y="4837"/>
                  </a:cubicBezTo>
                  <a:cubicBezTo>
                    <a:pt x="268" y="4870"/>
                    <a:pt x="268" y="4937"/>
                    <a:pt x="234" y="4970"/>
                  </a:cubicBezTo>
                  <a:lnTo>
                    <a:pt x="535" y="4970"/>
                  </a:lnTo>
                  <a:cubicBezTo>
                    <a:pt x="701" y="4937"/>
                    <a:pt x="835" y="4937"/>
                    <a:pt x="968" y="4937"/>
                  </a:cubicBezTo>
                  <a:cubicBezTo>
                    <a:pt x="1235" y="4336"/>
                    <a:pt x="1335" y="3636"/>
                    <a:pt x="1302" y="2835"/>
                  </a:cubicBezTo>
                  <a:cubicBezTo>
                    <a:pt x="1269" y="2168"/>
                    <a:pt x="1135" y="867"/>
                    <a:pt x="668" y="0"/>
                  </a:cubicBez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82"/>
            <p:cNvSpPr/>
            <p:nvPr/>
          </p:nvSpPr>
          <p:spPr>
            <a:xfrm flipH="1">
              <a:off x="698275" y="2048850"/>
              <a:ext cx="50900" cy="125950"/>
            </a:xfrm>
            <a:custGeom>
              <a:avLst/>
              <a:gdLst/>
              <a:ahLst/>
              <a:cxnLst/>
              <a:rect l="l" t="t" r="r" b="b"/>
              <a:pathLst>
                <a:path w="2036" h="5038" extrusionOk="0">
                  <a:moveTo>
                    <a:pt x="601" y="1"/>
                  </a:moveTo>
                  <a:cubicBezTo>
                    <a:pt x="401" y="68"/>
                    <a:pt x="201" y="101"/>
                    <a:pt x="0" y="168"/>
                  </a:cubicBezTo>
                  <a:cubicBezTo>
                    <a:pt x="134" y="568"/>
                    <a:pt x="301" y="968"/>
                    <a:pt x="434" y="1335"/>
                  </a:cubicBezTo>
                  <a:cubicBezTo>
                    <a:pt x="768" y="2136"/>
                    <a:pt x="1101" y="2970"/>
                    <a:pt x="1301" y="3837"/>
                  </a:cubicBezTo>
                  <a:cubicBezTo>
                    <a:pt x="1401" y="4304"/>
                    <a:pt x="1435" y="4704"/>
                    <a:pt x="1368" y="5038"/>
                  </a:cubicBezTo>
                  <a:cubicBezTo>
                    <a:pt x="1568" y="4971"/>
                    <a:pt x="1802" y="4904"/>
                    <a:pt x="2002" y="4804"/>
                  </a:cubicBezTo>
                  <a:cubicBezTo>
                    <a:pt x="2035" y="4471"/>
                    <a:pt x="2002" y="4104"/>
                    <a:pt x="1902" y="3670"/>
                  </a:cubicBezTo>
                  <a:cubicBezTo>
                    <a:pt x="1702" y="2803"/>
                    <a:pt x="1368" y="1936"/>
                    <a:pt x="1035" y="1102"/>
                  </a:cubicBezTo>
                  <a:cubicBezTo>
                    <a:pt x="868" y="735"/>
                    <a:pt x="734" y="368"/>
                    <a:pt x="601" y="1"/>
                  </a:cubicBez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82"/>
            <p:cNvSpPr/>
            <p:nvPr/>
          </p:nvSpPr>
          <p:spPr>
            <a:xfrm flipH="1">
              <a:off x="624050" y="2028000"/>
              <a:ext cx="70075" cy="106775"/>
            </a:xfrm>
            <a:custGeom>
              <a:avLst/>
              <a:gdLst/>
              <a:ahLst/>
              <a:cxnLst/>
              <a:rect l="l" t="t" r="r" b="b"/>
              <a:pathLst>
                <a:path w="2803" h="4271" extrusionOk="0">
                  <a:moveTo>
                    <a:pt x="600" y="1"/>
                  </a:moveTo>
                  <a:cubicBezTo>
                    <a:pt x="400" y="101"/>
                    <a:pt x="200" y="168"/>
                    <a:pt x="0" y="268"/>
                  </a:cubicBezTo>
                  <a:cubicBezTo>
                    <a:pt x="33" y="301"/>
                    <a:pt x="67" y="334"/>
                    <a:pt x="100" y="368"/>
                  </a:cubicBezTo>
                  <a:lnTo>
                    <a:pt x="434" y="768"/>
                  </a:lnTo>
                  <a:cubicBezTo>
                    <a:pt x="934" y="1335"/>
                    <a:pt x="1401" y="1902"/>
                    <a:pt x="1735" y="2569"/>
                  </a:cubicBezTo>
                  <a:cubicBezTo>
                    <a:pt x="2001" y="3137"/>
                    <a:pt x="2168" y="3704"/>
                    <a:pt x="2235" y="4271"/>
                  </a:cubicBezTo>
                  <a:cubicBezTo>
                    <a:pt x="2435" y="4137"/>
                    <a:pt x="2602" y="4004"/>
                    <a:pt x="2802" y="3837"/>
                  </a:cubicBezTo>
                  <a:cubicBezTo>
                    <a:pt x="2702" y="3303"/>
                    <a:pt x="2535" y="2803"/>
                    <a:pt x="2302" y="2269"/>
                  </a:cubicBezTo>
                  <a:cubicBezTo>
                    <a:pt x="1935" y="1569"/>
                    <a:pt x="1401" y="935"/>
                    <a:pt x="901" y="368"/>
                  </a:cubicBezTo>
                  <a:lnTo>
                    <a:pt x="600" y="1"/>
                  </a:ln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82"/>
            <p:cNvSpPr/>
            <p:nvPr/>
          </p:nvSpPr>
          <p:spPr>
            <a:xfrm flipH="1">
              <a:off x="560675" y="2000500"/>
              <a:ext cx="75925" cy="70075"/>
            </a:xfrm>
            <a:custGeom>
              <a:avLst/>
              <a:gdLst/>
              <a:ahLst/>
              <a:cxnLst/>
              <a:rect l="l" t="t" r="r" b="b"/>
              <a:pathLst>
                <a:path w="3037" h="2803" extrusionOk="0">
                  <a:moveTo>
                    <a:pt x="634" y="0"/>
                  </a:moveTo>
                  <a:cubicBezTo>
                    <a:pt x="434" y="100"/>
                    <a:pt x="201" y="234"/>
                    <a:pt x="1" y="334"/>
                  </a:cubicBezTo>
                  <a:cubicBezTo>
                    <a:pt x="134" y="434"/>
                    <a:pt x="301" y="534"/>
                    <a:pt x="434" y="634"/>
                  </a:cubicBezTo>
                  <a:cubicBezTo>
                    <a:pt x="1368" y="1234"/>
                    <a:pt x="2269" y="1801"/>
                    <a:pt x="2569" y="2802"/>
                  </a:cubicBezTo>
                  <a:cubicBezTo>
                    <a:pt x="2736" y="2602"/>
                    <a:pt x="2903" y="2435"/>
                    <a:pt x="3036" y="2235"/>
                  </a:cubicBezTo>
                  <a:cubicBezTo>
                    <a:pt x="2569" y="1268"/>
                    <a:pt x="1669" y="667"/>
                    <a:pt x="768" y="100"/>
                  </a:cubicBezTo>
                  <a:cubicBezTo>
                    <a:pt x="735" y="67"/>
                    <a:pt x="701" y="33"/>
                    <a:pt x="634" y="0"/>
                  </a:cubicBez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82"/>
            <p:cNvSpPr/>
            <p:nvPr/>
          </p:nvSpPr>
          <p:spPr>
            <a:xfrm flipH="1">
              <a:off x="521500" y="1956300"/>
              <a:ext cx="47550" cy="36700"/>
            </a:xfrm>
            <a:custGeom>
              <a:avLst/>
              <a:gdLst/>
              <a:ahLst/>
              <a:cxnLst/>
              <a:rect l="l" t="t" r="r" b="b"/>
              <a:pathLst>
                <a:path w="1902" h="1468" extrusionOk="0">
                  <a:moveTo>
                    <a:pt x="534" y="0"/>
                  </a:moveTo>
                  <a:cubicBezTo>
                    <a:pt x="368" y="167"/>
                    <a:pt x="201" y="300"/>
                    <a:pt x="1" y="434"/>
                  </a:cubicBezTo>
                  <a:cubicBezTo>
                    <a:pt x="134" y="501"/>
                    <a:pt x="234" y="567"/>
                    <a:pt x="368" y="634"/>
                  </a:cubicBezTo>
                  <a:cubicBezTo>
                    <a:pt x="868" y="867"/>
                    <a:pt x="1335" y="1134"/>
                    <a:pt x="1669" y="1468"/>
                  </a:cubicBezTo>
                  <a:cubicBezTo>
                    <a:pt x="1769" y="1268"/>
                    <a:pt x="1835" y="1034"/>
                    <a:pt x="1902" y="801"/>
                  </a:cubicBezTo>
                  <a:cubicBezTo>
                    <a:pt x="1502" y="501"/>
                    <a:pt x="1068" y="267"/>
                    <a:pt x="634" y="67"/>
                  </a:cubicBezTo>
                  <a:cubicBezTo>
                    <a:pt x="601" y="34"/>
                    <a:pt x="568" y="34"/>
                    <a:pt x="534" y="0"/>
                  </a:cubicBez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82"/>
            <p:cNvSpPr/>
            <p:nvPr/>
          </p:nvSpPr>
          <p:spPr>
            <a:xfrm flipH="1">
              <a:off x="943450" y="2041550"/>
              <a:ext cx="27550" cy="24075"/>
            </a:xfrm>
            <a:custGeom>
              <a:avLst/>
              <a:gdLst/>
              <a:ahLst/>
              <a:cxnLst/>
              <a:rect l="l" t="t" r="r" b="b"/>
              <a:pathLst>
                <a:path w="1102" h="963" extrusionOk="0">
                  <a:moveTo>
                    <a:pt x="554" y="0"/>
                  </a:moveTo>
                  <a:cubicBezTo>
                    <a:pt x="398" y="0"/>
                    <a:pt x="250" y="81"/>
                    <a:pt x="167" y="226"/>
                  </a:cubicBezTo>
                  <a:cubicBezTo>
                    <a:pt x="0" y="460"/>
                    <a:pt x="67" y="760"/>
                    <a:pt x="301" y="893"/>
                  </a:cubicBezTo>
                  <a:cubicBezTo>
                    <a:pt x="383" y="941"/>
                    <a:pt x="475" y="963"/>
                    <a:pt x="564" y="963"/>
                  </a:cubicBezTo>
                  <a:cubicBezTo>
                    <a:pt x="726" y="963"/>
                    <a:pt x="882" y="889"/>
                    <a:pt x="968" y="760"/>
                  </a:cubicBezTo>
                  <a:cubicBezTo>
                    <a:pt x="1101" y="526"/>
                    <a:pt x="1035" y="226"/>
                    <a:pt x="834" y="93"/>
                  </a:cubicBezTo>
                  <a:cubicBezTo>
                    <a:pt x="746" y="30"/>
                    <a:pt x="649" y="0"/>
                    <a:pt x="554" y="0"/>
                  </a:cubicBezTo>
                  <a:close/>
                </a:path>
              </a:pathLst>
            </a:custGeom>
            <a:solidFill>
              <a:srgbClr val="847B77"/>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82"/>
            <p:cNvSpPr/>
            <p:nvPr/>
          </p:nvSpPr>
          <p:spPr>
            <a:xfrm flipH="1">
              <a:off x="886750" y="2043000"/>
              <a:ext cx="27550" cy="24050"/>
            </a:xfrm>
            <a:custGeom>
              <a:avLst/>
              <a:gdLst/>
              <a:ahLst/>
              <a:cxnLst/>
              <a:rect l="l" t="t" r="r" b="b"/>
              <a:pathLst>
                <a:path w="1102" h="962" extrusionOk="0">
                  <a:moveTo>
                    <a:pt x="580" y="0"/>
                  </a:moveTo>
                  <a:cubicBezTo>
                    <a:pt x="415" y="0"/>
                    <a:pt x="255" y="81"/>
                    <a:pt x="168" y="235"/>
                  </a:cubicBezTo>
                  <a:cubicBezTo>
                    <a:pt x="1" y="435"/>
                    <a:pt x="67" y="735"/>
                    <a:pt x="301" y="869"/>
                  </a:cubicBezTo>
                  <a:cubicBezTo>
                    <a:pt x="389" y="932"/>
                    <a:pt x="487" y="961"/>
                    <a:pt x="581" y="961"/>
                  </a:cubicBezTo>
                  <a:cubicBezTo>
                    <a:pt x="737" y="961"/>
                    <a:pt x="885" y="881"/>
                    <a:pt x="968" y="735"/>
                  </a:cubicBezTo>
                  <a:cubicBezTo>
                    <a:pt x="1102" y="502"/>
                    <a:pt x="1035" y="202"/>
                    <a:pt x="835" y="68"/>
                  </a:cubicBezTo>
                  <a:cubicBezTo>
                    <a:pt x="755" y="22"/>
                    <a:pt x="667" y="0"/>
                    <a:pt x="580" y="0"/>
                  </a:cubicBez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82"/>
            <p:cNvSpPr/>
            <p:nvPr/>
          </p:nvSpPr>
          <p:spPr>
            <a:xfrm flipH="1">
              <a:off x="831700" y="2036525"/>
              <a:ext cx="26725" cy="24100"/>
            </a:xfrm>
            <a:custGeom>
              <a:avLst/>
              <a:gdLst/>
              <a:ahLst/>
              <a:cxnLst/>
              <a:rect l="l" t="t" r="r" b="b"/>
              <a:pathLst>
                <a:path w="1069" h="964" extrusionOk="0">
                  <a:moveTo>
                    <a:pt x="521" y="1"/>
                  </a:moveTo>
                  <a:cubicBezTo>
                    <a:pt x="365" y="1"/>
                    <a:pt x="217" y="82"/>
                    <a:pt x="134" y="227"/>
                  </a:cubicBezTo>
                  <a:cubicBezTo>
                    <a:pt x="1" y="461"/>
                    <a:pt x="67" y="761"/>
                    <a:pt x="268" y="894"/>
                  </a:cubicBezTo>
                  <a:cubicBezTo>
                    <a:pt x="350" y="941"/>
                    <a:pt x="441" y="964"/>
                    <a:pt x="530" y="964"/>
                  </a:cubicBezTo>
                  <a:cubicBezTo>
                    <a:pt x="693" y="964"/>
                    <a:pt x="849" y="890"/>
                    <a:pt x="935" y="761"/>
                  </a:cubicBezTo>
                  <a:cubicBezTo>
                    <a:pt x="1068" y="527"/>
                    <a:pt x="1001" y="227"/>
                    <a:pt x="801" y="94"/>
                  </a:cubicBezTo>
                  <a:cubicBezTo>
                    <a:pt x="713" y="31"/>
                    <a:pt x="615" y="1"/>
                    <a:pt x="521" y="1"/>
                  </a:cubicBez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82"/>
            <p:cNvSpPr/>
            <p:nvPr/>
          </p:nvSpPr>
          <p:spPr>
            <a:xfrm flipH="1">
              <a:off x="768325" y="2022950"/>
              <a:ext cx="27550" cy="24075"/>
            </a:xfrm>
            <a:custGeom>
              <a:avLst/>
              <a:gdLst/>
              <a:ahLst/>
              <a:cxnLst/>
              <a:rect l="l" t="t" r="r" b="b"/>
              <a:pathLst>
                <a:path w="1102" h="963" extrusionOk="0">
                  <a:moveTo>
                    <a:pt x="538" y="0"/>
                  </a:moveTo>
                  <a:cubicBezTo>
                    <a:pt x="376" y="0"/>
                    <a:pt x="220" y="74"/>
                    <a:pt x="134" y="203"/>
                  </a:cubicBezTo>
                  <a:cubicBezTo>
                    <a:pt x="0" y="436"/>
                    <a:pt x="67" y="737"/>
                    <a:pt x="267" y="870"/>
                  </a:cubicBezTo>
                  <a:cubicBezTo>
                    <a:pt x="356" y="933"/>
                    <a:pt x="453" y="963"/>
                    <a:pt x="548" y="963"/>
                  </a:cubicBezTo>
                  <a:cubicBezTo>
                    <a:pt x="704" y="963"/>
                    <a:pt x="851" y="882"/>
                    <a:pt x="934" y="737"/>
                  </a:cubicBezTo>
                  <a:cubicBezTo>
                    <a:pt x="1101" y="503"/>
                    <a:pt x="1035" y="203"/>
                    <a:pt x="801" y="69"/>
                  </a:cubicBezTo>
                  <a:cubicBezTo>
                    <a:pt x="718" y="22"/>
                    <a:pt x="627" y="0"/>
                    <a:pt x="538" y="0"/>
                  </a:cubicBez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82"/>
            <p:cNvSpPr/>
            <p:nvPr/>
          </p:nvSpPr>
          <p:spPr>
            <a:xfrm flipH="1">
              <a:off x="714125" y="2010475"/>
              <a:ext cx="27550" cy="24275"/>
            </a:xfrm>
            <a:custGeom>
              <a:avLst/>
              <a:gdLst/>
              <a:ahLst/>
              <a:cxnLst/>
              <a:rect l="l" t="t" r="r" b="b"/>
              <a:pathLst>
                <a:path w="1102" h="971" extrusionOk="0">
                  <a:moveTo>
                    <a:pt x="571" y="0"/>
                  </a:moveTo>
                  <a:cubicBezTo>
                    <a:pt x="415" y="0"/>
                    <a:pt x="255" y="82"/>
                    <a:pt x="167" y="235"/>
                  </a:cubicBezTo>
                  <a:cubicBezTo>
                    <a:pt x="1" y="435"/>
                    <a:pt x="67" y="735"/>
                    <a:pt x="301" y="902"/>
                  </a:cubicBezTo>
                  <a:cubicBezTo>
                    <a:pt x="381" y="948"/>
                    <a:pt x="469" y="970"/>
                    <a:pt x="555" y="970"/>
                  </a:cubicBezTo>
                  <a:cubicBezTo>
                    <a:pt x="721" y="970"/>
                    <a:pt x="880" y="889"/>
                    <a:pt x="968" y="735"/>
                  </a:cubicBezTo>
                  <a:cubicBezTo>
                    <a:pt x="1101" y="502"/>
                    <a:pt x="1035" y="202"/>
                    <a:pt x="801" y="68"/>
                  </a:cubicBezTo>
                  <a:cubicBezTo>
                    <a:pt x="733" y="22"/>
                    <a:pt x="652" y="0"/>
                    <a:pt x="571" y="0"/>
                  </a:cubicBez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82"/>
            <p:cNvSpPr/>
            <p:nvPr/>
          </p:nvSpPr>
          <p:spPr>
            <a:xfrm flipH="1">
              <a:off x="663250" y="1987075"/>
              <a:ext cx="27550" cy="23725"/>
            </a:xfrm>
            <a:custGeom>
              <a:avLst/>
              <a:gdLst/>
              <a:ahLst/>
              <a:cxnLst/>
              <a:rect l="l" t="t" r="r" b="b"/>
              <a:pathLst>
                <a:path w="1102" h="949" extrusionOk="0">
                  <a:moveTo>
                    <a:pt x="563" y="1"/>
                  </a:moveTo>
                  <a:cubicBezTo>
                    <a:pt x="409" y="1"/>
                    <a:pt x="253" y="74"/>
                    <a:pt x="167" y="204"/>
                  </a:cubicBezTo>
                  <a:cubicBezTo>
                    <a:pt x="0" y="437"/>
                    <a:pt x="67" y="737"/>
                    <a:pt x="301" y="871"/>
                  </a:cubicBezTo>
                  <a:cubicBezTo>
                    <a:pt x="391" y="922"/>
                    <a:pt x="490" y="949"/>
                    <a:pt x="587" y="949"/>
                  </a:cubicBezTo>
                  <a:cubicBezTo>
                    <a:pt x="741" y="949"/>
                    <a:pt x="886" y="881"/>
                    <a:pt x="968" y="737"/>
                  </a:cubicBezTo>
                  <a:cubicBezTo>
                    <a:pt x="1101" y="504"/>
                    <a:pt x="1035" y="204"/>
                    <a:pt x="801" y="70"/>
                  </a:cubicBezTo>
                  <a:cubicBezTo>
                    <a:pt x="730" y="23"/>
                    <a:pt x="647" y="1"/>
                    <a:pt x="563" y="1"/>
                  </a:cubicBez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82"/>
            <p:cNvSpPr/>
            <p:nvPr/>
          </p:nvSpPr>
          <p:spPr>
            <a:xfrm flipH="1">
              <a:off x="602375" y="1954600"/>
              <a:ext cx="27550" cy="24275"/>
            </a:xfrm>
            <a:custGeom>
              <a:avLst/>
              <a:gdLst/>
              <a:ahLst/>
              <a:cxnLst/>
              <a:rect l="l" t="t" r="r" b="b"/>
              <a:pathLst>
                <a:path w="1102" h="971" extrusionOk="0">
                  <a:moveTo>
                    <a:pt x="580" y="0"/>
                  </a:moveTo>
                  <a:cubicBezTo>
                    <a:pt x="415" y="0"/>
                    <a:pt x="255" y="82"/>
                    <a:pt x="167" y="235"/>
                  </a:cubicBezTo>
                  <a:cubicBezTo>
                    <a:pt x="1" y="435"/>
                    <a:pt x="67" y="735"/>
                    <a:pt x="301" y="902"/>
                  </a:cubicBezTo>
                  <a:cubicBezTo>
                    <a:pt x="381" y="948"/>
                    <a:pt x="469" y="970"/>
                    <a:pt x="555" y="970"/>
                  </a:cubicBezTo>
                  <a:cubicBezTo>
                    <a:pt x="721" y="970"/>
                    <a:pt x="880" y="889"/>
                    <a:pt x="968" y="735"/>
                  </a:cubicBezTo>
                  <a:cubicBezTo>
                    <a:pt x="1101" y="502"/>
                    <a:pt x="1035" y="202"/>
                    <a:pt x="834" y="68"/>
                  </a:cubicBezTo>
                  <a:cubicBezTo>
                    <a:pt x="754" y="22"/>
                    <a:pt x="666" y="0"/>
                    <a:pt x="580" y="0"/>
                  </a:cubicBez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82"/>
            <p:cNvSpPr/>
            <p:nvPr/>
          </p:nvSpPr>
          <p:spPr>
            <a:xfrm flipH="1">
              <a:off x="537325" y="1908950"/>
              <a:ext cx="27550" cy="24075"/>
            </a:xfrm>
            <a:custGeom>
              <a:avLst/>
              <a:gdLst/>
              <a:ahLst/>
              <a:cxnLst/>
              <a:rect l="l" t="t" r="r" b="b"/>
              <a:pathLst>
                <a:path w="1102" h="963" extrusionOk="0">
                  <a:moveTo>
                    <a:pt x="544" y="0"/>
                  </a:moveTo>
                  <a:cubicBezTo>
                    <a:pt x="393" y="0"/>
                    <a:pt x="238" y="81"/>
                    <a:pt x="134" y="226"/>
                  </a:cubicBezTo>
                  <a:cubicBezTo>
                    <a:pt x="0" y="460"/>
                    <a:pt x="67" y="760"/>
                    <a:pt x="301" y="893"/>
                  </a:cubicBezTo>
                  <a:cubicBezTo>
                    <a:pt x="383" y="941"/>
                    <a:pt x="470" y="963"/>
                    <a:pt x="555" y="963"/>
                  </a:cubicBezTo>
                  <a:cubicBezTo>
                    <a:pt x="711" y="963"/>
                    <a:pt x="860" y="889"/>
                    <a:pt x="968" y="760"/>
                  </a:cubicBezTo>
                  <a:cubicBezTo>
                    <a:pt x="1101" y="527"/>
                    <a:pt x="1035" y="226"/>
                    <a:pt x="801" y="93"/>
                  </a:cubicBezTo>
                  <a:cubicBezTo>
                    <a:pt x="725" y="30"/>
                    <a:pt x="636" y="0"/>
                    <a:pt x="544" y="0"/>
                  </a:cubicBez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82"/>
            <p:cNvSpPr/>
            <p:nvPr/>
          </p:nvSpPr>
          <p:spPr>
            <a:xfrm flipH="1">
              <a:off x="606550" y="1515200"/>
              <a:ext cx="398650" cy="546200"/>
            </a:xfrm>
            <a:custGeom>
              <a:avLst/>
              <a:gdLst/>
              <a:ahLst/>
              <a:cxnLst/>
              <a:rect l="l" t="t" r="r" b="b"/>
              <a:pathLst>
                <a:path w="15946" h="21848" extrusionOk="0">
                  <a:moveTo>
                    <a:pt x="12504" y="0"/>
                  </a:moveTo>
                  <a:cubicBezTo>
                    <a:pt x="12080" y="0"/>
                    <a:pt x="11655" y="36"/>
                    <a:pt x="11276" y="65"/>
                  </a:cubicBezTo>
                  <a:cubicBezTo>
                    <a:pt x="9241" y="198"/>
                    <a:pt x="8073" y="1733"/>
                    <a:pt x="6739" y="3167"/>
                  </a:cubicBezTo>
                  <a:cubicBezTo>
                    <a:pt x="4771" y="5302"/>
                    <a:pt x="3670" y="7437"/>
                    <a:pt x="2636" y="10172"/>
                  </a:cubicBezTo>
                  <a:cubicBezTo>
                    <a:pt x="1469" y="13241"/>
                    <a:pt x="1" y="16744"/>
                    <a:pt x="168" y="20113"/>
                  </a:cubicBezTo>
                  <a:cubicBezTo>
                    <a:pt x="101" y="21280"/>
                    <a:pt x="201" y="21580"/>
                    <a:pt x="334" y="21814"/>
                  </a:cubicBezTo>
                  <a:cubicBezTo>
                    <a:pt x="499" y="21836"/>
                    <a:pt x="667" y="21847"/>
                    <a:pt x="837" y="21847"/>
                  </a:cubicBezTo>
                  <a:cubicBezTo>
                    <a:pt x="6223" y="21847"/>
                    <a:pt x="14296" y="10931"/>
                    <a:pt x="14878" y="9605"/>
                  </a:cubicBezTo>
                  <a:cubicBezTo>
                    <a:pt x="15479" y="8271"/>
                    <a:pt x="15745" y="6603"/>
                    <a:pt x="15845" y="5169"/>
                  </a:cubicBezTo>
                  <a:cubicBezTo>
                    <a:pt x="15946" y="3501"/>
                    <a:pt x="15812" y="1032"/>
                    <a:pt x="14044" y="265"/>
                  </a:cubicBezTo>
                  <a:cubicBezTo>
                    <a:pt x="13594" y="59"/>
                    <a:pt x="13049" y="0"/>
                    <a:pt x="12504" y="0"/>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82"/>
            <p:cNvSpPr/>
            <p:nvPr/>
          </p:nvSpPr>
          <p:spPr>
            <a:xfrm flipH="1">
              <a:off x="848400" y="1413325"/>
              <a:ext cx="276050" cy="639725"/>
            </a:xfrm>
            <a:custGeom>
              <a:avLst/>
              <a:gdLst/>
              <a:ahLst/>
              <a:cxnLst/>
              <a:rect l="l" t="t" r="r" b="b"/>
              <a:pathLst>
                <a:path w="11042" h="25589" extrusionOk="0">
                  <a:moveTo>
                    <a:pt x="5331" y="0"/>
                  </a:moveTo>
                  <a:cubicBezTo>
                    <a:pt x="5192" y="0"/>
                    <a:pt x="5049" y="12"/>
                    <a:pt x="4904" y="37"/>
                  </a:cubicBezTo>
                  <a:cubicBezTo>
                    <a:pt x="4070" y="204"/>
                    <a:pt x="3203" y="904"/>
                    <a:pt x="2536" y="1405"/>
                  </a:cubicBezTo>
                  <a:cubicBezTo>
                    <a:pt x="901" y="2672"/>
                    <a:pt x="768" y="4607"/>
                    <a:pt x="468" y="6508"/>
                  </a:cubicBezTo>
                  <a:cubicBezTo>
                    <a:pt x="1" y="9377"/>
                    <a:pt x="301" y="11779"/>
                    <a:pt x="935" y="14614"/>
                  </a:cubicBezTo>
                  <a:cubicBezTo>
                    <a:pt x="1669" y="17850"/>
                    <a:pt x="2402" y="21552"/>
                    <a:pt x="4371" y="24254"/>
                  </a:cubicBezTo>
                  <a:cubicBezTo>
                    <a:pt x="4971" y="25255"/>
                    <a:pt x="5238" y="25455"/>
                    <a:pt x="5471" y="25589"/>
                  </a:cubicBezTo>
                  <a:cubicBezTo>
                    <a:pt x="10375" y="23220"/>
                    <a:pt x="11042" y="8810"/>
                    <a:pt x="10808" y="7342"/>
                  </a:cubicBezTo>
                  <a:cubicBezTo>
                    <a:pt x="10542" y="5941"/>
                    <a:pt x="9874" y="4373"/>
                    <a:pt x="9141" y="3139"/>
                  </a:cubicBezTo>
                  <a:cubicBezTo>
                    <a:pt x="8369" y="1812"/>
                    <a:pt x="7055" y="0"/>
                    <a:pt x="5331" y="0"/>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82"/>
            <p:cNvSpPr/>
            <p:nvPr/>
          </p:nvSpPr>
          <p:spPr>
            <a:xfrm flipH="1">
              <a:off x="908425" y="1942325"/>
              <a:ext cx="298375" cy="218150"/>
            </a:xfrm>
            <a:custGeom>
              <a:avLst/>
              <a:gdLst/>
              <a:ahLst/>
              <a:cxnLst/>
              <a:rect l="l" t="t" r="r" b="b"/>
              <a:pathLst>
                <a:path w="11935" h="8726" extrusionOk="0">
                  <a:moveTo>
                    <a:pt x="4735" y="0"/>
                  </a:moveTo>
                  <a:cubicBezTo>
                    <a:pt x="4145" y="0"/>
                    <a:pt x="3576" y="120"/>
                    <a:pt x="3061" y="392"/>
                  </a:cubicBezTo>
                  <a:cubicBezTo>
                    <a:pt x="2972" y="382"/>
                    <a:pt x="2885" y="377"/>
                    <a:pt x="2800" y="377"/>
                  </a:cubicBezTo>
                  <a:cubicBezTo>
                    <a:pt x="760" y="377"/>
                    <a:pt x="0" y="3376"/>
                    <a:pt x="993" y="5329"/>
                  </a:cubicBezTo>
                  <a:cubicBezTo>
                    <a:pt x="2057" y="7431"/>
                    <a:pt x="5100" y="8726"/>
                    <a:pt x="7639" y="8726"/>
                  </a:cubicBezTo>
                  <a:cubicBezTo>
                    <a:pt x="8364" y="8726"/>
                    <a:pt x="9048" y="8620"/>
                    <a:pt x="9633" y="8398"/>
                  </a:cubicBezTo>
                  <a:cubicBezTo>
                    <a:pt x="11934" y="7531"/>
                    <a:pt x="11300" y="4395"/>
                    <a:pt x="10100" y="2861"/>
                  </a:cubicBezTo>
                  <a:cubicBezTo>
                    <a:pt x="8991" y="1391"/>
                    <a:pt x="6745" y="0"/>
                    <a:pt x="4735"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82"/>
            <p:cNvSpPr/>
            <p:nvPr/>
          </p:nvSpPr>
          <p:spPr>
            <a:xfrm flipH="1">
              <a:off x="1044350" y="1815350"/>
              <a:ext cx="336950" cy="522900"/>
            </a:xfrm>
            <a:custGeom>
              <a:avLst/>
              <a:gdLst/>
              <a:ahLst/>
              <a:cxnLst/>
              <a:rect l="l" t="t" r="r" b="b"/>
              <a:pathLst>
                <a:path w="13478" h="20916" extrusionOk="0">
                  <a:moveTo>
                    <a:pt x="6045" y="1"/>
                  </a:moveTo>
                  <a:cubicBezTo>
                    <a:pt x="3759" y="1"/>
                    <a:pt x="2096" y="1259"/>
                    <a:pt x="1235" y="3503"/>
                  </a:cubicBezTo>
                  <a:cubicBezTo>
                    <a:pt x="134" y="6372"/>
                    <a:pt x="935" y="8507"/>
                    <a:pt x="3603" y="9608"/>
                  </a:cubicBezTo>
                  <a:cubicBezTo>
                    <a:pt x="3403" y="12376"/>
                    <a:pt x="401" y="18181"/>
                    <a:pt x="1" y="20916"/>
                  </a:cubicBezTo>
                  <a:cubicBezTo>
                    <a:pt x="1502" y="18881"/>
                    <a:pt x="7106" y="10608"/>
                    <a:pt x="7506" y="10375"/>
                  </a:cubicBezTo>
                  <a:cubicBezTo>
                    <a:pt x="7686" y="10265"/>
                    <a:pt x="7914" y="10233"/>
                    <a:pt x="8163" y="10233"/>
                  </a:cubicBezTo>
                  <a:cubicBezTo>
                    <a:pt x="8514" y="10233"/>
                    <a:pt x="8907" y="10296"/>
                    <a:pt x="9272" y="10296"/>
                  </a:cubicBezTo>
                  <a:cubicBezTo>
                    <a:pt x="9515" y="10296"/>
                    <a:pt x="9745" y="10268"/>
                    <a:pt x="9941" y="10175"/>
                  </a:cubicBezTo>
                  <a:cubicBezTo>
                    <a:pt x="12877" y="8740"/>
                    <a:pt x="13477" y="2569"/>
                    <a:pt x="9674" y="868"/>
                  </a:cubicBezTo>
                  <a:cubicBezTo>
                    <a:pt x="8338" y="280"/>
                    <a:pt x="7122" y="1"/>
                    <a:pt x="6045"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82"/>
            <p:cNvSpPr/>
            <p:nvPr/>
          </p:nvSpPr>
          <p:spPr>
            <a:xfrm flipH="1">
              <a:off x="1277850" y="1917775"/>
              <a:ext cx="127625" cy="106225"/>
            </a:xfrm>
            <a:custGeom>
              <a:avLst/>
              <a:gdLst/>
              <a:ahLst/>
              <a:cxnLst/>
              <a:rect l="l" t="t" r="r" b="b"/>
              <a:pathLst>
                <a:path w="5105" h="4249" extrusionOk="0">
                  <a:moveTo>
                    <a:pt x="2115" y="1"/>
                  </a:moveTo>
                  <a:cubicBezTo>
                    <a:pt x="1898" y="1"/>
                    <a:pt x="1688" y="74"/>
                    <a:pt x="1435" y="174"/>
                  </a:cubicBezTo>
                  <a:cubicBezTo>
                    <a:pt x="0" y="741"/>
                    <a:pt x="467" y="2609"/>
                    <a:pt x="1401" y="3443"/>
                  </a:cubicBezTo>
                  <a:cubicBezTo>
                    <a:pt x="1859" y="3859"/>
                    <a:pt x="2537" y="4249"/>
                    <a:pt x="3194" y="4249"/>
                  </a:cubicBezTo>
                  <a:cubicBezTo>
                    <a:pt x="3589" y="4249"/>
                    <a:pt x="3977" y="4107"/>
                    <a:pt x="4303" y="3743"/>
                  </a:cubicBezTo>
                  <a:cubicBezTo>
                    <a:pt x="5104" y="2875"/>
                    <a:pt x="4303" y="1808"/>
                    <a:pt x="3937" y="1308"/>
                  </a:cubicBezTo>
                  <a:cubicBezTo>
                    <a:pt x="3021" y="303"/>
                    <a:pt x="2554" y="1"/>
                    <a:pt x="2115" y="1"/>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82"/>
            <p:cNvSpPr/>
            <p:nvPr/>
          </p:nvSpPr>
          <p:spPr>
            <a:xfrm flipH="1">
              <a:off x="1065200" y="1976775"/>
              <a:ext cx="140975" cy="90100"/>
            </a:xfrm>
            <a:custGeom>
              <a:avLst/>
              <a:gdLst/>
              <a:ahLst/>
              <a:cxnLst/>
              <a:rect l="l" t="t" r="r" b="b"/>
              <a:pathLst>
                <a:path w="5639" h="3604" extrusionOk="0">
                  <a:moveTo>
                    <a:pt x="3504" y="0"/>
                  </a:moveTo>
                  <a:cubicBezTo>
                    <a:pt x="3139" y="0"/>
                    <a:pt x="2642" y="78"/>
                    <a:pt x="1935" y="249"/>
                  </a:cubicBezTo>
                  <a:cubicBezTo>
                    <a:pt x="1335" y="415"/>
                    <a:pt x="1" y="882"/>
                    <a:pt x="168" y="2083"/>
                  </a:cubicBezTo>
                  <a:cubicBezTo>
                    <a:pt x="314" y="3255"/>
                    <a:pt x="1463" y="3603"/>
                    <a:pt x="2441" y="3603"/>
                  </a:cubicBezTo>
                  <a:cubicBezTo>
                    <a:pt x="2577" y="3603"/>
                    <a:pt x="2710" y="3597"/>
                    <a:pt x="2836" y="3584"/>
                  </a:cubicBezTo>
                  <a:cubicBezTo>
                    <a:pt x="4104" y="3418"/>
                    <a:pt x="5638" y="2117"/>
                    <a:pt x="4737" y="749"/>
                  </a:cubicBezTo>
                  <a:cubicBezTo>
                    <a:pt x="4430" y="288"/>
                    <a:pt x="4209" y="0"/>
                    <a:pt x="3504" y="0"/>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82"/>
            <p:cNvSpPr/>
            <p:nvPr/>
          </p:nvSpPr>
          <p:spPr>
            <a:xfrm flipH="1">
              <a:off x="1256175" y="1732750"/>
              <a:ext cx="187675" cy="163875"/>
            </a:xfrm>
            <a:custGeom>
              <a:avLst/>
              <a:gdLst/>
              <a:ahLst/>
              <a:cxnLst/>
              <a:rect l="l" t="t" r="r" b="b"/>
              <a:pathLst>
                <a:path w="7507" h="6555" extrusionOk="0">
                  <a:moveTo>
                    <a:pt x="2329" y="0"/>
                  </a:moveTo>
                  <a:cubicBezTo>
                    <a:pt x="2052" y="0"/>
                    <a:pt x="1775" y="32"/>
                    <a:pt x="1502" y="103"/>
                  </a:cubicBezTo>
                  <a:cubicBezTo>
                    <a:pt x="1068" y="203"/>
                    <a:pt x="201" y="436"/>
                    <a:pt x="1" y="870"/>
                  </a:cubicBezTo>
                  <a:cubicBezTo>
                    <a:pt x="531" y="438"/>
                    <a:pt x="1180" y="253"/>
                    <a:pt x="1849" y="253"/>
                  </a:cubicBezTo>
                  <a:cubicBezTo>
                    <a:pt x="2991" y="253"/>
                    <a:pt x="4193" y="792"/>
                    <a:pt x="4971" y="1570"/>
                  </a:cubicBezTo>
                  <a:cubicBezTo>
                    <a:pt x="5805" y="2404"/>
                    <a:pt x="6172" y="3738"/>
                    <a:pt x="6339" y="4906"/>
                  </a:cubicBezTo>
                  <a:cubicBezTo>
                    <a:pt x="6485" y="5756"/>
                    <a:pt x="6374" y="6555"/>
                    <a:pt x="7138" y="6555"/>
                  </a:cubicBezTo>
                  <a:cubicBezTo>
                    <a:pt x="7243" y="6555"/>
                    <a:pt x="7365" y="6539"/>
                    <a:pt x="7506" y="6507"/>
                  </a:cubicBezTo>
                  <a:cubicBezTo>
                    <a:pt x="7506" y="4239"/>
                    <a:pt x="6973" y="1971"/>
                    <a:pt x="4938" y="803"/>
                  </a:cubicBezTo>
                  <a:cubicBezTo>
                    <a:pt x="4146" y="343"/>
                    <a:pt x="3236" y="0"/>
                    <a:pt x="2329"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82"/>
            <p:cNvSpPr/>
            <p:nvPr/>
          </p:nvSpPr>
          <p:spPr>
            <a:xfrm flipH="1">
              <a:off x="1001825" y="1757650"/>
              <a:ext cx="188500" cy="163750"/>
            </a:xfrm>
            <a:custGeom>
              <a:avLst/>
              <a:gdLst/>
              <a:ahLst/>
              <a:cxnLst/>
              <a:rect l="l" t="t" r="r" b="b"/>
              <a:pathLst>
                <a:path w="7540" h="6550" extrusionOk="0">
                  <a:moveTo>
                    <a:pt x="5160" y="0"/>
                  </a:moveTo>
                  <a:cubicBezTo>
                    <a:pt x="4260" y="0"/>
                    <a:pt x="3384" y="321"/>
                    <a:pt x="2602" y="774"/>
                  </a:cubicBezTo>
                  <a:cubicBezTo>
                    <a:pt x="568" y="1975"/>
                    <a:pt x="34" y="4244"/>
                    <a:pt x="1" y="6512"/>
                  </a:cubicBezTo>
                  <a:cubicBezTo>
                    <a:pt x="131" y="6537"/>
                    <a:pt x="245" y="6549"/>
                    <a:pt x="345" y="6549"/>
                  </a:cubicBezTo>
                  <a:cubicBezTo>
                    <a:pt x="1169" y="6549"/>
                    <a:pt x="1049" y="5740"/>
                    <a:pt x="1168" y="4877"/>
                  </a:cubicBezTo>
                  <a:cubicBezTo>
                    <a:pt x="1368" y="3710"/>
                    <a:pt x="1735" y="2409"/>
                    <a:pt x="2569" y="1575"/>
                  </a:cubicBezTo>
                  <a:cubicBezTo>
                    <a:pt x="3326" y="797"/>
                    <a:pt x="4521" y="258"/>
                    <a:pt x="5668" y="258"/>
                  </a:cubicBezTo>
                  <a:cubicBezTo>
                    <a:pt x="6340" y="258"/>
                    <a:pt x="6997" y="443"/>
                    <a:pt x="7539" y="874"/>
                  </a:cubicBezTo>
                  <a:cubicBezTo>
                    <a:pt x="7306" y="441"/>
                    <a:pt x="6438" y="207"/>
                    <a:pt x="6038" y="107"/>
                  </a:cubicBezTo>
                  <a:cubicBezTo>
                    <a:pt x="5745" y="34"/>
                    <a:pt x="5451" y="0"/>
                    <a:pt x="5160"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82"/>
            <p:cNvSpPr/>
            <p:nvPr/>
          </p:nvSpPr>
          <p:spPr>
            <a:xfrm flipH="1">
              <a:off x="1092725" y="2077225"/>
              <a:ext cx="218525" cy="467850"/>
            </a:xfrm>
            <a:custGeom>
              <a:avLst/>
              <a:gdLst/>
              <a:ahLst/>
              <a:cxnLst/>
              <a:rect l="l" t="t" r="r" b="b"/>
              <a:pathLst>
                <a:path w="8741" h="18714" extrusionOk="0">
                  <a:moveTo>
                    <a:pt x="7439" y="0"/>
                  </a:moveTo>
                  <a:lnTo>
                    <a:pt x="7439" y="0"/>
                  </a:lnTo>
                  <a:cubicBezTo>
                    <a:pt x="5938" y="701"/>
                    <a:pt x="4871" y="1401"/>
                    <a:pt x="3870" y="2235"/>
                  </a:cubicBezTo>
                  <a:cubicBezTo>
                    <a:pt x="3236" y="2769"/>
                    <a:pt x="1902" y="3102"/>
                    <a:pt x="1602" y="3936"/>
                  </a:cubicBezTo>
                  <a:cubicBezTo>
                    <a:pt x="1035" y="5337"/>
                    <a:pt x="1302" y="7872"/>
                    <a:pt x="1202" y="9440"/>
                  </a:cubicBezTo>
                  <a:cubicBezTo>
                    <a:pt x="1068" y="11642"/>
                    <a:pt x="1302" y="14143"/>
                    <a:pt x="1035" y="16378"/>
                  </a:cubicBezTo>
                  <a:cubicBezTo>
                    <a:pt x="935" y="17346"/>
                    <a:pt x="534" y="18080"/>
                    <a:pt x="1" y="18713"/>
                  </a:cubicBezTo>
                  <a:cubicBezTo>
                    <a:pt x="668" y="18046"/>
                    <a:pt x="1235" y="17546"/>
                    <a:pt x="1435" y="16512"/>
                  </a:cubicBezTo>
                  <a:cubicBezTo>
                    <a:pt x="2002" y="13743"/>
                    <a:pt x="2002" y="10307"/>
                    <a:pt x="2002" y="7405"/>
                  </a:cubicBezTo>
                  <a:cubicBezTo>
                    <a:pt x="2002" y="6438"/>
                    <a:pt x="1835" y="5404"/>
                    <a:pt x="2236" y="4637"/>
                  </a:cubicBezTo>
                  <a:cubicBezTo>
                    <a:pt x="2869" y="3369"/>
                    <a:pt x="4237" y="2869"/>
                    <a:pt x="5204" y="2502"/>
                  </a:cubicBezTo>
                  <a:cubicBezTo>
                    <a:pt x="5772" y="2302"/>
                    <a:pt x="8740" y="1735"/>
                    <a:pt x="7439"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82"/>
            <p:cNvSpPr/>
            <p:nvPr/>
          </p:nvSpPr>
          <p:spPr>
            <a:xfrm flipH="1">
              <a:off x="875075" y="2103900"/>
              <a:ext cx="219350" cy="467850"/>
            </a:xfrm>
            <a:custGeom>
              <a:avLst/>
              <a:gdLst/>
              <a:ahLst/>
              <a:cxnLst/>
              <a:rect l="l" t="t" r="r" b="b"/>
              <a:pathLst>
                <a:path w="8774" h="18714" extrusionOk="0">
                  <a:moveTo>
                    <a:pt x="1335" y="0"/>
                  </a:moveTo>
                  <a:lnTo>
                    <a:pt x="1335" y="0"/>
                  </a:lnTo>
                  <a:cubicBezTo>
                    <a:pt x="1" y="1735"/>
                    <a:pt x="3003" y="2302"/>
                    <a:pt x="3536" y="2502"/>
                  </a:cubicBezTo>
                  <a:cubicBezTo>
                    <a:pt x="4504" y="2869"/>
                    <a:pt x="5905" y="3370"/>
                    <a:pt x="6539" y="4637"/>
                  </a:cubicBezTo>
                  <a:cubicBezTo>
                    <a:pt x="6906" y="5438"/>
                    <a:pt x="6772" y="6438"/>
                    <a:pt x="6772" y="7439"/>
                  </a:cubicBezTo>
                  <a:cubicBezTo>
                    <a:pt x="6772" y="10308"/>
                    <a:pt x="6739" y="13744"/>
                    <a:pt x="7306" y="16512"/>
                  </a:cubicBezTo>
                  <a:cubicBezTo>
                    <a:pt x="7539" y="17546"/>
                    <a:pt x="8073" y="18047"/>
                    <a:pt x="8774" y="18714"/>
                  </a:cubicBezTo>
                  <a:cubicBezTo>
                    <a:pt x="8206" y="18080"/>
                    <a:pt x="7840" y="17346"/>
                    <a:pt x="7706" y="16379"/>
                  </a:cubicBezTo>
                  <a:cubicBezTo>
                    <a:pt x="7473" y="14144"/>
                    <a:pt x="7673" y="11675"/>
                    <a:pt x="7539" y="9441"/>
                  </a:cubicBezTo>
                  <a:cubicBezTo>
                    <a:pt x="7473" y="7873"/>
                    <a:pt x="7706" y="5338"/>
                    <a:pt x="7172" y="3937"/>
                  </a:cubicBezTo>
                  <a:cubicBezTo>
                    <a:pt x="6839" y="3103"/>
                    <a:pt x="5505" y="2802"/>
                    <a:pt x="4871" y="2235"/>
                  </a:cubicBezTo>
                  <a:cubicBezTo>
                    <a:pt x="3870" y="1401"/>
                    <a:pt x="2836" y="701"/>
                    <a:pt x="1335"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82"/>
            <p:cNvSpPr/>
            <p:nvPr/>
          </p:nvSpPr>
          <p:spPr>
            <a:xfrm flipH="1">
              <a:off x="711625" y="2094725"/>
              <a:ext cx="265225" cy="415325"/>
            </a:xfrm>
            <a:custGeom>
              <a:avLst/>
              <a:gdLst/>
              <a:ahLst/>
              <a:cxnLst/>
              <a:rect l="l" t="t" r="r" b="b"/>
              <a:pathLst>
                <a:path w="10609" h="16613" extrusionOk="0">
                  <a:moveTo>
                    <a:pt x="1068" y="1"/>
                  </a:moveTo>
                  <a:cubicBezTo>
                    <a:pt x="1" y="2035"/>
                    <a:pt x="3003" y="1869"/>
                    <a:pt x="3537" y="1935"/>
                  </a:cubicBezTo>
                  <a:cubicBezTo>
                    <a:pt x="4538" y="2035"/>
                    <a:pt x="5972" y="2202"/>
                    <a:pt x="6739" y="3303"/>
                  </a:cubicBezTo>
                  <a:cubicBezTo>
                    <a:pt x="7206" y="3970"/>
                    <a:pt x="7206" y="5004"/>
                    <a:pt x="7306" y="5971"/>
                  </a:cubicBezTo>
                  <a:cubicBezTo>
                    <a:pt x="7640" y="8807"/>
                    <a:pt x="8040" y="12209"/>
                    <a:pt x="8907" y="14778"/>
                  </a:cubicBezTo>
                  <a:cubicBezTo>
                    <a:pt x="9241" y="15745"/>
                    <a:pt x="9841" y="16112"/>
                    <a:pt x="10609" y="16612"/>
                  </a:cubicBezTo>
                  <a:cubicBezTo>
                    <a:pt x="9975" y="16112"/>
                    <a:pt x="9508" y="15512"/>
                    <a:pt x="9308" y="14544"/>
                  </a:cubicBezTo>
                  <a:cubicBezTo>
                    <a:pt x="8774" y="12443"/>
                    <a:pt x="8707" y="9941"/>
                    <a:pt x="8307" y="7773"/>
                  </a:cubicBezTo>
                  <a:cubicBezTo>
                    <a:pt x="8040" y="6238"/>
                    <a:pt x="7973" y="3670"/>
                    <a:pt x="7306" y="2436"/>
                  </a:cubicBezTo>
                  <a:cubicBezTo>
                    <a:pt x="6873" y="1702"/>
                    <a:pt x="5538" y="1702"/>
                    <a:pt x="4838" y="1335"/>
                  </a:cubicBezTo>
                  <a:cubicBezTo>
                    <a:pt x="3770" y="768"/>
                    <a:pt x="2636" y="334"/>
                    <a:pt x="1068"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065"/>
        <p:cNvGrpSpPr/>
        <p:nvPr/>
      </p:nvGrpSpPr>
      <p:grpSpPr>
        <a:xfrm>
          <a:off x="0" y="0"/>
          <a:ext cx="0" cy="0"/>
          <a:chOff x="0" y="0"/>
          <a:chExt cx="0" cy="0"/>
        </a:xfrm>
      </p:grpSpPr>
      <p:sp>
        <p:nvSpPr>
          <p:cNvPr id="4066" name="Google Shape;4066;p109"/>
          <p:cNvSpPr/>
          <p:nvPr/>
        </p:nvSpPr>
        <p:spPr>
          <a:xfrm>
            <a:off x="136750" y="600200"/>
            <a:ext cx="8524500" cy="45432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109"/>
          <p:cNvSpPr/>
          <p:nvPr/>
        </p:nvSpPr>
        <p:spPr>
          <a:xfrm rot="-10496519">
            <a:off x="3016204" y="3728990"/>
            <a:ext cx="1470976" cy="2276499"/>
          </a:xfrm>
          <a:custGeom>
            <a:avLst/>
            <a:gdLst/>
            <a:ahLst/>
            <a:cxnLst/>
            <a:rect l="l" t="t" r="r" b="b"/>
            <a:pathLst>
              <a:path w="30823" h="47702" fill="none" extrusionOk="0">
                <a:moveTo>
                  <a:pt x="3136" y="301"/>
                </a:moveTo>
                <a:cubicBezTo>
                  <a:pt x="1435" y="1"/>
                  <a:pt x="1" y="2069"/>
                  <a:pt x="468" y="3770"/>
                </a:cubicBezTo>
                <a:cubicBezTo>
                  <a:pt x="935" y="5438"/>
                  <a:pt x="2603" y="6539"/>
                  <a:pt x="4304" y="6872"/>
                </a:cubicBezTo>
                <a:cubicBezTo>
                  <a:pt x="6038" y="7239"/>
                  <a:pt x="7773" y="7006"/>
                  <a:pt x="9541" y="7006"/>
                </a:cubicBezTo>
                <a:cubicBezTo>
                  <a:pt x="18447" y="6905"/>
                  <a:pt x="27354" y="12943"/>
                  <a:pt x="29655" y="21583"/>
                </a:cubicBezTo>
                <a:cubicBezTo>
                  <a:pt x="30823" y="25986"/>
                  <a:pt x="30222" y="30923"/>
                  <a:pt x="27620" y="34659"/>
                </a:cubicBezTo>
                <a:cubicBezTo>
                  <a:pt x="24985" y="38395"/>
                  <a:pt x="20282" y="40663"/>
                  <a:pt x="15779" y="39962"/>
                </a:cubicBezTo>
                <a:cubicBezTo>
                  <a:pt x="13210" y="39529"/>
                  <a:pt x="10575" y="37828"/>
                  <a:pt x="10208" y="35259"/>
                </a:cubicBezTo>
                <a:cubicBezTo>
                  <a:pt x="9841" y="32757"/>
                  <a:pt x="11976" y="30256"/>
                  <a:pt x="14478" y="29855"/>
                </a:cubicBezTo>
                <a:cubicBezTo>
                  <a:pt x="16979" y="29422"/>
                  <a:pt x="19581" y="30789"/>
                  <a:pt x="21082" y="32857"/>
                </a:cubicBezTo>
                <a:cubicBezTo>
                  <a:pt x="22583" y="34892"/>
                  <a:pt x="23117" y="37527"/>
                  <a:pt x="23050" y="40096"/>
                </a:cubicBezTo>
                <a:cubicBezTo>
                  <a:pt x="23017" y="41897"/>
                  <a:pt x="22717" y="43832"/>
                  <a:pt x="23551" y="45400"/>
                </a:cubicBezTo>
                <a:cubicBezTo>
                  <a:pt x="24418" y="47001"/>
                  <a:pt x="27053" y="47701"/>
                  <a:pt x="27954" y="46134"/>
                </a:cubicBezTo>
              </a:path>
            </a:pathLst>
          </a:custGeom>
          <a:noFill/>
          <a:ln w="9525" cap="rnd"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8" name="Google Shape;4068;p109"/>
          <p:cNvSpPr txBox="1">
            <a:spLocks noGrp="1"/>
          </p:cNvSpPr>
          <p:nvPr>
            <p:ph type="title"/>
          </p:nvPr>
        </p:nvSpPr>
        <p:spPr>
          <a:xfrm>
            <a:off x="713225" y="174750"/>
            <a:ext cx="7717500" cy="843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Gradient Boosting</a:t>
            </a:r>
            <a:endParaRPr/>
          </a:p>
        </p:txBody>
      </p:sp>
      <p:sp>
        <p:nvSpPr>
          <p:cNvPr id="4069" name="Google Shape;4069;p109"/>
          <p:cNvSpPr/>
          <p:nvPr/>
        </p:nvSpPr>
        <p:spPr>
          <a:xfrm>
            <a:off x="3246475" y="4647563"/>
            <a:ext cx="208500" cy="208500"/>
          </a:xfrm>
          <a:custGeom>
            <a:avLst/>
            <a:gdLst/>
            <a:ahLst/>
            <a:cxnLst/>
            <a:rect l="l" t="t" r="r" b="b"/>
            <a:pathLst>
              <a:path w="8340" h="8340" extrusionOk="0">
                <a:moveTo>
                  <a:pt x="4170" y="0"/>
                </a:moveTo>
                <a:cubicBezTo>
                  <a:pt x="1868" y="0"/>
                  <a:pt x="0" y="1868"/>
                  <a:pt x="0" y="4170"/>
                </a:cubicBezTo>
                <a:cubicBezTo>
                  <a:pt x="0" y="6471"/>
                  <a:pt x="1868" y="8339"/>
                  <a:pt x="4170" y="8339"/>
                </a:cubicBezTo>
                <a:cubicBezTo>
                  <a:pt x="6472" y="8339"/>
                  <a:pt x="8340" y="6471"/>
                  <a:pt x="8340" y="4170"/>
                </a:cubicBezTo>
                <a:cubicBezTo>
                  <a:pt x="8340" y="1868"/>
                  <a:pt x="6472" y="0"/>
                  <a:pt x="417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109"/>
          <p:cNvSpPr txBox="1">
            <a:spLocks noGrp="1"/>
          </p:cNvSpPr>
          <p:nvPr>
            <p:ph type="title" idx="4294967295"/>
          </p:nvPr>
        </p:nvSpPr>
        <p:spPr>
          <a:xfrm>
            <a:off x="559050" y="3665000"/>
            <a:ext cx="2386500" cy="55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u="sng">
                <a:solidFill>
                  <a:schemeClr val="accent1"/>
                </a:solidFill>
              </a:rPr>
              <a:t>F1-score</a:t>
            </a:r>
            <a:endParaRPr u="sng">
              <a:solidFill>
                <a:schemeClr val="accent1"/>
              </a:solidFill>
            </a:endParaRPr>
          </a:p>
        </p:txBody>
      </p:sp>
      <p:sp>
        <p:nvSpPr>
          <p:cNvPr id="4071" name="Google Shape;4071;p109"/>
          <p:cNvSpPr txBox="1">
            <a:spLocks noGrp="1"/>
          </p:cNvSpPr>
          <p:nvPr>
            <p:ph type="title" idx="4294967295"/>
          </p:nvPr>
        </p:nvSpPr>
        <p:spPr>
          <a:xfrm>
            <a:off x="991948" y="1376375"/>
            <a:ext cx="1520700" cy="411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600">
                <a:solidFill>
                  <a:schemeClr val="accent1"/>
                </a:solidFill>
              </a:rPr>
              <a:t>34%</a:t>
            </a:r>
            <a:endParaRPr sz="2600">
              <a:solidFill>
                <a:schemeClr val="accent1"/>
              </a:solidFill>
            </a:endParaRPr>
          </a:p>
        </p:txBody>
      </p:sp>
      <p:grpSp>
        <p:nvGrpSpPr>
          <p:cNvPr id="4072" name="Google Shape;4072;p109"/>
          <p:cNvGrpSpPr/>
          <p:nvPr/>
        </p:nvGrpSpPr>
        <p:grpSpPr>
          <a:xfrm>
            <a:off x="941700" y="1954850"/>
            <a:ext cx="7260550" cy="1710150"/>
            <a:chOff x="941700" y="1954850"/>
            <a:chExt cx="7260550" cy="1710150"/>
          </a:xfrm>
        </p:grpSpPr>
        <p:sp>
          <p:nvSpPr>
            <p:cNvPr id="4073" name="Google Shape;4073;p109"/>
            <p:cNvSpPr/>
            <p:nvPr/>
          </p:nvSpPr>
          <p:spPr>
            <a:xfrm>
              <a:off x="941700" y="2078600"/>
              <a:ext cx="1621200" cy="1586400"/>
            </a:xfrm>
            <a:prstGeom prst="pie">
              <a:avLst>
                <a:gd name="adj1" fmla="val 8321027"/>
                <a:gd name="adj2" fmla="val 16248307"/>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074" name="Google Shape;4074;p109"/>
            <p:cNvSpPr/>
            <p:nvPr/>
          </p:nvSpPr>
          <p:spPr>
            <a:xfrm>
              <a:off x="3761375" y="1954850"/>
              <a:ext cx="1621200" cy="1586400"/>
            </a:xfrm>
            <a:prstGeom prst="pie">
              <a:avLst>
                <a:gd name="adj1" fmla="val 18959372"/>
                <a:gd name="adj2" fmla="val 17839857"/>
              </a:avLst>
            </a:pr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075" name="Google Shape;4075;p109"/>
            <p:cNvSpPr/>
            <p:nvPr/>
          </p:nvSpPr>
          <p:spPr>
            <a:xfrm>
              <a:off x="6581050" y="1954850"/>
              <a:ext cx="1621200" cy="1586400"/>
            </a:xfrm>
            <a:prstGeom prst="pie">
              <a:avLst>
                <a:gd name="adj1" fmla="val 18609293"/>
                <a:gd name="adj2" fmla="val 17839857"/>
              </a:avLst>
            </a:pr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sp>
        <p:nvSpPr>
          <p:cNvPr id="4076" name="Google Shape;4076;p109"/>
          <p:cNvSpPr txBox="1">
            <a:spLocks noGrp="1"/>
          </p:cNvSpPr>
          <p:nvPr>
            <p:ph type="title" idx="4294967295"/>
          </p:nvPr>
        </p:nvSpPr>
        <p:spPr>
          <a:xfrm>
            <a:off x="3205750" y="3665000"/>
            <a:ext cx="2386500" cy="55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u="sng">
                <a:solidFill>
                  <a:schemeClr val="accent4"/>
                </a:solidFill>
              </a:rPr>
              <a:t>Train Accuracy</a:t>
            </a:r>
            <a:endParaRPr u="sng">
              <a:solidFill>
                <a:schemeClr val="accent4"/>
              </a:solidFill>
            </a:endParaRPr>
          </a:p>
        </p:txBody>
      </p:sp>
      <p:sp>
        <p:nvSpPr>
          <p:cNvPr id="4077" name="Google Shape;4077;p109"/>
          <p:cNvSpPr txBox="1">
            <a:spLocks noGrp="1"/>
          </p:cNvSpPr>
          <p:nvPr>
            <p:ph type="title" idx="4294967295"/>
          </p:nvPr>
        </p:nvSpPr>
        <p:spPr>
          <a:xfrm>
            <a:off x="6198400" y="3665000"/>
            <a:ext cx="2386500" cy="55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u="sng">
                <a:solidFill>
                  <a:schemeClr val="accent4"/>
                </a:solidFill>
              </a:rPr>
              <a:t>Test Accuracy</a:t>
            </a:r>
            <a:endParaRPr u="sng">
              <a:solidFill>
                <a:schemeClr val="accent4"/>
              </a:solidFill>
            </a:endParaRPr>
          </a:p>
        </p:txBody>
      </p:sp>
      <p:sp>
        <p:nvSpPr>
          <p:cNvPr id="4078" name="Google Shape;4078;p109"/>
          <p:cNvSpPr txBox="1">
            <a:spLocks noGrp="1"/>
          </p:cNvSpPr>
          <p:nvPr>
            <p:ph type="title" idx="4294967295"/>
          </p:nvPr>
        </p:nvSpPr>
        <p:spPr>
          <a:xfrm>
            <a:off x="3811648" y="1376375"/>
            <a:ext cx="1520700" cy="411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600">
                <a:solidFill>
                  <a:schemeClr val="accent4"/>
                </a:solidFill>
              </a:rPr>
              <a:t>90%</a:t>
            </a:r>
            <a:endParaRPr sz="2600">
              <a:solidFill>
                <a:schemeClr val="accent4"/>
              </a:solidFill>
            </a:endParaRPr>
          </a:p>
        </p:txBody>
      </p:sp>
      <p:sp>
        <p:nvSpPr>
          <p:cNvPr id="4079" name="Google Shape;4079;p109"/>
          <p:cNvSpPr txBox="1">
            <a:spLocks noGrp="1"/>
          </p:cNvSpPr>
          <p:nvPr>
            <p:ph type="title" idx="4294967295"/>
          </p:nvPr>
        </p:nvSpPr>
        <p:spPr>
          <a:xfrm>
            <a:off x="6631348" y="1376375"/>
            <a:ext cx="1520700" cy="411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600">
                <a:solidFill>
                  <a:schemeClr val="accent4"/>
                </a:solidFill>
              </a:rPr>
              <a:t>94%</a:t>
            </a:r>
            <a:endParaRPr sz="2600">
              <a:solidFill>
                <a:schemeClr val="accent4"/>
              </a:solidFill>
            </a:endParaRPr>
          </a:p>
        </p:txBody>
      </p:sp>
      <p:grpSp>
        <p:nvGrpSpPr>
          <p:cNvPr id="4080" name="Google Shape;4080;p109"/>
          <p:cNvGrpSpPr/>
          <p:nvPr/>
        </p:nvGrpSpPr>
        <p:grpSpPr>
          <a:xfrm rot="-1138966">
            <a:off x="497264" y="1048281"/>
            <a:ext cx="253603" cy="322664"/>
            <a:chOff x="3828325" y="875775"/>
            <a:chExt cx="330501" cy="420623"/>
          </a:xfrm>
        </p:grpSpPr>
        <p:sp>
          <p:nvSpPr>
            <p:cNvPr id="4081" name="Google Shape;4081;p109"/>
            <p:cNvSpPr/>
            <p:nvPr/>
          </p:nvSpPr>
          <p:spPr>
            <a:xfrm>
              <a:off x="3884094" y="1119247"/>
              <a:ext cx="53711" cy="53776"/>
            </a:xfrm>
            <a:custGeom>
              <a:avLst/>
              <a:gdLst/>
              <a:ahLst/>
              <a:cxnLst/>
              <a:rect l="l" t="t" r="r" b="b"/>
              <a:pathLst>
                <a:path w="835" h="836" extrusionOk="0">
                  <a:moveTo>
                    <a:pt x="474" y="1"/>
                  </a:moveTo>
                  <a:cubicBezTo>
                    <a:pt x="323" y="1"/>
                    <a:pt x="155" y="120"/>
                    <a:pt x="100" y="285"/>
                  </a:cubicBezTo>
                  <a:cubicBezTo>
                    <a:pt x="0" y="485"/>
                    <a:pt x="67" y="719"/>
                    <a:pt x="234" y="819"/>
                  </a:cubicBezTo>
                  <a:cubicBezTo>
                    <a:pt x="269" y="830"/>
                    <a:pt x="305" y="836"/>
                    <a:pt x="340" y="836"/>
                  </a:cubicBezTo>
                  <a:cubicBezTo>
                    <a:pt x="502" y="836"/>
                    <a:pt x="652" y="716"/>
                    <a:pt x="734" y="552"/>
                  </a:cubicBezTo>
                  <a:cubicBezTo>
                    <a:pt x="834" y="352"/>
                    <a:pt x="734" y="118"/>
                    <a:pt x="567" y="18"/>
                  </a:cubicBezTo>
                  <a:cubicBezTo>
                    <a:pt x="538" y="6"/>
                    <a:pt x="506" y="1"/>
                    <a:pt x="474" y="1"/>
                  </a:cubicBez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2" name="Google Shape;4082;p109"/>
            <p:cNvSpPr/>
            <p:nvPr/>
          </p:nvSpPr>
          <p:spPr>
            <a:xfrm>
              <a:off x="3918444" y="1068109"/>
              <a:ext cx="126656" cy="79699"/>
            </a:xfrm>
            <a:custGeom>
              <a:avLst/>
              <a:gdLst/>
              <a:ahLst/>
              <a:cxnLst/>
              <a:rect l="l" t="t" r="r" b="b"/>
              <a:pathLst>
                <a:path w="1969" h="1239" extrusionOk="0">
                  <a:moveTo>
                    <a:pt x="1114" y="1"/>
                  </a:moveTo>
                  <a:cubicBezTo>
                    <a:pt x="642" y="1"/>
                    <a:pt x="123" y="511"/>
                    <a:pt x="0" y="880"/>
                  </a:cubicBezTo>
                  <a:lnTo>
                    <a:pt x="0" y="1180"/>
                  </a:lnTo>
                  <a:cubicBezTo>
                    <a:pt x="43" y="1223"/>
                    <a:pt x="86" y="1238"/>
                    <a:pt x="130" y="1238"/>
                  </a:cubicBezTo>
                  <a:cubicBezTo>
                    <a:pt x="223" y="1238"/>
                    <a:pt x="320" y="1169"/>
                    <a:pt x="434" y="1147"/>
                  </a:cubicBezTo>
                  <a:cubicBezTo>
                    <a:pt x="551" y="1108"/>
                    <a:pt x="668" y="1091"/>
                    <a:pt x="785" y="1091"/>
                  </a:cubicBezTo>
                  <a:cubicBezTo>
                    <a:pt x="868" y="1091"/>
                    <a:pt x="951" y="1099"/>
                    <a:pt x="1034" y="1113"/>
                  </a:cubicBezTo>
                  <a:cubicBezTo>
                    <a:pt x="1188" y="1113"/>
                    <a:pt x="1349" y="1156"/>
                    <a:pt x="1488" y="1156"/>
                  </a:cubicBezTo>
                  <a:cubicBezTo>
                    <a:pt x="1650" y="1156"/>
                    <a:pt x="1781" y="1098"/>
                    <a:pt x="1835" y="846"/>
                  </a:cubicBezTo>
                  <a:cubicBezTo>
                    <a:pt x="1968" y="446"/>
                    <a:pt x="1601" y="113"/>
                    <a:pt x="1234" y="12"/>
                  </a:cubicBezTo>
                  <a:cubicBezTo>
                    <a:pt x="1195" y="5"/>
                    <a:pt x="1155" y="1"/>
                    <a:pt x="1114" y="1"/>
                  </a:cubicBez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3" name="Google Shape;4083;p109"/>
            <p:cNvSpPr/>
            <p:nvPr/>
          </p:nvSpPr>
          <p:spPr>
            <a:xfrm>
              <a:off x="3828325" y="1159001"/>
              <a:ext cx="81564" cy="135211"/>
            </a:xfrm>
            <a:custGeom>
              <a:avLst/>
              <a:gdLst/>
              <a:ahLst/>
              <a:cxnLst/>
              <a:rect l="l" t="t" r="r" b="b"/>
              <a:pathLst>
                <a:path w="1268" h="2102" extrusionOk="0">
                  <a:moveTo>
                    <a:pt x="1234" y="0"/>
                  </a:moveTo>
                  <a:cubicBezTo>
                    <a:pt x="1168" y="0"/>
                    <a:pt x="1101" y="134"/>
                    <a:pt x="1068" y="167"/>
                  </a:cubicBezTo>
                  <a:cubicBezTo>
                    <a:pt x="1001" y="267"/>
                    <a:pt x="934" y="334"/>
                    <a:pt x="867" y="434"/>
                  </a:cubicBezTo>
                  <a:cubicBezTo>
                    <a:pt x="734" y="601"/>
                    <a:pt x="634" y="768"/>
                    <a:pt x="534" y="968"/>
                  </a:cubicBezTo>
                  <a:cubicBezTo>
                    <a:pt x="400" y="1135"/>
                    <a:pt x="300" y="1335"/>
                    <a:pt x="234" y="1535"/>
                  </a:cubicBezTo>
                  <a:cubicBezTo>
                    <a:pt x="134" y="1702"/>
                    <a:pt x="33" y="1902"/>
                    <a:pt x="0" y="2102"/>
                  </a:cubicBezTo>
                  <a:cubicBezTo>
                    <a:pt x="67" y="1935"/>
                    <a:pt x="134" y="1735"/>
                    <a:pt x="234" y="1568"/>
                  </a:cubicBezTo>
                  <a:cubicBezTo>
                    <a:pt x="334" y="1401"/>
                    <a:pt x="400" y="1201"/>
                    <a:pt x="500" y="1035"/>
                  </a:cubicBezTo>
                  <a:cubicBezTo>
                    <a:pt x="634" y="868"/>
                    <a:pt x="734" y="701"/>
                    <a:pt x="834" y="534"/>
                  </a:cubicBezTo>
                  <a:cubicBezTo>
                    <a:pt x="901" y="467"/>
                    <a:pt x="967" y="367"/>
                    <a:pt x="1034" y="301"/>
                  </a:cubicBezTo>
                  <a:cubicBezTo>
                    <a:pt x="1068" y="234"/>
                    <a:pt x="1101" y="201"/>
                    <a:pt x="1134" y="167"/>
                  </a:cubicBezTo>
                  <a:cubicBezTo>
                    <a:pt x="1168" y="134"/>
                    <a:pt x="1201" y="101"/>
                    <a:pt x="1234" y="67"/>
                  </a:cubicBezTo>
                  <a:cubicBezTo>
                    <a:pt x="1268" y="67"/>
                    <a:pt x="1268" y="67"/>
                    <a:pt x="1268" y="34"/>
                  </a:cubicBezTo>
                  <a:cubicBezTo>
                    <a:pt x="1268" y="34"/>
                    <a:pt x="1234" y="0"/>
                    <a:pt x="1234"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4" name="Google Shape;4084;p109"/>
            <p:cNvSpPr/>
            <p:nvPr/>
          </p:nvSpPr>
          <p:spPr>
            <a:xfrm>
              <a:off x="3839003" y="1079623"/>
              <a:ext cx="77319" cy="60144"/>
            </a:xfrm>
            <a:custGeom>
              <a:avLst/>
              <a:gdLst/>
              <a:ahLst/>
              <a:cxnLst/>
              <a:rect l="l" t="t" r="r" b="b"/>
              <a:pathLst>
                <a:path w="1202" h="935" extrusionOk="0">
                  <a:moveTo>
                    <a:pt x="1" y="0"/>
                  </a:moveTo>
                  <a:cubicBezTo>
                    <a:pt x="1" y="0"/>
                    <a:pt x="1" y="34"/>
                    <a:pt x="1" y="34"/>
                  </a:cubicBezTo>
                  <a:cubicBezTo>
                    <a:pt x="501" y="200"/>
                    <a:pt x="902" y="534"/>
                    <a:pt x="1202" y="934"/>
                  </a:cubicBezTo>
                  <a:cubicBezTo>
                    <a:pt x="935" y="501"/>
                    <a:pt x="501" y="200"/>
                    <a:pt x="1"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4085;p109"/>
            <p:cNvSpPr/>
            <p:nvPr/>
          </p:nvSpPr>
          <p:spPr>
            <a:xfrm>
              <a:off x="3845435" y="1103230"/>
              <a:ext cx="58021" cy="37501"/>
            </a:xfrm>
            <a:custGeom>
              <a:avLst/>
              <a:gdLst/>
              <a:ahLst/>
              <a:cxnLst/>
              <a:rect l="l" t="t" r="r" b="b"/>
              <a:pathLst>
                <a:path w="902" h="583" extrusionOk="0">
                  <a:moveTo>
                    <a:pt x="1" y="0"/>
                  </a:moveTo>
                  <a:lnTo>
                    <a:pt x="1" y="0"/>
                  </a:lnTo>
                  <a:cubicBezTo>
                    <a:pt x="301" y="167"/>
                    <a:pt x="601" y="334"/>
                    <a:pt x="868" y="567"/>
                  </a:cubicBezTo>
                  <a:cubicBezTo>
                    <a:pt x="868" y="578"/>
                    <a:pt x="872" y="582"/>
                    <a:pt x="877" y="582"/>
                  </a:cubicBezTo>
                  <a:cubicBezTo>
                    <a:pt x="887" y="582"/>
                    <a:pt x="902" y="567"/>
                    <a:pt x="902" y="567"/>
                  </a:cubicBezTo>
                  <a:cubicBezTo>
                    <a:pt x="601" y="334"/>
                    <a:pt x="335" y="134"/>
                    <a:pt x="1"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6" name="Google Shape;4086;p109"/>
            <p:cNvSpPr/>
            <p:nvPr/>
          </p:nvSpPr>
          <p:spPr>
            <a:xfrm>
              <a:off x="3939864" y="1116610"/>
              <a:ext cx="68763" cy="179788"/>
            </a:xfrm>
            <a:custGeom>
              <a:avLst/>
              <a:gdLst/>
              <a:ahLst/>
              <a:cxnLst/>
              <a:rect l="l" t="t" r="r" b="b"/>
              <a:pathLst>
                <a:path w="1069" h="2795" extrusionOk="0">
                  <a:moveTo>
                    <a:pt x="413" y="1"/>
                  </a:moveTo>
                  <a:cubicBezTo>
                    <a:pt x="401" y="1"/>
                    <a:pt x="384" y="9"/>
                    <a:pt x="368" y="26"/>
                  </a:cubicBezTo>
                  <a:cubicBezTo>
                    <a:pt x="268" y="259"/>
                    <a:pt x="201" y="526"/>
                    <a:pt x="101" y="793"/>
                  </a:cubicBezTo>
                  <a:cubicBezTo>
                    <a:pt x="67" y="893"/>
                    <a:pt x="1" y="993"/>
                    <a:pt x="34" y="1126"/>
                  </a:cubicBezTo>
                  <a:cubicBezTo>
                    <a:pt x="67" y="1260"/>
                    <a:pt x="101" y="1393"/>
                    <a:pt x="134" y="1527"/>
                  </a:cubicBezTo>
                  <a:cubicBezTo>
                    <a:pt x="167" y="1660"/>
                    <a:pt x="201" y="1827"/>
                    <a:pt x="234" y="1960"/>
                  </a:cubicBezTo>
                  <a:cubicBezTo>
                    <a:pt x="268" y="2027"/>
                    <a:pt x="368" y="2127"/>
                    <a:pt x="434" y="2194"/>
                  </a:cubicBezTo>
                  <a:cubicBezTo>
                    <a:pt x="634" y="2394"/>
                    <a:pt x="835" y="2594"/>
                    <a:pt x="1068" y="2794"/>
                  </a:cubicBezTo>
                  <a:cubicBezTo>
                    <a:pt x="1068" y="2794"/>
                    <a:pt x="1068" y="2761"/>
                    <a:pt x="1068" y="2761"/>
                  </a:cubicBezTo>
                  <a:cubicBezTo>
                    <a:pt x="901" y="2594"/>
                    <a:pt x="735" y="2427"/>
                    <a:pt x="568" y="2261"/>
                  </a:cubicBezTo>
                  <a:cubicBezTo>
                    <a:pt x="468" y="2194"/>
                    <a:pt x="368" y="2094"/>
                    <a:pt x="301" y="1960"/>
                  </a:cubicBezTo>
                  <a:cubicBezTo>
                    <a:pt x="234" y="1860"/>
                    <a:pt x="234" y="1694"/>
                    <a:pt x="201" y="1560"/>
                  </a:cubicBezTo>
                  <a:cubicBezTo>
                    <a:pt x="167" y="1460"/>
                    <a:pt x="134" y="1327"/>
                    <a:pt x="101" y="1193"/>
                  </a:cubicBezTo>
                  <a:cubicBezTo>
                    <a:pt x="67" y="1026"/>
                    <a:pt x="101" y="893"/>
                    <a:pt x="167" y="760"/>
                  </a:cubicBezTo>
                  <a:cubicBezTo>
                    <a:pt x="268" y="526"/>
                    <a:pt x="334" y="259"/>
                    <a:pt x="434" y="26"/>
                  </a:cubicBezTo>
                  <a:cubicBezTo>
                    <a:pt x="434" y="9"/>
                    <a:pt x="426" y="1"/>
                    <a:pt x="413"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7" name="Google Shape;4087;p109"/>
            <p:cNvSpPr/>
            <p:nvPr/>
          </p:nvSpPr>
          <p:spPr>
            <a:xfrm>
              <a:off x="3957039" y="1118733"/>
              <a:ext cx="85874" cy="169046"/>
            </a:xfrm>
            <a:custGeom>
              <a:avLst/>
              <a:gdLst/>
              <a:ahLst/>
              <a:cxnLst/>
              <a:rect l="l" t="t" r="r" b="b"/>
              <a:pathLst>
                <a:path w="1335" h="2628" extrusionOk="0">
                  <a:moveTo>
                    <a:pt x="217" y="1"/>
                  </a:moveTo>
                  <a:cubicBezTo>
                    <a:pt x="209" y="1"/>
                    <a:pt x="201" y="9"/>
                    <a:pt x="201" y="26"/>
                  </a:cubicBezTo>
                  <a:cubicBezTo>
                    <a:pt x="134" y="293"/>
                    <a:pt x="101" y="560"/>
                    <a:pt x="34" y="827"/>
                  </a:cubicBezTo>
                  <a:cubicBezTo>
                    <a:pt x="34" y="960"/>
                    <a:pt x="1" y="1060"/>
                    <a:pt x="34" y="1160"/>
                  </a:cubicBezTo>
                  <a:cubicBezTo>
                    <a:pt x="101" y="1294"/>
                    <a:pt x="134" y="1427"/>
                    <a:pt x="201" y="1560"/>
                  </a:cubicBezTo>
                  <a:cubicBezTo>
                    <a:pt x="267" y="1694"/>
                    <a:pt x="301" y="1827"/>
                    <a:pt x="367" y="1961"/>
                  </a:cubicBezTo>
                  <a:cubicBezTo>
                    <a:pt x="434" y="2061"/>
                    <a:pt x="534" y="2094"/>
                    <a:pt x="601" y="2161"/>
                  </a:cubicBezTo>
                  <a:cubicBezTo>
                    <a:pt x="868" y="2328"/>
                    <a:pt x="1101" y="2494"/>
                    <a:pt x="1335" y="2628"/>
                  </a:cubicBezTo>
                  <a:cubicBezTo>
                    <a:pt x="1168" y="2494"/>
                    <a:pt x="968" y="2361"/>
                    <a:pt x="768" y="2228"/>
                  </a:cubicBezTo>
                  <a:cubicBezTo>
                    <a:pt x="668" y="2161"/>
                    <a:pt x="534" y="2061"/>
                    <a:pt x="434" y="1961"/>
                  </a:cubicBezTo>
                  <a:cubicBezTo>
                    <a:pt x="367" y="1861"/>
                    <a:pt x="334" y="1727"/>
                    <a:pt x="267" y="1594"/>
                  </a:cubicBezTo>
                  <a:cubicBezTo>
                    <a:pt x="234" y="1460"/>
                    <a:pt x="167" y="1360"/>
                    <a:pt x="134" y="1227"/>
                  </a:cubicBezTo>
                  <a:cubicBezTo>
                    <a:pt x="67" y="1093"/>
                    <a:pt x="67" y="960"/>
                    <a:pt x="101" y="793"/>
                  </a:cubicBezTo>
                  <a:cubicBezTo>
                    <a:pt x="167" y="526"/>
                    <a:pt x="201" y="293"/>
                    <a:pt x="234" y="26"/>
                  </a:cubicBezTo>
                  <a:cubicBezTo>
                    <a:pt x="234" y="9"/>
                    <a:pt x="226" y="1"/>
                    <a:pt x="217"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8" name="Google Shape;4088;p109"/>
            <p:cNvSpPr/>
            <p:nvPr/>
          </p:nvSpPr>
          <p:spPr>
            <a:xfrm>
              <a:off x="3974213" y="1103745"/>
              <a:ext cx="105171" cy="153994"/>
            </a:xfrm>
            <a:custGeom>
              <a:avLst/>
              <a:gdLst/>
              <a:ahLst/>
              <a:cxnLst/>
              <a:rect l="l" t="t" r="r" b="b"/>
              <a:pathLst>
                <a:path w="1635" h="2394" extrusionOk="0">
                  <a:moveTo>
                    <a:pt x="50" y="0"/>
                  </a:moveTo>
                  <a:cubicBezTo>
                    <a:pt x="42" y="0"/>
                    <a:pt x="34" y="9"/>
                    <a:pt x="34" y="26"/>
                  </a:cubicBezTo>
                  <a:cubicBezTo>
                    <a:pt x="34" y="292"/>
                    <a:pt x="34" y="559"/>
                    <a:pt x="34" y="859"/>
                  </a:cubicBezTo>
                  <a:cubicBezTo>
                    <a:pt x="34" y="960"/>
                    <a:pt x="0" y="1060"/>
                    <a:pt x="67" y="1160"/>
                  </a:cubicBezTo>
                  <a:cubicBezTo>
                    <a:pt x="134" y="1293"/>
                    <a:pt x="234" y="1427"/>
                    <a:pt x="301" y="1527"/>
                  </a:cubicBezTo>
                  <a:cubicBezTo>
                    <a:pt x="401" y="1660"/>
                    <a:pt x="467" y="1760"/>
                    <a:pt x="567" y="1894"/>
                  </a:cubicBezTo>
                  <a:cubicBezTo>
                    <a:pt x="634" y="1960"/>
                    <a:pt x="734" y="1994"/>
                    <a:pt x="834" y="2027"/>
                  </a:cubicBezTo>
                  <a:cubicBezTo>
                    <a:pt x="1101" y="2160"/>
                    <a:pt x="1335" y="2260"/>
                    <a:pt x="1635" y="2394"/>
                  </a:cubicBezTo>
                  <a:cubicBezTo>
                    <a:pt x="1635" y="2394"/>
                    <a:pt x="1635" y="2394"/>
                    <a:pt x="1635" y="2361"/>
                  </a:cubicBezTo>
                  <a:cubicBezTo>
                    <a:pt x="1401" y="2260"/>
                    <a:pt x="1201" y="2160"/>
                    <a:pt x="968" y="2060"/>
                  </a:cubicBezTo>
                  <a:cubicBezTo>
                    <a:pt x="868" y="2027"/>
                    <a:pt x="734" y="1960"/>
                    <a:pt x="634" y="1894"/>
                  </a:cubicBezTo>
                  <a:cubicBezTo>
                    <a:pt x="534" y="1793"/>
                    <a:pt x="467" y="1660"/>
                    <a:pt x="401" y="1560"/>
                  </a:cubicBezTo>
                  <a:cubicBezTo>
                    <a:pt x="301" y="1427"/>
                    <a:pt x="234" y="1326"/>
                    <a:pt x="167" y="1226"/>
                  </a:cubicBezTo>
                  <a:cubicBezTo>
                    <a:pt x="67" y="1093"/>
                    <a:pt x="67" y="960"/>
                    <a:pt x="67" y="793"/>
                  </a:cubicBezTo>
                  <a:cubicBezTo>
                    <a:pt x="67" y="526"/>
                    <a:pt x="67" y="259"/>
                    <a:pt x="67" y="26"/>
                  </a:cubicBezTo>
                  <a:cubicBezTo>
                    <a:pt x="67" y="9"/>
                    <a:pt x="59" y="0"/>
                    <a:pt x="50"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9" name="Google Shape;4089;p109"/>
            <p:cNvSpPr/>
            <p:nvPr/>
          </p:nvSpPr>
          <p:spPr>
            <a:xfrm>
              <a:off x="3982768" y="1104388"/>
              <a:ext cx="126656" cy="134053"/>
            </a:xfrm>
            <a:custGeom>
              <a:avLst/>
              <a:gdLst/>
              <a:ahLst/>
              <a:cxnLst/>
              <a:rect l="l" t="t" r="r" b="b"/>
              <a:pathLst>
                <a:path w="1969" h="2084" extrusionOk="0">
                  <a:moveTo>
                    <a:pt x="26" y="1"/>
                  </a:moveTo>
                  <a:cubicBezTo>
                    <a:pt x="16" y="1"/>
                    <a:pt x="1" y="16"/>
                    <a:pt x="1" y="16"/>
                  </a:cubicBezTo>
                  <a:cubicBezTo>
                    <a:pt x="34" y="282"/>
                    <a:pt x="68" y="583"/>
                    <a:pt x="134" y="849"/>
                  </a:cubicBezTo>
                  <a:cubicBezTo>
                    <a:pt x="134" y="950"/>
                    <a:pt x="168" y="1050"/>
                    <a:pt x="234" y="1150"/>
                  </a:cubicBezTo>
                  <a:cubicBezTo>
                    <a:pt x="334" y="1250"/>
                    <a:pt x="434" y="1350"/>
                    <a:pt x="535" y="1483"/>
                  </a:cubicBezTo>
                  <a:cubicBezTo>
                    <a:pt x="635" y="1583"/>
                    <a:pt x="735" y="1683"/>
                    <a:pt x="835" y="1783"/>
                  </a:cubicBezTo>
                  <a:cubicBezTo>
                    <a:pt x="901" y="1850"/>
                    <a:pt x="1002" y="1850"/>
                    <a:pt x="1102" y="1884"/>
                  </a:cubicBezTo>
                  <a:cubicBezTo>
                    <a:pt x="1402" y="1950"/>
                    <a:pt x="1669" y="2017"/>
                    <a:pt x="1969" y="2084"/>
                  </a:cubicBezTo>
                  <a:cubicBezTo>
                    <a:pt x="1735" y="2017"/>
                    <a:pt x="1502" y="1950"/>
                    <a:pt x="1268" y="1884"/>
                  </a:cubicBezTo>
                  <a:cubicBezTo>
                    <a:pt x="1135" y="1850"/>
                    <a:pt x="1002" y="1817"/>
                    <a:pt x="901" y="1750"/>
                  </a:cubicBezTo>
                  <a:cubicBezTo>
                    <a:pt x="768" y="1683"/>
                    <a:pt x="701" y="1550"/>
                    <a:pt x="601" y="1483"/>
                  </a:cubicBezTo>
                  <a:cubicBezTo>
                    <a:pt x="501" y="1383"/>
                    <a:pt x="434" y="1283"/>
                    <a:pt x="334" y="1183"/>
                  </a:cubicBezTo>
                  <a:cubicBezTo>
                    <a:pt x="201" y="1050"/>
                    <a:pt x="201" y="916"/>
                    <a:pt x="168" y="783"/>
                  </a:cubicBezTo>
                  <a:cubicBezTo>
                    <a:pt x="134" y="516"/>
                    <a:pt x="68" y="282"/>
                    <a:pt x="34" y="16"/>
                  </a:cubicBezTo>
                  <a:cubicBezTo>
                    <a:pt x="34" y="4"/>
                    <a:pt x="30" y="1"/>
                    <a:pt x="26"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0" name="Google Shape;4090;p109"/>
            <p:cNvSpPr/>
            <p:nvPr/>
          </p:nvSpPr>
          <p:spPr>
            <a:xfrm>
              <a:off x="3948483" y="875775"/>
              <a:ext cx="109481" cy="223208"/>
            </a:xfrm>
            <a:custGeom>
              <a:avLst/>
              <a:gdLst/>
              <a:ahLst/>
              <a:cxnLst/>
              <a:rect l="l" t="t" r="r" b="b"/>
              <a:pathLst>
                <a:path w="1702" h="3470" extrusionOk="0">
                  <a:moveTo>
                    <a:pt x="0" y="3469"/>
                  </a:moveTo>
                  <a:cubicBezTo>
                    <a:pt x="0" y="2836"/>
                    <a:pt x="267" y="2102"/>
                    <a:pt x="467" y="1535"/>
                  </a:cubicBezTo>
                  <a:cubicBezTo>
                    <a:pt x="634" y="1101"/>
                    <a:pt x="834" y="534"/>
                    <a:pt x="1168" y="234"/>
                  </a:cubicBezTo>
                  <a:cubicBezTo>
                    <a:pt x="1401" y="0"/>
                    <a:pt x="1668" y="34"/>
                    <a:pt x="1668" y="367"/>
                  </a:cubicBezTo>
                  <a:cubicBezTo>
                    <a:pt x="1701" y="968"/>
                    <a:pt x="1334" y="1601"/>
                    <a:pt x="1068" y="2135"/>
                  </a:cubicBezTo>
                  <a:cubicBezTo>
                    <a:pt x="901" y="2402"/>
                    <a:pt x="734" y="2702"/>
                    <a:pt x="534" y="2969"/>
                  </a:cubicBezTo>
                  <a:cubicBezTo>
                    <a:pt x="434" y="3103"/>
                    <a:pt x="300" y="3236"/>
                    <a:pt x="200" y="3369"/>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1" name="Google Shape;4091;p109"/>
            <p:cNvSpPr/>
            <p:nvPr/>
          </p:nvSpPr>
          <p:spPr>
            <a:xfrm>
              <a:off x="3866920" y="903628"/>
              <a:ext cx="83751" cy="216840"/>
            </a:xfrm>
            <a:custGeom>
              <a:avLst/>
              <a:gdLst/>
              <a:ahLst/>
              <a:cxnLst/>
              <a:rect l="l" t="t" r="r" b="b"/>
              <a:pathLst>
                <a:path w="1302" h="3371" extrusionOk="0">
                  <a:moveTo>
                    <a:pt x="1235" y="3370"/>
                  </a:moveTo>
                  <a:cubicBezTo>
                    <a:pt x="834" y="2936"/>
                    <a:pt x="601" y="2269"/>
                    <a:pt x="367" y="1736"/>
                  </a:cubicBezTo>
                  <a:cubicBezTo>
                    <a:pt x="201" y="1369"/>
                    <a:pt x="1" y="835"/>
                    <a:pt x="34" y="435"/>
                  </a:cubicBezTo>
                  <a:cubicBezTo>
                    <a:pt x="67" y="134"/>
                    <a:pt x="267" y="1"/>
                    <a:pt x="468" y="234"/>
                  </a:cubicBezTo>
                  <a:cubicBezTo>
                    <a:pt x="868" y="635"/>
                    <a:pt x="1001" y="1302"/>
                    <a:pt x="1135" y="1802"/>
                  </a:cubicBezTo>
                  <a:cubicBezTo>
                    <a:pt x="1201" y="2102"/>
                    <a:pt x="1268" y="2403"/>
                    <a:pt x="1301" y="2703"/>
                  </a:cubicBezTo>
                  <a:cubicBezTo>
                    <a:pt x="1301" y="2870"/>
                    <a:pt x="1268" y="3036"/>
                    <a:pt x="1301" y="3203"/>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2" name="Google Shape;4092;p109"/>
            <p:cNvSpPr/>
            <p:nvPr/>
          </p:nvSpPr>
          <p:spPr>
            <a:xfrm>
              <a:off x="4019241" y="1098663"/>
              <a:ext cx="139585" cy="73009"/>
            </a:xfrm>
            <a:custGeom>
              <a:avLst/>
              <a:gdLst/>
              <a:ahLst/>
              <a:cxnLst/>
              <a:rect l="l" t="t" r="r" b="b"/>
              <a:pathLst>
                <a:path w="2170" h="1135" extrusionOk="0">
                  <a:moveTo>
                    <a:pt x="175" y="0"/>
                  </a:moveTo>
                  <a:cubicBezTo>
                    <a:pt x="127" y="0"/>
                    <a:pt x="80" y="2"/>
                    <a:pt x="34" y="4"/>
                  </a:cubicBezTo>
                  <a:lnTo>
                    <a:pt x="1" y="271"/>
                  </a:lnTo>
                  <a:cubicBezTo>
                    <a:pt x="5" y="271"/>
                    <a:pt x="9" y="271"/>
                    <a:pt x="13" y="271"/>
                  </a:cubicBezTo>
                  <a:cubicBezTo>
                    <a:pt x="302" y="271"/>
                    <a:pt x="1437" y="1135"/>
                    <a:pt x="1919" y="1135"/>
                  </a:cubicBezTo>
                  <a:cubicBezTo>
                    <a:pt x="2042" y="1135"/>
                    <a:pt x="2122" y="1079"/>
                    <a:pt x="2136" y="938"/>
                  </a:cubicBezTo>
                  <a:cubicBezTo>
                    <a:pt x="2169" y="638"/>
                    <a:pt x="1902" y="438"/>
                    <a:pt x="1702" y="338"/>
                  </a:cubicBezTo>
                  <a:cubicBezTo>
                    <a:pt x="1245" y="155"/>
                    <a:pt x="677" y="0"/>
                    <a:pt x="175" y="0"/>
                  </a:cubicBez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93" name="Google Shape;4093;p109"/>
          <p:cNvGrpSpPr/>
          <p:nvPr/>
        </p:nvGrpSpPr>
        <p:grpSpPr>
          <a:xfrm rot="-1638193" flipH="1">
            <a:off x="5768549" y="3634825"/>
            <a:ext cx="253550" cy="322652"/>
            <a:chOff x="3828325" y="875775"/>
            <a:chExt cx="330501" cy="420623"/>
          </a:xfrm>
        </p:grpSpPr>
        <p:sp>
          <p:nvSpPr>
            <p:cNvPr id="4094" name="Google Shape;4094;p109"/>
            <p:cNvSpPr/>
            <p:nvPr/>
          </p:nvSpPr>
          <p:spPr>
            <a:xfrm>
              <a:off x="3884094" y="1119247"/>
              <a:ext cx="53711" cy="53776"/>
            </a:xfrm>
            <a:custGeom>
              <a:avLst/>
              <a:gdLst/>
              <a:ahLst/>
              <a:cxnLst/>
              <a:rect l="l" t="t" r="r" b="b"/>
              <a:pathLst>
                <a:path w="835" h="836" extrusionOk="0">
                  <a:moveTo>
                    <a:pt x="474" y="1"/>
                  </a:moveTo>
                  <a:cubicBezTo>
                    <a:pt x="323" y="1"/>
                    <a:pt x="155" y="120"/>
                    <a:pt x="100" y="285"/>
                  </a:cubicBezTo>
                  <a:cubicBezTo>
                    <a:pt x="0" y="485"/>
                    <a:pt x="67" y="719"/>
                    <a:pt x="234" y="819"/>
                  </a:cubicBezTo>
                  <a:cubicBezTo>
                    <a:pt x="269" y="830"/>
                    <a:pt x="305" y="836"/>
                    <a:pt x="340" y="836"/>
                  </a:cubicBezTo>
                  <a:cubicBezTo>
                    <a:pt x="502" y="836"/>
                    <a:pt x="652" y="716"/>
                    <a:pt x="734" y="552"/>
                  </a:cubicBezTo>
                  <a:cubicBezTo>
                    <a:pt x="834" y="352"/>
                    <a:pt x="734" y="118"/>
                    <a:pt x="567" y="18"/>
                  </a:cubicBezTo>
                  <a:cubicBezTo>
                    <a:pt x="538" y="6"/>
                    <a:pt x="506" y="1"/>
                    <a:pt x="474" y="1"/>
                  </a:cubicBez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5" name="Google Shape;4095;p109"/>
            <p:cNvSpPr/>
            <p:nvPr/>
          </p:nvSpPr>
          <p:spPr>
            <a:xfrm>
              <a:off x="3918444" y="1068109"/>
              <a:ext cx="126656" cy="79699"/>
            </a:xfrm>
            <a:custGeom>
              <a:avLst/>
              <a:gdLst/>
              <a:ahLst/>
              <a:cxnLst/>
              <a:rect l="l" t="t" r="r" b="b"/>
              <a:pathLst>
                <a:path w="1969" h="1239" extrusionOk="0">
                  <a:moveTo>
                    <a:pt x="1114" y="1"/>
                  </a:moveTo>
                  <a:cubicBezTo>
                    <a:pt x="642" y="1"/>
                    <a:pt x="123" y="511"/>
                    <a:pt x="0" y="880"/>
                  </a:cubicBezTo>
                  <a:lnTo>
                    <a:pt x="0" y="1180"/>
                  </a:lnTo>
                  <a:cubicBezTo>
                    <a:pt x="43" y="1223"/>
                    <a:pt x="86" y="1238"/>
                    <a:pt x="130" y="1238"/>
                  </a:cubicBezTo>
                  <a:cubicBezTo>
                    <a:pt x="223" y="1238"/>
                    <a:pt x="320" y="1169"/>
                    <a:pt x="434" y="1147"/>
                  </a:cubicBezTo>
                  <a:cubicBezTo>
                    <a:pt x="551" y="1108"/>
                    <a:pt x="668" y="1091"/>
                    <a:pt x="785" y="1091"/>
                  </a:cubicBezTo>
                  <a:cubicBezTo>
                    <a:pt x="868" y="1091"/>
                    <a:pt x="951" y="1099"/>
                    <a:pt x="1034" y="1113"/>
                  </a:cubicBezTo>
                  <a:cubicBezTo>
                    <a:pt x="1188" y="1113"/>
                    <a:pt x="1349" y="1156"/>
                    <a:pt x="1488" y="1156"/>
                  </a:cubicBezTo>
                  <a:cubicBezTo>
                    <a:pt x="1650" y="1156"/>
                    <a:pt x="1781" y="1098"/>
                    <a:pt x="1835" y="846"/>
                  </a:cubicBezTo>
                  <a:cubicBezTo>
                    <a:pt x="1968" y="446"/>
                    <a:pt x="1601" y="113"/>
                    <a:pt x="1234" y="12"/>
                  </a:cubicBezTo>
                  <a:cubicBezTo>
                    <a:pt x="1195" y="5"/>
                    <a:pt x="1155" y="1"/>
                    <a:pt x="1114" y="1"/>
                  </a:cubicBez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4096;p109"/>
            <p:cNvSpPr/>
            <p:nvPr/>
          </p:nvSpPr>
          <p:spPr>
            <a:xfrm>
              <a:off x="3828325" y="1159001"/>
              <a:ext cx="81564" cy="135211"/>
            </a:xfrm>
            <a:custGeom>
              <a:avLst/>
              <a:gdLst/>
              <a:ahLst/>
              <a:cxnLst/>
              <a:rect l="l" t="t" r="r" b="b"/>
              <a:pathLst>
                <a:path w="1268" h="2102" extrusionOk="0">
                  <a:moveTo>
                    <a:pt x="1234" y="0"/>
                  </a:moveTo>
                  <a:cubicBezTo>
                    <a:pt x="1168" y="0"/>
                    <a:pt x="1101" y="134"/>
                    <a:pt x="1068" y="167"/>
                  </a:cubicBezTo>
                  <a:cubicBezTo>
                    <a:pt x="1001" y="267"/>
                    <a:pt x="934" y="334"/>
                    <a:pt x="867" y="434"/>
                  </a:cubicBezTo>
                  <a:cubicBezTo>
                    <a:pt x="734" y="601"/>
                    <a:pt x="634" y="768"/>
                    <a:pt x="534" y="968"/>
                  </a:cubicBezTo>
                  <a:cubicBezTo>
                    <a:pt x="400" y="1135"/>
                    <a:pt x="300" y="1335"/>
                    <a:pt x="234" y="1535"/>
                  </a:cubicBezTo>
                  <a:cubicBezTo>
                    <a:pt x="134" y="1702"/>
                    <a:pt x="33" y="1902"/>
                    <a:pt x="0" y="2102"/>
                  </a:cubicBezTo>
                  <a:cubicBezTo>
                    <a:pt x="67" y="1935"/>
                    <a:pt x="134" y="1735"/>
                    <a:pt x="234" y="1568"/>
                  </a:cubicBezTo>
                  <a:cubicBezTo>
                    <a:pt x="334" y="1401"/>
                    <a:pt x="400" y="1201"/>
                    <a:pt x="500" y="1035"/>
                  </a:cubicBezTo>
                  <a:cubicBezTo>
                    <a:pt x="634" y="868"/>
                    <a:pt x="734" y="701"/>
                    <a:pt x="834" y="534"/>
                  </a:cubicBezTo>
                  <a:cubicBezTo>
                    <a:pt x="901" y="467"/>
                    <a:pt x="967" y="367"/>
                    <a:pt x="1034" y="301"/>
                  </a:cubicBezTo>
                  <a:cubicBezTo>
                    <a:pt x="1068" y="234"/>
                    <a:pt x="1101" y="201"/>
                    <a:pt x="1134" y="167"/>
                  </a:cubicBezTo>
                  <a:cubicBezTo>
                    <a:pt x="1168" y="134"/>
                    <a:pt x="1201" y="101"/>
                    <a:pt x="1234" y="67"/>
                  </a:cubicBezTo>
                  <a:cubicBezTo>
                    <a:pt x="1268" y="67"/>
                    <a:pt x="1268" y="67"/>
                    <a:pt x="1268" y="34"/>
                  </a:cubicBezTo>
                  <a:cubicBezTo>
                    <a:pt x="1268" y="34"/>
                    <a:pt x="1234" y="0"/>
                    <a:pt x="1234"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4097;p109"/>
            <p:cNvSpPr/>
            <p:nvPr/>
          </p:nvSpPr>
          <p:spPr>
            <a:xfrm>
              <a:off x="3839003" y="1079623"/>
              <a:ext cx="77319" cy="60144"/>
            </a:xfrm>
            <a:custGeom>
              <a:avLst/>
              <a:gdLst/>
              <a:ahLst/>
              <a:cxnLst/>
              <a:rect l="l" t="t" r="r" b="b"/>
              <a:pathLst>
                <a:path w="1202" h="935" extrusionOk="0">
                  <a:moveTo>
                    <a:pt x="1" y="0"/>
                  </a:moveTo>
                  <a:cubicBezTo>
                    <a:pt x="1" y="0"/>
                    <a:pt x="1" y="34"/>
                    <a:pt x="1" y="34"/>
                  </a:cubicBezTo>
                  <a:cubicBezTo>
                    <a:pt x="501" y="200"/>
                    <a:pt x="902" y="534"/>
                    <a:pt x="1202" y="934"/>
                  </a:cubicBezTo>
                  <a:cubicBezTo>
                    <a:pt x="935" y="501"/>
                    <a:pt x="501" y="200"/>
                    <a:pt x="1"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8" name="Google Shape;4098;p109"/>
            <p:cNvSpPr/>
            <p:nvPr/>
          </p:nvSpPr>
          <p:spPr>
            <a:xfrm>
              <a:off x="3845435" y="1103230"/>
              <a:ext cx="58021" cy="37501"/>
            </a:xfrm>
            <a:custGeom>
              <a:avLst/>
              <a:gdLst/>
              <a:ahLst/>
              <a:cxnLst/>
              <a:rect l="l" t="t" r="r" b="b"/>
              <a:pathLst>
                <a:path w="902" h="583" extrusionOk="0">
                  <a:moveTo>
                    <a:pt x="1" y="0"/>
                  </a:moveTo>
                  <a:lnTo>
                    <a:pt x="1" y="0"/>
                  </a:lnTo>
                  <a:cubicBezTo>
                    <a:pt x="301" y="167"/>
                    <a:pt x="601" y="334"/>
                    <a:pt x="868" y="567"/>
                  </a:cubicBezTo>
                  <a:cubicBezTo>
                    <a:pt x="868" y="578"/>
                    <a:pt x="872" y="582"/>
                    <a:pt x="877" y="582"/>
                  </a:cubicBezTo>
                  <a:cubicBezTo>
                    <a:pt x="887" y="582"/>
                    <a:pt x="902" y="567"/>
                    <a:pt x="902" y="567"/>
                  </a:cubicBezTo>
                  <a:cubicBezTo>
                    <a:pt x="601" y="334"/>
                    <a:pt x="335" y="134"/>
                    <a:pt x="1"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9" name="Google Shape;4099;p109"/>
            <p:cNvSpPr/>
            <p:nvPr/>
          </p:nvSpPr>
          <p:spPr>
            <a:xfrm>
              <a:off x="3939864" y="1116610"/>
              <a:ext cx="68763" cy="179788"/>
            </a:xfrm>
            <a:custGeom>
              <a:avLst/>
              <a:gdLst/>
              <a:ahLst/>
              <a:cxnLst/>
              <a:rect l="l" t="t" r="r" b="b"/>
              <a:pathLst>
                <a:path w="1069" h="2795" extrusionOk="0">
                  <a:moveTo>
                    <a:pt x="413" y="1"/>
                  </a:moveTo>
                  <a:cubicBezTo>
                    <a:pt x="401" y="1"/>
                    <a:pt x="384" y="9"/>
                    <a:pt x="368" y="26"/>
                  </a:cubicBezTo>
                  <a:cubicBezTo>
                    <a:pt x="268" y="259"/>
                    <a:pt x="201" y="526"/>
                    <a:pt x="101" y="793"/>
                  </a:cubicBezTo>
                  <a:cubicBezTo>
                    <a:pt x="67" y="893"/>
                    <a:pt x="1" y="993"/>
                    <a:pt x="34" y="1126"/>
                  </a:cubicBezTo>
                  <a:cubicBezTo>
                    <a:pt x="67" y="1260"/>
                    <a:pt x="101" y="1393"/>
                    <a:pt x="134" y="1527"/>
                  </a:cubicBezTo>
                  <a:cubicBezTo>
                    <a:pt x="167" y="1660"/>
                    <a:pt x="201" y="1827"/>
                    <a:pt x="234" y="1960"/>
                  </a:cubicBezTo>
                  <a:cubicBezTo>
                    <a:pt x="268" y="2027"/>
                    <a:pt x="368" y="2127"/>
                    <a:pt x="434" y="2194"/>
                  </a:cubicBezTo>
                  <a:cubicBezTo>
                    <a:pt x="634" y="2394"/>
                    <a:pt x="835" y="2594"/>
                    <a:pt x="1068" y="2794"/>
                  </a:cubicBezTo>
                  <a:cubicBezTo>
                    <a:pt x="1068" y="2794"/>
                    <a:pt x="1068" y="2761"/>
                    <a:pt x="1068" y="2761"/>
                  </a:cubicBezTo>
                  <a:cubicBezTo>
                    <a:pt x="901" y="2594"/>
                    <a:pt x="735" y="2427"/>
                    <a:pt x="568" y="2261"/>
                  </a:cubicBezTo>
                  <a:cubicBezTo>
                    <a:pt x="468" y="2194"/>
                    <a:pt x="368" y="2094"/>
                    <a:pt x="301" y="1960"/>
                  </a:cubicBezTo>
                  <a:cubicBezTo>
                    <a:pt x="234" y="1860"/>
                    <a:pt x="234" y="1694"/>
                    <a:pt x="201" y="1560"/>
                  </a:cubicBezTo>
                  <a:cubicBezTo>
                    <a:pt x="167" y="1460"/>
                    <a:pt x="134" y="1327"/>
                    <a:pt x="101" y="1193"/>
                  </a:cubicBezTo>
                  <a:cubicBezTo>
                    <a:pt x="67" y="1026"/>
                    <a:pt x="101" y="893"/>
                    <a:pt x="167" y="760"/>
                  </a:cubicBezTo>
                  <a:cubicBezTo>
                    <a:pt x="268" y="526"/>
                    <a:pt x="334" y="259"/>
                    <a:pt x="434" y="26"/>
                  </a:cubicBezTo>
                  <a:cubicBezTo>
                    <a:pt x="434" y="9"/>
                    <a:pt x="426" y="1"/>
                    <a:pt x="413"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0" name="Google Shape;4100;p109"/>
            <p:cNvSpPr/>
            <p:nvPr/>
          </p:nvSpPr>
          <p:spPr>
            <a:xfrm>
              <a:off x="3957039" y="1118733"/>
              <a:ext cx="85874" cy="169046"/>
            </a:xfrm>
            <a:custGeom>
              <a:avLst/>
              <a:gdLst/>
              <a:ahLst/>
              <a:cxnLst/>
              <a:rect l="l" t="t" r="r" b="b"/>
              <a:pathLst>
                <a:path w="1335" h="2628" extrusionOk="0">
                  <a:moveTo>
                    <a:pt x="217" y="1"/>
                  </a:moveTo>
                  <a:cubicBezTo>
                    <a:pt x="209" y="1"/>
                    <a:pt x="201" y="9"/>
                    <a:pt x="201" y="26"/>
                  </a:cubicBezTo>
                  <a:cubicBezTo>
                    <a:pt x="134" y="293"/>
                    <a:pt x="101" y="560"/>
                    <a:pt x="34" y="827"/>
                  </a:cubicBezTo>
                  <a:cubicBezTo>
                    <a:pt x="34" y="960"/>
                    <a:pt x="1" y="1060"/>
                    <a:pt x="34" y="1160"/>
                  </a:cubicBezTo>
                  <a:cubicBezTo>
                    <a:pt x="101" y="1294"/>
                    <a:pt x="134" y="1427"/>
                    <a:pt x="201" y="1560"/>
                  </a:cubicBezTo>
                  <a:cubicBezTo>
                    <a:pt x="267" y="1694"/>
                    <a:pt x="301" y="1827"/>
                    <a:pt x="367" y="1961"/>
                  </a:cubicBezTo>
                  <a:cubicBezTo>
                    <a:pt x="434" y="2061"/>
                    <a:pt x="534" y="2094"/>
                    <a:pt x="601" y="2161"/>
                  </a:cubicBezTo>
                  <a:cubicBezTo>
                    <a:pt x="868" y="2328"/>
                    <a:pt x="1101" y="2494"/>
                    <a:pt x="1335" y="2628"/>
                  </a:cubicBezTo>
                  <a:cubicBezTo>
                    <a:pt x="1168" y="2494"/>
                    <a:pt x="968" y="2361"/>
                    <a:pt x="768" y="2228"/>
                  </a:cubicBezTo>
                  <a:cubicBezTo>
                    <a:pt x="668" y="2161"/>
                    <a:pt x="534" y="2061"/>
                    <a:pt x="434" y="1961"/>
                  </a:cubicBezTo>
                  <a:cubicBezTo>
                    <a:pt x="367" y="1861"/>
                    <a:pt x="334" y="1727"/>
                    <a:pt x="267" y="1594"/>
                  </a:cubicBezTo>
                  <a:cubicBezTo>
                    <a:pt x="234" y="1460"/>
                    <a:pt x="167" y="1360"/>
                    <a:pt x="134" y="1227"/>
                  </a:cubicBezTo>
                  <a:cubicBezTo>
                    <a:pt x="67" y="1093"/>
                    <a:pt x="67" y="960"/>
                    <a:pt x="101" y="793"/>
                  </a:cubicBezTo>
                  <a:cubicBezTo>
                    <a:pt x="167" y="526"/>
                    <a:pt x="201" y="293"/>
                    <a:pt x="234" y="26"/>
                  </a:cubicBezTo>
                  <a:cubicBezTo>
                    <a:pt x="234" y="9"/>
                    <a:pt x="226" y="1"/>
                    <a:pt x="217"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1" name="Google Shape;4101;p109"/>
            <p:cNvSpPr/>
            <p:nvPr/>
          </p:nvSpPr>
          <p:spPr>
            <a:xfrm>
              <a:off x="3974213" y="1103745"/>
              <a:ext cx="105171" cy="153994"/>
            </a:xfrm>
            <a:custGeom>
              <a:avLst/>
              <a:gdLst/>
              <a:ahLst/>
              <a:cxnLst/>
              <a:rect l="l" t="t" r="r" b="b"/>
              <a:pathLst>
                <a:path w="1635" h="2394" extrusionOk="0">
                  <a:moveTo>
                    <a:pt x="50" y="0"/>
                  </a:moveTo>
                  <a:cubicBezTo>
                    <a:pt x="42" y="0"/>
                    <a:pt x="34" y="9"/>
                    <a:pt x="34" y="26"/>
                  </a:cubicBezTo>
                  <a:cubicBezTo>
                    <a:pt x="34" y="292"/>
                    <a:pt x="34" y="559"/>
                    <a:pt x="34" y="859"/>
                  </a:cubicBezTo>
                  <a:cubicBezTo>
                    <a:pt x="34" y="960"/>
                    <a:pt x="0" y="1060"/>
                    <a:pt x="67" y="1160"/>
                  </a:cubicBezTo>
                  <a:cubicBezTo>
                    <a:pt x="134" y="1293"/>
                    <a:pt x="234" y="1427"/>
                    <a:pt x="301" y="1527"/>
                  </a:cubicBezTo>
                  <a:cubicBezTo>
                    <a:pt x="401" y="1660"/>
                    <a:pt x="467" y="1760"/>
                    <a:pt x="567" y="1894"/>
                  </a:cubicBezTo>
                  <a:cubicBezTo>
                    <a:pt x="634" y="1960"/>
                    <a:pt x="734" y="1994"/>
                    <a:pt x="834" y="2027"/>
                  </a:cubicBezTo>
                  <a:cubicBezTo>
                    <a:pt x="1101" y="2160"/>
                    <a:pt x="1335" y="2260"/>
                    <a:pt x="1635" y="2394"/>
                  </a:cubicBezTo>
                  <a:cubicBezTo>
                    <a:pt x="1635" y="2394"/>
                    <a:pt x="1635" y="2394"/>
                    <a:pt x="1635" y="2361"/>
                  </a:cubicBezTo>
                  <a:cubicBezTo>
                    <a:pt x="1401" y="2260"/>
                    <a:pt x="1201" y="2160"/>
                    <a:pt x="968" y="2060"/>
                  </a:cubicBezTo>
                  <a:cubicBezTo>
                    <a:pt x="868" y="2027"/>
                    <a:pt x="734" y="1960"/>
                    <a:pt x="634" y="1894"/>
                  </a:cubicBezTo>
                  <a:cubicBezTo>
                    <a:pt x="534" y="1793"/>
                    <a:pt x="467" y="1660"/>
                    <a:pt x="401" y="1560"/>
                  </a:cubicBezTo>
                  <a:cubicBezTo>
                    <a:pt x="301" y="1427"/>
                    <a:pt x="234" y="1326"/>
                    <a:pt x="167" y="1226"/>
                  </a:cubicBezTo>
                  <a:cubicBezTo>
                    <a:pt x="67" y="1093"/>
                    <a:pt x="67" y="960"/>
                    <a:pt x="67" y="793"/>
                  </a:cubicBezTo>
                  <a:cubicBezTo>
                    <a:pt x="67" y="526"/>
                    <a:pt x="67" y="259"/>
                    <a:pt x="67" y="26"/>
                  </a:cubicBezTo>
                  <a:cubicBezTo>
                    <a:pt x="67" y="9"/>
                    <a:pt x="59" y="0"/>
                    <a:pt x="50"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2" name="Google Shape;4102;p109"/>
            <p:cNvSpPr/>
            <p:nvPr/>
          </p:nvSpPr>
          <p:spPr>
            <a:xfrm>
              <a:off x="3982768" y="1104388"/>
              <a:ext cx="126656" cy="134053"/>
            </a:xfrm>
            <a:custGeom>
              <a:avLst/>
              <a:gdLst/>
              <a:ahLst/>
              <a:cxnLst/>
              <a:rect l="l" t="t" r="r" b="b"/>
              <a:pathLst>
                <a:path w="1969" h="2084" extrusionOk="0">
                  <a:moveTo>
                    <a:pt x="26" y="1"/>
                  </a:moveTo>
                  <a:cubicBezTo>
                    <a:pt x="16" y="1"/>
                    <a:pt x="1" y="16"/>
                    <a:pt x="1" y="16"/>
                  </a:cubicBezTo>
                  <a:cubicBezTo>
                    <a:pt x="34" y="282"/>
                    <a:pt x="68" y="583"/>
                    <a:pt x="134" y="849"/>
                  </a:cubicBezTo>
                  <a:cubicBezTo>
                    <a:pt x="134" y="950"/>
                    <a:pt x="168" y="1050"/>
                    <a:pt x="234" y="1150"/>
                  </a:cubicBezTo>
                  <a:cubicBezTo>
                    <a:pt x="334" y="1250"/>
                    <a:pt x="434" y="1350"/>
                    <a:pt x="535" y="1483"/>
                  </a:cubicBezTo>
                  <a:cubicBezTo>
                    <a:pt x="635" y="1583"/>
                    <a:pt x="735" y="1683"/>
                    <a:pt x="835" y="1783"/>
                  </a:cubicBezTo>
                  <a:cubicBezTo>
                    <a:pt x="901" y="1850"/>
                    <a:pt x="1002" y="1850"/>
                    <a:pt x="1102" y="1884"/>
                  </a:cubicBezTo>
                  <a:cubicBezTo>
                    <a:pt x="1402" y="1950"/>
                    <a:pt x="1669" y="2017"/>
                    <a:pt x="1969" y="2084"/>
                  </a:cubicBezTo>
                  <a:cubicBezTo>
                    <a:pt x="1735" y="2017"/>
                    <a:pt x="1502" y="1950"/>
                    <a:pt x="1268" y="1884"/>
                  </a:cubicBezTo>
                  <a:cubicBezTo>
                    <a:pt x="1135" y="1850"/>
                    <a:pt x="1002" y="1817"/>
                    <a:pt x="901" y="1750"/>
                  </a:cubicBezTo>
                  <a:cubicBezTo>
                    <a:pt x="768" y="1683"/>
                    <a:pt x="701" y="1550"/>
                    <a:pt x="601" y="1483"/>
                  </a:cubicBezTo>
                  <a:cubicBezTo>
                    <a:pt x="501" y="1383"/>
                    <a:pt x="434" y="1283"/>
                    <a:pt x="334" y="1183"/>
                  </a:cubicBezTo>
                  <a:cubicBezTo>
                    <a:pt x="201" y="1050"/>
                    <a:pt x="201" y="916"/>
                    <a:pt x="168" y="783"/>
                  </a:cubicBezTo>
                  <a:cubicBezTo>
                    <a:pt x="134" y="516"/>
                    <a:pt x="68" y="282"/>
                    <a:pt x="34" y="16"/>
                  </a:cubicBezTo>
                  <a:cubicBezTo>
                    <a:pt x="34" y="4"/>
                    <a:pt x="30" y="1"/>
                    <a:pt x="26"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3" name="Google Shape;4103;p109"/>
            <p:cNvSpPr/>
            <p:nvPr/>
          </p:nvSpPr>
          <p:spPr>
            <a:xfrm>
              <a:off x="3948483" y="875775"/>
              <a:ext cx="109481" cy="223208"/>
            </a:xfrm>
            <a:custGeom>
              <a:avLst/>
              <a:gdLst/>
              <a:ahLst/>
              <a:cxnLst/>
              <a:rect l="l" t="t" r="r" b="b"/>
              <a:pathLst>
                <a:path w="1702" h="3470" extrusionOk="0">
                  <a:moveTo>
                    <a:pt x="0" y="3469"/>
                  </a:moveTo>
                  <a:cubicBezTo>
                    <a:pt x="0" y="2836"/>
                    <a:pt x="267" y="2102"/>
                    <a:pt x="467" y="1535"/>
                  </a:cubicBezTo>
                  <a:cubicBezTo>
                    <a:pt x="634" y="1101"/>
                    <a:pt x="834" y="534"/>
                    <a:pt x="1168" y="234"/>
                  </a:cubicBezTo>
                  <a:cubicBezTo>
                    <a:pt x="1401" y="0"/>
                    <a:pt x="1668" y="34"/>
                    <a:pt x="1668" y="367"/>
                  </a:cubicBezTo>
                  <a:cubicBezTo>
                    <a:pt x="1701" y="968"/>
                    <a:pt x="1334" y="1601"/>
                    <a:pt x="1068" y="2135"/>
                  </a:cubicBezTo>
                  <a:cubicBezTo>
                    <a:pt x="901" y="2402"/>
                    <a:pt x="734" y="2702"/>
                    <a:pt x="534" y="2969"/>
                  </a:cubicBezTo>
                  <a:cubicBezTo>
                    <a:pt x="434" y="3103"/>
                    <a:pt x="300" y="3236"/>
                    <a:pt x="200" y="3369"/>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4" name="Google Shape;4104;p109"/>
            <p:cNvSpPr/>
            <p:nvPr/>
          </p:nvSpPr>
          <p:spPr>
            <a:xfrm>
              <a:off x="3866920" y="903628"/>
              <a:ext cx="83751" cy="216840"/>
            </a:xfrm>
            <a:custGeom>
              <a:avLst/>
              <a:gdLst/>
              <a:ahLst/>
              <a:cxnLst/>
              <a:rect l="l" t="t" r="r" b="b"/>
              <a:pathLst>
                <a:path w="1302" h="3371" extrusionOk="0">
                  <a:moveTo>
                    <a:pt x="1235" y="3370"/>
                  </a:moveTo>
                  <a:cubicBezTo>
                    <a:pt x="834" y="2936"/>
                    <a:pt x="601" y="2269"/>
                    <a:pt x="367" y="1736"/>
                  </a:cubicBezTo>
                  <a:cubicBezTo>
                    <a:pt x="201" y="1369"/>
                    <a:pt x="1" y="835"/>
                    <a:pt x="34" y="435"/>
                  </a:cubicBezTo>
                  <a:cubicBezTo>
                    <a:pt x="67" y="134"/>
                    <a:pt x="267" y="1"/>
                    <a:pt x="468" y="234"/>
                  </a:cubicBezTo>
                  <a:cubicBezTo>
                    <a:pt x="868" y="635"/>
                    <a:pt x="1001" y="1302"/>
                    <a:pt x="1135" y="1802"/>
                  </a:cubicBezTo>
                  <a:cubicBezTo>
                    <a:pt x="1201" y="2102"/>
                    <a:pt x="1268" y="2403"/>
                    <a:pt x="1301" y="2703"/>
                  </a:cubicBezTo>
                  <a:cubicBezTo>
                    <a:pt x="1301" y="2870"/>
                    <a:pt x="1268" y="3036"/>
                    <a:pt x="1301" y="3203"/>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4105;p109"/>
            <p:cNvSpPr/>
            <p:nvPr/>
          </p:nvSpPr>
          <p:spPr>
            <a:xfrm>
              <a:off x="4019241" y="1098663"/>
              <a:ext cx="139585" cy="73009"/>
            </a:xfrm>
            <a:custGeom>
              <a:avLst/>
              <a:gdLst/>
              <a:ahLst/>
              <a:cxnLst/>
              <a:rect l="l" t="t" r="r" b="b"/>
              <a:pathLst>
                <a:path w="2170" h="1135" extrusionOk="0">
                  <a:moveTo>
                    <a:pt x="175" y="0"/>
                  </a:moveTo>
                  <a:cubicBezTo>
                    <a:pt x="127" y="0"/>
                    <a:pt x="80" y="2"/>
                    <a:pt x="34" y="4"/>
                  </a:cubicBezTo>
                  <a:lnTo>
                    <a:pt x="1" y="271"/>
                  </a:lnTo>
                  <a:cubicBezTo>
                    <a:pt x="5" y="271"/>
                    <a:pt x="9" y="271"/>
                    <a:pt x="13" y="271"/>
                  </a:cubicBezTo>
                  <a:cubicBezTo>
                    <a:pt x="302" y="271"/>
                    <a:pt x="1437" y="1135"/>
                    <a:pt x="1919" y="1135"/>
                  </a:cubicBezTo>
                  <a:cubicBezTo>
                    <a:pt x="2042" y="1135"/>
                    <a:pt x="2122" y="1079"/>
                    <a:pt x="2136" y="938"/>
                  </a:cubicBezTo>
                  <a:cubicBezTo>
                    <a:pt x="2169" y="638"/>
                    <a:pt x="1902" y="438"/>
                    <a:pt x="1702" y="338"/>
                  </a:cubicBezTo>
                  <a:cubicBezTo>
                    <a:pt x="1245" y="155"/>
                    <a:pt x="677" y="0"/>
                    <a:pt x="175" y="0"/>
                  </a:cubicBez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6" name="Google Shape;4106;p109"/>
          <p:cNvGrpSpPr/>
          <p:nvPr/>
        </p:nvGrpSpPr>
        <p:grpSpPr>
          <a:xfrm rot="-896" flipH="1">
            <a:off x="7349208" y="486352"/>
            <a:ext cx="253527" cy="322618"/>
            <a:chOff x="3828325" y="875775"/>
            <a:chExt cx="330501" cy="420623"/>
          </a:xfrm>
        </p:grpSpPr>
        <p:sp>
          <p:nvSpPr>
            <p:cNvPr id="4107" name="Google Shape;4107;p109"/>
            <p:cNvSpPr/>
            <p:nvPr/>
          </p:nvSpPr>
          <p:spPr>
            <a:xfrm>
              <a:off x="3884094" y="1119247"/>
              <a:ext cx="53711" cy="53776"/>
            </a:xfrm>
            <a:custGeom>
              <a:avLst/>
              <a:gdLst/>
              <a:ahLst/>
              <a:cxnLst/>
              <a:rect l="l" t="t" r="r" b="b"/>
              <a:pathLst>
                <a:path w="835" h="836" extrusionOk="0">
                  <a:moveTo>
                    <a:pt x="474" y="1"/>
                  </a:moveTo>
                  <a:cubicBezTo>
                    <a:pt x="323" y="1"/>
                    <a:pt x="155" y="120"/>
                    <a:pt x="100" y="285"/>
                  </a:cubicBezTo>
                  <a:cubicBezTo>
                    <a:pt x="0" y="485"/>
                    <a:pt x="67" y="719"/>
                    <a:pt x="234" y="819"/>
                  </a:cubicBezTo>
                  <a:cubicBezTo>
                    <a:pt x="269" y="830"/>
                    <a:pt x="305" y="836"/>
                    <a:pt x="340" y="836"/>
                  </a:cubicBezTo>
                  <a:cubicBezTo>
                    <a:pt x="502" y="836"/>
                    <a:pt x="652" y="716"/>
                    <a:pt x="734" y="552"/>
                  </a:cubicBezTo>
                  <a:cubicBezTo>
                    <a:pt x="834" y="352"/>
                    <a:pt x="734" y="118"/>
                    <a:pt x="567" y="18"/>
                  </a:cubicBezTo>
                  <a:cubicBezTo>
                    <a:pt x="538" y="6"/>
                    <a:pt x="506" y="1"/>
                    <a:pt x="474" y="1"/>
                  </a:cubicBez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8" name="Google Shape;4108;p109"/>
            <p:cNvSpPr/>
            <p:nvPr/>
          </p:nvSpPr>
          <p:spPr>
            <a:xfrm>
              <a:off x="3918444" y="1068109"/>
              <a:ext cx="126656" cy="79699"/>
            </a:xfrm>
            <a:custGeom>
              <a:avLst/>
              <a:gdLst/>
              <a:ahLst/>
              <a:cxnLst/>
              <a:rect l="l" t="t" r="r" b="b"/>
              <a:pathLst>
                <a:path w="1969" h="1239" extrusionOk="0">
                  <a:moveTo>
                    <a:pt x="1114" y="1"/>
                  </a:moveTo>
                  <a:cubicBezTo>
                    <a:pt x="642" y="1"/>
                    <a:pt x="123" y="511"/>
                    <a:pt x="0" y="880"/>
                  </a:cubicBezTo>
                  <a:lnTo>
                    <a:pt x="0" y="1180"/>
                  </a:lnTo>
                  <a:cubicBezTo>
                    <a:pt x="43" y="1223"/>
                    <a:pt x="86" y="1238"/>
                    <a:pt x="130" y="1238"/>
                  </a:cubicBezTo>
                  <a:cubicBezTo>
                    <a:pt x="223" y="1238"/>
                    <a:pt x="320" y="1169"/>
                    <a:pt x="434" y="1147"/>
                  </a:cubicBezTo>
                  <a:cubicBezTo>
                    <a:pt x="551" y="1108"/>
                    <a:pt x="668" y="1091"/>
                    <a:pt x="785" y="1091"/>
                  </a:cubicBezTo>
                  <a:cubicBezTo>
                    <a:pt x="868" y="1091"/>
                    <a:pt x="951" y="1099"/>
                    <a:pt x="1034" y="1113"/>
                  </a:cubicBezTo>
                  <a:cubicBezTo>
                    <a:pt x="1188" y="1113"/>
                    <a:pt x="1349" y="1156"/>
                    <a:pt x="1488" y="1156"/>
                  </a:cubicBezTo>
                  <a:cubicBezTo>
                    <a:pt x="1650" y="1156"/>
                    <a:pt x="1781" y="1098"/>
                    <a:pt x="1835" y="846"/>
                  </a:cubicBezTo>
                  <a:cubicBezTo>
                    <a:pt x="1968" y="446"/>
                    <a:pt x="1601" y="113"/>
                    <a:pt x="1234" y="12"/>
                  </a:cubicBezTo>
                  <a:cubicBezTo>
                    <a:pt x="1195" y="5"/>
                    <a:pt x="1155" y="1"/>
                    <a:pt x="1114" y="1"/>
                  </a:cubicBez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9" name="Google Shape;4109;p109"/>
            <p:cNvSpPr/>
            <p:nvPr/>
          </p:nvSpPr>
          <p:spPr>
            <a:xfrm>
              <a:off x="3828325" y="1159001"/>
              <a:ext cx="81564" cy="135211"/>
            </a:xfrm>
            <a:custGeom>
              <a:avLst/>
              <a:gdLst/>
              <a:ahLst/>
              <a:cxnLst/>
              <a:rect l="l" t="t" r="r" b="b"/>
              <a:pathLst>
                <a:path w="1268" h="2102" extrusionOk="0">
                  <a:moveTo>
                    <a:pt x="1234" y="0"/>
                  </a:moveTo>
                  <a:cubicBezTo>
                    <a:pt x="1168" y="0"/>
                    <a:pt x="1101" y="134"/>
                    <a:pt x="1068" y="167"/>
                  </a:cubicBezTo>
                  <a:cubicBezTo>
                    <a:pt x="1001" y="267"/>
                    <a:pt x="934" y="334"/>
                    <a:pt x="867" y="434"/>
                  </a:cubicBezTo>
                  <a:cubicBezTo>
                    <a:pt x="734" y="601"/>
                    <a:pt x="634" y="768"/>
                    <a:pt x="534" y="968"/>
                  </a:cubicBezTo>
                  <a:cubicBezTo>
                    <a:pt x="400" y="1135"/>
                    <a:pt x="300" y="1335"/>
                    <a:pt x="234" y="1535"/>
                  </a:cubicBezTo>
                  <a:cubicBezTo>
                    <a:pt x="134" y="1702"/>
                    <a:pt x="33" y="1902"/>
                    <a:pt x="0" y="2102"/>
                  </a:cubicBezTo>
                  <a:cubicBezTo>
                    <a:pt x="67" y="1935"/>
                    <a:pt x="134" y="1735"/>
                    <a:pt x="234" y="1568"/>
                  </a:cubicBezTo>
                  <a:cubicBezTo>
                    <a:pt x="334" y="1401"/>
                    <a:pt x="400" y="1201"/>
                    <a:pt x="500" y="1035"/>
                  </a:cubicBezTo>
                  <a:cubicBezTo>
                    <a:pt x="634" y="868"/>
                    <a:pt x="734" y="701"/>
                    <a:pt x="834" y="534"/>
                  </a:cubicBezTo>
                  <a:cubicBezTo>
                    <a:pt x="901" y="467"/>
                    <a:pt x="967" y="367"/>
                    <a:pt x="1034" y="301"/>
                  </a:cubicBezTo>
                  <a:cubicBezTo>
                    <a:pt x="1068" y="234"/>
                    <a:pt x="1101" y="201"/>
                    <a:pt x="1134" y="167"/>
                  </a:cubicBezTo>
                  <a:cubicBezTo>
                    <a:pt x="1168" y="134"/>
                    <a:pt x="1201" y="101"/>
                    <a:pt x="1234" y="67"/>
                  </a:cubicBezTo>
                  <a:cubicBezTo>
                    <a:pt x="1268" y="67"/>
                    <a:pt x="1268" y="67"/>
                    <a:pt x="1268" y="34"/>
                  </a:cubicBezTo>
                  <a:cubicBezTo>
                    <a:pt x="1268" y="34"/>
                    <a:pt x="1234" y="0"/>
                    <a:pt x="1234"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0" name="Google Shape;4110;p109"/>
            <p:cNvSpPr/>
            <p:nvPr/>
          </p:nvSpPr>
          <p:spPr>
            <a:xfrm>
              <a:off x="3839003" y="1079623"/>
              <a:ext cx="77319" cy="60144"/>
            </a:xfrm>
            <a:custGeom>
              <a:avLst/>
              <a:gdLst/>
              <a:ahLst/>
              <a:cxnLst/>
              <a:rect l="l" t="t" r="r" b="b"/>
              <a:pathLst>
                <a:path w="1202" h="935" extrusionOk="0">
                  <a:moveTo>
                    <a:pt x="1" y="0"/>
                  </a:moveTo>
                  <a:cubicBezTo>
                    <a:pt x="1" y="0"/>
                    <a:pt x="1" y="34"/>
                    <a:pt x="1" y="34"/>
                  </a:cubicBezTo>
                  <a:cubicBezTo>
                    <a:pt x="501" y="200"/>
                    <a:pt x="902" y="534"/>
                    <a:pt x="1202" y="934"/>
                  </a:cubicBezTo>
                  <a:cubicBezTo>
                    <a:pt x="935" y="501"/>
                    <a:pt x="501" y="200"/>
                    <a:pt x="1"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1" name="Google Shape;4111;p109"/>
            <p:cNvSpPr/>
            <p:nvPr/>
          </p:nvSpPr>
          <p:spPr>
            <a:xfrm>
              <a:off x="3845435" y="1103230"/>
              <a:ext cx="58021" cy="37501"/>
            </a:xfrm>
            <a:custGeom>
              <a:avLst/>
              <a:gdLst/>
              <a:ahLst/>
              <a:cxnLst/>
              <a:rect l="l" t="t" r="r" b="b"/>
              <a:pathLst>
                <a:path w="902" h="583" extrusionOk="0">
                  <a:moveTo>
                    <a:pt x="1" y="0"/>
                  </a:moveTo>
                  <a:lnTo>
                    <a:pt x="1" y="0"/>
                  </a:lnTo>
                  <a:cubicBezTo>
                    <a:pt x="301" y="167"/>
                    <a:pt x="601" y="334"/>
                    <a:pt x="868" y="567"/>
                  </a:cubicBezTo>
                  <a:cubicBezTo>
                    <a:pt x="868" y="578"/>
                    <a:pt x="872" y="582"/>
                    <a:pt x="877" y="582"/>
                  </a:cubicBezTo>
                  <a:cubicBezTo>
                    <a:pt x="887" y="582"/>
                    <a:pt x="902" y="567"/>
                    <a:pt x="902" y="567"/>
                  </a:cubicBezTo>
                  <a:cubicBezTo>
                    <a:pt x="601" y="334"/>
                    <a:pt x="335" y="134"/>
                    <a:pt x="1"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4112;p109"/>
            <p:cNvSpPr/>
            <p:nvPr/>
          </p:nvSpPr>
          <p:spPr>
            <a:xfrm>
              <a:off x="3939864" y="1116610"/>
              <a:ext cx="68763" cy="179788"/>
            </a:xfrm>
            <a:custGeom>
              <a:avLst/>
              <a:gdLst/>
              <a:ahLst/>
              <a:cxnLst/>
              <a:rect l="l" t="t" r="r" b="b"/>
              <a:pathLst>
                <a:path w="1069" h="2795" extrusionOk="0">
                  <a:moveTo>
                    <a:pt x="413" y="1"/>
                  </a:moveTo>
                  <a:cubicBezTo>
                    <a:pt x="401" y="1"/>
                    <a:pt x="384" y="9"/>
                    <a:pt x="368" y="26"/>
                  </a:cubicBezTo>
                  <a:cubicBezTo>
                    <a:pt x="268" y="259"/>
                    <a:pt x="201" y="526"/>
                    <a:pt x="101" y="793"/>
                  </a:cubicBezTo>
                  <a:cubicBezTo>
                    <a:pt x="67" y="893"/>
                    <a:pt x="1" y="993"/>
                    <a:pt x="34" y="1126"/>
                  </a:cubicBezTo>
                  <a:cubicBezTo>
                    <a:pt x="67" y="1260"/>
                    <a:pt x="101" y="1393"/>
                    <a:pt x="134" y="1527"/>
                  </a:cubicBezTo>
                  <a:cubicBezTo>
                    <a:pt x="167" y="1660"/>
                    <a:pt x="201" y="1827"/>
                    <a:pt x="234" y="1960"/>
                  </a:cubicBezTo>
                  <a:cubicBezTo>
                    <a:pt x="268" y="2027"/>
                    <a:pt x="368" y="2127"/>
                    <a:pt x="434" y="2194"/>
                  </a:cubicBezTo>
                  <a:cubicBezTo>
                    <a:pt x="634" y="2394"/>
                    <a:pt x="835" y="2594"/>
                    <a:pt x="1068" y="2794"/>
                  </a:cubicBezTo>
                  <a:cubicBezTo>
                    <a:pt x="1068" y="2794"/>
                    <a:pt x="1068" y="2761"/>
                    <a:pt x="1068" y="2761"/>
                  </a:cubicBezTo>
                  <a:cubicBezTo>
                    <a:pt x="901" y="2594"/>
                    <a:pt x="735" y="2427"/>
                    <a:pt x="568" y="2261"/>
                  </a:cubicBezTo>
                  <a:cubicBezTo>
                    <a:pt x="468" y="2194"/>
                    <a:pt x="368" y="2094"/>
                    <a:pt x="301" y="1960"/>
                  </a:cubicBezTo>
                  <a:cubicBezTo>
                    <a:pt x="234" y="1860"/>
                    <a:pt x="234" y="1694"/>
                    <a:pt x="201" y="1560"/>
                  </a:cubicBezTo>
                  <a:cubicBezTo>
                    <a:pt x="167" y="1460"/>
                    <a:pt x="134" y="1327"/>
                    <a:pt x="101" y="1193"/>
                  </a:cubicBezTo>
                  <a:cubicBezTo>
                    <a:pt x="67" y="1026"/>
                    <a:pt x="101" y="893"/>
                    <a:pt x="167" y="760"/>
                  </a:cubicBezTo>
                  <a:cubicBezTo>
                    <a:pt x="268" y="526"/>
                    <a:pt x="334" y="259"/>
                    <a:pt x="434" y="26"/>
                  </a:cubicBezTo>
                  <a:cubicBezTo>
                    <a:pt x="434" y="9"/>
                    <a:pt x="426" y="1"/>
                    <a:pt x="413"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3" name="Google Shape;4113;p109"/>
            <p:cNvSpPr/>
            <p:nvPr/>
          </p:nvSpPr>
          <p:spPr>
            <a:xfrm>
              <a:off x="3957039" y="1118733"/>
              <a:ext cx="85874" cy="169046"/>
            </a:xfrm>
            <a:custGeom>
              <a:avLst/>
              <a:gdLst/>
              <a:ahLst/>
              <a:cxnLst/>
              <a:rect l="l" t="t" r="r" b="b"/>
              <a:pathLst>
                <a:path w="1335" h="2628" extrusionOk="0">
                  <a:moveTo>
                    <a:pt x="217" y="1"/>
                  </a:moveTo>
                  <a:cubicBezTo>
                    <a:pt x="209" y="1"/>
                    <a:pt x="201" y="9"/>
                    <a:pt x="201" y="26"/>
                  </a:cubicBezTo>
                  <a:cubicBezTo>
                    <a:pt x="134" y="293"/>
                    <a:pt x="101" y="560"/>
                    <a:pt x="34" y="827"/>
                  </a:cubicBezTo>
                  <a:cubicBezTo>
                    <a:pt x="34" y="960"/>
                    <a:pt x="1" y="1060"/>
                    <a:pt x="34" y="1160"/>
                  </a:cubicBezTo>
                  <a:cubicBezTo>
                    <a:pt x="101" y="1294"/>
                    <a:pt x="134" y="1427"/>
                    <a:pt x="201" y="1560"/>
                  </a:cubicBezTo>
                  <a:cubicBezTo>
                    <a:pt x="267" y="1694"/>
                    <a:pt x="301" y="1827"/>
                    <a:pt x="367" y="1961"/>
                  </a:cubicBezTo>
                  <a:cubicBezTo>
                    <a:pt x="434" y="2061"/>
                    <a:pt x="534" y="2094"/>
                    <a:pt x="601" y="2161"/>
                  </a:cubicBezTo>
                  <a:cubicBezTo>
                    <a:pt x="868" y="2328"/>
                    <a:pt x="1101" y="2494"/>
                    <a:pt x="1335" y="2628"/>
                  </a:cubicBezTo>
                  <a:cubicBezTo>
                    <a:pt x="1168" y="2494"/>
                    <a:pt x="968" y="2361"/>
                    <a:pt x="768" y="2228"/>
                  </a:cubicBezTo>
                  <a:cubicBezTo>
                    <a:pt x="668" y="2161"/>
                    <a:pt x="534" y="2061"/>
                    <a:pt x="434" y="1961"/>
                  </a:cubicBezTo>
                  <a:cubicBezTo>
                    <a:pt x="367" y="1861"/>
                    <a:pt x="334" y="1727"/>
                    <a:pt x="267" y="1594"/>
                  </a:cubicBezTo>
                  <a:cubicBezTo>
                    <a:pt x="234" y="1460"/>
                    <a:pt x="167" y="1360"/>
                    <a:pt x="134" y="1227"/>
                  </a:cubicBezTo>
                  <a:cubicBezTo>
                    <a:pt x="67" y="1093"/>
                    <a:pt x="67" y="960"/>
                    <a:pt x="101" y="793"/>
                  </a:cubicBezTo>
                  <a:cubicBezTo>
                    <a:pt x="167" y="526"/>
                    <a:pt x="201" y="293"/>
                    <a:pt x="234" y="26"/>
                  </a:cubicBezTo>
                  <a:cubicBezTo>
                    <a:pt x="234" y="9"/>
                    <a:pt x="226" y="1"/>
                    <a:pt x="217"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4114;p109"/>
            <p:cNvSpPr/>
            <p:nvPr/>
          </p:nvSpPr>
          <p:spPr>
            <a:xfrm>
              <a:off x="3974213" y="1103745"/>
              <a:ext cx="105171" cy="153994"/>
            </a:xfrm>
            <a:custGeom>
              <a:avLst/>
              <a:gdLst/>
              <a:ahLst/>
              <a:cxnLst/>
              <a:rect l="l" t="t" r="r" b="b"/>
              <a:pathLst>
                <a:path w="1635" h="2394" extrusionOk="0">
                  <a:moveTo>
                    <a:pt x="50" y="0"/>
                  </a:moveTo>
                  <a:cubicBezTo>
                    <a:pt x="42" y="0"/>
                    <a:pt x="34" y="9"/>
                    <a:pt x="34" y="26"/>
                  </a:cubicBezTo>
                  <a:cubicBezTo>
                    <a:pt x="34" y="292"/>
                    <a:pt x="34" y="559"/>
                    <a:pt x="34" y="859"/>
                  </a:cubicBezTo>
                  <a:cubicBezTo>
                    <a:pt x="34" y="960"/>
                    <a:pt x="0" y="1060"/>
                    <a:pt x="67" y="1160"/>
                  </a:cubicBezTo>
                  <a:cubicBezTo>
                    <a:pt x="134" y="1293"/>
                    <a:pt x="234" y="1427"/>
                    <a:pt x="301" y="1527"/>
                  </a:cubicBezTo>
                  <a:cubicBezTo>
                    <a:pt x="401" y="1660"/>
                    <a:pt x="467" y="1760"/>
                    <a:pt x="567" y="1894"/>
                  </a:cubicBezTo>
                  <a:cubicBezTo>
                    <a:pt x="634" y="1960"/>
                    <a:pt x="734" y="1994"/>
                    <a:pt x="834" y="2027"/>
                  </a:cubicBezTo>
                  <a:cubicBezTo>
                    <a:pt x="1101" y="2160"/>
                    <a:pt x="1335" y="2260"/>
                    <a:pt x="1635" y="2394"/>
                  </a:cubicBezTo>
                  <a:cubicBezTo>
                    <a:pt x="1635" y="2394"/>
                    <a:pt x="1635" y="2394"/>
                    <a:pt x="1635" y="2361"/>
                  </a:cubicBezTo>
                  <a:cubicBezTo>
                    <a:pt x="1401" y="2260"/>
                    <a:pt x="1201" y="2160"/>
                    <a:pt x="968" y="2060"/>
                  </a:cubicBezTo>
                  <a:cubicBezTo>
                    <a:pt x="868" y="2027"/>
                    <a:pt x="734" y="1960"/>
                    <a:pt x="634" y="1894"/>
                  </a:cubicBezTo>
                  <a:cubicBezTo>
                    <a:pt x="534" y="1793"/>
                    <a:pt x="467" y="1660"/>
                    <a:pt x="401" y="1560"/>
                  </a:cubicBezTo>
                  <a:cubicBezTo>
                    <a:pt x="301" y="1427"/>
                    <a:pt x="234" y="1326"/>
                    <a:pt x="167" y="1226"/>
                  </a:cubicBezTo>
                  <a:cubicBezTo>
                    <a:pt x="67" y="1093"/>
                    <a:pt x="67" y="960"/>
                    <a:pt x="67" y="793"/>
                  </a:cubicBezTo>
                  <a:cubicBezTo>
                    <a:pt x="67" y="526"/>
                    <a:pt x="67" y="259"/>
                    <a:pt x="67" y="26"/>
                  </a:cubicBezTo>
                  <a:cubicBezTo>
                    <a:pt x="67" y="9"/>
                    <a:pt x="59" y="0"/>
                    <a:pt x="50"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115;p109"/>
            <p:cNvSpPr/>
            <p:nvPr/>
          </p:nvSpPr>
          <p:spPr>
            <a:xfrm>
              <a:off x="3982768" y="1104388"/>
              <a:ext cx="126656" cy="134053"/>
            </a:xfrm>
            <a:custGeom>
              <a:avLst/>
              <a:gdLst/>
              <a:ahLst/>
              <a:cxnLst/>
              <a:rect l="l" t="t" r="r" b="b"/>
              <a:pathLst>
                <a:path w="1969" h="2084" extrusionOk="0">
                  <a:moveTo>
                    <a:pt x="26" y="1"/>
                  </a:moveTo>
                  <a:cubicBezTo>
                    <a:pt x="16" y="1"/>
                    <a:pt x="1" y="16"/>
                    <a:pt x="1" y="16"/>
                  </a:cubicBezTo>
                  <a:cubicBezTo>
                    <a:pt x="34" y="282"/>
                    <a:pt x="68" y="583"/>
                    <a:pt x="134" y="849"/>
                  </a:cubicBezTo>
                  <a:cubicBezTo>
                    <a:pt x="134" y="950"/>
                    <a:pt x="168" y="1050"/>
                    <a:pt x="234" y="1150"/>
                  </a:cubicBezTo>
                  <a:cubicBezTo>
                    <a:pt x="334" y="1250"/>
                    <a:pt x="434" y="1350"/>
                    <a:pt x="535" y="1483"/>
                  </a:cubicBezTo>
                  <a:cubicBezTo>
                    <a:pt x="635" y="1583"/>
                    <a:pt x="735" y="1683"/>
                    <a:pt x="835" y="1783"/>
                  </a:cubicBezTo>
                  <a:cubicBezTo>
                    <a:pt x="901" y="1850"/>
                    <a:pt x="1002" y="1850"/>
                    <a:pt x="1102" y="1884"/>
                  </a:cubicBezTo>
                  <a:cubicBezTo>
                    <a:pt x="1402" y="1950"/>
                    <a:pt x="1669" y="2017"/>
                    <a:pt x="1969" y="2084"/>
                  </a:cubicBezTo>
                  <a:cubicBezTo>
                    <a:pt x="1735" y="2017"/>
                    <a:pt x="1502" y="1950"/>
                    <a:pt x="1268" y="1884"/>
                  </a:cubicBezTo>
                  <a:cubicBezTo>
                    <a:pt x="1135" y="1850"/>
                    <a:pt x="1002" y="1817"/>
                    <a:pt x="901" y="1750"/>
                  </a:cubicBezTo>
                  <a:cubicBezTo>
                    <a:pt x="768" y="1683"/>
                    <a:pt x="701" y="1550"/>
                    <a:pt x="601" y="1483"/>
                  </a:cubicBezTo>
                  <a:cubicBezTo>
                    <a:pt x="501" y="1383"/>
                    <a:pt x="434" y="1283"/>
                    <a:pt x="334" y="1183"/>
                  </a:cubicBezTo>
                  <a:cubicBezTo>
                    <a:pt x="201" y="1050"/>
                    <a:pt x="201" y="916"/>
                    <a:pt x="168" y="783"/>
                  </a:cubicBezTo>
                  <a:cubicBezTo>
                    <a:pt x="134" y="516"/>
                    <a:pt x="68" y="282"/>
                    <a:pt x="34" y="16"/>
                  </a:cubicBezTo>
                  <a:cubicBezTo>
                    <a:pt x="34" y="4"/>
                    <a:pt x="30" y="1"/>
                    <a:pt x="26"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6" name="Google Shape;4116;p109"/>
            <p:cNvSpPr/>
            <p:nvPr/>
          </p:nvSpPr>
          <p:spPr>
            <a:xfrm>
              <a:off x="3948483" y="875775"/>
              <a:ext cx="109481" cy="223208"/>
            </a:xfrm>
            <a:custGeom>
              <a:avLst/>
              <a:gdLst/>
              <a:ahLst/>
              <a:cxnLst/>
              <a:rect l="l" t="t" r="r" b="b"/>
              <a:pathLst>
                <a:path w="1702" h="3470" extrusionOk="0">
                  <a:moveTo>
                    <a:pt x="0" y="3469"/>
                  </a:moveTo>
                  <a:cubicBezTo>
                    <a:pt x="0" y="2836"/>
                    <a:pt x="267" y="2102"/>
                    <a:pt x="467" y="1535"/>
                  </a:cubicBezTo>
                  <a:cubicBezTo>
                    <a:pt x="634" y="1101"/>
                    <a:pt x="834" y="534"/>
                    <a:pt x="1168" y="234"/>
                  </a:cubicBezTo>
                  <a:cubicBezTo>
                    <a:pt x="1401" y="0"/>
                    <a:pt x="1668" y="34"/>
                    <a:pt x="1668" y="367"/>
                  </a:cubicBezTo>
                  <a:cubicBezTo>
                    <a:pt x="1701" y="968"/>
                    <a:pt x="1334" y="1601"/>
                    <a:pt x="1068" y="2135"/>
                  </a:cubicBezTo>
                  <a:cubicBezTo>
                    <a:pt x="901" y="2402"/>
                    <a:pt x="734" y="2702"/>
                    <a:pt x="534" y="2969"/>
                  </a:cubicBezTo>
                  <a:cubicBezTo>
                    <a:pt x="434" y="3103"/>
                    <a:pt x="300" y="3236"/>
                    <a:pt x="200" y="3369"/>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7" name="Google Shape;4117;p109"/>
            <p:cNvSpPr/>
            <p:nvPr/>
          </p:nvSpPr>
          <p:spPr>
            <a:xfrm>
              <a:off x="3866920" y="903628"/>
              <a:ext cx="83751" cy="216840"/>
            </a:xfrm>
            <a:custGeom>
              <a:avLst/>
              <a:gdLst/>
              <a:ahLst/>
              <a:cxnLst/>
              <a:rect l="l" t="t" r="r" b="b"/>
              <a:pathLst>
                <a:path w="1302" h="3371" extrusionOk="0">
                  <a:moveTo>
                    <a:pt x="1235" y="3370"/>
                  </a:moveTo>
                  <a:cubicBezTo>
                    <a:pt x="834" y="2936"/>
                    <a:pt x="601" y="2269"/>
                    <a:pt x="367" y="1736"/>
                  </a:cubicBezTo>
                  <a:cubicBezTo>
                    <a:pt x="201" y="1369"/>
                    <a:pt x="1" y="835"/>
                    <a:pt x="34" y="435"/>
                  </a:cubicBezTo>
                  <a:cubicBezTo>
                    <a:pt x="67" y="134"/>
                    <a:pt x="267" y="1"/>
                    <a:pt x="468" y="234"/>
                  </a:cubicBezTo>
                  <a:cubicBezTo>
                    <a:pt x="868" y="635"/>
                    <a:pt x="1001" y="1302"/>
                    <a:pt x="1135" y="1802"/>
                  </a:cubicBezTo>
                  <a:cubicBezTo>
                    <a:pt x="1201" y="2102"/>
                    <a:pt x="1268" y="2403"/>
                    <a:pt x="1301" y="2703"/>
                  </a:cubicBezTo>
                  <a:cubicBezTo>
                    <a:pt x="1301" y="2870"/>
                    <a:pt x="1268" y="3036"/>
                    <a:pt x="1301" y="3203"/>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4118;p109"/>
            <p:cNvSpPr/>
            <p:nvPr/>
          </p:nvSpPr>
          <p:spPr>
            <a:xfrm>
              <a:off x="4019241" y="1098663"/>
              <a:ext cx="139585" cy="73009"/>
            </a:xfrm>
            <a:custGeom>
              <a:avLst/>
              <a:gdLst/>
              <a:ahLst/>
              <a:cxnLst/>
              <a:rect l="l" t="t" r="r" b="b"/>
              <a:pathLst>
                <a:path w="2170" h="1135" extrusionOk="0">
                  <a:moveTo>
                    <a:pt x="175" y="0"/>
                  </a:moveTo>
                  <a:cubicBezTo>
                    <a:pt x="127" y="0"/>
                    <a:pt x="80" y="2"/>
                    <a:pt x="34" y="4"/>
                  </a:cubicBezTo>
                  <a:lnTo>
                    <a:pt x="1" y="271"/>
                  </a:lnTo>
                  <a:cubicBezTo>
                    <a:pt x="5" y="271"/>
                    <a:pt x="9" y="271"/>
                    <a:pt x="13" y="271"/>
                  </a:cubicBezTo>
                  <a:cubicBezTo>
                    <a:pt x="302" y="271"/>
                    <a:pt x="1437" y="1135"/>
                    <a:pt x="1919" y="1135"/>
                  </a:cubicBezTo>
                  <a:cubicBezTo>
                    <a:pt x="2042" y="1135"/>
                    <a:pt x="2122" y="1079"/>
                    <a:pt x="2136" y="938"/>
                  </a:cubicBezTo>
                  <a:cubicBezTo>
                    <a:pt x="2169" y="638"/>
                    <a:pt x="1902" y="438"/>
                    <a:pt x="1702" y="338"/>
                  </a:cubicBezTo>
                  <a:cubicBezTo>
                    <a:pt x="1245" y="155"/>
                    <a:pt x="677" y="0"/>
                    <a:pt x="175" y="0"/>
                  </a:cubicBez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19" name="Google Shape;4119;p109"/>
          <p:cNvSpPr/>
          <p:nvPr/>
        </p:nvSpPr>
        <p:spPr>
          <a:xfrm rot="-10496519">
            <a:off x="1284354" y="-882260"/>
            <a:ext cx="1470976" cy="2276499"/>
          </a:xfrm>
          <a:custGeom>
            <a:avLst/>
            <a:gdLst/>
            <a:ahLst/>
            <a:cxnLst/>
            <a:rect l="l" t="t" r="r" b="b"/>
            <a:pathLst>
              <a:path w="30823" h="47702" fill="none" extrusionOk="0">
                <a:moveTo>
                  <a:pt x="3136" y="301"/>
                </a:moveTo>
                <a:cubicBezTo>
                  <a:pt x="1435" y="1"/>
                  <a:pt x="1" y="2069"/>
                  <a:pt x="468" y="3770"/>
                </a:cubicBezTo>
                <a:cubicBezTo>
                  <a:pt x="935" y="5438"/>
                  <a:pt x="2603" y="6539"/>
                  <a:pt x="4304" y="6872"/>
                </a:cubicBezTo>
                <a:cubicBezTo>
                  <a:pt x="6038" y="7239"/>
                  <a:pt x="7773" y="7006"/>
                  <a:pt x="9541" y="7006"/>
                </a:cubicBezTo>
                <a:cubicBezTo>
                  <a:pt x="18447" y="6905"/>
                  <a:pt x="27354" y="12943"/>
                  <a:pt x="29655" y="21583"/>
                </a:cubicBezTo>
                <a:cubicBezTo>
                  <a:pt x="30823" y="25986"/>
                  <a:pt x="30222" y="30923"/>
                  <a:pt x="27620" y="34659"/>
                </a:cubicBezTo>
                <a:cubicBezTo>
                  <a:pt x="24985" y="38395"/>
                  <a:pt x="20282" y="40663"/>
                  <a:pt x="15779" y="39962"/>
                </a:cubicBezTo>
                <a:cubicBezTo>
                  <a:pt x="13210" y="39529"/>
                  <a:pt x="10575" y="37828"/>
                  <a:pt x="10208" y="35259"/>
                </a:cubicBezTo>
                <a:cubicBezTo>
                  <a:pt x="9841" y="32757"/>
                  <a:pt x="11976" y="30256"/>
                  <a:pt x="14478" y="29855"/>
                </a:cubicBezTo>
                <a:cubicBezTo>
                  <a:pt x="16979" y="29422"/>
                  <a:pt x="19581" y="30789"/>
                  <a:pt x="21082" y="32857"/>
                </a:cubicBezTo>
                <a:cubicBezTo>
                  <a:pt x="22583" y="34892"/>
                  <a:pt x="23117" y="37527"/>
                  <a:pt x="23050" y="40096"/>
                </a:cubicBezTo>
                <a:cubicBezTo>
                  <a:pt x="23017" y="41897"/>
                  <a:pt x="22717" y="43832"/>
                  <a:pt x="23551" y="45400"/>
                </a:cubicBezTo>
                <a:cubicBezTo>
                  <a:pt x="24418" y="47001"/>
                  <a:pt x="27053" y="47701"/>
                  <a:pt x="27954" y="46134"/>
                </a:cubicBezTo>
              </a:path>
            </a:pathLst>
          </a:custGeom>
          <a:noFill/>
          <a:ln w="9525" cap="rnd"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0" name="Google Shape;4120;p109"/>
          <p:cNvSpPr/>
          <p:nvPr/>
        </p:nvSpPr>
        <p:spPr>
          <a:xfrm>
            <a:off x="2418800" y="151725"/>
            <a:ext cx="208500" cy="208500"/>
          </a:xfrm>
          <a:custGeom>
            <a:avLst/>
            <a:gdLst/>
            <a:ahLst/>
            <a:cxnLst/>
            <a:rect l="l" t="t" r="r" b="b"/>
            <a:pathLst>
              <a:path w="8340" h="8340" extrusionOk="0">
                <a:moveTo>
                  <a:pt x="4170" y="0"/>
                </a:moveTo>
                <a:cubicBezTo>
                  <a:pt x="1868" y="0"/>
                  <a:pt x="0" y="1868"/>
                  <a:pt x="0" y="4170"/>
                </a:cubicBezTo>
                <a:cubicBezTo>
                  <a:pt x="0" y="6471"/>
                  <a:pt x="1868" y="8339"/>
                  <a:pt x="4170" y="8339"/>
                </a:cubicBezTo>
                <a:cubicBezTo>
                  <a:pt x="6472" y="8339"/>
                  <a:pt x="8340" y="6471"/>
                  <a:pt x="8340" y="4170"/>
                </a:cubicBezTo>
                <a:cubicBezTo>
                  <a:pt x="8340" y="1868"/>
                  <a:pt x="6472" y="0"/>
                  <a:pt x="417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1" name="Google Shape;4121;p109"/>
          <p:cNvSpPr/>
          <p:nvPr/>
        </p:nvSpPr>
        <p:spPr>
          <a:xfrm rot="-3445527">
            <a:off x="6986388" y="-882318"/>
            <a:ext cx="1471029" cy="2276580"/>
          </a:xfrm>
          <a:custGeom>
            <a:avLst/>
            <a:gdLst/>
            <a:ahLst/>
            <a:cxnLst/>
            <a:rect l="l" t="t" r="r" b="b"/>
            <a:pathLst>
              <a:path w="30823" h="47702" fill="none" extrusionOk="0">
                <a:moveTo>
                  <a:pt x="3136" y="301"/>
                </a:moveTo>
                <a:cubicBezTo>
                  <a:pt x="1435" y="1"/>
                  <a:pt x="1" y="2069"/>
                  <a:pt x="468" y="3770"/>
                </a:cubicBezTo>
                <a:cubicBezTo>
                  <a:pt x="935" y="5438"/>
                  <a:pt x="2603" y="6539"/>
                  <a:pt x="4304" y="6872"/>
                </a:cubicBezTo>
                <a:cubicBezTo>
                  <a:pt x="6038" y="7239"/>
                  <a:pt x="7773" y="7006"/>
                  <a:pt x="9541" y="7006"/>
                </a:cubicBezTo>
                <a:cubicBezTo>
                  <a:pt x="18447" y="6905"/>
                  <a:pt x="27354" y="12943"/>
                  <a:pt x="29655" y="21583"/>
                </a:cubicBezTo>
                <a:cubicBezTo>
                  <a:pt x="30823" y="25986"/>
                  <a:pt x="30222" y="30923"/>
                  <a:pt x="27620" y="34659"/>
                </a:cubicBezTo>
                <a:cubicBezTo>
                  <a:pt x="24985" y="38395"/>
                  <a:pt x="20282" y="40663"/>
                  <a:pt x="15779" y="39962"/>
                </a:cubicBezTo>
                <a:cubicBezTo>
                  <a:pt x="13210" y="39529"/>
                  <a:pt x="10575" y="37828"/>
                  <a:pt x="10208" y="35259"/>
                </a:cubicBezTo>
                <a:cubicBezTo>
                  <a:pt x="9841" y="32757"/>
                  <a:pt x="11976" y="30256"/>
                  <a:pt x="14478" y="29855"/>
                </a:cubicBezTo>
                <a:cubicBezTo>
                  <a:pt x="16979" y="29422"/>
                  <a:pt x="19581" y="30789"/>
                  <a:pt x="21082" y="32857"/>
                </a:cubicBezTo>
                <a:cubicBezTo>
                  <a:pt x="22583" y="34892"/>
                  <a:pt x="23117" y="37527"/>
                  <a:pt x="23050" y="40096"/>
                </a:cubicBezTo>
                <a:cubicBezTo>
                  <a:pt x="23017" y="41897"/>
                  <a:pt x="22717" y="43832"/>
                  <a:pt x="23551" y="45400"/>
                </a:cubicBezTo>
                <a:cubicBezTo>
                  <a:pt x="24418" y="47001"/>
                  <a:pt x="27053" y="47701"/>
                  <a:pt x="27954" y="46134"/>
                </a:cubicBezTo>
              </a:path>
            </a:pathLst>
          </a:custGeom>
          <a:noFill/>
          <a:ln w="9525" cap="rnd"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2" name="Google Shape;4122;p109"/>
          <p:cNvSpPr txBox="1"/>
          <p:nvPr/>
        </p:nvSpPr>
        <p:spPr>
          <a:xfrm>
            <a:off x="3499325" y="4690238"/>
            <a:ext cx="4931400" cy="3540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 sz="1100" b="1">
                <a:solidFill>
                  <a:schemeClr val="lt2"/>
                </a:solidFill>
              </a:rPr>
              <a:t>Train and Test Accuracy compared to check for overfitting/underfitting</a:t>
            </a:r>
            <a:endParaRPr sz="1100" b="1">
              <a:solidFill>
                <a:schemeClr val="lt2"/>
              </a:solidFill>
            </a:endParaRPr>
          </a:p>
        </p:txBody>
      </p:sp>
      <p:sp>
        <p:nvSpPr>
          <p:cNvPr id="4123" name="Google Shape;4123;p109"/>
          <p:cNvSpPr txBox="1"/>
          <p:nvPr/>
        </p:nvSpPr>
        <p:spPr>
          <a:xfrm>
            <a:off x="719250" y="4217600"/>
            <a:ext cx="2066100" cy="5487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 sz="1100" b="1">
                <a:solidFill>
                  <a:schemeClr val="lt2"/>
                </a:solidFill>
              </a:rPr>
              <a:t>Used to compare classifier performance</a:t>
            </a:r>
            <a:endParaRPr sz="1100" b="1">
              <a:solidFill>
                <a:schemeClr val="lt2"/>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127"/>
        <p:cNvGrpSpPr/>
        <p:nvPr/>
      </p:nvGrpSpPr>
      <p:grpSpPr>
        <a:xfrm>
          <a:off x="0" y="0"/>
          <a:ext cx="0" cy="0"/>
          <a:chOff x="0" y="0"/>
          <a:chExt cx="0" cy="0"/>
        </a:xfrm>
      </p:grpSpPr>
      <p:sp>
        <p:nvSpPr>
          <p:cNvPr id="4128" name="Google Shape;4128;p110"/>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Models Summary</a:t>
            </a:r>
            <a:endParaRPr/>
          </a:p>
        </p:txBody>
      </p:sp>
      <p:graphicFrame>
        <p:nvGraphicFramePr>
          <p:cNvPr id="4129" name="Google Shape;4129;p110"/>
          <p:cNvGraphicFramePr/>
          <p:nvPr/>
        </p:nvGraphicFramePr>
        <p:xfrm>
          <a:off x="339238" y="1289379"/>
          <a:ext cx="8465525" cy="3663895"/>
        </p:xfrm>
        <a:graphic>
          <a:graphicData uri="http://schemas.openxmlformats.org/drawingml/2006/table">
            <a:tbl>
              <a:tblPr>
                <a:noFill/>
                <a:tableStyleId>{B27B7434-D913-477F-9CB6-815261B4AEE7}</a:tableStyleId>
              </a:tblPr>
              <a:tblGrid>
                <a:gridCol w="1679000">
                  <a:extLst>
                    <a:ext uri="{9D8B030D-6E8A-4147-A177-3AD203B41FA5}">
                      <a16:colId xmlns:a16="http://schemas.microsoft.com/office/drawing/2014/main" val="20000"/>
                    </a:ext>
                  </a:extLst>
                </a:gridCol>
                <a:gridCol w="1287275">
                  <a:extLst>
                    <a:ext uri="{9D8B030D-6E8A-4147-A177-3AD203B41FA5}">
                      <a16:colId xmlns:a16="http://schemas.microsoft.com/office/drawing/2014/main" val="20001"/>
                    </a:ext>
                  </a:extLst>
                </a:gridCol>
                <a:gridCol w="1568050">
                  <a:extLst>
                    <a:ext uri="{9D8B030D-6E8A-4147-A177-3AD203B41FA5}">
                      <a16:colId xmlns:a16="http://schemas.microsoft.com/office/drawing/2014/main" val="20002"/>
                    </a:ext>
                  </a:extLst>
                </a:gridCol>
                <a:gridCol w="3931200">
                  <a:extLst>
                    <a:ext uri="{9D8B030D-6E8A-4147-A177-3AD203B41FA5}">
                      <a16:colId xmlns:a16="http://schemas.microsoft.com/office/drawing/2014/main" val="20003"/>
                    </a:ext>
                  </a:extLst>
                </a:gridCol>
              </a:tblGrid>
              <a:tr h="490400">
                <a:tc>
                  <a:txBody>
                    <a:bodyPr/>
                    <a:lstStyle/>
                    <a:p>
                      <a:pPr marL="114300" lvl="0" indent="0" algn="l" rtl="0">
                        <a:spcBef>
                          <a:spcPts val="0"/>
                        </a:spcBef>
                        <a:spcAft>
                          <a:spcPts val="0"/>
                        </a:spcAft>
                        <a:buNone/>
                      </a:pPr>
                      <a:endParaRPr sz="1900">
                        <a:solidFill>
                          <a:schemeClr val="accent3"/>
                        </a:solidFill>
                        <a:latin typeface="Chivo Black"/>
                        <a:ea typeface="Chivo Black"/>
                        <a:cs typeface="Chivo Black"/>
                        <a:sym typeface="Chivo Black"/>
                      </a:endParaRPr>
                    </a:p>
                  </a:txBody>
                  <a:tcPr marL="91425" marR="81625" marT="91425" marB="91425" anchor="ctr">
                    <a:lnL w="19050" cap="flat" cmpd="sng">
                      <a:solidFill>
                        <a:srgbClr val="000000">
                          <a:alpha val="0"/>
                        </a:srgbClr>
                      </a:solidFill>
                      <a:prstDash val="solid"/>
                      <a:round/>
                      <a:headEnd type="none" w="sm" len="sm"/>
                      <a:tailEnd type="none" w="sm" len="sm"/>
                    </a:lnL>
                    <a:lnR w="9525" cap="flat" cmpd="sng">
                      <a:solidFill>
                        <a:schemeClr val="dk1"/>
                      </a:solidFill>
                      <a:prstDash val="solid"/>
                      <a:round/>
                      <a:headEnd type="none" w="sm" len="sm"/>
                      <a:tailEnd type="none" w="sm" len="sm"/>
                    </a:lnR>
                    <a:lnT w="19050" cap="flat" cmpd="sng">
                      <a:solidFill>
                        <a:srgbClr val="000000">
                          <a:alpha val="0"/>
                        </a:srgbClr>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5"/>
                    </a:solidFill>
                  </a:tcPr>
                </a:tc>
                <a:tc>
                  <a:txBody>
                    <a:bodyPr/>
                    <a:lstStyle/>
                    <a:p>
                      <a:pPr marL="57150" lvl="0" indent="0" algn="ctr" rtl="0">
                        <a:spcBef>
                          <a:spcPts val="0"/>
                        </a:spcBef>
                        <a:spcAft>
                          <a:spcPts val="0"/>
                        </a:spcAft>
                        <a:buNone/>
                      </a:pPr>
                      <a:r>
                        <a:rPr lang="en" sz="1900">
                          <a:solidFill>
                            <a:schemeClr val="accent3"/>
                          </a:solidFill>
                          <a:latin typeface="Chivo Black"/>
                          <a:ea typeface="Chivo Black"/>
                          <a:cs typeface="Chivo Black"/>
                          <a:sym typeface="Chivo Black"/>
                        </a:rPr>
                        <a:t>AUC</a:t>
                      </a:r>
                      <a:endParaRPr sz="1300">
                        <a:solidFill>
                          <a:schemeClr val="dk1"/>
                        </a:solidFill>
                        <a:latin typeface="Catamaran"/>
                        <a:ea typeface="Catamaran"/>
                        <a:cs typeface="Catamaran"/>
                        <a:sym typeface="Catamaran"/>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57150" lvl="0" indent="0" algn="ctr" rtl="0">
                        <a:spcBef>
                          <a:spcPts val="0"/>
                        </a:spcBef>
                        <a:spcAft>
                          <a:spcPts val="0"/>
                        </a:spcAft>
                        <a:buNone/>
                      </a:pPr>
                      <a:r>
                        <a:rPr lang="en" sz="1900">
                          <a:solidFill>
                            <a:schemeClr val="accent3"/>
                          </a:solidFill>
                          <a:latin typeface="Chivo Black"/>
                          <a:ea typeface="Chivo Black"/>
                          <a:cs typeface="Chivo Black"/>
                          <a:sym typeface="Chivo Black"/>
                        </a:rPr>
                        <a:t>F1-score</a:t>
                      </a:r>
                      <a:endParaRPr sz="1300">
                        <a:solidFill>
                          <a:schemeClr val="dk1"/>
                        </a:solidFill>
                        <a:latin typeface="Catamaran"/>
                        <a:ea typeface="Catamaran"/>
                        <a:cs typeface="Catamaran"/>
                        <a:sym typeface="Catamaran"/>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57150" lvl="0" indent="0" algn="ctr" rtl="0">
                        <a:spcBef>
                          <a:spcPts val="0"/>
                        </a:spcBef>
                        <a:spcAft>
                          <a:spcPts val="0"/>
                        </a:spcAft>
                        <a:buNone/>
                      </a:pPr>
                      <a:r>
                        <a:rPr lang="en" sz="1900">
                          <a:solidFill>
                            <a:schemeClr val="accent3"/>
                          </a:solidFill>
                          <a:latin typeface="Chivo Black"/>
                          <a:ea typeface="Chivo Black"/>
                          <a:cs typeface="Chivo Black"/>
                          <a:sym typeface="Chivo Black"/>
                        </a:rPr>
                        <a:t>Train Accuracy | Test Accuracy</a:t>
                      </a:r>
                      <a:endParaRPr sz="1300">
                        <a:solidFill>
                          <a:schemeClr val="dk1"/>
                        </a:solidFill>
                        <a:latin typeface="Catamaran"/>
                        <a:ea typeface="Catamaran"/>
                        <a:cs typeface="Catamaran"/>
                        <a:sym typeface="Catamaran"/>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598025">
                <a:tc>
                  <a:txBody>
                    <a:bodyPr/>
                    <a:lstStyle/>
                    <a:p>
                      <a:pPr marL="114300" lvl="0" indent="0" algn="l" rtl="0">
                        <a:spcBef>
                          <a:spcPts val="0"/>
                        </a:spcBef>
                        <a:spcAft>
                          <a:spcPts val="0"/>
                        </a:spcAft>
                        <a:buNone/>
                      </a:pPr>
                      <a:r>
                        <a:rPr lang="en" sz="1900">
                          <a:solidFill>
                            <a:schemeClr val="accent3"/>
                          </a:solidFill>
                          <a:latin typeface="Chivo Black"/>
                          <a:ea typeface="Chivo Black"/>
                          <a:cs typeface="Chivo Black"/>
                          <a:sym typeface="Chivo Black"/>
                        </a:rPr>
                        <a:t>Random Forest</a:t>
                      </a:r>
                      <a:endParaRPr sz="1900">
                        <a:solidFill>
                          <a:schemeClr val="accent3"/>
                        </a:solidFill>
                        <a:latin typeface="Chivo Black"/>
                        <a:ea typeface="Chivo Black"/>
                        <a:cs typeface="Chivo Black"/>
                        <a:sym typeface="Chivo Black"/>
                      </a:endParaRPr>
                    </a:p>
                  </a:txBody>
                  <a:tcPr marL="91425" marR="81625" marT="91425" marB="91425" anchor="ctr">
                    <a:lnL w="19050" cap="flat" cmpd="sng">
                      <a:solidFill>
                        <a:srgbClr val="000000">
                          <a:alpha val="0"/>
                        </a:srgbClr>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5"/>
                    </a:solidFill>
                  </a:tcPr>
                </a:tc>
                <a:tc>
                  <a:txBody>
                    <a:bodyPr/>
                    <a:lstStyle/>
                    <a:p>
                      <a:pPr marL="0" lvl="0" indent="0" algn="ctr" rtl="0">
                        <a:spcBef>
                          <a:spcPts val="0"/>
                        </a:spcBef>
                        <a:spcAft>
                          <a:spcPts val="0"/>
                        </a:spcAft>
                        <a:buNone/>
                      </a:pPr>
                      <a:r>
                        <a:rPr lang="en" sz="1700">
                          <a:solidFill>
                            <a:schemeClr val="dk1"/>
                          </a:solidFill>
                        </a:rPr>
                        <a:t>76%</a:t>
                      </a:r>
                      <a:endParaRPr sz="1700">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1700">
                          <a:solidFill>
                            <a:schemeClr val="dk1"/>
                          </a:solidFill>
                        </a:rPr>
                        <a:t>31%</a:t>
                      </a:r>
                      <a:endParaRPr sz="1700">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57150" lvl="0" indent="0" algn="ctr" rtl="0">
                        <a:spcBef>
                          <a:spcPts val="0"/>
                        </a:spcBef>
                        <a:spcAft>
                          <a:spcPts val="0"/>
                        </a:spcAft>
                        <a:buNone/>
                      </a:pPr>
                      <a:r>
                        <a:rPr lang="en" sz="1900">
                          <a:solidFill>
                            <a:schemeClr val="dk1"/>
                          </a:solidFill>
                          <a:latin typeface="Catamaran"/>
                          <a:ea typeface="Catamaran"/>
                          <a:cs typeface="Catamaran"/>
                          <a:sym typeface="Catamaran"/>
                        </a:rPr>
                        <a:t>95%   |   94%</a:t>
                      </a:r>
                      <a:endParaRPr sz="1900">
                        <a:solidFill>
                          <a:schemeClr val="dk1"/>
                        </a:solidFill>
                        <a:latin typeface="Catamaran"/>
                        <a:ea typeface="Catamaran"/>
                        <a:cs typeface="Catamaran"/>
                        <a:sym typeface="Catamaran"/>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598025">
                <a:tc>
                  <a:txBody>
                    <a:bodyPr/>
                    <a:lstStyle/>
                    <a:p>
                      <a:pPr marL="114300" marR="0" lvl="0" indent="0" algn="l" rtl="0">
                        <a:spcBef>
                          <a:spcPts val="0"/>
                        </a:spcBef>
                        <a:spcAft>
                          <a:spcPts val="0"/>
                        </a:spcAft>
                        <a:buNone/>
                      </a:pPr>
                      <a:r>
                        <a:rPr lang="en" sz="1900">
                          <a:solidFill>
                            <a:schemeClr val="accent3"/>
                          </a:solidFill>
                          <a:latin typeface="Chivo Black"/>
                          <a:ea typeface="Chivo Black"/>
                          <a:cs typeface="Chivo Black"/>
                          <a:sym typeface="Chivo Black"/>
                        </a:rPr>
                        <a:t>Support Vector Classifier</a:t>
                      </a:r>
                      <a:endParaRPr sz="1900">
                        <a:solidFill>
                          <a:schemeClr val="accent3"/>
                        </a:solidFill>
                        <a:latin typeface="Chivo Black"/>
                        <a:ea typeface="Chivo Black"/>
                        <a:cs typeface="Chivo Black"/>
                        <a:sym typeface="Chivo Black"/>
                      </a:endParaRPr>
                    </a:p>
                  </a:txBody>
                  <a:tcPr marL="91425" marR="91425" marT="91425" marB="91425" anchor="ctr">
                    <a:lnL w="19050" cap="flat" cmpd="sng">
                      <a:solidFill>
                        <a:srgbClr val="000000">
                          <a:alpha val="0"/>
                        </a:srgbClr>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5"/>
                    </a:solidFill>
                  </a:tcPr>
                </a:tc>
                <a:tc>
                  <a:txBody>
                    <a:bodyPr/>
                    <a:lstStyle/>
                    <a:p>
                      <a:pPr marL="0" lvl="0" indent="0" algn="ctr" rtl="0">
                        <a:spcBef>
                          <a:spcPts val="0"/>
                        </a:spcBef>
                        <a:spcAft>
                          <a:spcPts val="0"/>
                        </a:spcAft>
                        <a:buNone/>
                      </a:pPr>
                      <a:r>
                        <a:rPr lang="en" sz="1700">
                          <a:solidFill>
                            <a:schemeClr val="dk1"/>
                          </a:solidFill>
                        </a:rPr>
                        <a:t>80%</a:t>
                      </a:r>
                      <a:endParaRPr sz="1700">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1700">
                          <a:solidFill>
                            <a:schemeClr val="dk1"/>
                          </a:solidFill>
                        </a:rPr>
                        <a:t>29%</a:t>
                      </a:r>
                      <a:endParaRPr sz="1700">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57150" lvl="0" indent="0" algn="ctr" rtl="0">
                        <a:spcBef>
                          <a:spcPts val="0"/>
                        </a:spcBef>
                        <a:spcAft>
                          <a:spcPts val="0"/>
                        </a:spcAft>
                        <a:buNone/>
                      </a:pPr>
                      <a:r>
                        <a:rPr lang="en" sz="1900">
                          <a:solidFill>
                            <a:schemeClr val="dk1"/>
                          </a:solidFill>
                          <a:latin typeface="Catamaran"/>
                          <a:ea typeface="Catamaran"/>
                          <a:cs typeface="Catamaran"/>
                          <a:sym typeface="Catamaran"/>
                        </a:rPr>
                        <a:t>83%   |   95%</a:t>
                      </a:r>
                      <a:endParaRPr sz="1900">
                        <a:solidFill>
                          <a:schemeClr val="dk1"/>
                        </a:solidFill>
                        <a:latin typeface="Catamaran"/>
                        <a:ea typeface="Catamaran"/>
                        <a:cs typeface="Catamaran"/>
                        <a:sym typeface="Catamaran"/>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598025">
                <a:tc>
                  <a:txBody>
                    <a:bodyPr/>
                    <a:lstStyle/>
                    <a:p>
                      <a:pPr marL="114300" marR="0" lvl="0" indent="0" algn="l" rtl="0">
                        <a:spcBef>
                          <a:spcPts val="0"/>
                        </a:spcBef>
                        <a:spcAft>
                          <a:spcPts val="0"/>
                        </a:spcAft>
                        <a:buNone/>
                      </a:pPr>
                      <a:r>
                        <a:rPr lang="en" sz="1900">
                          <a:solidFill>
                            <a:schemeClr val="accent3"/>
                          </a:solidFill>
                          <a:latin typeface="Chivo Black"/>
                          <a:ea typeface="Chivo Black"/>
                          <a:cs typeface="Chivo Black"/>
                          <a:sym typeface="Chivo Black"/>
                        </a:rPr>
                        <a:t>AdaBoost</a:t>
                      </a:r>
                      <a:endParaRPr sz="1900">
                        <a:solidFill>
                          <a:schemeClr val="accent3"/>
                        </a:solidFill>
                        <a:latin typeface="Chivo Black"/>
                        <a:ea typeface="Chivo Black"/>
                        <a:cs typeface="Chivo Black"/>
                        <a:sym typeface="Chivo Black"/>
                      </a:endParaRPr>
                    </a:p>
                  </a:txBody>
                  <a:tcPr marL="91425" marR="91425" marT="91425" marB="91425" anchor="ctr">
                    <a:lnL w="19050" cap="flat" cmpd="sng">
                      <a:solidFill>
                        <a:srgbClr val="000000">
                          <a:alpha val="0"/>
                        </a:srgbClr>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5"/>
                    </a:solidFill>
                  </a:tcPr>
                </a:tc>
                <a:tc>
                  <a:txBody>
                    <a:bodyPr/>
                    <a:lstStyle/>
                    <a:p>
                      <a:pPr marL="0" lvl="0" indent="0" algn="ctr" rtl="0">
                        <a:spcBef>
                          <a:spcPts val="0"/>
                        </a:spcBef>
                        <a:spcAft>
                          <a:spcPts val="0"/>
                        </a:spcAft>
                        <a:buNone/>
                      </a:pPr>
                      <a:r>
                        <a:rPr lang="en" sz="1700">
                          <a:solidFill>
                            <a:schemeClr val="dk1"/>
                          </a:solidFill>
                        </a:rPr>
                        <a:t>81%</a:t>
                      </a:r>
                      <a:endParaRPr sz="1700">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1700">
                          <a:solidFill>
                            <a:schemeClr val="dk1"/>
                          </a:solidFill>
                        </a:rPr>
                        <a:t>31%</a:t>
                      </a:r>
                      <a:endParaRPr sz="1700">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1900">
                          <a:solidFill>
                            <a:schemeClr val="dk1"/>
                          </a:solidFill>
                          <a:latin typeface="Catamaran"/>
                          <a:ea typeface="Catamaran"/>
                          <a:cs typeface="Catamaran"/>
                          <a:sym typeface="Catamaran"/>
                        </a:rPr>
                        <a:t>86%   |   94%</a:t>
                      </a:r>
                      <a:endParaRPr sz="1900">
                        <a:solidFill>
                          <a:schemeClr val="dk1"/>
                        </a:solidFill>
                        <a:latin typeface="Catamaran"/>
                        <a:ea typeface="Catamaran"/>
                        <a:cs typeface="Catamaran"/>
                        <a:sym typeface="Catamaran"/>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598025">
                <a:tc>
                  <a:txBody>
                    <a:bodyPr/>
                    <a:lstStyle/>
                    <a:p>
                      <a:pPr marL="114300" marR="0" lvl="0" indent="0" algn="l" rtl="0">
                        <a:spcBef>
                          <a:spcPts val="0"/>
                        </a:spcBef>
                        <a:spcAft>
                          <a:spcPts val="0"/>
                        </a:spcAft>
                        <a:buNone/>
                      </a:pPr>
                      <a:r>
                        <a:rPr lang="en" sz="1900">
                          <a:solidFill>
                            <a:schemeClr val="accent3"/>
                          </a:solidFill>
                          <a:latin typeface="Chivo Black"/>
                          <a:ea typeface="Chivo Black"/>
                          <a:cs typeface="Chivo Black"/>
                          <a:sym typeface="Chivo Black"/>
                        </a:rPr>
                        <a:t>Gradient Boosting</a:t>
                      </a:r>
                      <a:endParaRPr sz="1900">
                        <a:solidFill>
                          <a:schemeClr val="accent3"/>
                        </a:solidFill>
                        <a:latin typeface="Chivo Black"/>
                        <a:ea typeface="Chivo Black"/>
                        <a:cs typeface="Chivo Black"/>
                        <a:sym typeface="Chivo Black"/>
                      </a:endParaRPr>
                    </a:p>
                  </a:txBody>
                  <a:tcPr marL="91425" marR="91425" marT="91425" marB="91425" anchor="ctr">
                    <a:lnL w="19050" cap="flat" cmpd="sng">
                      <a:solidFill>
                        <a:srgbClr val="000000">
                          <a:alpha val="0"/>
                        </a:srgbClr>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19050" cap="flat" cmpd="sng">
                      <a:solidFill>
                        <a:srgbClr val="000000">
                          <a:alpha val="0"/>
                        </a:srgbClr>
                      </a:solidFill>
                      <a:prstDash val="solid"/>
                      <a:round/>
                      <a:headEnd type="none" w="sm" len="sm"/>
                      <a:tailEnd type="none" w="sm" len="sm"/>
                    </a:lnB>
                    <a:solidFill>
                      <a:schemeClr val="accent5"/>
                    </a:solidFill>
                  </a:tcPr>
                </a:tc>
                <a:tc>
                  <a:txBody>
                    <a:bodyPr/>
                    <a:lstStyle/>
                    <a:p>
                      <a:pPr marL="57150" lvl="0" indent="0" algn="ctr" rtl="0">
                        <a:spcBef>
                          <a:spcPts val="0"/>
                        </a:spcBef>
                        <a:spcAft>
                          <a:spcPts val="0"/>
                        </a:spcAft>
                        <a:buNone/>
                      </a:pPr>
                      <a:r>
                        <a:rPr lang="en" sz="1900" b="1">
                          <a:solidFill>
                            <a:schemeClr val="dk1"/>
                          </a:solidFill>
                          <a:latin typeface="Catamaran"/>
                          <a:ea typeface="Catamaran"/>
                          <a:cs typeface="Catamaran"/>
                          <a:sym typeface="Catamaran"/>
                        </a:rPr>
                        <a:t>82%</a:t>
                      </a:r>
                      <a:endParaRPr sz="1900" b="1">
                        <a:solidFill>
                          <a:schemeClr val="dk1"/>
                        </a:solidFill>
                        <a:latin typeface="Catamaran"/>
                        <a:ea typeface="Catamaran"/>
                        <a:cs typeface="Catamaran"/>
                        <a:sym typeface="Catamaran"/>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1900" b="1">
                          <a:solidFill>
                            <a:schemeClr val="dk1"/>
                          </a:solidFill>
                          <a:latin typeface="Catamaran"/>
                          <a:ea typeface="Catamaran"/>
                          <a:cs typeface="Catamaran"/>
                          <a:sym typeface="Catamaran"/>
                        </a:rPr>
                        <a:t>34%</a:t>
                      </a:r>
                      <a:endParaRPr sz="1900" b="1">
                        <a:solidFill>
                          <a:schemeClr val="dk1"/>
                        </a:solidFill>
                        <a:latin typeface="Catamaran"/>
                        <a:ea typeface="Catamaran"/>
                        <a:cs typeface="Catamaran"/>
                        <a:sym typeface="Catamaran"/>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1900">
                          <a:solidFill>
                            <a:schemeClr val="dk1"/>
                          </a:solidFill>
                          <a:latin typeface="Catamaran"/>
                          <a:ea typeface="Catamaran"/>
                          <a:cs typeface="Catamaran"/>
                          <a:sym typeface="Catamaran"/>
                        </a:rPr>
                        <a:t>90%   |   94%</a:t>
                      </a:r>
                      <a:endParaRPr sz="1900">
                        <a:solidFill>
                          <a:schemeClr val="dk1"/>
                        </a:solidFill>
                        <a:latin typeface="Catamaran"/>
                        <a:ea typeface="Catamaran"/>
                        <a:cs typeface="Catamaran"/>
                        <a:sym typeface="Catamaran"/>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bl>
          </a:graphicData>
        </a:graphic>
      </p:graphicFrame>
      <p:sp>
        <p:nvSpPr>
          <p:cNvPr id="4130" name="Google Shape;4130;p110"/>
          <p:cNvSpPr/>
          <p:nvPr/>
        </p:nvSpPr>
        <p:spPr>
          <a:xfrm rot="4973165">
            <a:off x="7972711" y="1002240"/>
            <a:ext cx="1579198" cy="2443984"/>
          </a:xfrm>
          <a:custGeom>
            <a:avLst/>
            <a:gdLst/>
            <a:ahLst/>
            <a:cxnLst/>
            <a:rect l="l" t="t" r="r" b="b"/>
            <a:pathLst>
              <a:path w="30823" h="47702" fill="none" extrusionOk="0">
                <a:moveTo>
                  <a:pt x="3136" y="301"/>
                </a:moveTo>
                <a:cubicBezTo>
                  <a:pt x="1435" y="1"/>
                  <a:pt x="1" y="2069"/>
                  <a:pt x="468" y="3770"/>
                </a:cubicBezTo>
                <a:cubicBezTo>
                  <a:pt x="935" y="5438"/>
                  <a:pt x="2603" y="6539"/>
                  <a:pt x="4304" y="6872"/>
                </a:cubicBezTo>
                <a:cubicBezTo>
                  <a:pt x="6038" y="7239"/>
                  <a:pt x="7773" y="7006"/>
                  <a:pt x="9541" y="7006"/>
                </a:cubicBezTo>
                <a:cubicBezTo>
                  <a:pt x="18447" y="6905"/>
                  <a:pt x="27354" y="12943"/>
                  <a:pt x="29655" y="21583"/>
                </a:cubicBezTo>
                <a:cubicBezTo>
                  <a:pt x="30823" y="25986"/>
                  <a:pt x="30222" y="30923"/>
                  <a:pt x="27620" y="34659"/>
                </a:cubicBezTo>
                <a:cubicBezTo>
                  <a:pt x="24985" y="38395"/>
                  <a:pt x="20282" y="40663"/>
                  <a:pt x="15779" y="39962"/>
                </a:cubicBezTo>
                <a:cubicBezTo>
                  <a:pt x="13210" y="39529"/>
                  <a:pt x="10575" y="37828"/>
                  <a:pt x="10208" y="35259"/>
                </a:cubicBezTo>
                <a:cubicBezTo>
                  <a:pt x="9841" y="32757"/>
                  <a:pt x="11976" y="30256"/>
                  <a:pt x="14478" y="29855"/>
                </a:cubicBezTo>
                <a:cubicBezTo>
                  <a:pt x="16979" y="29422"/>
                  <a:pt x="19581" y="30789"/>
                  <a:pt x="21082" y="32857"/>
                </a:cubicBezTo>
                <a:cubicBezTo>
                  <a:pt x="22583" y="34892"/>
                  <a:pt x="23117" y="37527"/>
                  <a:pt x="23050" y="40096"/>
                </a:cubicBezTo>
                <a:cubicBezTo>
                  <a:pt x="23017" y="41897"/>
                  <a:pt x="22717" y="43832"/>
                  <a:pt x="23551" y="45400"/>
                </a:cubicBezTo>
                <a:cubicBezTo>
                  <a:pt x="24418" y="47001"/>
                  <a:pt x="27053" y="47701"/>
                  <a:pt x="27954" y="46134"/>
                </a:cubicBezTo>
              </a:path>
            </a:pathLst>
          </a:custGeom>
          <a:noFill/>
          <a:ln w="9525" cap="rnd"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1" name="Google Shape;4131;p110"/>
          <p:cNvSpPr/>
          <p:nvPr/>
        </p:nvSpPr>
        <p:spPr>
          <a:xfrm>
            <a:off x="387475" y="4235100"/>
            <a:ext cx="7717500" cy="645900"/>
          </a:xfrm>
          <a:prstGeom prst="rect">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135"/>
        <p:cNvGrpSpPr/>
        <p:nvPr/>
      </p:nvGrpSpPr>
      <p:grpSpPr>
        <a:xfrm>
          <a:off x="0" y="0"/>
          <a:ext cx="0" cy="0"/>
          <a:chOff x="0" y="0"/>
          <a:chExt cx="0" cy="0"/>
        </a:xfrm>
      </p:grpSpPr>
      <p:sp>
        <p:nvSpPr>
          <p:cNvPr id="4136" name="Google Shape;4136;p111"/>
          <p:cNvSpPr/>
          <p:nvPr/>
        </p:nvSpPr>
        <p:spPr>
          <a:xfrm>
            <a:off x="5612876" y="-56750"/>
            <a:ext cx="3811698" cy="3071272"/>
          </a:xfrm>
          <a:custGeom>
            <a:avLst/>
            <a:gdLst/>
            <a:ahLst/>
            <a:cxnLst/>
            <a:rect l="l" t="t" r="r" b="b"/>
            <a:pathLst>
              <a:path w="64046" h="51605" fill="none" extrusionOk="0">
                <a:moveTo>
                  <a:pt x="59676" y="1"/>
                </a:moveTo>
                <a:cubicBezTo>
                  <a:pt x="59676" y="1"/>
                  <a:pt x="37293" y="4237"/>
                  <a:pt x="42997" y="23518"/>
                </a:cubicBezTo>
                <a:cubicBezTo>
                  <a:pt x="48335" y="41530"/>
                  <a:pt x="64046" y="27921"/>
                  <a:pt x="56807" y="19181"/>
                </a:cubicBezTo>
                <a:cubicBezTo>
                  <a:pt x="48368" y="9041"/>
                  <a:pt x="634" y="2836"/>
                  <a:pt x="0" y="51604"/>
                </a:cubicBezTo>
              </a:path>
            </a:pathLst>
          </a:custGeom>
          <a:noFill/>
          <a:ln w="9525"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137" name="Google Shape;4137;p111"/>
          <p:cNvGrpSpPr/>
          <p:nvPr/>
        </p:nvGrpSpPr>
        <p:grpSpPr>
          <a:xfrm>
            <a:off x="713225" y="2151127"/>
            <a:ext cx="330501" cy="420623"/>
            <a:chOff x="3828325" y="875775"/>
            <a:chExt cx="330501" cy="420623"/>
          </a:xfrm>
        </p:grpSpPr>
        <p:sp>
          <p:nvSpPr>
            <p:cNvPr id="4138" name="Google Shape;4138;p111"/>
            <p:cNvSpPr/>
            <p:nvPr/>
          </p:nvSpPr>
          <p:spPr>
            <a:xfrm>
              <a:off x="3884094" y="1119247"/>
              <a:ext cx="53711" cy="53776"/>
            </a:xfrm>
            <a:custGeom>
              <a:avLst/>
              <a:gdLst/>
              <a:ahLst/>
              <a:cxnLst/>
              <a:rect l="l" t="t" r="r" b="b"/>
              <a:pathLst>
                <a:path w="835" h="836" extrusionOk="0">
                  <a:moveTo>
                    <a:pt x="474" y="1"/>
                  </a:moveTo>
                  <a:cubicBezTo>
                    <a:pt x="323" y="1"/>
                    <a:pt x="155" y="120"/>
                    <a:pt x="100" y="285"/>
                  </a:cubicBezTo>
                  <a:cubicBezTo>
                    <a:pt x="0" y="485"/>
                    <a:pt x="67" y="719"/>
                    <a:pt x="234" y="819"/>
                  </a:cubicBezTo>
                  <a:cubicBezTo>
                    <a:pt x="269" y="830"/>
                    <a:pt x="305" y="836"/>
                    <a:pt x="340" y="836"/>
                  </a:cubicBezTo>
                  <a:cubicBezTo>
                    <a:pt x="502" y="836"/>
                    <a:pt x="652" y="716"/>
                    <a:pt x="734" y="552"/>
                  </a:cubicBezTo>
                  <a:cubicBezTo>
                    <a:pt x="834" y="352"/>
                    <a:pt x="734" y="118"/>
                    <a:pt x="567" y="18"/>
                  </a:cubicBezTo>
                  <a:cubicBezTo>
                    <a:pt x="538" y="6"/>
                    <a:pt x="506" y="1"/>
                    <a:pt x="474" y="1"/>
                  </a:cubicBezTo>
                  <a:close/>
                </a:path>
              </a:pathLst>
            </a:cu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39" name="Google Shape;4139;p111"/>
            <p:cNvSpPr/>
            <p:nvPr/>
          </p:nvSpPr>
          <p:spPr>
            <a:xfrm>
              <a:off x="3918444" y="1068109"/>
              <a:ext cx="126656" cy="79699"/>
            </a:xfrm>
            <a:custGeom>
              <a:avLst/>
              <a:gdLst/>
              <a:ahLst/>
              <a:cxnLst/>
              <a:rect l="l" t="t" r="r" b="b"/>
              <a:pathLst>
                <a:path w="1969" h="1239" extrusionOk="0">
                  <a:moveTo>
                    <a:pt x="1114" y="1"/>
                  </a:moveTo>
                  <a:cubicBezTo>
                    <a:pt x="642" y="1"/>
                    <a:pt x="123" y="511"/>
                    <a:pt x="0" y="880"/>
                  </a:cubicBezTo>
                  <a:lnTo>
                    <a:pt x="0" y="1180"/>
                  </a:lnTo>
                  <a:cubicBezTo>
                    <a:pt x="43" y="1223"/>
                    <a:pt x="86" y="1238"/>
                    <a:pt x="130" y="1238"/>
                  </a:cubicBezTo>
                  <a:cubicBezTo>
                    <a:pt x="223" y="1238"/>
                    <a:pt x="320" y="1169"/>
                    <a:pt x="434" y="1147"/>
                  </a:cubicBezTo>
                  <a:cubicBezTo>
                    <a:pt x="551" y="1108"/>
                    <a:pt x="668" y="1091"/>
                    <a:pt x="785" y="1091"/>
                  </a:cubicBezTo>
                  <a:cubicBezTo>
                    <a:pt x="868" y="1091"/>
                    <a:pt x="951" y="1099"/>
                    <a:pt x="1034" y="1113"/>
                  </a:cubicBezTo>
                  <a:cubicBezTo>
                    <a:pt x="1188" y="1113"/>
                    <a:pt x="1349" y="1156"/>
                    <a:pt x="1488" y="1156"/>
                  </a:cubicBezTo>
                  <a:cubicBezTo>
                    <a:pt x="1650" y="1156"/>
                    <a:pt x="1781" y="1098"/>
                    <a:pt x="1835" y="846"/>
                  </a:cubicBezTo>
                  <a:cubicBezTo>
                    <a:pt x="1968" y="446"/>
                    <a:pt x="1601" y="113"/>
                    <a:pt x="1234" y="12"/>
                  </a:cubicBezTo>
                  <a:cubicBezTo>
                    <a:pt x="1195" y="5"/>
                    <a:pt x="1155" y="1"/>
                    <a:pt x="1114" y="1"/>
                  </a:cubicBez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40" name="Google Shape;4140;p111"/>
            <p:cNvSpPr/>
            <p:nvPr/>
          </p:nvSpPr>
          <p:spPr>
            <a:xfrm>
              <a:off x="3828325" y="1159001"/>
              <a:ext cx="81564" cy="135211"/>
            </a:xfrm>
            <a:custGeom>
              <a:avLst/>
              <a:gdLst/>
              <a:ahLst/>
              <a:cxnLst/>
              <a:rect l="l" t="t" r="r" b="b"/>
              <a:pathLst>
                <a:path w="1268" h="2102" extrusionOk="0">
                  <a:moveTo>
                    <a:pt x="1234" y="0"/>
                  </a:moveTo>
                  <a:cubicBezTo>
                    <a:pt x="1168" y="0"/>
                    <a:pt x="1101" y="134"/>
                    <a:pt x="1068" y="167"/>
                  </a:cubicBezTo>
                  <a:cubicBezTo>
                    <a:pt x="1001" y="267"/>
                    <a:pt x="934" y="334"/>
                    <a:pt x="867" y="434"/>
                  </a:cubicBezTo>
                  <a:cubicBezTo>
                    <a:pt x="734" y="601"/>
                    <a:pt x="634" y="768"/>
                    <a:pt x="534" y="968"/>
                  </a:cubicBezTo>
                  <a:cubicBezTo>
                    <a:pt x="400" y="1135"/>
                    <a:pt x="300" y="1335"/>
                    <a:pt x="234" y="1535"/>
                  </a:cubicBezTo>
                  <a:cubicBezTo>
                    <a:pt x="134" y="1702"/>
                    <a:pt x="33" y="1902"/>
                    <a:pt x="0" y="2102"/>
                  </a:cubicBezTo>
                  <a:cubicBezTo>
                    <a:pt x="67" y="1935"/>
                    <a:pt x="134" y="1735"/>
                    <a:pt x="234" y="1568"/>
                  </a:cubicBezTo>
                  <a:cubicBezTo>
                    <a:pt x="334" y="1401"/>
                    <a:pt x="400" y="1201"/>
                    <a:pt x="500" y="1035"/>
                  </a:cubicBezTo>
                  <a:cubicBezTo>
                    <a:pt x="634" y="868"/>
                    <a:pt x="734" y="701"/>
                    <a:pt x="834" y="534"/>
                  </a:cubicBezTo>
                  <a:cubicBezTo>
                    <a:pt x="901" y="467"/>
                    <a:pt x="967" y="367"/>
                    <a:pt x="1034" y="301"/>
                  </a:cubicBezTo>
                  <a:cubicBezTo>
                    <a:pt x="1068" y="234"/>
                    <a:pt x="1101" y="201"/>
                    <a:pt x="1134" y="167"/>
                  </a:cubicBezTo>
                  <a:cubicBezTo>
                    <a:pt x="1168" y="134"/>
                    <a:pt x="1201" y="101"/>
                    <a:pt x="1234" y="67"/>
                  </a:cubicBezTo>
                  <a:cubicBezTo>
                    <a:pt x="1268" y="67"/>
                    <a:pt x="1268" y="67"/>
                    <a:pt x="1268" y="34"/>
                  </a:cubicBezTo>
                  <a:cubicBezTo>
                    <a:pt x="1268" y="34"/>
                    <a:pt x="1234" y="0"/>
                    <a:pt x="1234"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41" name="Google Shape;4141;p111"/>
            <p:cNvSpPr/>
            <p:nvPr/>
          </p:nvSpPr>
          <p:spPr>
            <a:xfrm>
              <a:off x="3839003" y="1079623"/>
              <a:ext cx="77319" cy="60144"/>
            </a:xfrm>
            <a:custGeom>
              <a:avLst/>
              <a:gdLst/>
              <a:ahLst/>
              <a:cxnLst/>
              <a:rect l="l" t="t" r="r" b="b"/>
              <a:pathLst>
                <a:path w="1202" h="935" extrusionOk="0">
                  <a:moveTo>
                    <a:pt x="1" y="0"/>
                  </a:moveTo>
                  <a:cubicBezTo>
                    <a:pt x="1" y="0"/>
                    <a:pt x="1" y="34"/>
                    <a:pt x="1" y="34"/>
                  </a:cubicBezTo>
                  <a:cubicBezTo>
                    <a:pt x="501" y="200"/>
                    <a:pt x="902" y="534"/>
                    <a:pt x="1202" y="934"/>
                  </a:cubicBezTo>
                  <a:cubicBezTo>
                    <a:pt x="935" y="501"/>
                    <a:pt x="501" y="200"/>
                    <a:pt x="1"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42" name="Google Shape;4142;p111"/>
            <p:cNvSpPr/>
            <p:nvPr/>
          </p:nvSpPr>
          <p:spPr>
            <a:xfrm>
              <a:off x="3845435" y="1103230"/>
              <a:ext cx="58021" cy="37501"/>
            </a:xfrm>
            <a:custGeom>
              <a:avLst/>
              <a:gdLst/>
              <a:ahLst/>
              <a:cxnLst/>
              <a:rect l="l" t="t" r="r" b="b"/>
              <a:pathLst>
                <a:path w="902" h="583" extrusionOk="0">
                  <a:moveTo>
                    <a:pt x="1" y="0"/>
                  </a:moveTo>
                  <a:lnTo>
                    <a:pt x="1" y="0"/>
                  </a:lnTo>
                  <a:cubicBezTo>
                    <a:pt x="301" y="167"/>
                    <a:pt x="601" y="334"/>
                    <a:pt x="868" y="567"/>
                  </a:cubicBezTo>
                  <a:cubicBezTo>
                    <a:pt x="868" y="578"/>
                    <a:pt x="872" y="582"/>
                    <a:pt x="877" y="582"/>
                  </a:cubicBezTo>
                  <a:cubicBezTo>
                    <a:pt x="887" y="582"/>
                    <a:pt x="902" y="567"/>
                    <a:pt x="902" y="567"/>
                  </a:cubicBezTo>
                  <a:cubicBezTo>
                    <a:pt x="601" y="334"/>
                    <a:pt x="335" y="134"/>
                    <a:pt x="1"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43" name="Google Shape;4143;p111"/>
            <p:cNvSpPr/>
            <p:nvPr/>
          </p:nvSpPr>
          <p:spPr>
            <a:xfrm>
              <a:off x="3939864" y="1116610"/>
              <a:ext cx="68763" cy="179788"/>
            </a:xfrm>
            <a:custGeom>
              <a:avLst/>
              <a:gdLst/>
              <a:ahLst/>
              <a:cxnLst/>
              <a:rect l="l" t="t" r="r" b="b"/>
              <a:pathLst>
                <a:path w="1069" h="2795" extrusionOk="0">
                  <a:moveTo>
                    <a:pt x="413" y="1"/>
                  </a:moveTo>
                  <a:cubicBezTo>
                    <a:pt x="401" y="1"/>
                    <a:pt x="384" y="9"/>
                    <a:pt x="368" y="26"/>
                  </a:cubicBezTo>
                  <a:cubicBezTo>
                    <a:pt x="268" y="259"/>
                    <a:pt x="201" y="526"/>
                    <a:pt x="101" y="793"/>
                  </a:cubicBezTo>
                  <a:cubicBezTo>
                    <a:pt x="67" y="893"/>
                    <a:pt x="1" y="993"/>
                    <a:pt x="34" y="1126"/>
                  </a:cubicBezTo>
                  <a:cubicBezTo>
                    <a:pt x="67" y="1260"/>
                    <a:pt x="101" y="1393"/>
                    <a:pt x="134" y="1527"/>
                  </a:cubicBezTo>
                  <a:cubicBezTo>
                    <a:pt x="167" y="1660"/>
                    <a:pt x="201" y="1827"/>
                    <a:pt x="234" y="1960"/>
                  </a:cubicBezTo>
                  <a:cubicBezTo>
                    <a:pt x="268" y="2027"/>
                    <a:pt x="368" y="2127"/>
                    <a:pt x="434" y="2194"/>
                  </a:cubicBezTo>
                  <a:cubicBezTo>
                    <a:pt x="634" y="2394"/>
                    <a:pt x="835" y="2594"/>
                    <a:pt x="1068" y="2794"/>
                  </a:cubicBezTo>
                  <a:cubicBezTo>
                    <a:pt x="1068" y="2794"/>
                    <a:pt x="1068" y="2761"/>
                    <a:pt x="1068" y="2761"/>
                  </a:cubicBezTo>
                  <a:cubicBezTo>
                    <a:pt x="901" y="2594"/>
                    <a:pt x="735" y="2427"/>
                    <a:pt x="568" y="2261"/>
                  </a:cubicBezTo>
                  <a:cubicBezTo>
                    <a:pt x="468" y="2194"/>
                    <a:pt x="368" y="2094"/>
                    <a:pt x="301" y="1960"/>
                  </a:cubicBezTo>
                  <a:cubicBezTo>
                    <a:pt x="234" y="1860"/>
                    <a:pt x="234" y="1694"/>
                    <a:pt x="201" y="1560"/>
                  </a:cubicBezTo>
                  <a:cubicBezTo>
                    <a:pt x="167" y="1460"/>
                    <a:pt x="134" y="1327"/>
                    <a:pt x="101" y="1193"/>
                  </a:cubicBezTo>
                  <a:cubicBezTo>
                    <a:pt x="67" y="1026"/>
                    <a:pt x="101" y="893"/>
                    <a:pt x="167" y="760"/>
                  </a:cubicBezTo>
                  <a:cubicBezTo>
                    <a:pt x="268" y="526"/>
                    <a:pt x="334" y="259"/>
                    <a:pt x="434" y="26"/>
                  </a:cubicBezTo>
                  <a:cubicBezTo>
                    <a:pt x="434" y="9"/>
                    <a:pt x="426" y="1"/>
                    <a:pt x="413"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44" name="Google Shape;4144;p111"/>
            <p:cNvSpPr/>
            <p:nvPr/>
          </p:nvSpPr>
          <p:spPr>
            <a:xfrm>
              <a:off x="3957039" y="1118733"/>
              <a:ext cx="85874" cy="169046"/>
            </a:xfrm>
            <a:custGeom>
              <a:avLst/>
              <a:gdLst/>
              <a:ahLst/>
              <a:cxnLst/>
              <a:rect l="l" t="t" r="r" b="b"/>
              <a:pathLst>
                <a:path w="1335" h="2628" extrusionOk="0">
                  <a:moveTo>
                    <a:pt x="217" y="1"/>
                  </a:moveTo>
                  <a:cubicBezTo>
                    <a:pt x="209" y="1"/>
                    <a:pt x="201" y="9"/>
                    <a:pt x="201" y="26"/>
                  </a:cubicBezTo>
                  <a:cubicBezTo>
                    <a:pt x="134" y="293"/>
                    <a:pt x="101" y="560"/>
                    <a:pt x="34" y="827"/>
                  </a:cubicBezTo>
                  <a:cubicBezTo>
                    <a:pt x="34" y="960"/>
                    <a:pt x="1" y="1060"/>
                    <a:pt x="34" y="1160"/>
                  </a:cubicBezTo>
                  <a:cubicBezTo>
                    <a:pt x="101" y="1294"/>
                    <a:pt x="134" y="1427"/>
                    <a:pt x="201" y="1560"/>
                  </a:cubicBezTo>
                  <a:cubicBezTo>
                    <a:pt x="267" y="1694"/>
                    <a:pt x="301" y="1827"/>
                    <a:pt x="367" y="1961"/>
                  </a:cubicBezTo>
                  <a:cubicBezTo>
                    <a:pt x="434" y="2061"/>
                    <a:pt x="534" y="2094"/>
                    <a:pt x="601" y="2161"/>
                  </a:cubicBezTo>
                  <a:cubicBezTo>
                    <a:pt x="868" y="2328"/>
                    <a:pt x="1101" y="2494"/>
                    <a:pt x="1335" y="2628"/>
                  </a:cubicBezTo>
                  <a:cubicBezTo>
                    <a:pt x="1168" y="2494"/>
                    <a:pt x="968" y="2361"/>
                    <a:pt x="768" y="2228"/>
                  </a:cubicBezTo>
                  <a:cubicBezTo>
                    <a:pt x="668" y="2161"/>
                    <a:pt x="534" y="2061"/>
                    <a:pt x="434" y="1961"/>
                  </a:cubicBezTo>
                  <a:cubicBezTo>
                    <a:pt x="367" y="1861"/>
                    <a:pt x="334" y="1727"/>
                    <a:pt x="267" y="1594"/>
                  </a:cubicBezTo>
                  <a:cubicBezTo>
                    <a:pt x="234" y="1460"/>
                    <a:pt x="167" y="1360"/>
                    <a:pt x="134" y="1227"/>
                  </a:cubicBezTo>
                  <a:cubicBezTo>
                    <a:pt x="67" y="1093"/>
                    <a:pt x="67" y="960"/>
                    <a:pt x="101" y="793"/>
                  </a:cubicBezTo>
                  <a:cubicBezTo>
                    <a:pt x="167" y="526"/>
                    <a:pt x="201" y="293"/>
                    <a:pt x="234" y="26"/>
                  </a:cubicBezTo>
                  <a:cubicBezTo>
                    <a:pt x="234" y="9"/>
                    <a:pt x="226" y="1"/>
                    <a:pt x="217"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45" name="Google Shape;4145;p111"/>
            <p:cNvSpPr/>
            <p:nvPr/>
          </p:nvSpPr>
          <p:spPr>
            <a:xfrm>
              <a:off x="3974213" y="1103745"/>
              <a:ext cx="105171" cy="153994"/>
            </a:xfrm>
            <a:custGeom>
              <a:avLst/>
              <a:gdLst/>
              <a:ahLst/>
              <a:cxnLst/>
              <a:rect l="l" t="t" r="r" b="b"/>
              <a:pathLst>
                <a:path w="1635" h="2394" extrusionOk="0">
                  <a:moveTo>
                    <a:pt x="50" y="0"/>
                  </a:moveTo>
                  <a:cubicBezTo>
                    <a:pt x="42" y="0"/>
                    <a:pt x="34" y="9"/>
                    <a:pt x="34" y="26"/>
                  </a:cubicBezTo>
                  <a:cubicBezTo>
                    <a:pt x="34" y="292"/>
                    <a:pt x="34" y="559"/>
                    <a:pt x="34" y="859"/>
                  </a:cubicBezTo>
                  <a:cubicBezTo>
                    <a:pt x="34" y="960"/>
                    <a:pt x="0" y="1060"/>
                    <a:pt x="67" y="1160"/>
                  </a:cubicBezTo>
                  <a:cubicBezTo>
                    <a:pt x="134" y="1293"/>
                    <a:pt x="234" y="1427"/>
                    <a:pt x="301" y="1527"/>
                  </a:cubicBezTo>
                  <a:cubicBezTo>
                    <a:pt x="401" y="1660"/>
                    <a:pt x="467" y="1760"/>
                    <a:pt x="567" y="1894"/>
                  </a:cubicBezTo>
                  <a:cubicBezTo>
                    <a:pt x="634" y="1960"/>
                    <a:pt x="734" y="1994"/>
                    <a:pt x="834" y="2027"/>
                  </a:cubicBezTo>
                  <a:cubicBezTo>
                    <a:pt x="1101" y="2160"/>
                    <a:pt x="1335" y="2260"/>
                    <a:pt x="1635" y="2394"/>
                  </a:cubicBezTo>
                  <a:cubicBezTo>
                    <a:pt x="1635" y="2394"/>
                    <a:pt x="1635" y="2394"/>
                    <a:pt x="1635" y="2361"/>
                  </a:cubicBezTo>
                  <a:cubicBezTo>
                    <a:pt x="1401" y="2260"/>
                    <a:pt x="1201" y="2160"/>
                    <a:pt x="968" y="2060"/>
                  </a:cubicBezTo>
                  <a:cubicBezTo>
                    <a:pt x="868" y="2027"/>
                    <a:pt x="734" y="1960"/>
                    <a:pt x="634" y="1894"/>
                  </a:cubicBezTo>
                  <a:cubicBezTo>
                    <a:pt x="534" y="1793"/>
                    <a:pt x="467" y="1660"/>
                    <a:pt x="401" y="1560"/>
                  </a:cubicBezTo>
                  <a:cubicBezTo>
                    <a:pt x="301" y="1427"/>
                    <a:pt x="234" y="1326"/>
                    <a:pt x="167" y="1226"/>
                  </a:cubicBezTo>
                  <a:cubicBezTo>
                    <a:pt x="67" y="1093"/>
                    <a:pt x="67" y="960"/>
                    <a:pt x="67" y="793"/>
                  </a:cubicBezTo>
                  <a:cubicBezTo>
                    <a:pt x="67" y="526"/>
                    <a:pt x="67" y="259"/>
                    <a:pt x="67" y="26"/>
                  </a:cubicBezTo>
                  <a:cubicBezTo>
                    <a:pt x="67" y="9"/>
                    <a:pt x="59" y="0"/>
                    <a:pt x="50"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46" name="Google Shape;4146;p111"/>
            <p:cNvSpPr/>
            <p:nvPr/>
          </p:nvSpPr>
          <p:spPr>
            <a:xfrm>
              <a:off x="3982768" y="1104388"/>
              <a:ext cx="126656" cy="134053"/>
            </a:xfrm>
            <a:custGeom>
              <a:avLst/>
              <a:gdLst/>
              <a:ahLst/>
              <a:cxnLst/>
              <a:rect l="l" t="t" r="r" b="b"/>
              <a:pathLst>
                <a:path w="1969" h="2084" extrusionOk="0">
                  <a:moveTo>
                    <a:pt x="26" y="1"/>
                  </a:moveTo>
                  <a:cubicBezTo>
                    <a:pt x="16" y="1"/>
                    <a:pt x="1" y="16"/>
                    <a:pt x="1" y="16"/>
                  </a:cubicBezTo>
                  <a:cubicBezTo>
                    <a:pt x="34" y="282"/>
                    <a:pt x="68" y="583"/>
                    <a:pt x="134" y="849"/>
                  </a:cubicBezTo>
                  <a:cubicBezTo>
                    <a:pt x="134" y="950"/>
                    <a:pt x="168" y="1050"/>
                    <a:pt x="234" y="1150"/>
                  </a:cubicBezTo>
                  <a:cubicBezTo>
                    <a:pt x="334" y="1250"/>
                    <a:pt x="434" y="1350"/>
                    <a:pt x="535" y="1483"/>
                  </a:cubicBezTo>
                  <a:cubicBezTo>
                    <a:pt x="635" y="1583"/>
                    <a:pt x="735" y="1683"/>
                    <a:pt x="835" y="1783"/>
                  </a:cubicBezTo>
                  <a:cubicBezTo>
                    <a:pt x="901" y="1850"/>
                    <a:pt x="1002" y="1850"/>
                    <a:pt x="1102" y="1884"/>
                  </a:cubicBezTo>
                  <a:cubicBezTo>
                    <a:pt x="1402" y="1950"/>
                    <a:pt x="1669" y="2017"/>
                    <a:pt x="1969" y="2084"/>
                  </a:cubicBezTo>
                  <a:cubicBezTo>
                    <a:pt x="1735" y="2017"/>
                    <a:pt x="1502" y="1950"/>
                    <a:pt x="1268" y="1884"/>
                  </a:cubicBezTo>
                  <a:cubicBezTo>
                    <a:pt x="1135" y="1850"/>
                    <a:pt x="1002" y="1817"/>
                    <a:pt x="901" y="1750"/>
                  </a:cubicBezTo>
                  <a:cubicBezTo>
                    <a:pt x="768" y="1683"/>
                    <a:pt x="701" y="1550"/>
                    <a:pt x="601" y="1483"/>
                  </a:cubicBezTo>
                  <a:cubicBezTo>
                    <a:pt x="501" y="1383"/>
                    <a:pt x="434" y="1283"/>
                    <a:pt x="334" y="1183"/>
                  </a:cubicBezTo>
                  <a:cubicBezTo>
                    <a:pt x="201" y="1050"/>
                    <a:pt x="201" y="916"/>
                    <a:pt x="168" y="783"/>
                  </a:cubicBezTo>
                  <a:cubicBezTo>
                    <a:pt x="134" y="516"/>
                    <a:pt x="68" y="282"/>
                    <a:pt x="34" y="16"/>
                  </a:cubicBezTo>
                  <a:cubicBezTo>
                    <a:pt x="34" y="4"/>
                    <a:pt x="30" y="1"/>
                    <a:pt x="26"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47" name="Google Shape;4147;p111"/>
            <p:cNvSpPr/>
            <p:nvPr/>
          </p:nvSpPr>
          <p:spPr>
            <a:xfrm>
              <a:off x="3948483" y="875775"/>
              <a:ext cx="109481" cy="223208"/>
            </a:xfrm>
            <a:custGeom>
              <a:avLst/>
              <a:gdLst/>
              <a:ahLst/>
              <a:cxnLst/>
              <a:rect l="l" t="t" r="r" b="b"/>
              <a:pathLst>
                <a:path w="1702" h="3470" extrusionOk="0">
                  <a:moveTo>
                    <a:pt x="0" y="3469"/>
                  </a:moveTo>
                  <a:cubicBezTo>
                    <a:pt x="0" y="2836"/>
                    <a:pt x="267" y="2102"/>
                    <a:pt x="467" y="1535"/>
                  </a:cubicBezTo>
                  <a:cubicBezTo>
                    <a:pt x="634" y="1101"/>
                    <a:pt x="834" y="534"/>
                    <a:pt x="1168" y="234"/>
                  </a:cubicBezTo>
                  <a:cubicBezTo>
                    <a:pt x="1401" y="0"/>
                    <a:pt x="1668" y="34"/>
                    <a:pt x="1668" y="367"/>
                  </a:cubicBezTo>
                  <a:cubicBezTo>
                    <a:pt x="1701" y="968"/>
                    <a:pt x="1334" y="1601"/>
                    <a:pt x="1068" y="2135"/>
                  </a:cubicBezTo>
                  <a:cubicBezTo>
                    <a:pt x="901" y="2402"/>
                    <a:pt x="734" y="2702"/>
                    <a:pt x="534" y="2969"/>
                  </a:cubicBezTo>
                  <a:cubicBezTo>
                    <a:pt x="434" y="3103"/>
                    <a:pt x="300" y="3236"/>
                    <a:pt x="200" y="3369"/>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48" name="Google Shape;4148;p111"/>
            <p:cNvSpPr/>
            <p:nvPr/>
          </p:nvSpPr>
          <p:spPr>
            <a:xfrm>
              <a:off x="3866920" y="903628"/>
              <a:ext cx="83751" cy="216840"/>
            </a:xfrm>
            <a:custGeom>
              <a:avLst/>
              <a:gdLst/>
              <a:ahLst/>
              <a:cxnLst/>
              <a:rect l="l" t="t" r="r" b="b"/>
              <a:pathLst>
                <a:path w="1302" h="3371" extrusionOk="0">
                  <a:moveTo>
                    <a:pt x="1235" y="3370"/>
                  </a:moveTo>
                  <a:cubicBezTo>
                    <a:pt x="834" y="2936"/>
                    <a:pt x="601" y="2269"/>
                    <a:pt x="367" y="1736"/>
                  </a:cubicBezTo>
                  <a:cubicBezTo>
                    <a:pt x="201" y="1369"/>
                    <a:pt x="1" y="835"/>
                    <a:pt x="34" y="435"/>
                  </a:cubicBezTo>
                  <a:cubicBezTo>
                    <a:pt x="67" y="134"/>
                    <a:pt x="267" y="1"/>
                    <a:pt x="468" y="234"/>
                  </a:cubicBezTo>
                  <a:cubicBezTo>
                    <a:pt x="868" y="635"/>
                    <a:pt x="1001" y="1302"/>
                    <a:pt x="1135" y="1802"/>
                  </a:cubicBezTo>
                  <a:cubicBezTo>
                    <a:pt x="1201" y="2102"/>
                    <a:pt x="1268" y="2403"/>
                    <a:pt x="1301" y="2703"/>
                  </a:cubicBezTo>
                  <a:cubicBezTo>
                    <a:pt x="1301" y="2870"/>
                    <a:pt x="1268" y="3036"/>
                    <a:pt x="1301" y="3203"/>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49" name="Google Shape;4149;p111"/>
            <p:cNvSpPr/>
            <p:nvPr/>
          </p:nvSpPr>
          <p:spPr>
            <a:xfrm>
              <a:off x="4019241" y="1098663"/>
              <a:ext cx="139585" cy="73009"/>
            </a:xfrm>
            <a:custGeom>
              <a:avLst/>
              <a:gdLst/>
              <a:ahLst/>
              <a:cxnLst/>
              <a:rect l="l" t="t" r="r" b="b"/>
              <a:pathLst>
                <a:path w="2170" h="1135" extrusionOk="0">
                  <a:moveTo>
                    <a:pt x="175" y="0"/>
                  </a:moveTo>
                  <a:cubicBezTo>
                    <a:pt x="127" y="0"/>
                    <a:pt x="80" y="2"/>
                    <a:pt x="34" y="4"/>
                  </a:cubicBezTo>
                  <a:lnTo>
                    <a:pt x="1" y="271"/>
                  </a:lnTo>
                  <a:cubicBezTo>
                    <a:pt x="5" y="271"/>
                    <a:pt x="9" y="271"/>
                    <a:pt x="13" y="271"/>
                  </a:cubicBezTo>
                  <a:cubicBezTo>
                    <a:pt x="302" y="271"/>
                    <a:pt x="1437" y="1135"/>
                    <a:pt x="1919" y="1135"/>
                  </a:cubicBezTo>
                  <a:cubicBezTo>
                    <a:pt x="2042" y="1135"/>
                    <a:pt x="2122" y="1079"/>
                    <a:pt x="2136" y="938"/>
                  </a:cubicBezTo>
                  <a:cubicBezTo>
                    <a:pt x="2169" y="638"/>
                    <a:pt x="1902" y="438"/>
                    <a:pt x="1702" y="338"/>
                  </a:cubicBezTo>
                  <a:cubicBezTo>
                    <a:pt x="1245" y="155"/>
                    <a:pt x="677" y="0"/>
                    <a:pt x="175" y="0"/>
                  </a:cubicBez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4150" name="Google Shape;4150;p111" descr="Graphical user interface, application&#10;&#10;Description automatically generated"/>
          <p:cNvPicPr preferRelativeResize="0"/>
          <p:nvPr/>
        </p:nvPicPr>
        <p:blipFill rotWithShape="1">
          <a:blip r:embed="rId3">
            <a:alphaModFix/>
          </a:blip>
          <a:srcRect/>
          <a:stretch/>
        </p:blipFill>
        <p:spPr>
          <a:xfrm>
            <a:off x="0" y="0"/>
            <a:ext cx="9144000" cy="5143500"/>
          </a:xfrm>
          <a:prstGeom prst="rect">
            <a:avLst/>
          </a:prstGeom>
          <a:noFill/>
          <a:ln>
            <a:noFill/>
          </a:ln>
        </p:spPr>
      </p:pic>
      <p:sp>
        <p:nvSpPr>
          <p:cNvPr id="4151" name="Google Shape;4151;p111"/>
          <p:cNvSpPr txBox="1">
            <a:spLocks noGrp="1"/>
          </p:cNvSpPr>
          <p:nvPr>
            <p:ph type="title"/>
          </p:nvPr>
        </p:nvSpPr>
        <p:spPr>
          <a:xfrm>
            <a:off x="2796363" y="1649736"/>
            <a:ext cx="5523000" cy="2730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 sz="4800"/>
              <a:t>Conclusion &amp; Recommendation</a:t>
            </a:r>
            <a:endParaRPr sz="4800"/>
          </a:p>
        </p:txBody>
      </p:sp>
      <p:grpSp>
        <p:nvGrpSpPr>
          <p:cNvPr id="4152" name="Google Shape;4152;p111"/>
          <p:cNvGrpSpPr/>
          <p:nvPr/>
        </p:nvGrpSpPr>
        <p:grpSpPr>
          <a:xfrm flipH="1">
            <a:off x="3126423" y="2896196"/>
            <a:ext cx="2314226" cy="2067429"/>
            <a:chOff x="2471100" y="1830350"/>
            <a:chExt cx="2549830" cy="2277908"/>
          </a:xfrm>
        </p:grpSpPr>
        <p:sp>
          <p:nvSpPr>
            <p:cNvPr id="4153" name="Google Shape;4153;p111"/>
            <p:cNvSpPr/>
            <p:nvPr/>
          </p:nvSpPr>
          <p:spPr>
            <a:xfrm>
              <a:off x="3625607" y="2722033"/>
              <a:ext cx="1155856" cy="1024395"/>
            </a:xfrm>
            <a:custGeom>
              <a:avLst/>
              <a:gdLst/>
              <a:ahLst/>
              <a:cxnLst/>
              <a:rect l="l" t="t" r="r" b="b"/>
              <a:pathLst>
                <a:path w="58443" h="51796" extrusionOk="0">
                  <a:moveTo>
                    <a:pt x="19961" y="0"/>
                  </a:moveTo>
                  <a:cubicBezTo>
                    <a:pt x="19935" y="0"/>
                    <a:pt x="19908" y="4"/>
                    <a:pt x="19881" y="13"/>
                  </a:cubicBezTo>
                  <a:lnTo>
                    <a:pt x="1368" y="5784"/>
                  </a:lnTo>
                  <a:cubicBezTo>
                    <a:pt x="1302" y="5784"/>
                    <a:pt x="1235" y="5817"/>
                    <a:pt x="1168" y="5851"/>
                  </a:cubicBezTo>
                  <a:cubicBezTo>
                    <a:pt x="334" y="6251"/>
                    <a:pt x="1" y="7218"/>
                    <a:pt x="401" y="8052"/>
                  </a:cubicBezTo>
                  <a:cubicBezTo>
                    <a:pt x="667" y="8633"/>
                    <a:pt x="1267" y="8968"/>
                    <a:pt x="1882" y="8968"/>
                  </a:cubicBezTo>
                  <a:cubicBezTo>
                    <a:pt x="2115" y="8968"/>
                    <a:pt x="2349" y="8920"/>
                    <a:pt x="2569" y="8820"/>
                  </a:cubicBezTo>
                  <a:lnTo>
                    <a:pt x="19875" y="481"/>
                  </a:lnTo>
                  <a:lnTo>
                    <a:pt x="54506" y="50049"/>
                  </a:lnTo>
                  <a:cubicBezTo>
                    <a:pt x="54540" y="50082"/>
                    <a:pt x="54573" y="50116"/>
                    <a:pt x="54606" y="50116"/>
                  </a:cubicBezTo>
                  <a:lnTo>
                    <a:pt x="58075" y="51784"/>
                  </a:lnTo>
                  <a:cubicBezTo>
                    <a:pt x="58099" y="51792"/>
                    <a:pt x="58125" y="51796"/>
                    <a:pt x="58151" y="51796"/>
                  </a:cubicBezTo>
                  <a:cubicBezTo>
                    <a:pt x="58235" y="51796"/>
                    <a:pt x="58325" y="51752"/>
                    <a:pt x="58376" y="51650"/>
                  </a:cubicBezTo>
                  <a:cubicBezTo>
                    <a:pt x="58442" y="51550"/>
                    <a:pt x="58376" y="51417"/>
                    <a:pt x="58276" y="51383"/>
                  </a:cubicBezTo>
                  <a:lnTo>
                    <a:pt x="54837" y="49730"/>
                  </a:lnTo>
                  <a:lnTo>
                    <a:pt x="54837" y="49730"/>
                  </a:lnTo>
                  <a:lnTo>
                    <a:pt x="20115" y="80"/>
                  </a:lnTo>
                  <a:cubicBezTo>
                    <a:pt x="20091" y="31"/>
                    <a:pt x="20030" y="0"/>
                    <a:pt x="19961"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54" name="Google Shape;4154;p111"/>
            <p:cNvSpPr/>
            <p:nvPr/>
          </p:nvSpPr>
          <p:spPr>
            <a:xfrm>
              <a:off x="2577325" y="2109666"/>
              <a:ext cx="868865" cy="580351"/>
            </a:xfrm>
            <a:custGeom>
              <a:avLst/>
              <a:gdLst/>
              <a:ahLst/>
              <a:cxnLst/>
              <a:rect l="l" t="t" r="r" b="b"/>
              <a:pathLst>
                <a:path w="43932" h="29344" extrusionOk="0">
                  <a:moveTo>
                    <a:pt x="208" y="1"/>
                  </a:moveTo>
                  <a:cubicBezTo>
                    <a:pt x="173" y="1"/>
                    <a:pt x="137" y="9"/>
                    <a:pt x="100" y="21"/>
                  </a:cubicBezTo>
                  <a:cubicBezTo>
                    <a:pt x="33" y="88"/>
                    <a:pt x="0" y="188"/>
                    <a:pt x="67" y="254"/>
                  </a:cubicBezTo>
                  <a:cubicBezTo>
                    <a:pt x="2135" y="3523"/>
                    <a:pt x="4236" y="6759"/>
                    <a:pt x="6405" y="9928"/>
                  </a:cubicBezTo>
                  <a:cubicBezTo>
                    <a:pt x="8573" y="13130"/>
                    <a:pt x="10774" y="16299"/>
                    <a:pt x="13143" y="19368"/>
                  </a:cubicBezTo>
                  <a:cubicBezTo>
                    <a:pt x="13710" y="20135"/>
                    <a:pt x="14310" y="20902"/>
                    <a:pt x="14944" y="21636"/>
                  </a:cubicBezTo>
                  <a:cubicBezTo>
                    <a:pt x="15578" y="22370"/>
                    <a:pt x="16212" y="23104"/>
                    <a:pt x="16912" y="23805"/>
                  </a:cubicBezTo>
                  <a:cubicBezTo>
                    <a:pt x="17279" y="24105"/>
                    <a:pt x="17613" y="24472"/>
                    <a:pt x="18113" y="24705"/>
                  </a:cubicBezTo>
                  <a:cubicBezTo>
                    <a:pt x="18580" y="24939"/>
                    <a:pt x="19080" y="24972"/>
                    <a:pt x="19581" y="25005"/>
                  </a:cubicBezTo>
                  <a:cubicBezTo>
                    <a:pt x="19665" y="25008"/>
                    <a:pt x="19749" y="25010"/>
                    <a:pt x="19834" y="25010"/>
                  </a:cubicBezTo>
                  <a:cubicBezTo>
                    <a:pt x="20717" y="25010"/>
                    <a:pt x="21600" y="24857"/>
                    <a:pt x="22483" y="24705"/>
                  </a:cubicBezTo>
                  <a:cubicBezTo>
                    <a:pt x="24384" y="24305"/>
                    <a:pt x="26252" y="23738"/>
                    <a:pt x="28053" y="23104"/>
                  </a:cubicBezTo>
                  <a:cubicBezTo>
                    <a:pt x="29857" y="22481"/>
                    <a:pt x="31629" y="21793"/>
                    <a:pt x="33368" y="21041"/>
                  </a:cubicBezTo>
                  <a:lnTo>
                    <a:pt x="33368" y="21041"/>
                  </a:lnTo>
                  <a:lnTo>
                    <a:pt x="42030" y="29075"/>
                  </a:lnTo>
                  <a:cubicBezTo>
                    <a:pt x="42063" y="29108"/>
                    <a:pt x="42097" y="29142"/>
                    <a:pt x="42164" y="29175"/>
                  </a:cubicBezTo>
                  <a:cubicBezTo>
                    <a:pt x="42339" y="29288"/>
                    <a:pt x="42542" y="29344"/>
                    <a:pt x="42745" y="29344"/>
                  </a:cubicBezTo>
                  <a:cubicBezTo>
                    <a:pt x="43084" y="29344"/>
                    <a:pt x="43423" y="29188"/>
                    <a:pt x="43631" y="28875"/>
                  </a:cubicBezTo>
                  <a:cubicBezTo>
                    <a:pt x="43931" y="28408"/>
                    <a:pt x="43831" y="27741"/>
                    <a:pt x="43331" y="27440"/>
                  </a:cubicBezTo>
                  <a:lnTo>
                    <a:pt x="33491" y="20702"/>
                  </a:lnTo>
                  <a:cubicBezTo>
                    <a:pt x="33474" y="20686"/>
                    <a:pt x="33449" y="20677"/>
                    <a:pt x="33420" y="20677"/>
                  </a:cubicBezTo>
                  <a:cubicBezTo>
                    <a:pt x="33391" y="20677"/>
                    <a:pt x="33357" y="20686"/>
                    <a:pt x="33324" y="20702"/>
                  </a:cubicBezTo>
                  <a:cubicBezTo>
                    <a:pt x="31556" y="21436"/>
                    <a:pt x="29755" y="22137"/>
                    <a:pt x="27953" y="22770"/>
                  </a:cubicBezTo>
                  <a:cubicBezTo>
                    <a:pt x="26119" y="23404"/>
                    <a:pt x="24284" y="23971"/>
                    <a:pt x="22416" y="24372"/>
                  </a:cubicBezTo>
                  <a:cubicBezTo>
                    <a:pt x="21482" y="24538"/>
                    <a:pt x="20515" y="24672"/>
                    <a:pt x="19581" y="24672"/>
                  </a:cubicBezTo>
                  <a:cubicBezTo>
                    <a:pt x="19114" y="24638"/>
                    <a:pt x="18647" y="24572"/>
                    <a:pt x="18246" y="24372"/>
                  </a:cubicBezTo>
                  <a:cubicBezTo>
                    <a:pt x="17846" y="24205"/>
                    <a:pt x="17479" y="23871"/>
                    <a:pt x="17146" y="23538"/>
                  </a:cubicBezTo>
                  <a:cubicBezTo>
                    <a:pt x="16445" y="22871"/>
                    <a:pt x="15811" y="22170"/>
                    <a:pt x="15211" y="21436"/>
                  </a:cubicBezTo>
                  <a:cubicBezTo>
                    <a:pt x="14577" y="20702"/>
                    <a:pt x="13977" y="19935"/>
                    <a:pt x="13410" y="19168"/>
                  </a:cubicBezTo>
                  <a:cubicBezTo>
                    <a:pt x="11075" y="16099"/>
                    <a:pt x="8873" y="12930"/>
                    <a:pt x="6705" y="9761"/>
                  </a:cubicBezTo>
                  <a:cubicBezTo>
                    <a:pt x="4537" y="6559"/>
                    <a:pt x="2435" y="3323"/>
                    <a:pt x="367" y="88"/>
                  </a:cubicBezTo>
                  <a:cubicBezTo>
                    <a:pt x="325" y="24"/>
                    <a:pt x="269" y="1"/>
                    <a:pt x="208"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55" name="Google Shape;4155;p111"/>
            <p:cNvSpPr/>
            <p:nvPr/>
          </p:nvSpPr>
          <p:spPr>
            <a:xfrm>
              <a:off x="3208007" y="2573466"/>
              <a:ext cx="95011" cy="85281"/>
            </a:xfrm>
            <a:custGeom>
              <a:avLst/>
              <a:gdLst/>
              <a:ahLst/>
              <a:cxnLst/>
              <a:rect l="l" t="t" r="r" b="b"/>
              <a:pathLst>
                <a:path w="4804" h="4312" extrusionOk="0">
                  <a:moveTo>
                    <a:pt x="2407" y="1"/>
                  </a:moveTo>
                  <a:cubicBezTo>
                    <a:pt x="1475" y="1"/>
                    <a:pt x="609" y="619"/>
                    <a:pt x="334" y="1554"/>
                  </a:cubicBezTo>
                  <a:cubicBezTo>
                    <a:pt x="1" y="2722"/>
                    <a:pt x="668" y="3889"/>
                    <a:pt x="1802" y="4223"/>
                  </a:cubicBezTo>
                  <a:cubicBezTo>
                    <a:pt x="2006" y="4283"/>
                    <a:pt x="2211" y="4312"/>
                    <a:pt x="2414" y="4312"/>
                  </a:cubicBezTo>
                  <a:cubicBezTo>
                    <a:pt x="3339" y="4312"/>
                    <a:pt x="4197" y="3713"/>
                    <a:pt x="4470" y="2755"/>
                  </a:cubicBezTo>
                  <a:cubicBezTo>
                    <a:pt x="4804" y="1621"/>
                    <a:pt x="4137" y="420"/>
                    <a:pt x="3003" y="87"/>
                  </a:cubicBezTo>
                  <a:cubicBezTo>
                    <a:pt x="2804" y="28"/>
                    <a:pt x="2604" y="1"/>
                    <a:pt x="2407" y="1"/>
                  </a:cubicBezTo>
                  <a:close/>
                </a:path>
              </a:pathLst>
            </a:custGeom>
            <a:solidFill>
              <a:srgbClr val="5C4F58"/>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56" name="Google Shape;4156;p111"/>
            <p:cNvSpPr/>
            <p:nvPr/>
          </p:nvSpPr>
          <p:spPr>
            <a:xfrm>
              <a:off x="3227132" y="2583730"/>
              <a:ext cx="41592" cy="37241"/>
            </a:xfrm>
            <a:custGeom>
              <a:avLst/>
              <a:gdLst/>
              <a:ahLst/>
              <a:cxnLst/>
              <a:rect l="l" t="t" r="r" b="b"/>
              <a:pathLst>
                <a:path w="2103" h="1883" extrusionOk="0">
                  <a:moveTo>
                    <a:pt x="1044" y="0"/>
                  </a:moveTo>
                  <a:cubicBezTo>
                    <a:pt x="638" y="0"/>
                    <a:pt x="272" y="255"/>
                    <a:pt x="134" y="668"/>
                  </a:cubicBezTo>
                  <a:cubicBezTo>
                    <a:pt x="1" y="1169"/>
                    <a:pt x="301" y="1703"/>
                    <a:pt x="801" y="1836"/>
                  </a:cubicBezTo>
                  <a:cubicBezTo>
                    <a:pt x="896" y="1867"/>
                    <a:pt x="990" y="1882"/>
                    <a:pt x="1083" y="1882"/>
                  </a:cubicBezTo>
                  <a:cubicBezTo>
                    <a:pt x="1479" y="1882"/>
                    <a:pt x="1834" y="1608"/>
                    <a:pt x="1969" y="1202"/>
                  </a:cubicBezTo>
                  <a:cubicBezTo>
                    <a:pt x="2102" y="702"/>
                    <a:pt x="1802" y="168"/>
                    <a:pt x="1302" y="35"/>
                  </a:cubicBezTo>
                  <a:cubicBezTo>
                    <a:pt x="1215" y="12"/>
                    <a:pt x="1129" y="0"/>
                    <a:pt x="1044" y="0"/>
                  </a:cubicBezTo>
                  <a:close/>
                </a:path>
              </a:pathLst>
            </a:custGeom>
            <a:solidFill>
              <a:srgbClr val="8C818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57" name="Google Shape;4157;p111"/>
            <p:cNvSpPr/>
            <p:nvPr/>
          </p:nvSpPr>
          <p:spPr>
            <a:xfrm>
              <a:off x="3211963" y="2581100"/>
              <a:ext cx="92381" cy="77844"/>
            </a:xfrm>
            <a:custGeom>
              <a:avLst/>
              <a:gdLst/>
              <a:ahLst/>
              <a:cxnLst/>
              <a:rect l="l" t="t" r="r" b="b"/>
              <a:pathLst>
                <a:path w="4671" h="3936" extrusionOk="0">
                  <a:moveTo>
                    <a:pt x="3403" y="1"/>
                  </a:moveTo>
                  <a:cubicBezTo>
                    <a:pt x="3670" y="334"/>
                    <a:pt x="3837" y="735"/>
                    <a:pt x="3837" y="1202"/>
                  </a:cubicBezTo>
                  <a:cubicBezTo>
                    <a:pt x="3837" y="2236"/>
                    <a:pt x="2969" y="3070"/>
                    <a:pt x="1935" y="3070"/>
                  </a:cubicBezTo>
                  <a:cubicBezTo>
                    <a:pt x="968" y="3070"/>
                    <a:pt x="201" y="2369"/>
                    <a:pt x="67" y="1435"/>
                  </a:cubicBezTo>
                  <a:lnTo>
                    <a:pt x="67" y="1435"/>
                  </a:lnTo>
                  <a:cubicBezTo>
                    <a:pt x="1" y="1902"/>
                    <a:pt x="67" y="2369"/>
                    <a:pt x="301" y="2803"/>
                  </a:cubicBezTo>
                  <a:cubicBezTo>
                    <a:pt x="712" y="3533"/>
                    <a:pt x="1450" y="3935"/>
                    <a:pt x="2206" y="3935"/>
                  </a:cubicBezTo>
                  <a:cubicBezTo>
                    <a:pt x="2556" y="3935"/>
                    <a:pt x="2909" y="3849"/>
                    <a:pt x="3236" y="3670"/>
                  </a:cubicBezTo>
                  <a:cubicBezTo>
                    <a:pt x="4304" y="3103"/>
                    <a:pt x="4671" y="1769"/>
                    <a:pt x="4104" y="735"/>
                  </a:cubicBezTo>
                  <a:cubicBezTo>
                    <a:pt x="3937" y="435"/>
                    <a:pt x="3670" y="168"/>
                    <a:pt x="3403" y="1"/>
                  </a:cubicBezTo>
                  <a:close/>
                </a:path>
              </a:pathLst>
            </a:custGeom>
            <a:solidFill>
              <a:srgbClr val="77515B"/>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58" name="Google Shape;4158;p111"/>
            <p:cNvSpPr/>
            <p:nvPr/>
          </p:nvSpPr>
          <p:spPr>
            <a:xfrm>
              <a:off x="2661754" y="2613436"/>
              <a:ext cx="572658" cy="290294"/>
            </a:xfrm>
            <a:custGeom>
              <a:avLst/>
              <a:gdLst/>
              <a:ahLst/>
              <a:cxnLst/>
              <a:rect l="l" t="t" r="r" b="b"/>
              <a:pathLst>
                <a:path w="28955" h="14678" extrusionOk="0">
                  <a:moveTo>
                    <a:pt x="28254" y="0"/>
                  </a:moveTo>
                  <a:lnTo>
                    <a:pt x="1" y="14544"/>
                  </a:lnTo>
                  <a:lnTo>
                    <a:pt x="101" y="14678"/>
                  </a:lnTo>
                  <a:lnTo>
                    <a:pt x="28955" y="1201"/>
                  </a:lnTo>
                  <a:lnTo>
                    <a:pt x="28254"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59" name="Google Shape;4159;p111"/>
            <p:cNvSpPr/>
            <p:nvPr/>
          </p:nvSpPr>
          <p:spPr>
            <a:xfrm>
              <a:off x="3467942" y="2698656"/>
              <a:ext cx="343733" cy="972361"/>
            </a:xfrm>
            <a:custGeom>
              <a:avLst/>
              <a:gdLst/>
              <a:ahLst/>
              <a:cxnLst/>
              <a:rect l="l" t="t" r="r" b="b"/>
              <a:pathLst>
                <a:path w="17380" h="49165" extrusionOk="0">
                  <a:moveTo>
                    <a:pt x="15109" y="1"/>
                  </a:moveTo>
                  <a:cubicBezTo>
                    <a:pt x="14891" y="1"/>
                    <a:pt x="14682" y="14"/>
                    <a:pt x="14477" y="28"/>
                  </a:cubicBezTo>
                  <a:cubicBezTo>
                    <a:pt x="13977" y="61"/>
                    <a:pt x="13510" y="161"/>
                    <a:pt x="13043" y="228"/>
                  </a:cubicBezTo>
                  <a:cubicBezTo>
                    <a:pt x="11175" y="628"/>
                    <a:pt x="9440" y="1195"/>
                    <a:pt x="7706" y="1796"/>
                  </a:cubicBezTo>
                  <a:cubicBezTo>
                    <a:pt x="5938" y="2396"/>
                    <a:pt x="4237" y="3063"/>
                    <a:pt x="2535" y="3797"/>
                  </a:cubicBezTo>
                  <a:cubicBezTo>
                    <a:pt x="2535" y="3797"/>
                    <a:pt x="2502" y="3797"/>
                    <a:pt x="2502" y="3831"/>
                  </a:cubicBezTo>
                  <a:cubicBezTo>
                    <a:pt x="1968" y="4064"/>
                    <a:pt x="1768" y="4698"/>
                    <a:pt x="2002" y="5232"/>
                  </a:cubicBezTo>
                  <a:cubicBezTo>
                    <a:pt x="2192" y="5589"/>
                    <a:pt x="2553" y="5810"/>
                    <a:pt x="2938" y="5810"/>
                  </a:cubicBezTo>
                  <a:cubicBezTo>
                    <a:pt x="3092" y="5810"/>
                    <a:pt x="3250" y="5775"/>
                    <a:pt x="3403" y="5699"/>
                  </a:cubicBezTo>
                  <a:cubicBezTo>
                    <a:pt x="5037" y="4931"/>
                    <a:pt x="6672" y="4197"/>
                    <a:pt x="8340" y="3530"/>
                  </a:cubicBezTo>
                  <a:cubicBezTo>
                    <a:pt x="10007" y="2863"/>
                    <a:pt x="11709" y="2229"/>
                    <a:pt x="13410" y="1829"/>
                  </a:cubicBezTo>
                  <a:cubicBezTo>
                    <a:pt x="13810" y="1729"/>
                    <a:pt x="14244" y="1629"/>
                    <a:pt x="14644" y="1596"/>
                  </a:cubicBezTo>
                  <a:cubicBezTo>
                    <a:pt x="14879" y="1557"/>
                    <a:pt x="15124" y="1540"/>
                    <a:pt x="15342" y="1540"/>
                  </a:cubicBezTo>
                  <a:cubicBezTo>
                    <a:pt x="15495" y="1540"/>
                    <a:pt x="15634" y="1548"/>
                    <a:pt x="15745" y="1562"/>
                  </a:cubicBezTo>
                  <a:cubicBezTo>
                    <a:pt x="15841" y="1586"/>
                    <a:pt x="15885" y="1628"/>
                    <a:pt x="15903" y="1636"/>
                  </a:cubicBezTo>
                  <a:lnTo>
                    <a:pt x="15903" y="1636"/>
                  </a:lnTo>
                  <a:cubicBezTo>
                    <a:pt x="15907" y="1659"/>
                    <a:pt x="15912" y="1698"/>
                    <a:pt x="15912" y="1762"/>
                  </a:cubicBezTo>
                  <a:cubicBezTo>
                    <a:pt x="15878" y="2063"/>
                    <a:pt x="15745" y="2496"/>
                    <a:pt x="15578" y="2897"/>
                  </a:cubicBezTo>
                  <a:cubicBezTo>
                    <a:pt x="14944" y="4531"/>
                    <a:pt x="14110" y="6166"/>
                    <a:pt x="13310" y="7767"/>
                  </a:cubicBezTo>
                  <a:cubicBezTo>
                    <a:pt x="11642" y="10969"/>
                    <a:pt x="9841" y="14138"/>
                    <a:pt x="8006" y="17273"/>
                  </a:cubicBezTo>
                  <a:cubicBezTo>
                    <a:pt x="6205" y="20409"/>
                    <a:pt x="4337" y="23545"/>
                    <a:pt x="2435" y="26647"/>
                  </a:cubicBezTo>
                  <a:cubicBezTo>
                    <a:pt x="2402" y="26714"/>
                    <a:pt x="2402" y="26747"/>
                    <a:pt x="2369" y="26814"/>
                  </a:cubicBezTo>
                  <a:cubicBezTo>
                    <a:pt x="1802" y="30583"/>
                    <a:pt x="1234" y="34386"/>
                    <a:pt x="701" y="38188"/>
                  </a:cubicBezTo>
                  <a:cubicBezTo>
                    <a:pt x="467" y="40090"/>
                    <a:pt x="200" y="41991"/>
                    <a:pt x="34" y="43893"/>
                  </a:cubicBezTo>
                  <a:cubicBezTo>
                    <a:pt x="0" y="44159"/>
                    <a:pt x="0" y="44393"/>
                    <a:pt x="0" y="44660"/>
                  </a:cubicBezTo>
                  <a:cubicBezTo>
                    <a:pt x="0" y="44693"/>
                    <a:pt x="0" y="44726"/>
                    <a:pt x="0" y="44760"/>
                  </a:cubicBezTo>
                  <a:cubicBezTo>
                    <a:pt x="0" y="44793"/>
                    <a:pt x="34" y="44927"/>
                    <a:pt x="34" y="44927"/>
                  </a:cubicBezTo>
                  <a:lnTo>
                    <a:pt x="134" y="45127"/>
                  </a:lnTo>
                  <a:cubicBezTo>
                    <a:pt x="167" y="45227"/>
                    <a:pt x="234" y="45360"/>
                    <a:pt x="300" y="45460"/>
                  </a:cubicBezTo>
                  <a:cubicBezTo>
                    <a:pt x="534" y="45894"/>
                    <a:pt x="801" y="46294"/>
                    <a:pt x="1068" y="46695"/>
                  </a:cubicBezTo>
                  <a:cubicBezTo>
                    <a:pt x="1601" y="47495"/>
                    <a:pt x="2135" y="48296"/>
                    <a:pt x="2702" y="49063"/>
                  </a:cubicBezTo>
                  <a:cubicBezTo>
                    <a:pt x="2745" y="49128"/>
                    <a:pt x="2830" y="49164"/>
                    <a:pt x="2912" y="49164"/>
                  </a:cubicBezTo>
                  <a:cubicBezTo>
                    <a:pt x="2956" y="49164"/>
                    <a:pt x="3000" y="49153"/>
                    <a:pt x="3036" y="49130"/>
                  </a:cubicBezTo>
                  <a:cubicBezTo>
                    <a:pt x="3169" y="49063"/>
                    <a:pt x="3169" y="48896"/>
                    <a:pt x="3102" y="48763"/>
                  </a:cubicBezTo>
                  <a:cubicBezTo>
                    <a:pt x="2569" y="47995"/>
                    <a:pt x="2035" y="47195"/>
                    <a:pt x="1535" y="46394"/>
                  </a:cubicBezTo>
                  <a:cubicBezTo>
                    <a:pt x="1268" y="45994"/>
                    <a:pt x="1034" y="45594"/>
                    <a:pt x="801" y="45160"/>
                  </a:cubicBezTo>
                  <a:cubicBezTo>
                    <a:pt x="734" y="45060"/>
                    <a:pt x="701" y="44960"/>
                    <a:pt x="667" y="44860"/>
                  </a:cubicBezTo>
                  <a:lnTo>
                    <a:pt x="601" y="44726"/>
                  </a:lnTo>
                  <a:cubicBezTo>
                    <a:pt x="584" y="44710"/>
                    <a:pt x="584" y="44710"/>
                    <a:pt x="588" y="44710"/>
                  </a:cubicBezTo>
                  <a:cubicBezTo>
                    <a:pt x="592" y="44710"/>
                    <a:pt x="601" y="44710"/>
                    <a:pt x="601" y="44693"/>
                  </a:cubicBezTo>
                  <a:lnTo>
                    <a:pt x="601" y="44626"/>
                  </a:lnTo>
                  <a:cubicBezTo>
                    <a:pt x="601" y="44426"/>
                    <a:pt x="601" y="44193"/>
                    <a:pt x="634" y="43959"/>
                  </a:cubicBezTo>
                  <a:cubicBezTo>
                    <a:pt x="834" y="42058"/>
                    <a:pt x="1134" y="40190"/>
                    <a:pt x="1435" y="38289"/>
                  </a:cubicBezTo>
                  <a:cubicBezTo>
                    <a:pt x="1997" y="34547"/>
                    <a:pt x="2626" y="30773"/>
                    <a:pt x="3288" y="27032"/>
                  </a:cubicBezTo>
                  <a:lnTo>
                    <a:pt x="3288" y="27032"/>
                  </a:lnTo>
                  <a:cubicBezTo>
                    <a:pt x="5205" y="23990"/>
                    <a:pt x="7122" y="20915"/>
                    <a:pt x="8973" y="17841"/>
                  </a:cubicBezTo>
                  <a:cubicBezTo>
                    <a:pt x="10841" y="14705"/>
                    <a:pt x="12709" y="11569"/>
                    <a:pt x="14477" y="8367"/>
                  </a:cubicBezTo>
                  <a:cubicBezTo>
                    <a:pt x="15345" y="6766"/>
                    <a:pt x="16178" y="5165"/>
                    <a:pt x="16912" y="3397"/>
                  </a:cubicBezTo>
                  <a:cubicBezTo>
                    <a:pt x="17079" y="2963"/>
                    <a:pt x="17246" y="2530"/>
                    <a:pt x="17346" y="1929"/>
                  </a:cubicBezTo>
                  <a:cubicBezTo>
                    <a:pt x="17379" y="1629"/>
                    <a:pt x="17379" y="1162"/>
                    <a:pt x="17079" y="762"/>
                  </a:cubicBezTo>
                  <a:cubicBezTo>
                    <a:pt x="16812" y="361"/>
                    <a:pt x="16412" y="195"/>
                    <a:pt x="16112" y="128"/>
                  </a:cubicBezTo>
                  <a:cubicBezTo>
                    <a:pt x="15756" y="29"/>
                    <a:pt x="15425" y="1"/>
                    <a:pt x="1510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60" name="Google Shape;4160;p111"/>
            <p:cNvSpPr/>
            <p:nvPr/>
          </p:nvSpPr>
          <p:spPr>
            <a:xfrm>
              <a:off x="3105758" y="2582266"/>
              <a:ext cx="194630" cy="145523"/>
            </a:xfrm>
            <a:custGeom>
              <a:avLst/>
              <a:gdLst/>
              <a:ahLst/>
              <a:cxnLst/>
              <a:rect l="l" t="t" r="r" b="b"/>
              <a:pathLst>
                <a:path w="9841" h="7358" extrusionOk="0">
                  <a:moveTo>
                    <a:pt x="6013" y="1"/>
                  </a:moveTo>
                  <a:cubicBezTo>
                    <a:pt x="5933" y="1"/>
                    <a:pt x="5852" y="3"/>
                    <a:pt x="5771" y="9"/>
                  </a:cubicBezTo>
                  <a:cubicBezTo>
                    <a:pt x="3736" y="175"/>
                    <a:pt x="0" y="2244"/>
                    <a:pt x="134" y="4278"/>
                  </a:cubicBezTo>
                  <a:cubicBezTo>
                    <a:pt x="292" y="6208"/>
                    <a:pt x="3869" y="7358"/>
                    <a:pt x="5946" y="7358"/>
                  </a:cubicBezTo>
                  <a:cubicBezTo>
                    <a:pt x="6059" y="7358"/>
                    <a:pt x="6168" y="7354"/>
                    <a:pt x="6271" y="7347"/>
                  </a:cubicBezTo>
                  <a:cubicBezTo>
                    <a:pt x="8306" y="7214"/>
                    <a:pt x="9841" y="5446"/>
                    <a:pt x="9674" y="3411"/>
                  </a:cubicBezTo>
                  <a:cubicBezTo>
                    <a:pt x="9546" y="1491"/>
                    <a:pt x="7913" y="1"/>
                    <a:pt x="6013"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61" name="Google Shape;4161;p111"/>
            <p:cNvSpPr/>
            <p:nvPr/>
          </p:nvSpPr>
          <p:spPr>
            <a:xfrm>
              <a:off x="3107063" y="2612111"/>
              <a:ext cx="193325" cy="118111"/>
            </a:xfrm>
            <a:custGeom>
              <a:avLst/>
              <a:gdLst/>
              <a:ahLst/>
              <a:cxnLst/>
              <a:rect l="l" t="t" r="r" b="b"/>
              <a:pathLst>
                <a:path w="9775" h="5972" extrusionOk="0">
                  <a:moveTo>
                    <a:pt x="9608" y="1902"/>
                  </a:moveTo>
                  <a:cubicBezTo>
                    <a:pt x="9574" y="1335"/>
                    <a:pt x="9408" y="768"/>
                    <a:pt x="9107" y="301"/>
                  </a:cubicBezTo>
                  <a:cubicBezTo>
                    <a:pt x="8740" y="1402"/>
                    <a:pt x="7540" y="1802"/>
                    <a:pt x="6172" y="1635"/>
                  </a:cubicBezTo>
                  <a:cubicBezTo>
                    <a:pt x="5038" y="1468"/>
                    <a:pt x="4337" y="735"/>
                    <a:pt x="3337" y="268"/>
                  </a:cubicBezTo>
                  <a:cubicBezTo>
                    <a:pt x="2903" y="67"/>
                    <a:pt x="2436" y="1"/>
                    <a:pt x="1969" y="1"/>
                  </a:cubicBezTo>
                  <a:cubicBezTo>
                    <a:pt x="835" y="801"/>
                    <a:pt x="1" y="1802"/>
                    <a:pt x="68" y="2769"/>
                  </a:cubicBezTo>
                  <a:cubicBezTo>
                    <a:pt x="234" y="4804"/>
                    <a:pt x="4204" y="5972"/>
                    <a:pt x="6205" y="5838"/>
                  </a:cubicBezTo>
                  <a:cubicBezTo>
                    <a:pt x="8240" y="5705"/>
                    <a:pt x="9775" y="3937"/>
                    <a:pt x="9608" y="1902"/>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62" name="Google Shape;4162;p111"/>
            <p:cNvSpPr/>
            <p:nvPr/>
          </p:nvSpPr>
          <p:spPr>
            <a:xfrm>
              <a:off x="3100477" y="2589248"/>
              <a:ext cx="95011" cy="85281"/>
            </a:xfrm>
            <a:custGeom>
              <a:avLst/>
              <a:gdLst/>
              <a:ahLst/>
              <a:cxnLst/>
              <a:rect l="l" t="t" r="r" b="b"/>
              <a:pathLst>
                <a:path w="4804" h="4312" extrusionOk="0">
                  <a:moveTo>
                    <a:pt x="2390" y="1"/>
                  </a:moveTo>
                  <a:cubicBezTo>
                    <a:pt x="1465" y="1"/>
                    <a:pt x="608" y="599"/>
                    <a:pt x="334" y="1557"/>
                  </a:cubicBezTo>
                  <a:cubicBezTo>
                    <a:pt x="0" y="2691"/>
                    <a:pt x="667" y="3892"/>
                    <a:pt x="1802" y="4226"/>
                  </a:cubicBezTo>
                  <a:cubicBezTo>
                    <a:pt x="2000" y="4284"/>
                    <a:pt x="2200" y="4312"/>
                    <a:pt x="2398" y="4312"/>
                  </a:cubicBezTo>
                  <a:cubicBezTo>
                    <a:pt x="3329" y="4312"/>
                    <a:pt x="4195" y="3694"/>
                    <a:pt x="4470" y="2758"/>
                  </a:cubicBezTo>
                  <a:cubicBezTo>
                    <a:pt x="4804" y="1624"/>
                    <a:pt x="4137" y="423"/>
                    <a:pt x="3002" y="89"/>
                  </a:cubicBezTo>
                  <a:cubicBezTo>
                    <a:pt x="2799" y="29"/>
                    <a:pt x="2593" y="1"/>
                    <a:pt x="2390"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63" name="Google Shape;4163;p111"/>
            <p:cNvSpPr/>
            <p:nvPr/>
          </p:nvSpPr>
          <p:spPr>
            <a:xfrm>
              <a:off x="3119602" y="2599315"/>
              <a:ext cx="41592" cy="37241"/>
            </a:xfrm>
            <a:custGeom>
              <a:avLst/>
              <a:gdLst/>
              <a:ahLst/>
              <a:cxnLst/>
              <a:rect l="l" t="t" r="r" b="b"/>
              <a:pathLst>
                <a:path w="2103" h="1883" extrusionOk="0">
                  <a:moveTo>
                    <a:pt x="1021" y="1"/>
                  </a:moveTo>
                  <a:cubicBezTo>
                    <a:pt x="624" y="1"/>
                    <a:pt x="269" y="275"/>
                    <a:pt x="134" y="681"/>
                  </a:cubicBezTo>
                  <a:cubicBezTo>
                    <a:pt x="1" y="1181"/>
                    <a:pt x="301" y="1682"/>
                    <a:pt x="801" y="1849"/>
                  </a:cubicBezTo>
                  <a:cubicBezTo>
                    <a:pt x="888" y="1872"/>
                    <a:pt x="974" y="1883"/>
                    <a:pt x="1059" y="1883"/>
                  </a:cubicBezTo>
                  <a:cubicBezTo>
                    <a:pt x="1465" y="1883"/>
                    <a:pt x="1831" y="1629"/>
                    <a:pt x="1969" y="1215"/>
                  </a:cubicBezTo>
                  <a:cubicBezTo>
                    <a:pt x="2102" y="714"/>
                    <a:pt x="1802" y="181"/>
                    <a:pt x="1302" y="47"/>
                  </a:cubicBezTo>
                  <a:cubicBezTo>
                    <a:pt x="1207" y="16"/>
                    <a:pt x="1113" y="1"/>
                    <a:pt x="1021" y="1"/>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64" name="Google Shape;4164;p111"/>
            <p:cNvSpPr/>
            <p:nvPr/>
          </p:nvSpPr>
          <p:spPr>
            <a:xfrm>
              <a:off x="3104433" y="2596289"/>
              <a:ext cx="92381" cy="78141"/>
            </a:xfrm>
            <a:custGeom>
              <a:avLst/>
              <a:gdLst/>
              <a:ahLst/>
              <a:cxnLst/>
              <a:rect l="l" t="t" r="r" b="b"/>
              <a:pathLst>
                <a:path w="4671" h="3951" extrusionOk="0">
                  <a:moveTo>
                    <a:pt x="3403" y="0"/>
                  </a:moveTo>
                  <a:cubicBezTo>
                    <a:pt x="3670" y="334"/>
                    <a:pt x="3837" y="767"/>
                    <a:pt x="3837" y="1234"/>
                  </a:cubicBezTo>
                  <a:cubicBezTo>
                    <a:pt x="3837" y="2248"/>
                    <a:pt x="3003" y="3070"/>
                    <a:pt x="1995" y="3070"/>
                  </a:cubicBezTo>
                  <a:cubicBezTo>
                    <a:pt x="1975" y="3070"/>
                    <a:pt x="1955" y="3070"/>
                    <a:pt x="1935" y="3069"/>
                  </a:cubicBezTo>
                  <a:cubicBezTo>
                    <a:pt x="968" y="3069"/>
                    <a:pt x="201" y="2368"/>
                    <a:pt x="67" y="1468"/>
                  </a:cubicBezTo>
                  <a:lnTo>
                    <a:pt x="67" y="1468"/>
                  </a:lnTo>
                  <a:cubicBezTo>
                    <a:pt x="0" y="1901"/>
                    <a:pt x="67" y="2402"/>
                    <a:pt x="301" y="2835"/>
                  </a:cubicBezTo>
                  <a:cubicBezTo>
                    <a:pt x="710" y="3540"/>
                    <a:pt x="1444" y="3950"/>
                    <a:pt x="2198" y="3950"/>
                  </a:cubicBezTo>
                  <a:cubicBezTo>
                    <a:pt x="2550" y="3950"/>
                    <a:pt x="2907" y="3861"/>
                    <a:pt x="3236" y="3669"/>
                  </a:cubicBezTo>
                  <a:cubicBezTo>
                    <a:pt x="4304" y="3102"/>
                    <a:pt x="4670" y="1801"/>
                    <a:pt x="4103" y="767"/>
                  </a:cubicBezTo>
                  <a:cubicBezTo>
                    <a:pt x="3937" y="434"/>
                    <a:pt x="3670" y="200"/>
                    <a:pt x="3403" y="0"/>
                  </a:cubicBez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65" name="Google Shape;4165;p111"/>
            <p:cNvSpPr/>
            <p:nvPr/>
          </p:nvSpPr>
          <p:spPr>
            <a:xfrm>
              <a:off x="3144680" y="2609777"/>
              <a:ext cx="481602" cy="342250"/>
            </a:xfrm>
            <a:custGeom>
              <a:avLst/>
              <a:gdLst/>
              <a:ahLst/>
              <a:cxnLst/>
              <a:rect l="l" t="t" r="r" b="b"/>
              <a:pathLst>
                <a:path w="24351" h="17305" extrusionOk="0">
                  <a:moveTo>
                    <a:pt x="14261" y="0"/>
                  </a:moveTo>
                  <a:cubicBezTo>
                    <a:pt x="9762" y="0"/>
                    <a:pt x="2057" y="3053"/>
                    <a:pt x="1101" y="6356"/>
                  </a:cubicBezTo>
                  <a:cubicBezTo>
                    <a:pt x="0" y="10126"/>
                    <a:pt x="8139" y="15830"/>
                    <a:pt x="11942" y="16931"/>
                  </a:cubicBezTo>
                  <a:cubicBezTo>
                    <a:pt x="12773" y="17181"/>
                    <a:pt x="13734" y="17304"/>
                    <a:pt x="14738" y="17304"/>
                  </a:cubicBezTo>
                  <a:cubicBezTo>
                    <a:pt x="18290" y="17304"/>
                    <a:pt x="22392" y="15759"/>
                    <a:pt x="23250" y="12794"/>
                  </a:cubicBezTo>
                  <a:cubicBezTo>
                    <a:pt x="24351" y="8992"/>
                    <a:pt x="19848" y="1320"/>
                    <a:pt x="16045" y="219"/>
                  </a:cubicBezTo>
                  <a:cubicBezTo>
                    <a:pt x="15546" y="70"/>
                    <a:pt x="14940" y="0"/>
                    <a:pt x="14261" y="0"/>
                  </a:cubicBez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66" name="Google Shape;4166;p111"/>
            <p:cNvSpPr/>
            <p:nvPr/>
          </p:nvSpPr>
          <p:spPr>
            <a:xfrm>
              <a:off x="3285198" y="2609480"/>
              <a:ext cx="205192" cy="46912"/>
            </a:xfrm>
            <a:custGeom>
              <a:avLst/>
              <a:gdLst/>
              <a:ahLst/>
              <a:cxnLst/>
              <a:rect l="l" t="t" r="r" b="b"/>
              <a:pathLst>
                <a:path w="10375" h="2372" extrusionOk="0">
                  <a:moveTo>
                    <a:pt x="7306" y="0"/>
                  </a:moveTo>
                  <a:cubicBezTo>
                    <a:pt x="5237" y="0"/>
                    <a:pt x="2502" y="634"/>
                    <a:pt x="0" y="1635"/>
                  </a:cubicBezTo>
                  <a:cubicBezTo>
                    <a:pt x="100" y="1701"/>
                    <a:pt x="200" y="1735"/>
                    <a:pt x="334" y="1768"/>
                  </a:cubicBezTo>
                  <a:cubicBezTo>
                    <a:pt x="458" y="1789"/>
                    <a:pt x="589" y="1797"/>
                    <a:pt x="723" y="1797"/>
                  </a:cubicBezTo>
                  <a:cubicBezTo>
                    <a:pt x="1021" y="1797"/>
                    <a:pt x="1336" y="1758"/>
                    <a:pt x="1635" y="1735"/>
                  </a:cubicBezTo>
                  <a:cubicBezTo>
                    <a:pt x="2269" y="1735"/>
                    <a:pt x="2902" y="1835"/>
                    <a:pt x="3536" y="1968"/>
                  </a:cubicBezTo>
                  <a:cubicBezTo>
                    <a:pt x="4540" y="2160"/>
                    <a:pt x="5700" y="2372"/>
                    <a:pt x="6811" y="2372"/>
                  </a:cubicBezTo>
                  <a:cubicBezTo>
                    <a:pt x="8213" y="2372"/>
                    <a:pt x="9537" y="2036"/>
                    <a:pt x="10374" y="901"/>
                  </a:cubicBezTo>
                  <a:cubicBezTo>
                    <a:pt x="9874" y="601"/>
                    <a:pt x="9407" y="367"/>
                    <a:pt x="8940" y="234"/>
                  </a:cubicBezTo>
                  <a:cubicBezTo>
                    <a:pt x="8540" y="100"/>
                    <a:pt x="8106" y="34"/>
                    <a:pt x="7606" y="34"/>
                  </a:cubicBezTo>
                  <a:cubicBezTo>
                    <a:pt x="7579" y="88"/>
                    <a:pt x="7529" y="143"/>
                    <a:pt x="7457" y="143"/>
                  </a:cubicBezTo>
                  <a:cubicBezTo>
                    <a:pt x="7441" y="143"/>
                    <a:pt x="7424" y="140"/>
                    <a:pt x="7406" y="134"/>
                  </a:cubicBezTo>
                  <a:cubicBezTo>
                    <a:pt x="7339" y="100"/>
                    <a:pt x="7306" y="67"/>
                    <a:pt x="7306" y="0"/>
                  </a:cubicBezTo>
                  <a:close/>
                </a:path>
              </a:pathLst>
            </a:cu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67" name="Google Shape;4167;p111"/>
            <p:cNvSpPr/>
            <p:nvPr/>
          </p:nvSpPr>
          <p:spPr>
            <a:xfrm>
              <a:off x="3144680" y="2665549"/>
              <a:ext cx="474363" cy="301508"/>
            </a:xfrm>
            <a:custGeom>
              <a:avLst/>
              <a:gdLst/>
              <a:ahLst/>
              <a:cxnLst/>
              <a:rect l="l" t="t" r="r" b="b"/>
              <a:pathLst>
                <a:path w="23985" h="15245" extrusionOk="0">
                  <a:moveTo>
                    <a:pt x="19981" y="468"/>
                  </a:moveTo>
                  <a:cubicBezTo>
                    <a:pt x="18347" y="301"/>
                    <a:pt x="16679" y="368"/>
                    <a:pt x="15278" y="1201"/>
                  </a:cubicBezTo>
                  <a:cubicBezTo>
                    <a:pt x="13777" y="2102"/>
                    <a:pt x="13210" y="3603"/>
                    <a:pt x="12576" y="5138"/>
                  </a:cubicBezTo>
                  <a:cubicBezTo>
                    <a:pt x="11875" y="6772"/>
                    <a:pt x="10374" y="8607"/>
                    <a:pt x="8373" y="8407"/>
                  </a:cubicBezTo>
                  <a:cubicBezTo>
                    <a:pt x="6939" y="8273"/>
                    <a:pt x="6171" y="6872"/>
                    <a:pt x="5704" y="5671"/>
                  </a:cubicBezTo>
                  <a:cubicBezTo>
                    <a:pt x="5037" y="3870"/>
                    <a:pt x="4804" y="1902"/>
                    <a:pt x="4637" y="1"/>
                  </a:cubicBezTo>
                  <a:cubicBezTo>
                    <a:pt x="2836" y="1035"/>
                    <a:pt x="1468" y="2269"/>
                    <a:pt x="1101" y="3536"/>
                  </a:cubicBezTo>
                  <a:cubicBezTo>
                    <a:pt x="0" y="7306"/>
                    <a:pt x="8139" y="13010"/>
                    <a:pt x="11942" y="14111"/>
                  </a:cubicBezTo>
                  <a:cubicBezTo>
                    <a:pt x="15711" y="15245"/>
                    <a:pt x="22149" y="13777"/>
                    <a:pt x="23250" y="9974"/>
                  </a:cubicBezTo>
                  <a:cubicBezTo>
                    <a:pt x="23984" y="7506"/>
                    <a:pt x="22283" y="3370"/>
                    <a:pt x="19981" y="468"/>
                  </a:cubicBez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68" name="Google Shape;4168;p111"/>
            <p:cNvSpPr/>
            <p:nvPr/>
          </p:nvSpPr>
          <p:spPr>
            <a:xfrm>
              <a:off x="3383492" y="2709712"/>
              <a:ext cx="297552" cy="266878"/>
            </a:xfrm>
            <a:custGeom>
              <a:avLst/>
              <a:gdLst/>
              <a:ahLst/>
              <a:cxnLst/>
              <a:rect l="l" t="t" r="r" b="b"/>
              <a:pathLst>
                <a:path w="15045" h="13494" extrusionOk="0">
                  <a:moveTo>
                    <a:pt x="7522" y="0"/>
                  </a:moveTo>
                  <a:cubicBezTo>
                    <a:pt x="4606" y="0"/>
                    <a:pt x="1920" y="1904"/>
                    <a:pt x="1068" y="4873"/>
                  </a:cubicBezTo>
                  <a:cubicBezTo>
                    <a:pt x="1" y="8442"/>
                    <a:pt x="2069" y="12178"/>
                    <a:pt x="5638" y="13212"/>
                  </a:cubicBezTo>
                  <a:cubicBezTo>
                    <a:pt x="6275" y="13403"/>
                    <a:pt x="6919" y="13493"/>
                    <a:pt x="7552" y="13493"/>
                  </a:cubicBezTo>
                  <a:cubicBezTo>
                    <a:pt x="10466" y="13493"/>
                    <a:pt x="13161" y="11574"/>
                    <a:pt x="14011" y="8642"/>
                  </a:cubicBezTo>
                  <a:cubicBezTo>
                    <a:pt x="15045" y="5039"/>
                    <a:pt x="13010" y="1303"/>
                    <a:pt x="9407" y="269"/>
                  </a:cubicBezTo>
                  <a:cubicBezTo>
                    <a:pt x="8779" y="87"/>
                    <a:pt x="8145" y="0"/>
                    <a:pt x="7522" y="0"/>
                  </a:cubicBezTo>
                  <a:close/>
                </a:path>
              </a:pathLst>
            </a:custGeom>
            <a:solidFill>
              <a:srgbClr val="3D2B2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69" name="Google Shape;4169;p111"/>
            <p:cNvSpPr/>
            <p:nvPr/>
          </p:nvSpPr>
          <p:spPr>
            <a:xfrm>
              <a:off x="3383492" y="2746043"/>
              <a:ext cx="291619" cy="230309"/>
            </a:xfrm>
            <a:custGeom>
              <a:avLst/>
              <a:gdLst/>
              <a:ahLst/>
              <a:cxnLst/>
              <a:rect l="l" t="t" r="r" b="b"/>
              <a:pathLst>
                <a:path w="14745" h="11645" extrusionOk="0">
                  <a:moveTo>
                    <a:pt x="12176" y="0"/>
                  </a:moveTo>
                  <a:cubicBezTo>
                    <a:pt x="10942" y="234"/>
                    <a:pt x="9774" y="634"/>
                    <a:pt x="8773" y="1368"/>
                  </a:cubicBezTo>
                  <a:cubicBezTo>
                    <a:pt x="7372" y="2369"/>
                    <a:pt x="6505" y="3903"/>
                    <a:pt x="5771" y="5404"/>
                  </a:cubicBezTo>
                  <a:cubicBezTo>
                    <a:pt x="5722" y="5453"/>
                    <a:pt x="5674" y="5484"/>
                    <a:pt x="5625" y="5484"/>
                  </a:cubicBezTo>
                  <a:cubicBezTo>
                    <a:pt x="5607" y="5484"/>
                    <a:pt x="5589" y="5480"/>
                    <a:pt x="5571" y="5471"/>
                  </a:cubicBezTo>
                  <a:cubicBezTo>
                    <a:pt x="3036" y="5037"/>
                    <a:pt x="2469" y="2669"/>
                    <a:pt x="2536" y="400"/>
                  </a:cubicBezTo>
                  <a:lnTo>
                    <a:pt x="2536" y="400"/>
                  </a:lnTo>
                  <a:cubicBezTo>
                    <a:pt x="1869" y="1134"/>
                    <a:pt x="1335" y="2002"/>
                    <a:pt x="1068" y="3036"/>
                  </a:cubicBezTo>
                  <a:cubicBezTo>
                    <a:pt x="1" y="6605"/>
                    <a:pt x="2069" y="10341"/>
                    <a:pt x="5638" y="11375"/>
                  </a:cubicBezTo>
                  <a:cubicBezTo>
                    <a:pt x="6267" y="11557"/>
                    <a:pt x="6902" y="11644"/>
                    <a:pt x="7528" y="11644"/>
                  </a:cubicBezTo>
                  <a:cubicBezTo>
                    <a:pt x="10451" y="11644"/>
                    <a:pt x="13159" y="9745"/>
                    <a:pt x="14011" y="6805"/>
                  </a:cubicBezTo>
                  <a:cubicBezTo>
                    <a:pt x="14744" y="4270"/>
                    <a:pt x="13944" y="1701"/>
                    <a:pt x="12176" y="0"/>
                  </a:cubicBezTo>
                  <a:close/>
                </a:path>
              </a:pathLst>
            </a:custGeom>
            <a:solidFill>
              <a:srgbClr val="352A3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70" name="Google Shape;4170;p111"/>
            <p:cNvSpPr/>
            <p:nvPr/>
          </p:nvSpPr>
          <p:spPr>
            <a:xfrm>
              <a:off x="2471100" y="2811348"/>
              <a:ext cx="976415" cy="880099"/>
            </a:xfrm>
            <a:custGeom>
              <a:avLst/>
              <a:gdLst/>
              <a:ahLst/>
              <a:cxnLst/>
              <a:rect l="l" t="t" r="r" b="b"/>
              <a:pathLst>
                <a:path w="49370" h="44500" extrusionOk="0">
                  <a:moveTo>
                    <a:pt x="6807" y="43741"/>
                  </a:moveTo>
                  <a:lnTo>
                    <a:pt x="6807" y="43741"/>
                  </a:lnTo>
                  <a:cubicBezTo>
                    <a:pt x="6805" y="43747"/>
                    <a:pt x="6805" y="43755"/>
                    <a:pt x="6805" y="43765"/>
                  </a:cubicBezTo>
                  <a:cubicBezTo>
                    <a:pt x="6784" y="43765"/>
                    <a:pt x="6790" y="43751"/>
                    <a:pt x="6807" y="43741"/>
                  </a:cubicBezTo>
                  <a:close/>
                  <a:moveTo>
                    <a:pt x="39028" y="1"/>
                  </a:moveTo>
                  <a:cubicBezTo>
                    <a:pt x="37527" y="1"/>
                    <a:pt x="36026" y="34"/>
                    <a:pt x="34525" y="101"/>
                  </a:cubicBezTo>
                  <a:cubicBezTo>
                    <a:pt x="33758" y="167"/>
                    <a:pt x="32991" y="234"/>
                    <a:pt x="32224" y="334"/>
                  </a:cubicBezTo>
                  <a:cubicBezTo>
                    <a:pt x="31490" y="401"/>
                    <a:pt x="30723" y="534"/>
                    <a:pt x="29922" y="734"/>
                  </a:cubicBezTo>
                  <a:lnTo>
                    <a:pt x="29355" y="868"/>
                  </a:lnTo>
                  <a:cubicBezTo>
                    <a:pt x="29155" y="935"/>
                    <a:pt x="28955" y="1001"/>
                    <a:pt x="28754" y="1101"/>
                  </a:cubicBezTo>
                  <a:lnTo>
                    <a:pt x="28421" y="1235"/>
                  </a:lnTo>
                  <a:cubicBezTo>
                    <a:pt x="28321" y="1268"/>
                    <a:pt x="28221" y="1301"/>
                    <a:pt x="28121" y="1368"/>
                  </a:cubicBezTo>
                  <a:lnTo>
                    <a:pt x="27820" y="1568"/>
                  </a:lnTo>
                  <a:cubicBezTo>
                    <a:pt x="27720" y="1635"/>
                    <a:pt x="27620" y="1702"/>
                    <a:pt x="27520" y="1768"/>
                  </a:cubicBezTo>
                  <a:cubicBezTo>
                    <a:pt x="26820" y="2369"/>
                    <a:pt x="26319" y="3036"/>
                    <a:pt x="25886" y="3703"/>
                  </a:cubicBezTo>
                  <a:cubicBezTo>
                    <a:pt x="25085" y="5104"/>
                    <a:pt x="24551" y="6539"/>
                    <a:pt x="24051" y="7973"/>
                  </a:cubicBezTo>
                  <a:cubicBezTo>
                    <a:pt x="23152" y="10869"/>
                    <a:pt x="22553" y="13765"/>
                    <a:pt x="22119" y="16727"/>
                  </a:cubicBezTo>
                  <a:lnTo>
                    <a:pt x="22119" y="16727"/>
                  </a:lnTo>
                  <a:cubicBezTo>
                    <a:pt x="19149" y="22271"/>
                    <a:pt x="16146" y="27814"/>
                    <a:pt x="13110" y="33324"/>
                  </a:cubicBezTo>
                  <a:cubicBezTo>
                    <a:pt x="11542" y="36093"/>
                    <a:pt x="9974" y="38895"/>
                    <a:pt x="8307" y="41564"/>
                  </a:cubicBezTo>
                  <a:cubicBezTo>
                    <a:pt x="7906" y="42231"/>
                    <a:pt x="7473" y="42931"/>
                    <a:pt x="7006" y="43498"/>
                  </a:cubicBezTo>
                  <a:cubicBezTo>
                    <a:pt x="6972" y="43565"/>
                    <a:pt x="6906" y="43665"/>
                    <a:pt x="6839" y="43698"/>
                  </a:cubicBezTo>
                  <a:cubicBezTo>
                    <a:pt x="6822" y="43715"/>
                    <a:pt x="6814" y="43723"/>
                    <a:pt x="6810" y="43732"/>
                  </a:cubicBezTo>
                  <a:lnTo>
                    <a:pt x="6810" y="43732"/>
                  </a:lnTo>
                  <a:cubicBezTo>
                    <a:pt x="6653" y="43728"/>
                    <a:pt x="6494" y="43698"/>
                    <a:pt x="6305" y="43698"/>
                  </a:cubicBezTo>
                  <a:cubicBezTo>
                    <a:pt x="5905" y="43665"/>
                    <a:pt x="5538" y="43598"/>
                    <a:pt x="5138" y="43565"/>
                  </a:cubicBezTo>
                  <a:cubicBezTo>
                    <a:pt x="3570" y="43332"/>
                    <a:pt x="2002" y="43031"/>
                    <a:pt x="468" y="42698"/>
                  </a:cubicBezTo>
                  <a:cubicBezTo>
                    <a:pt x="447" y="42694"/>
                    <a:pt x="426" y="42693"/>
                    <a:pt x="406" y="42693"/>
                  </a:cubicBezTo>
                  <a:cubicBezTo>
                    <a:pt x="234" y="42693"/>
                    <a:pt x="97" y="42815"/>
                    <a:pt x="67" y="42965"/>
                  </a:cubicBezTo>
                  <a:cubicBezTo>
                    <a:pt x="1" y="43165"/>
                    <a:pt x="134" y="43332"/>
                    <a:pt x="334" y="43365"/>
                  </a:cubicBezTo>
                  <a:cubicBezTo>
                    <a:pt x="1869" y="43732"/>
                    <a:pt x="3436" y="44032"/>
                    <a:pt x="5038" y="44299"/>
                  </a:cubicBezTo>
                  <a:cubicBezTo>
                    <a:pt x="5438" y="44366"/>
                    <a:pt x="5805" y="44432"/>
                    <a:pt x="6238" y="44466"/>
                  </a:cubicBezTo>
                  <a:cubicBezTo>
                    <a:pt x="6439" y="44499"/>
                    <a:pt x="6639" y="44499"/>
                    <a:pt x="6872" y="44499"/>
                  </a:cubicBezTo>
                  <a:lnTo>
                    <a:pt x="6972" y="44499"/>
                  </a:lnTo>
                  <a:cubicBezTo>
                    <a:pt x="7039" y="44499"/>
                    <a:pt x="7072" y="44466"/>
                    <a:pt x="7106" y="44466"/>
                  </a:cubicBezTo>
                  <a:cubicBezTo>
                    <a:pt x="7172" y="44432"/>
                    <a:pt x="7206" y="44432"/>
                    <a:pt x="7206" y="44432"/>
                  </a:cubicBezTo>
                  <a:cubicBezTo>
                    <a:pt x="7272" y="44366"/>
                    <a:pt x="7339" y="44299"/>
                    <a:pt x="7406" y="44266"/>
                  </a:cubicBezTo>
                  <a:cubicBezTo>
                    <a:pt x="7473" y="44199"/>
                    <a:pt x="7539" y="44099"/>
                    <a:pt x="7639" y="44032"/>
                  </a:cubicBezTo>
                  <a:cubicBezTo>
                    <a:pt x="8173" y="43365"/>
                    <a:pt x="8573" y="42698"/>
                    <a:pt x="9007" y="42031"/>
                  </a:cubicBezTo>
                  <a:cubicBezTo>
                    <a:pt x="10742" y="39329"/>
                    <a:pt x="12343" y="36560"/>
                    <a:pt x="13944" y="33791"/>
                  </a:cubicBezTo>
                  <a:cubicBezTo>
                    <a:pt x="17113" y="28287"/>
                    <a:pt x="20215" y="22717"/>
                    <a:pt x="23317" y="17146"/>
                  </a:cubicBezTo>
                  <a:cubicBezTo>
                    <a:pt x="23351" y="17079"/>
                    <a:pt x="23351" y="17013"/>
                    <a:pt x="23384" y="16946"/>
                  </a:cubicBezTo>
                  <a:cubicBezTo>
                    <a:pt x="23617" y="15512"/>
                    <a:pt x="23951" y="14077"/>
                    <a:pt x="24318" y="12643"/>
                  </a:cubicBezTo>
                  <a:cubicBezTo>
                    <a:pt x="24685" y="11242"/>
                    <a:pt x="25085" y="9841"/>
                    <a:pt x="25619" y="8507"/>
                  </a:cubicBezTo>
                  <a:cubicBezTo>
                    <a:pt x="26119" y="7139"/>
                    <a:pt x="26686" y="5838"/>
                    <a:pt x="27454" y="4704"/>
                  </a:cubicBezTo>
                  <a:cubicBezTo>
                    <a:pt x="27820" y="4137"/>
                    <a:pt x="28254" y="3636"/>
                    <a:pt x="28721" y="3303"/>
                  </a:cubicBezTo>
                  <a:cubicBezTo>
                    <a:pt x="28754" y="3270"/>
                    <a:pt x="28821" y="3236"/>
                    <a:pt x="28888" y="3203"/>
                  </a:cubicBezTo>
                  <a:lnTo>
                    <a:pt x="29055" y="3103"/>
                  </a:lnTo>
                  <a:cubicBezTo>
                    <a:pt x="29088" y="3069"/>
                    <a:pt x="29155" y="3036"/>
                    <a:pt x="29221" y="3036"/>
                  </a:cubicBezTo>
                  <a:lnTo>
                    <a:pt x="29422" y="2936"/>
                  </a:lnTo>
                  <a:lnTo>
                    <a:pt x="29889" y="2803"/>
                  </a:lnTo>
                  <a:lnTo>
                    <a:pt x="30389" y="2702"/>
                  </a:lnTo>
                  <a:cubicBezTo>
                    <a:pt x="31723" y="2469"/>
                    <a:pt x="33158" y="2369"/>
                    <a:pt x="34592" y="2369"/>
                  </a:cubicBezTo>
                  <a:cubicBezTo>
                    <a:pt x="34985" y="2360"/>
                    <a:pt x="35376" y="2356"/>
                    <a:pt x="35766" y="2356"/>
                  </a:cubicBezTo>
                  <a:cubicBezTo>
                    <a:pt x="36831" y="2356"/>
                    <a:pt x="37887" y="2387"/>
                    <a:pt x="38962" y="2436"/>
                  </a:cubicBezTo>
                  <a:cubicBezTo>
                    <a:pt x="41864" y="2569"/>
                    <a:pt x="44799" y="2836"/>
                    <a:pt x="47701" y="3169"/>
                  </a:cubicBezTo>
                  <a:lnTo>
                    <a:pt x="47768" y="3169"/>
                  </a:lnTo>
                  <a:cubicBezTo>
                    <a:pt x="47809" y="3173"/>
                    <a:pt x="47849" y="3175"/>
                    <a:pt x="47890" y="3175"/>
                  </a:cubicBezTo>
                  <a:cubicBezTo>
                    <a:pt x="48638" y="3175"/>
                    <a:pt x="49271" y="2597"/>
                    <a:pt x="49302" y="1869"/>
                  </a:cubicBezTo>
                  <a:cubicBezTo>
                    <a:pt x="49369" y="1068"/>
                    <a:pt x="48769" y="367"/>
                    <a:pt x="47968" y="334"/>
                  </a:cubicBezTo>
                  <a:cubicBezTo>
                    <a:pt x="44966" y="101"/>
                    <a:pt x="42031" y="1"/>
                    <a:pt x="39028"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71" name="Google Shape;4171;p111"/>
            <p:cNvSpPr/>
            <p:nvPr/>
          </p:nvSpPr>
          <p:spPr>
            <a:xfrm>
              <a:off x="2916409" y="2930091"/>
              <a:ext cx="44875" cy="163639"/>
            </a:xfrm>
            <a:custGeom>
              <a:avLst/>
              <a:gdLst/>
              <a:ahLst/>
              <a:cxnLst/>
              <a:rect l="l" t="t" r="r" b="b"/>
              <a:pathLst>
                <a:path w="2269" h="8274" extrusionOk="0">
                  <a:moveTo>
                    <a:pt x="2269" y="1"/>
                  </a:moveTo>
                  <a:cubicBezTo>
                    <a:pt x="2002" y="635"/>
                    <a:pt x="1769" y="1302"/>
                    <a:pt x="1535" y="1969"/>
                  </a:cubicBezTo>
                  <a:cubicBezTo>
                    <a:pt x="901" y="4037"/>
                    <a:pt x="401" y="6172"/>
                    <a:pt x="1" y="8273"/>
                  </a:cubicBezTo>
                  <a:cubicBezTo>
                    <a:pt x="668" y="7273"/>
                    <a:pt x="1101" y="6172"/>
                    <a:pt x="1368" y="5004"/>
                  </a:cubicBezTo>
                  <a:cubicBezTo>
                    <a:pt x="1735" y="3570"/>
                    <a:pt x="1969" y="2102"/>
                    <a:pt x="2202" y="635"/>
                  </a:cubicBezTo>
                  <a:cubicBezTo>
                    <a:pt x="2236" y="401"/>
                    <a:pt x="2236" y="201"/>
                    <a:pt x="2269" y="1"/>
                  </a:cubicBezTo>
                  <a:close/>
                </a:path>
              </a:pathLst>
            </a:custGeom>
            <a:solidFill>
              <a:srgbClr val="273238"/>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72" name="Google Shape;4172;p111"/>
            <p:cNvSpPr/>
            <p:nvPr/>
          </p:nvSpPr>
          <p:spPr>
            <a:xfrm>
              <a:off x="2607010" y="3676233"/>
              <a:ext cx="672" cy="20"/>
            </a:xfrm>
            <a:custGeom>
              <a:avLst/>
              <a:gdLst/>
              <a:ahLst/>
              <a:cxnLst/>
              <a:rect l="l" t="t" r="r" b="b"/>
              <a:pathLst>
                <a:path w="34" h="1" extrusionOk="0">
                  <a:moveTo>
                    <a:pt x="0" y="1"/>
                  </a:moveTo>
                  <a:cubicBezTo>
                    <a:pt x="0" y="1"/>
                    <a:pt x="0" y="1"/>
                    <a:pt x="0" y="1"/>
                  </a:cubicBezTo>
                  <a:cubicBezTo>
                    <a:pt x="34" y="1"/>
                    <a:pt x="34" y="1"/>
                    <a:pt x="0" y="1"/>
                  </a:cubicBezTo>
                  <a:close/>
                </a:path>
              </a:pathLst>
            </a:custGeom>
            <a:solidFill>
              <a:srgbClr val="151C2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73" name="Google Shape;4173;p111"/>
            <p:cNvSpPr/>
            <p:nvPr/>
          </p:nvSpPr>
          <p:spPr>
            <a:xfrm>
              <a:off x="2863642" y="1830350"/>
              <a:ext cx="377374" cy="980212"/>
            </a:xfrm>
            <a:custGeom>
              <a:avLst/>
              <a:gdLst/>
              <a:ahLst/>
              <a:cxnLst/>
              <a:rect l="l" t="t" r="r" b="b"/>
              <a:pathLst>
                <a:path w="19081" h="49562" extrusionOk="0">
                  <a:moveTo>
                    <a:pt x="1635" y="0"/>
                  </a:moveTo>
                  <a:cubicBezTo>
                    <a:pt x="1535" y="0"/>
                    <a:pt x="1468" y="67"/>
                    <a:pt x="1434" y="167"/>
                  </a:cubicBezTo>
                  <a:cubicBezTo>
                    <a:pt x="1068" y="4003"/>
                    <a:pt x="767" y="7873"/>
                    <a:pt x="500" y="11709"/>
                  </a:cubicBezTo>
                  <a:cubicBezTo>
                    <a:pt x="267" y="15545"/>
                    <a:pt x="33" y="19414"/>
                    <a:pt x="0" y="23284"/>
                  </a:cubicBezTo>
                  <a:cubicBezTo>
                    <a:pt x="0" y="24251"/>
                    <a:pt x="0" y="25218"/>
                    <a:pt x="33" y="26186"/>
                  </a:cubicBezTo>
                  <a:cubicBezTo>
                    <a:pt x="67" y="27153"/>
                    <a:pt x="134" y="28120"/>
                    <a:pt x="267" y="29088"/>
                  </a:cubicBezTo>
                  <a:cubicBezTo>
                    <a:pt x="367" y="29555"/>
                    <a:pt x="434" y="30055"/>
                    <a:pt x="667" y="30522"/>
                  </a:cubicBezTo>
                  <a:cubicBezTo>
                    <a:pt x="901" y="30989"/>
                    <a:pt x="1268" y="31356"/>
                    <a:pt x="1635" y="31690"/>
                  </a:cubicBezTo>
                  <a:cubicBezTo>
                    <a:pt x="2402" y="32290"/>
                    <a:pt x="3236" y="32791"/>
                    <a:pt x="4103" y="33224"/>
                  </a:cubicBezTo>
                  <a:cubicBezTo>
                    <a:pt x="5871" y="34091"/>
                    <a:pt x="7672" y="34759"/>
                    <a:pt x="9507" y="35392"/>
                  </a:cubicBezTo>
                  <a:cubicBezTo>
                    <a:pt x="11315" y="36017"/>
                    <a:pt x="13122" y="36544"/>
                    <a:pt x="14962" y="37038"/>
                  </a:cubicBezTo>
                  <a:lnTo>
                    <a:pt x="14962" y="37038"/>
                  </a:lnTo>
                  <a:lnTo>
                    <a:pt x="16845" y="48669"/>
                  </a:lnTo>
                  <a:cubicBezTo>
                    <a:pt x="16879" y="48735"/>
                    <a:pt x="16879" y="48769"/>
                    <a:pt x="16912" y="48835"/>
                  </a:cubicBezTo>
                  <a:cubicBezTo>
                    <a:pt x="17046" y="49262"/>
                    <a:pt x="17457" y="49561"/>
                    <a:pt x="17889" y="49561"/>
                  </a:cubicBezTo>
                  <a:cubicBezTo>
                    <a:pt x="17997" y="49561"/>
                    <a:pt x="18106" y="49543"/>
                    <a:pt x="18213" y="49502"/>
                  </a:cubicBezTo>
                  <a:cubicBezTo>
                    <a:pt x="18780" y="49336"/>
                    <a:pt x="19080" y="48735"/>
                    <a:pt x="18914" y="48202"/>
                  </a:cubicBezTo>
                  <a:lnTo>
                    <a:pt x="15278" y="36860"/>
                  </a:lnTo>
                  <a:lnTo>
                    <a:pt x="15244" y="36827"/>
                  </a:lnTo>
                  <a:cubicBezTo>
                    <a:pt x="15244" y="36793"/>
                    <a:pt x="15211" y="36727"/>
                    <a:pt x="15144" y="36727"/>
                  </a:cubicBezTo>
                  <a:cubicBezTo>
                    <a:pt x="13276" y="36226"/>
                    <a:pt x="11442" y="35693"/>
                    <a:pt x="9607" y="35059"/>
                  </a:cubicBezTo>
                  <a:cubicBezTo>
                    <a:pt x="7806" y="34458"/>
                    <a:pt x="5971" y="33758"/>
                    <a:pt x="4270" y="32924"/>
                  </a:cubicBezTo>
                  <a:cubicBezTo>
                    <a:pt x="3403" y="32490"/>
                    <a:pt x="2569" y="32023"/>
                    <a:pt x="1868" y="31423"/>
                  </a:cubicBezTo>
                  <a:cubicBezTo>
                    <a:pt x="1501" y="31123"/>
                    <a:pt x="1168" y="30789"/>
                    <a:pt x="967" y="30389"/>
                  </a:cubicBezTo>
                  <a:cubicBezTo>
                    <a:pt x="767" y="29989"/>
                    <a:pt x="701" y="29488"/>
                    <a:pt x="634" y="29021"/>
                  </a:cubicBezTo>
                  <a:cubicBezTo>
                    <a:pt x="467" y="28087"/>
                    <a:pt x="434" y="27120"/>
                    <a:pt x="400" y="26152"/>
                  </a:cubicBezTo>
                  <a:cubicBezTo>
                    <a:pt x="367" y="25218"/>
                    <a:pt x="367" y="24251"/>
                    <a:pt x="367" y="23284"/>
                  </a:cubicBezTo>
                  <a:cubicBezTo>
                    <a:pt x="400" y="19414"/>
                    <a:pt x="601" y="15578"/>
                    <a:pt x="834" y="11742"/>
                  </a:cubicBezTo>
                  <a:cubicBezTo>
                    <a:pt x="1101" y="7873"/>
                    <a:pt x="1434" y="4037"/>
                    <a:pt x="1801" y="201"/>
                  </a:cubicBezTo>
                  <a:cubicBezTo>
                    <a:pt x="1801" y="100"/>
                    <a:pt x="1735" y="34"/>
                    <a:pt x="1635"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74" name="Google Shape;4174;p111"/>
            <p:cNvSpPr/>
            <p:nvPr/>
          </p:nvSpPr>
          <p:spPr>
            <a:xfrm>
              <a:off x="3385470" y="2867812"/>
              <a:ext cx="455238" cy="1055189"/>
            </a:xfrm>
            <a:custGeom>
              <a:avLst/>
              <a:gdLst/>
              <a:ahLst/>
              <a:cxnLst/>
              <a:rect l="l" t="t" r="r" b="b"/>
              <a:pathLst>
                <a:path w="23018" h="53353" extrusionOk="0">
                  <a:moveTo>
                    <a:pt x="1357" y="1"/>
                  </a:moveTo>
                  <a:cubicBezTo>
                    <a:pt x="1295" y="1"/>
                    <a:pt x="1232" y="5"/>
                    <a:pt x="1168" y="14"/>
                  </a:cubicBezTo>
                  <a:cubicBezTo>
                    <a:pt x="468" y="114"/>
                    <a:pt x="1" y="748"/>
                    <a:pt x="134" y="1449"/>
                  </a:cubicBezTo>
                  <a:lnTo>
                    <a:pt x="4137" y="27000"/>
                  </a:lnTo>
                  <a:cubicBezTo>
                    <a:pt x="4137" y="27034"/>
                    <a:pt x="4170" y="27067"/>
                    <a:pt x="4170" y="27100"/>
                  </a:cubicBezTo>
                  <a:lnTo>
                    <a:pt x="22389" y="50282"/>
                  </a:lnTo>
                  <a:lnTo>
                    <a:pt x="22650" y="53186"/>
                  </a:lnTo>
                  <a:cubicBezTo>
                    <a:pt x="22650" y="53286"/>
                    <a:pt x="22750" y="53352"/>
                    <a:pt x="22850" y="53352"/>
                  </a:cubicBezTo>
                  <a:cubicBezTo>
                    <a:pt x="22950" y="53352"/>
                    <a:pt x="23017" y="53252"/>
                    <a:pt x="22984" y="53152"/>
                  </a:cubicBezTo>
                  <a:lnTo>
                    <a:pt x="22717" y="50184"/>
                  </a:lnTo>
                  <a:cubicBezTo>
                    <a:pt x="22717" y="50150"/>
                    <a:pt x="22717" y="50117"/>
                    <a:pt x="22683" y="50117"/>
                  </a:cubicBezTo>
                  <a:lnTo>
                    <a:pt x="4466" y="26904"/>
                  </a:lnTo>
                  <a:lnTo>
                    <a:pt x="2636" y="1182"/>
                  </a:lnTo>
                  <a:cubicBezTo>
                    <a:pt x="2636" y="1148"/>
                    <a:pt x="2636" y="1082"/>
                    <a:pt x="2602" y="1048"/>
                  </a:cubicBezTo>
                  <a:cubicBezTo>
                    <a:pt x="2511" y="442"/>
                    <a:pt x="1979" y="1"/>
                    <a:pt x="1357"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75" name="Google Shape;4175;p111"/>
            <p:cNvSpPr/>
            <p:nvPr/>
          </p:nvSpPr>
          <p:spPr>
            <a:xfrm>
              <a:off x="3503561" y="2817064"/>
              <a:ext cx="661716" cy="944475"/>
            </a:xfrm>
            <a:custGeom>
              <a:avLst/>
              <a:gdLst/>
              <a:ahLst/>
              <a:cxnLst/>
              <a:rect l="l" t="t" r="r" b="b"/>
              <a:pathLst>
                <a:path w="33458" h="47755" extrusionOk="0">
                  <a:moveTo>
                    <a:pt x="1441" y="0"/>
                  </a:moveTo>
                  <a:cubicBezTo>
                    <a:pt x="1294" y="0"/>
                    <a:pt x="1145" y="26"/>
                    <a:pt x="1001" y="78"/>
                  </a:cubicBezTo>
                  <a:cubicBezTo>
                    <a:pt x="334" y="345"/>
                    <a:pt x="1" y="1079"/>
                    <a:pt x="267" y="1713"/>
                  </a:cubicBezTo>
                  <a:lnTo>
                    <a:pt x="9541" y="25864"/>
                  </a:lnTo>
                  <a:cubicBezTo>
                    <a:pt x="9541" y="25897"/>
                    <a:pt x="9574" y="25930"/>
                    <a:pt x="9574" y="25930"/>
                  </a:cubicBezTo>
                  <a:lnTo>
                    <a:pt x="32240" y="44829"/>
                  </a:lnTo>
                  <a:lnTo>
                    <a:pt x="32240" y="44829"/>
                  </a:lnTo>
                  <a:lnTo>
                    <a:pt x="33091" y="47613"/>
                  </a:lnTo>
                  <a:cubicBezTo>
                    <a:pt x="33118" y="47695"/>
                    <a:pt x="33191" y="47755"/>
                    <a:pt x="33272" y="47755"/>
                  </a:cubicBezTo>
                  <a:cubicBezTo>
                    <a:pt x="33289" y="47755"/>
                    <a:pt x="33307" y="47752"/>
                    <a:pt x="33324" y="47746"/>
                  </a:cubicBezTo>
                  <a:cubicBezTo>
                    <a:pt x="33391" y="47713"/>
                    <a:pt x="33458" y="47613"/>
                    <a:pt x="33424" y="47512"/>
                  </a:cubicBezTo>
                  <a:lnTo>
                    <a:pt x="32557" y="44677"/>
                  </a:lnTo>
                  <a:cubicBezTo>
                    <a:pt x="32524" y="44644"/>
                    <a:pt x="32524" y="44610"/>
                    <a:pt x="32490" y="44577"/>
                  </a:cubicBezTo>
                  <a:lnTo>
                    <a:pt x="9813" y="25668"/>
                  </a:lnTo>
                  <a:lnTo>
                    <a:pt x="2669" y="912"/>
                  </a:lnTo>
                  <a:cubicBezTo>
                    <a:pt x="2636" y="879"/>
                    <a:pt x="2636" y="846"/>
                    <a:pt x="2636" y="812"/>
                  </a:cubicBezTo>
                  <a:cubicBezTo>
                    <a:pt x="2429" y="296"/>
                    <a:pt x="1944" y="0"/>
                    <a:pt x="1441"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76" name="Google Shape;4176;p111"/>
            <p:cNvSpPr/>
            <p:nvPr/>
          </p:nvSpPr>
          <p:spPr>
            <a:xfrm>
              <a:off x="3494008" y="2800549"/>
              <a:ext cx="1056554" cy="903060"/>
            </a:xfrm>
            <a:custGeom>
              <a:avLst/>
              <a:gdLst/>
              <a:ahLst/>
              <a:cxnLst/>
              <a:rect l="l" t="t" r="r" b="b"/>
              <a:pathLst>
                <a:path w="53422" h="45661" extrusionOk="0">
                  <a:moveTo>
                    <a:pt x="6931" y="0"/>
                  </a:moveTo>
                  <a:cubicBezTo>
                    <a:pt x="6413" y="0"/>
                    <a:pt x="6121" y="13"/>
                    <a:pt x="6121" y="13"/>
                  </a:cubicBezTo>
                  <a:cubicBezTo>
                    <a:pt x="6014" y="7"/>
                    <a:pt x="5909" y="4"/>
                    <a:pt x="5806" y="4"/>
                  </a:cubicBezTo>
                  <a:cubicBezTo>
                    <a:pt x="0" y="4"/>
                    <a:pt x="484" y="9086"/>
                    <a:pt x="484" y="9086"/>
                  </a:cubicBezTo>
                  <a:cubicBezTo>
                    <a:pt x="917" y="16725"/>
                    <a:pt x="13459" y="19227"/>
                    <a:pt x="13459" y="19227"/>
                  </a:cubicBezTo>
                  <a:cubicBezTo>
                    <a:pt x="12726" y="30868"/>
                    <a:pt x="30738" y="33237"/>
                    <a:pt x="30738" y="33237"/>
                  </a:cubicBezTo>
                  <a:cubicBezTo>
                    <a:pt x="42212" y="44377"/>
                    <a:pt x="48136" y="45661"/>
                    <a:pt x="50257" y="45661"/>
                  </a:cubicBezTo>
                  <a:cubicBezTo>
                    <a:pt x="50892" y="45661"/>
                    <a:pt x="51186" y="45545"/>
                    <a:pt x="51186" y="45545"/>
                  </a:cubicBezTo>
                  <a:cubicBezTo>
                    <a:pt x="53421" y="34904"/>
                    <a:pt x="41980" y="23496"/>
                    <a:pt x="41980" y="23496"/>
                  </a:cubicBezTo>
                  <a:cubicBezTo>
                    <a:pt x="40179" y="15724"/>
                    <a:pt x="26869" y="7785"/>
                    <a:pt x="26869" y="7785"/>
                  </a:cubicBezTo>
                  <a:cubicBezTo>
                    <a:pt x="22491" y="498"/>
                    <a:pt x="10204" y="0"/>
                    <a:pt x="6931" y="0"/>
                  </a:cubicBezTo>
                  <a:close/>
                </a:path>
              </a:pathLst>
            </a:cu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77" name="Google Shape;4177;p111"/>
            <p:cNvSpPr/>
            <p:nvPr/>
          </p:nvSpPr>
          <p:spPr>
            <a:xfrm>
              <a:off x="3571932" y="2830275"/>
              <a:ext cx="881641" cy="729513"/>
            </a:xfrm>
            <a:custGeom>
              <a:avLst/>
              <a:gdLst/>
              <a:ahLst/>
              <a:cxnLst/>
              <a:rect l="l" t="t" r="r" b="b"/>
              <a:pathLst>
                <a:path w="44578" h="36886" extrusionOk="0">
                  <a:moveTo>
                    <a:pt x="4727" y="0"/>
                  </a:moveTo>
                  <a:cubicBezTo>
                    <a:pt x="1" y="0"/>
                    <a:pt x="480" y="7183"/>
                    <a:pt x="480" y="7183"/>
                  </a:cubicBezTo>
                  <a:cubicBezTo>
                    <a:pt x="913" y="13320"/>
                    <a:pt x="11321" y="15422"/>
                    <a:pt x="11321" y="15422"/>
                  </a:cubicBezTo>
                  <a:cubicBezTo>
                    <a:pt x="10820" y="24729"/>
                    <a:pt x="25764" y="26763"/>
                    <a:pt x="25764" y="26763"/>
                  </a:cubicBezTo>
                  <a:cubicBezTo>
                    <a:pt x="35500" y="35876"/>
                    <a:pt x="40426" y="36886"/>
                    <a:pt x="42133" y="36886"/>
                  </a:cubicBezTo>
                  <a:cubicBezTo>
                    <a:pt x="42619" y="36886"/>
                    <a:pt x="42843" y="36804"/>
                    <a:pt x="42843" y="36804"/>
                  </a:cubicBezTo>
                  <a:cubicBezTo>
                    <a:pt x="44578" y="28331"/>
                    <a:pt x="35004" y="19091"/>
                    <a:pt x="35004" y="19091"/>
                  </a:cubicBezTo>
                  <a:cubicBezTo>
                    <a:pt x="33437" y="12887"/>
                    <a:pt x="22329" y="6415"/>
                    <a:pt x="22329" y="6415"/>
                  </a:cubicBezTo>
                  <a:cubicBezTo>
                    <a:pt x="18446" y="306"/>
                    <a:pt x="7504" y="7"/>
                    <a:pt x="5402" y="7"/>
                  </a:cubicBezTo>
                  <a:cubicBezTo>
                    <a:pt x="5174" y="7"/>
                    <a:pt x="5050" y="11"/>
                    <a:pt x="5050" y="11"/>
                  </a:cubicBezTo>
                  <a:cubicBezTo>
                    <a:pt x="4939" y="4"/>
                    <a:pt x="4832" y="0"/>
                    <a:pt x="4727" y="0"/>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78" name="Google Shape;4178;p111"/>
            <p:cNvSpPr/>
            <p:nvPr/>
          </p:nvSpPr>
          <p:spPr>
            <a:xfrm>
              <a:off x="3397356" y="2701168"/>
              <a:ext cx="1245567" cy="1288465"/>
            </a:xfrm>
            <a:custGeom>
              <a:avLst/>
              <a:gdLst/>
              <a:ahLst/>
              <a:cxnLst/>
              <a:rect l="l" t="t" r="r" b="b"/>
              <a:pathLst>
                <a:path w="62979" h="65148" extrusionOk="0">
                  <a:moveTo>
                    <a:pt x="3603" y="1"/>
                  </a:moveTo>
                  <a:cubicBezTo>
                    <a:pt x="0" y="1302"/>
                    <a:pt x="2468" y="7406"/>
                    <a:pt x="7239" y="9174"/>
                  </a:cubicBezTo>
                  <a:cubicBezTo>
                    <a:pt x="11975" y="10909"/>
                    <a:pt x="12676" y="5538"/>
                    <a:pt x="15911" y="16579"/>
                  </a:cubicBezTo>
                  <a:cubicBezTo>
                    <a:pt x="19147" y="27621"/>
                    <a:pt x="46667" y="60511"/>
                    <a:pt x="46667" y="60511"/>
                  </a:cubicBezTo>
                  <a:cubicBezTo>
                    <a:pt x="49902" y="63480"/>
                    <a:pt x="62978" y="65148"/>
                    <a:pt x="50603" y="43565"/>
                  </a:cubicBezTo>
                  <a:cubicBezTo>
                    <a:pt x="38227" y="22017"/>
                    <a:pt x="4403" y="868"/>
                    <a:pt x="4403" y="868"/>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79" name="Google Shape;4179;p111"/>
            <p:cNvSpPr/>
            <p:nvPr/>
          </p:nvSpPr>
          <p:spPr>
            <a:xfrm>
              <a:off x="3491694" y="2645752"/>
              <a:ext cx="1529236" cy="826660"/>
            </a:xfrm>
            <a:custGeom>
              <a:avLst/>
              <a:gdLst/>
              <a:ahLst/>
              <a:cxnLst/>
              <a:rect l="l" t="t" r="r" b="b"/>
              <a:pathLst>
                <a:path w="77322" h="41798" extrusionOk="0">
                  <a:moveTo>
                    <a:pt x="0" y="2703"/>
                  </a:moveTo>
                  <a:cubicBezTo>
                    <a:pt x="267" y="1"/>
                    <a:pt x="6705" y="1435"/>
                    <a:pt x="9607" y="4771"/>
                  </a:cubicBezTo>
                  <a:cubicBezTo>
                    <a:pt x="12542" y="8107"/>
                    <a:pt x="7672" y="8941"/>
                    <a:pt x="18947" y="10608"/>
                  </a:cubicBezTo>
                  <a:cubicBezTo>
                    <a:pt x="30188" y="12276"/>
                    <a:pt x="68582" y="30256"/>
                    <a:pt x="68582" y="30256"/>
                  </a:cubicBezTo>
                  <a:cubicBezTo>
                    <a:pt x="72218" y="32424"/>
                    <a:pt x="77322" y="41797"/>
                    <a:pt x="53672" y="34125"/>
                  </a:cubicBezTo>
                  <a:cubicBezTo>
                    <a:pt x="30055" y="26453"/>
                    <a:pt x="1068" y="3237"/>
                    <a:pt x="1068" y="3237"/>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80" name="Google Shape;4180;p111"/>
            <p:cNvSpPr/>
            <p:nvPr/>
          </p:nvSpPr>
          <p:spPr>
            <a:xfrm>
              <a:off x="3447492" y="2741178"/>
              <a:ext cx="1109004" cy="1367080"/>
            </a:xfrm>
            <a:custGeom>
              <a:avLst/>
              <a:gdLst/>
              <a:ahLst/>
              <a:cxnLst/>
              <a:rect l="l" t="t" r="r" b="b"/>
              <a:pathLst>
                <a:path w="56074" h="69123" extrusionOk="0">
                  <a:moveTo>
                    <a:pt x="8906" y="0"/>
                  </a:moveTo>
                  <a:cubicBezTo>
                    <a:pt x="8873" y="0"/>
                    <a:pt x="8840" y="4"/>
                    <a:pt x="8806" y="13"/>
                  </a:cubicBezTo>
                  <a:lnTo>
                    <a:pt x="8773" y="46"/>
                  </a:lnTo>
                  <a:lnTo>
                    <a:pt x="1301" y="3682"/>
                  </a:lnTo>
                  <a:cubicBezTo>
                    <a:pt x="1068" y="3782"/>
                    <a:pt x="867" y="3949"/>
                    <a:pt x="701" y="4149"/>
                  </a:cubicBezTo>
                  <a:cubicBezTo>
                    <a:pt x="0" y="4950"/>
                    <a:pt x="67" y="6150"/>
                    <a:pt x="867" y="6851"/>
                  </a:cubicBezTo>
                  <a:cubicBezTo>
                    <a:pt x="1237" y="7174"/>
                    <a:pt x="1698" y="7334"/>
                    <a:pt x="2157" y="7334"/>
                  </a:cubicBezTo>
                  <a:cubicBezTo>
                    <a:pt x="2693" y="7334"/>
                    <a:pt x="3225" y="7116"/>
                    <a:pt x="3603" y="6684"/>
                  </a:cubicBezTo>
                  <a:lnTo>
                    <a:pt x="8889" y="657"/>
                  </a:lnTo>
                  <a:lnTo>
                    <a:pt x="8889" y="657"/>
                  </a:lnTo>
                  <a:lnTo>
                    <a:pt x="52004" y="66293"/>
                  </a:lnTo>
                  <a:cubicBezTo>
                    <a:pt x="52037" y="66327"/>
                    <a:pt x="52071" y="66360"/>
                    <a:pt x="52071" y="66360"/>
                  </a:cubicBezTo>
                  <a:lnTo>
                    <a:pt x="55640" y="69062"/>
                  </a:lnTo>
                  <a:cubicBezTo>
                    <a:pt x="55682" y="69104"/>
                    <a:pt x="55735" y="69123"/>
                    <a:pt x="55791" y="69123"/>
                  </a:cubicBezTo>
                  <a:cubicBezTo>
                    <a:pt x="55868" y="69123"/>
                    <a:pt x="55949" y="69087"/>
                    <a:pt x="56007" y="69029"/>
                  </a:cubicBezTo>
                  <a:cubicBezTo>
                    <a:pt x="56074" y="68895"/>
                    <a:pt x="56074" y="68762"/>
                    <a:pt x="55940" y="68662"/>
                  </a:cubicBezTo>
                  <a:lnTo>
                    <a:pt x="52404" y="65960"/>
                  </a:lnTo>
                  <a:lnTo>
                    <a:pt x="52438" y="66027"/>
                  </a:lnTo>
                  <a:lnTo>
                    <a:pt x="9140" y="113"/>
                  </a:lnTo>
                  <a:cubicBezTo>
                    <a:pt x="9090" y="38"/>
                    <a:pt x="9002" y="0"/>
                    <a:pt x="8906"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181" name="Google Shape;4181;p111"/>
          <p:cNvSpPr txBox="1">
            <a:spLocks noGrp="1"/>
          </p:cNvSpPr>
          <p:nvPr>
            <p:ph type="title" idx="4294967295"/>
          </p:nvPr>
        </p:nvSpPr>
        <p:spPr>
          <a:xfrm flipH="1">
            <a:off x="2665325" y="374938"/>
            <a:ext cx="1905600" cy="1239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8900">
                <a:solidFill>
                  <a:schemeClr val="accent4"/>
                </a:solidFill>
              </a:rPr>
              <a:t>04</a:t>
            </a:r>
            <a:endParaRPr sz="8900">
              <a:solidFill>
                <a:schemeClr val="accent4"/>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185"/>
        <p:cNvGrpSpPr/>
        <p:nvPr/>
      </p:nvGrpSpPr>
      <p:grpSpPr>
        <a:xfrm>
          <a:off x="0" y="0"/>
          <a:ext cx="0" cy="0"/>
          <a:chOff x="0" y="0"/>
          <a:chExt cx="0" cy="0"/>
        </a:xfrm>
      </p:grpSpPr>
      <p:sp>
        <p:nvSpPr>
          <p:cNvPr id="4186" name="Google Shape;4186;p112"/>
          <p:cNvSpPr/>
          <p:nvPr/>
        </p:nvSpPr>
        <p:spPr>
          <a:xfrm>
            <a:off x="5612876" y="-56750"/>
            <a:ext cx="3811698" cy="3071272"/>
          </a:xfrm>
          <a:custGeom>
            <a:avLst/>
            <a:gdLst/>
            <a:ahLst/>
            <a:cxnLst/>
            <a:rect l="l" t="t" r="r" b="b"/>
            <a:pathLst>
              <a:path w="64046" h="51605" fill="none" extrusionOk="0">
                <a:moveTo>
                  <a:pt x="59676" y="1"/>
                </a:moveTo>
                <a:cubicBezTo>
                  <a:pt x="59676" y="1"/>
                  <a:pt x="37293" y="4237"/>
                  <a:pt x="42997" y="23518"/>
                </a:cubicBezTo>
                <a:cubicBezTo>
                  <a:pt x="48335" y="41530"/>
                  <a:pt x="64046" y="27921"/>
                  <a:pt x="56807" y="19181"/>
                </a:cubicBezTo>
                <a:cubicBezTo>
                  <a:pt x="48368" y="9041"/>
                  <a:pt x="634" y="2836"/>
                  <a:pt x="0" y="51604"/>
                </a:cubicBezTo>
              </a:path>
            </a:pathLst>
          </a:custGeom>
          <a:noFill/>
          <a:ln w="9525"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187" name="Google Shape;4187;p112"/>
          <p:cNvGrpSpPr/>
          <p:nvPr/>
        </p:nvGrpSpPr>
        <p:grpSpPr>
          <a:xfrm>
            <a:off x="713225" y="2151127"/>
            <a:ext cx="330501" cy="420623"/>
            <a:chOff x="3828325" y="875775"/>
            <a:chExt cx="330501" cy="420623"/>
          </a:xfrm>
        </p:grpSpPr>
        <p:sp>
          <p:nvSpPr>
            <p:cNvPr id="4188" name="Google Shape;4188;p112"/>
            <p:cNvSpPr/>
            <p:nvPr/>
          </p:nvSpPr>
          <p:spPr>
            <a:xfrm>
              <a:off x="3884094" y="1119247"/>
              <a:ext cx="53711" cy="53776"/>
            </a:xfrm>
            <a:custGeom>
              <a:avLst/>
              <a:gdLst/>
              <a:ahLst/>
              <a:cxnLst/>
              <a:rect l="l" t="t" r="r" b="b"/>
              <a:pathLst>
                <a:path w="835" h="836" extrusionOk="0">
                  <a:moveTo>
                    <a:pt x="474" y="1"/>
                  </a:moveTo>
                  <a:cubicBezTo>
                    <a:pt x="323" y="1"/>
                    <a:pt x="155" y="120"/>
                    <a:pt x="100" y="285"/>
                  </a:cubicBezTo>
                  <a:cubicBezTo>
                    <a:pt x="0" y="485"/>
                    <a:pt x="67" y="719"/>
                    <a:pt x="234" y="819"/>
                  </a:cubicBezTo>
                  <a:cubicBezTo>
                    <a:pt x="269" y="830"/>
                    <a:pt x="305" y="836"/>
                    <a:pt x="340" y="836"/>
                  </a:cubicBezTo>
                  <a:cubicBezTo>
                    <a:pt x="502" y="836"/>
                    <a:pt x="652" y="716"/>
                    <a:pt x="734" y="552"/>
                  </a:cubicBezTo>
                  <a:cubicBezTo>
                    <a:pt x="834" y="352"/>
                    <a:pt x="734" y="118"/>
                    <a:pt x="567" y="18"/>
                  </a:cubicBezTo>
                  <a:cubicBezTo>
                    <a:pt x="538" y="6"/>
                    <a:pt x="506" y="1"/>
                    <a:pt x="474" y="1"/>
                  </a:cubicBezTo>
                  <a:close/>
                </a:path>
              </a:pathLst>
            </a:cu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89" name="Google Shape;4189;p112"/>
            <p:cNvSpPr/>
            <p:nvPr/>
          </p:nvSpPr>
          <p:spPr>
            <a:xfrm>
              <a:off x="3918444" y="1068109"/>
              <a:ext cx="126656" cy="79699"/>
            </a:xfrm>
            <a:custGeom>
              <a:avLst/>
              <a:gdLst/>
              <a:ahLst/>
              <a:cxnLst/>
              <a:rect l="l" t="t" r="r" b="b"/>
              <a:pathLst>
                <a:path w="1969" h="1239" extrusionOk="0">
                  <a:moveTo>
                    <a:pt x="1114" y="1"/>
                  </a:moveTo>
                  <a:cubicBezTo>
                    <a:pt x="642" y="1"/>
                    <a:pt x="123" y="511"/>
                    <a:pt x="0" y="880"/>
                  </a:cubicBezTo>
                  <a:lnTo>
                    <a:pt x="0" y="1180"/>
                  </a:lnTo>
                  <a:cubicBezTo>
                    <a:pt x="43" y="1223"/>
                    <a:pt x="86" y="1238"/>
                    <a:pt x="130" y="1238"/>
                  </a:cubicBezTo>
                  <a:cubicBezTo>
                    <a:pt x="223" y="1238"/>
                    <a:pt x="320" y="1169"/>
                    <a:pt x="434" y="1147"/>
                  </a:cubicBezTo>
                  <a:cubicBezTo>
                    <a:pt x="551" y="1108"/>
                    <a:pt x="668" y="1091"/>
                    <a:pt x="785" y="1091"/>
                  </a:cubicBezTo>
                  <a:cubicBezTo>
                    <a:pt x="868" y="1091"/>
                    <a:pt x="951" y="1099"/>
                    <a:pt x="1034" y="1113"/>
                  </a:cubicBezTo>
                  <a:cubicBezTo>
                    <a:pt x="1188" y="1113"/>
                    <a:pt x="1349" y="1156"/>
                    <a:pt x="1488" y="1156"/>
                  </a:cubicBezTo>
                  <a:cubicBezTo>
                    <a:pt x="1650" y="1156"/>
                    <a:pt x="1781" y="1098"/>
                    <a:pt x="1835" y="846"/>
                  </a:cubicBezTo>
                  <a:cubicBezTo>
                    <a:pt x="1968" y="446"/>
                    <a:pt x="1601" y="113"/>
                    <a:pt x="1234" y="12"/>
                  </a:cubicBezTo>
                  <a:cubicBezTo>
                    <a:pt x="1195" y="5"/>
                    <a:pt x="1155" y="1"/>
                    <a:pt x="1114" y="1"/>
                  </a:cubicBez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90" name="Google Shape;4190;p112"/>
            <p:cNvSpPr/>
            <p:nvPr/>
          </p:nvSpPr>
          <p:spPr>
            <a:xfrm>
              <a:off x="3828325" y="1159001"/>
              <a:ext cx="81564" cy="135211"/>
            </a:xfrm>
            <a:custGeom>
              <a:avLst/>
              <a:gdLst/>
              <a:ahLst/>
              <a:cxnLst/>
              <a:rect l="l" t="t" r="r" b="b"/>
              <a:pathLst>
                <a:path w="1268" h="2102" extrusionOk="0">
                  <a:moveTo>
                    <a:pt x="1234" y="0"/>
                  </a:moveTo>
                  <a:cubicBezTo>
                    <a:pt x="1168" y="0"/>
                    <a:pt x="1101" y="134"/>
                    <a:pt x="1068" y="167"/>
                  </a:cubicBezTo>
                  <a:cubicBezTo>
                    <a:pt x="1001" y="267"/>
                    <a:pt x="934" y="334"/>
                    <a:pt x="867" y="434"/>
                  </a:cubicBezTo>
                  <a:cubicBezTo>
                    <a:pt x="734" y="601"/>
                    <a:pt x="634" y="768"/>
                    <a:pt x="534" y="968"/>
                  </a:cubicBezTo>
                  <a:cubicBezTo>
                    <a:pt x="400" y="1135"/>
                    <a:pt x="300" y="1335"/>
                    <a:pt x="234" y="1535"/>
                  </a:cubicBezTo>
                  <a:cubicBezTo>
                    <a:pt x="134" y="1702"/>
                    <a:pt x="33" y="1902"/>
                    <a:pt x="0" y="2102"/>
                  </a:cubicBezTo>
                  <a:cubicBezTo>
                    <a:pt x="67" y="1935"/>
                    <a:pt x="134" y="1735"/>
                    <a:pt x="234" y="1568"/>
                  </a:cubicBezTo>
                  <a:cubicBezTo>
                    <a:pt x="334" y="1401"/>
                    <a:pt x="400" y="1201"/>
                    <a:pt x="500" y="1035"/>
                  </a:cubicBezTo>
                  <a:cubicBezTo>
                    <a:pt x="634" y="868"/>
                    <a:pt x="734" y="701"/>
                    <a:pt x="834" y="534"/>
                  </a:cubicBezTo>
                  <a:cubicBezTo>
                    <a:pt x="901" y="467"/>
                    <a:pt x="967" y="367"/>
                    <a:pt x="1034" y="301"/>
                  </a:cubicBezTo>
                  <a:cubicBezTo>
                    <a:pt x="1068" y="234"/>
                    <a:pt x="1101" y="201"/>
                    <a:pt x="1134" y="167"/>
                  </a:cubicBezTo>
                  <a:cubicBezTo>
                    <a:pt x="1168" y="134"/>
                    <a:pt x="1201" y="101"/>
                    <a:pt x="1234" y="67"/>
                  </a:cubicBezTo>
                  <a:cubicBezTo>
                    <a:pt x="1268" y="67"/>
                    <a:pt x="1268" y="67"/>
                    <a:pt x="1268" y="34"/>
                  </a:cubicBezTo>
                  <a:cubicBezTo>
                    <a:pt x="1268" y="34"/>
                    <a:pt x="1234" y="0"/>
                    <a:pt x="1234"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91" name="Google Shape;4191;p112"/>
            <p:cNvSpPr/>
            <p:nvPr/>
          </p:nvSpPr>
          <p:spPr>
            <a:xfrm>
              <a:off x="3839003" y="1079623"/>
              <a:ext cx="77319" cy="60144"/>
            </a:xfrm>
            <a:custGeom>
              <a:avLst/>
              <a:gdLst/>
              <a:ahLst/>
              <a:cxnLst/>
              <a:rect l="l" t="t" r="r" b="b"/>
              <a:pathLst>
                <a:path w="1202" h="935" extrusionOk="0">
                  <a:moveTo>
                    <a:pt x="1" y="0"/>
                  </a:moveTo>
                  <a:cubicBezTo>
                    <a:pt x="1" y="0"/>
                    <a:pt x="1" y="34"/>
                    <a:pt x="1" y="34"/>
                  </a:cubicBezTo>
                  <a:cubicBezTo>
                    <a:pt x="501" y="200"/>
                    <a:pt x="902" y="534"/>
                    <a:pt x="1202" y="934"/>
                  </a:cubicBezTo>
                  <a:cubicBezTo>
                    <a:pt x="935" y="501"/>
                    <a:pt x="501" y="200"/>
                    <a:pt x="1"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92" name="Google Shape;4192;p112"/>
            <p:cNvSpPr/>
            <p:nvPr/>
          </p:nvSpPr>
          <p:spPr>
            <a:xfrm>
              <a:off x="3845435" y="1103230"/>
              <a:ext cx="58021" cy="37501"/>
            </a:xfrm>
            <a:custGeom>
              <a:avLst/>
              <a:gdLst/>
              <a:ahLst/>
              <a:cxnLst/>
              <a:rect l="l" t="t" r="r" b="b"/>
              <a:pathLst>
                <a:path w="902" h="583" extrusionOk="0">
                  <a:moveTo>
                    <a:pt x="1" y="0"/>
                  </a:moveTo>
                  <a:lnTo>
                    <a:pt x="1" y="0"/>
                  </a:lnTo>
                  <a:cubicBezTo>
                    <a:pt x="301" y="167"/>
                    <a:pt x="601" y="334"/>
                    <a:pt x="868" y="567"/>
                  </a:cubicBezTo>
                  <a:cubicBezTo>
                    <a:pt x="868" y="578"/>
                    <a:pt x="872" y="582"/>
                    <a:pt x="877" y="582"/>
                  </a:cubicBezTo>
                  <a:cubicBezTo>
                    <a:pt x="887" y="582"/>
                    <a:pt x="902" y="567"/>
                    <a:pt x="902" y="567"/>
                  </a:cubicBezTo>
                  <a:cubicBezTo>
                    <a:pt x="601" y="334"/>
                    <a:pt x="335" y="134"/>
                    <a:pt x="1"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93" name="Google Shape;4193;p112"/>
            <p:cNvSpPr/>
            <p:nvPr/>
          </p:nvSpPr>
          <p:spPr>
            <a:xfrm>
              <a:off x="3939864" y="1116610"/>
              <a:ext cx="68763" cy="179788"/>
            </a:xfrm>
            <a:custGeom>
              <a:avLst/>
              <a:gdLst/>
              <a:ahLst/>
              <a:cxnLst/>
              <a:rect l="l" t="t" r="r" b="b"/>
              <a:pathLst>
                <a:path w="1069" h="2795" extrusionOk="0">
                  <a:moveTo>
                    <a:pt x="413" y="1"/>
                  </a:moveTo>
                  <a:cubicBezTo>
                    <a:pt x="401" y="1"/>
                    <a:pt x="384" y="9"/>
                    <a:pt x="368" y="26"/>
                  </a:cubicBezTo>
                  <a:cubicBezTo>
                    <a:pt x="268" y="259"/>
                    <a:pt x="201" y="526"/>
                    <a:pt x="101" y="793"/>
                  </a:cubicBezTo>
                  <a:cubicBezTo>
                    <a:pt x="67" y="893"/>
                    <a:pt x="1" y="993"/>
                    <a:pt x="34" y="1126"/>
                  </a:cubicBezTo>
                  <a:cubicBezTo>
                    <a:pt x="67" y="1260"/>
                    <a:pt x="101" y="1393"/>
                    <a:pt x="134" y="1527"/>
                  </a:cubicBezTo>
                  <a:cubicBezTo>
                    <a:pt x="167" y="1660"/>
                    <a:pt x="201" y="1827"/>
                    <a:pt x="234" y="1960"/>
                  </a:cubicBezTo>
                  <a:cubicBezTo>
                    <a:pt x="268" y="2027"/>
                    <a:pt x="368" y="2127"/>
                    <a:pt x="434" y="2194"/>
                  </a:cubicBezTo>
                  <a:cubicBezTo>
                    <a:pt x="634" y="2394"/>
                    <a:pt x="835" y="2594"/>
                    <a:pt x="1068" y="2794"/>
                  </a:cubicBezTo>
                  <a:cubicBezTo>
                    <a:pt x="1068" y="2794"/>
                    <a:pt x="1068" y="2761"/>
                    <a:pt x="1068" y="2761"/>
                  </a:cubicBezTo>
                  <a:cubicBezTo>
                    <a:pt x="901" y="2594"/>
                    <a:pt x="735" y="2427"/>
                    <a:pt x="568" y="2261"/>
                  </a:cubicBezTo>
                  <a:cubicBezTo>
                    <a:pt x="468" y="2194"/>
                    <a:pt x="368" y="2094"/>
                    <a:pt x="301" y="1960"/>
                  </a:cubicBezTo>
                  <a:cubicBezTo>
                    <a:pt x="234" y="1860"/>
                    <a:pt x="234" y="1694"/>
                    <a:pt x="201" y="1560"/>
                  </a:cubicBezTo>
                  <a:cubicBezTo>
                    <a:pt x="167" y="1460"/>
                    <a:pt x="134" y="1327"/>
                    <a:pt x="101" y="1193"/>
                  </a:cubicBezTo>
                  <a:cubicBezTo>
                    <a:pt x="67" y="1026"/>
                    <a:pt x="101" y="893"/>
                    <a:pt x="167" y="760"/>
                  </a:cubicBezTo>
                  <a:cubicBezTo>
                    <a:pt x="268" y="526"/>
                    <a:pt x="334" y="259"/>
                    <a:pt x="434" y="26"/>
                  </a:cubicBezTo>
                  <a:cubicBezTo>
                    <a:pt x="434" y="9"/>
                    <a:pt x="426" y="1"/>
                    <a:pt x="413"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94" name="Google Shape;4194;p112"/>
            <p:cNvSpPr/>
            <p:nvPr/>
          </p:nvSpPr>
          <p:spPr>
            <a:xfrm>
              <a:off x="3957039" y="1118733"/>
              <a:ext cx="85874" cy="169046"/>
            </a:xfrm>
            <a:custGeom>
              <a:avLst/>
              <a:gdLst/>
              <a:ahLst/>
              <a:cxnLst/>
              <a:rect l="l" t="t" r="r" b="b"/>
              <a:pathLst>
                <a:path w="1335" h="2628" extrusionOk="0">
                  <a:moveTo>
                    <a:pt x="217" y="1"/>
                  </a:moveTo>
                  <a:cubicBezTo>
                    <a:pt x="209" y="1"/>
                    <a:pt x="201" y="9"/>
                    <a:pt x="201" y="26"/>
                  </a:cubicBezTo>
                  <a:cubicBezTo>
                    <a:pt x="134" y="293"/>
                    <a:pt x="101" y="560"/>
                    <a:pt x="34" y="827"/>
                  </a:cubicBezTo>
                  <a:cubicBezTo>
                    <a:pt x="34" y="960"/>
                    <a:pt x="1" y="1060"/>
                    <a:pt x="34" y="1160"/>
                  </a:cubicBezTo>
                  <a:cubicBezTo>
                    <a:pt x="101" y="1294"/>
                    <a:pt x="134" y="1427"/>
                    <a:pt x="201" y="1560"/>
                  </a:cubicBezTo>
                  <a:cubicBezTo>
                    <a:pt x="267" y="1694"/>
                    <a:pt x="301" y="1827"/>
                    <a:pt x="367" y="1961"/>
                  </a:cubicBezTo>
                  <a:cubicBezTo>
                    <a:pt x="434" y="2061"/>
                    <a:pt x="534" y="2094"/>
                    <a:pt x="601" y="2161"/>
                  </a:cubicBezTo>
                  <a:cubicBezTo>
                    <a:pt x="868" y="2328"/>
                    <a:pt x="1101" y="2494"/>
                    <a:pt x="1335" y="2628"/>
                  </a:cubicBezTo>
                  <a:cubicBezTo>
                    <a:pt x="1168" y="2494"/>
                    <a:pt x="968" y="2361"/>
                    <a:pt x="768" y="2228"/>
                  </a:cubicBezTo>
                  <a:cubicBezTo>
                    <a:pt x="668" y="2161"/>
                    <a:pt x="534" y="2061"/>
                    <a:pt x="434" y="1961"/>
                  </a:cubicBezTo>
                  <a:cubicBezTo>
                    <a:pt x="367" y="1861"/>
                    <a:pt x="334" y="1727"/>
                    <a:pt x="267" y="1594"/>
                  </a:cubicBezTo>
                  <a:cubicBezTo>
                    <a:pt x="234" y="1460"/>
                    <a:pt x="167" y="1360"/>
                    <a:pt x="134" y="1227"/>
                  </a:cubicBezTo>
                  <a:cubicBezTo>
                    <a:pt x="67" y="1093"/>
                    <a:pt x="67" y="960"/>
                    <a:pt x="101" y="793"/>
                  </a:cubicBezTo>
                  <a:cubicBezTo>
                    <a:pt x="167" y="526"/>
                    <a:pt x="201" y="293"/>
                    <a:pt x="234" y="26"/>
                  </a:cubicBezTo>
                  <a:cubicBezTo>
                    <a:pt x="234" y="9"/>
                    <a:pt x="226" y="1"/>
                    <a:pt x="217"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95" name="Google Shape;4195;p112"/>
            <p:cNvSpPr/>
            <p:nvPr/>
          </p:nvSpPr>
          <p:spPr>
            <a:xfrm>
              <a:off x="3974213" y="1103745"/>
              <a:ext cx="105171" cy="153994"/>
            </a:xfrm>
            <a:custGeom>
              <a:avLst/>
              <a:gdLst/>
              <a:ahLst/>
              <a:cxnLst/>
              <a:rect l="l" t="t" r="r" b="b"/>
              <a:pathLst>
                <a:path w="1635" h="2394" extrusionOk="0">
                  <a:moveTo>
                    <a:pt x="50" y="0"/>
                  </a:moveTo>
                  <a:cubicBezTo>
                    <a:pt x="42" y="0"/>
                    <a:pt x="34" y="9"/>
                    <a:pt x="34" y="26"/>
                  </a:cubicBezTo>
                  <a:cubicBezTo>
                    <a:pt x="34" y="292"/>
                    <a:pt x="34" y="559"/>
                    <a:pt x="34" y="859"/>
                  </a:cubicBezTo>
                  <a:cubicBezTo>
                    <a:pt x="34" y="960"/>
                    <a:pt x="0" y="1060"/>
                    <a:pt x="67" y="1160"/>
                  </a:cubicBezTo>
                  <a:cubicBezTo>
                    <a:pt x="134" y="1293"/>
                    <a:pt x="234" y="1427"/>
                    <a:pt x="301" y="1527"/>
                  </a:cubicBezTo>
                  <a:cubicBezTo>
                    <a:pt x="401" y="1660"/>
                    <a:pt x="467" y="1760"/>
                    <a:pt x="567" y="1894"/>
                  </a:cubicBezTo>
                  <a:cubicBezTo>
                    <a:pt x="634" y="1960"/>
                    <a:pt x="734" y="1994"/>
                    <a:pt x="834" y="2027"/>
                  </a:cubicBezTo>
                  <a:cubicBezTo>
                    <a:pt x="1101" y="2160"/>
                    <a:pt x="1335" y="2260"/>
                    <a:pt x="1635" y="2394"/>
                  </a:cubicBezTo>
                  <a:cubicBezTo>
                    <a:pt x="1635" y="2394"/>
                    <a:pt x="1635" y="2394"/>
                    <a:pt x="1635" y="2361"/>
                  </a:cubicBezTo>
                  <a:cubicBezTo>
                    <a:pt x="1401" y="2260"/>
                    <a:pt x="1201" y="2160"/>
                    <a:pt x="968" y="2060"/>
                  </a:cubicBezTo>
                  <a:cubicBezTo>
                    <a:pt x="868" y="2027"/>
                    <a:pt x="734" y="1960"/>
                    <a:pt x="634" y="1894"/>
                  </a:cubicBezTo>
                  <a:cubicBezTo>
                    <a:pt x="534" y="1793"/>
                    <a:pt x="467" y="1660"/>
                    <a:pt x="401" y="1560"/>
                  </a:cubicBezTo>
                  <a:cubicBezTo>
                    <a:pt x="301" y="1427"/>
                    <a:pt x="234" y="1326"/>
                    <a:pt x="167" y="1226"/>
                  </a:cubicBezTo>
                  <a:cubicBezTo>
                    <a:pt x="67" y="1093"/>
                    <a:pt x="67" y="960"/>
                    <a:pt x="67" y="793"/>
                  </a:cubicBezTo>
                  <a:cubicBezTo>
                    <a:pt x="67" y="526"/>
                    <a:pt x="67" y="259"/>
                    <a:pt x="67" y="26"/>
                  </a:cubicBezTo>
                  <a:cubicBezTo>
                    <a:pt x="67" y="9"/>
                    <a:pt x="59" y="0"/>
                    <a:pt x="50"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96" name="Google Shape;4196;p112"/>
            <p:cNvSpPr/>
            <p:nvPr/>
          </p:nvSpPr>
          <p:spPr>
            <a:xfrm>
              <a:off x="3982768" y="1104388"/>
              <a:ext cx="126656" cy="134053"/>
            </a:xfrm>
            <a:custGeom>
              <a:avLst/>
              <a:gdLst/>
              <a:ahLst/>
              <a:cxnLst/>
              <a:rect l="l" t="t" r="r" b="b"/>
              <a:pathLst>
                <a:path w="1969" h="2084" extrusionOk="0">
                  <a:moveTo>
                    <a:pt x="26" y="1"/>
                  </a:moveTo>
                  <a:cubicBezTo>
                    <a:pt x="16" y="1"/>
                    <a:pt x="1" y="16"/>
                    <a:pt x="1" y="16"/>
                  </a:cubicBezTo>
                  <a:cubicBezTo>
                    <a:pt x="34" y="282"/>
                    <a:pt x="68" y="583"/>
                    <a:pt x="134" y="849"/>
                  </a:cubicBezTo>
                  <a:cubicBezTo>
                    <a:pt x="134" y="950"/>
                    <a:pt x="168" y="1050"/>
                    <a:pt x="234" y="1150"/>
                  </a:cubicBezTo>
                  <a:cubicBezTo>
                    <a:pt x="334" y="1250"/>
                    <a:pt x="434" y="1350"/>
                    <a:pt x="535" y="1483"/>
                  </a:cubicBezTo>
                  <a:cubicBezTo>
                    <a:pt x="635" y="1583"/>
                    <a:pt x="735" y="1683"/>
                    <a:pt x="835" y="1783"/>
                  </a:cubicBezTo>
                  <a:cubicBezTo>
                    <a:pt x="901" y="1850"/>
                    <a:pt x="1002" y="1850"/>
                    <a:pt x="1102" y="1884"/>
                  </a:cubicBezTo>
                  <a:cubicBezTo>
                    <a:pt x="1402" y="1950"/>
                    <a:pt x="1669" y="2017"/>
                    <a:pt x="1969" y="2084"/>
                  </a:cubicBezTo>
                  <a:cubicBezTo>
                    <a:pt x="1735" y="2017"/>
                    <a:pt x="1502" y="1950"/>
                    <a:pt x="1268" y="1884"/>
                  </a:cubicBezTo>
                  <a:cubicBezTo>
                    <a:pt x="1135" y="1850"/>
                    <a:pt x="1002" y="1817"/>
                    <a:pt x="901" y="1750"/>
                  </a:cubicBezTo>
                  <a:cubicBezTo>
                    <a:pt x="768" y="1683"/>
                    <a:pt x="701" y="1550"/>
                    <a:pt x="601" y="1483"/>
                  </a:cubicBezTo>
                  <a:cubicBezTo>
                    <a:pt x="501" y="1383"/>
                    <a:pt x="434" y="1283"/>
                    <a:pt x="334" y="1183"/>
                  </a:cubicBezTo>
                  <a:cubicBezTo>
                    <a:pt x="201" y="1050"/>
                    <a:pt x="201" y="916"/>
                    <a:pt x="168" y="783"/>
                  </a:cubicBezTo>
                  <a:cubicBezTo>
                    <a:pt x="134" y="516"/>
                    <a:pt x="68" y="282"/>
                    <a:pt x="34" y="16"/>
                  </a:cubicBezTo>
                  <a:cubicBezTo>
                    <a:pt x="34" y="4"/>
                    <a:pt x="30" y="1"/>
                    <a:pt x="26"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97" name="Google Shape;4197;p112"/>
            <p:cNvSpPr/>
            <p:nvPr/>
          </p:nvSpPr>
          <p:spPr>
            <a:xfrm>
              <a:off x="3948483" y="875775"/>
              <a:ext cx="109481" cy="223208"/>
            </a:xfrm>
            <a:custGeom>
              <a:avLst/>
              <a:gdLst/>
              <a:ahLst/>
              <a:cxnLst/>
              <a:rect l="l" t="t" r="r" b="b"/>
              <a:pathLst>
                <a:path w="1702" h="3470" extrusionOk="0">
                  <a:moveTo>
                    <a:pt x="0" y="3469"/>
                  </a:moveTo>
                  <a:cubicBezTo>
                    <a:pt x="0" y="2836"/>
                    <a:pt x="267" y="2102"/>
                    <a:pt x="467" y="1535"/>
                  </a:cubicBezTo>
                  <a:cubicBezTo>
                    <a:pt x="634" y="1101"/>
                    <a:pt x="834" y="534"/>
                    <a:pt x="1168" y="234"/>
                  </a:cubicBezTo>
                  <a:cubicBezTo>
                    <a:pt x="1401" y="0"/>
                    <a:pt x="1668" y="34"/>
                    <a:pt x="1668" y="367"/>
                  </a:cubicBezTo>
                  <a:cubicBezTo>
                    <a:pt x="1701" y="968"/>
                    <a:pt x="1334" y="1601"/>
                    <a:pt x="1068" y="2135"/>
                  </a:cubicBezTo>
                  <a:cubicBezTo>
                    <a:pt x="901" y="2402"/>
                    <a:pt x="734" y="2702"/>
                    <a:pt x="534" y="2969"/>
                  </a:cubicBezTo>
                  <a:cubicBezTo>
                    <a:pt x="434" y="3103"/>
                    <a:pt x="300" y="3236"/>
                    <a:pt x="200" y="3369"/>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98" name="Google Shape;4198;p112"/>
            <p:cNvSpPr/>
            <p:nvPr/>
          </p:nvSpPr>
          <p:spPr>
            <a:xfrm>
              <a:off x="3866920" y="903628"/>
              <a:ext cx="83751" cy="216840"/>
            </a:xfrm>
            <a:custGeom>
              <a:avLst/>
              <a:gdLst/>
              <a:ahLst/>
              <a:cxnLst/>
              <a:rect l="l" t="t" r="r" b="b"/>
              <a:pathLst>
                <a:path w="1302" h="3371" extrusionOk="0">
                  <a:moveTo>
                    <a:pt x="1235" y="3370"/>
                  </a:moveTo>
                  <a:cubicBezTo>
                    <a:pt x="834" y="2936"/>
                    <a:pt x="601" y="2269"/>
                    <a:pt x="367" y="1736"/>
                  </a:cubicBezTo>
                  <a:cubicBezTo>
                    <a:pt x="201" y="1369"/>
                    <a:pt x="1" y="835"/>
                    <a:pt x="34" y="435"/>
                  </a:cubicBezTo>
                  <a:cubicBezTo>
                    <a:pt x="67" y="134"/>
                    <a:pt x="267" y="1"/>
                    <a:pt x="468" y="234"/>
                  </a:cubicBezTo>
                  <a:cubicBezTo>
                    <a:pt x="868" y="635"/>
                    <a:pt x="1001" y="1302"/>
                    <a:pt x="1135" y="1802"/>
                  </a:cubicBezTo>
                  <a:cubicBezTo>
                    <a:pt x="1201" y="2102"/>
                    <a:pt x="1268" y="2403"/>
                    <a:pt x="1301" y="2703"/>
                  </a:cubicBezTo>
                  <a:cubicBezTo>
                    <a:pt x="1301" y="2870"/>
                    <a:pt x="1268" y="3036"/>
                    <a:pt x="1301" y="3203"/>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99" name="Google Shape;4199;p112"/>
            <p:cNvSpPr/>
            <p:nvPr/>
          </p:nvSpPr>
          <p:spPr>
            <a:xfrm>
              <a:off x="4019241" y="1098663"/>
              <a:ext cx="139585" cy="73009"/>
            </a:xfrm>
            <a:custGeom>
              <a:avLst/>
              <a:gdLst/>
              <a:ahLst/>
              <a:cxnLst/>
              <a:rect l="l" t="t" r="r" b="b"/>
              <a:pathLst>
                <a:path w="2170" h="1135" extrusionOk="0">
                  <a:moveTo>
                    <a:pt x="175" y="0"/>
                  </a:moveTo>
                  <a:cubicBezTo>
                    <a:pt x="127" y="0"/>
                    <a:pt x="80" y="2"/>
                    <a:pt x="34" y="4"/>
                  </a:cubicBezTo>
                  <a:lnTo>
                    <a:pt x="1" y="271"/>
                  </a:lnTo>
                  <a:cubicBezTo>
                    <a:pt x="5" y="271"/>
                    <a:pt x="9" y="271"/>
                    <a:pt x="13" y="271"/>
                  </a:cubicBezTo>
                  <a:cubicBezTo>
                    <a:pt x="302" y="271"/>
                    <a:pt x="1437" y="1135"/>
                    <a:pt x="1919" y="1135"/>
                  </a:cubicBezTo>
                  <a:cubicBezTo>
                    <a:pt x="2042" y="1135"/>
                    <a:pt x="2122" y="1079"/>
                    <a:pt x="2136" y="938"/>
                  </a:cubicBezTo>
                  <a:cubicBezTo>
                    <a:pt x="2169" y="638"/>
                    <a:pt x="1902" y="438"/>
                    <a:pt x="1702" y="338"/>
                  </a:cubicBezTo>
                  <a:cubicBezTo>
                    <a:pt x="1245" y="155"/>
                    <a:pt x="677" y="0"/>
                    <a:pt x="175" y="0"/>
                  </a:cubicBez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4200" name="Google Shape;4200;p112" descr="Shape, rectangle&#10;&#10;Description automatically generated"/>
          <p:cNvPicPr preferRelativeResize="0"/>
          <p:nvPr/>
        </p:nvPicPr>
        <p:blipFill rotWithShape="1">
          <a:blip r:embed="rId3">
            <a:alphaModFix/>
          </a:blip>
          <a:srcRect/>
          <a:stretch/>
        </p:blipFill>
        <p:spPr>
          <a:xfrm>
            <a:off x="0" y="0"/>
            <a:ext cx="9144000" cy="5143500"/>
          </a:xfrm>
          <a:prstGeom prst="rect">
            <a:avLst/>
          </a:prstGeom>
          <a:noFill/>
          <a:ln>
            <a:noFill/>
          </a:ln>
        </p:spPr>
      </p:pic>
      <p:sp>
        <p:nvSpPr>
          <p:cNvPr id="4201" name="Google Shape;4201;p112"/>
          <p:cNvSpPr txBox="1"/>
          <p:nvPr/>
        </p:nvSpPr>
        <p:spPr>
          <a:xfrm>
            <a:off x="713225" y="278772"/>
            <a:ext cx="7717500" cy="1502307"/>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accent3"/>
              </a:buClr>
              <a:buSzPts val="3000"/>
              <a:buFont typeface="Chivo Black"/>
              <a:buNone/>
            </a:pPr>
            <a:r>
              <a:rPr lang="en" sz="1800" i="0" u="sng" strike="noStrike" cap="none">
                <a:solidFill>
                  <a:schemeClr val="dk2"/>
                </a:solidFill>
                <a:latin typeface="Chivo Black"/>
                <a:ea typeface="Chivo Black"/>
                <a:cs typeface="Chivo Black"/>
                <a:sym typeface="Chivo Black"/>
              </a:rPr>
              <a:t>Our goal:</a:t>
            </a:r>
            <a:endParaRPr>
              <a:latin typeface="Chivo Black"/>
              <a:ea typeface="Chivo Black"/>
              <a:cs typeface="Chivo Black"/>
              <a:sym typeface="Chivo Black"/>
            </a:endParaRPr>
          </a:p>
          <a:p>
            <a:pPr marL="0" marR="0" lvl="0" indent="0" algn="l" rtl="0">
              <a:lnSpc>
                <a:spcPct val="100000"/>
              </a:lnSpc>
              <a:spcBef>
                <a:spcPts val="0"/>
              </a:spcBef>
              <a:spcAft>
                <a:spcPts val="0"/>
              </a:spcAft>
              <a:buClr>
                <a:schemeClr val="accent3"/>
              </a:buClr>
              <a:buSzPts val="3000"/>
              <a:buFont typeface="Chivo Black"/>
              <a:buNone/>
            </a:pPr>
            <a:endParaRPr sz="1050" b="0" i="0" u="none" strike="noStrike" cap="none">
              <a:solidFill>
                <a:schemeClr val="dk2"/>
              </a:solidFill>
              <a:latin typeface="Calibri"/>
              <a:ea typeface="Calibri"/>
              <a:cs typeface="Calibri"/>
              <a:sym typeface="Calibri"/>
            </a:endParaRPr>
          </a:p>
          <a:p>
            <a:pPr marL="0" marR="0" lvl="0" indent="0" algn="l" rtl="0">
              <a:lnSpc>
                <a:spcPct val="100000"/>
              </a:lnSpc>
              <a:spcBef>
                <a:spcPts val="0"/>
              </a:spcBef>
              <a:spcAft>
                <a:spcPts val="0"/>
              </a:spcAft>
              <a:buClr>
                <a:schemeClr val="accent3"/>
              </a:buClr>
              <a:buSzPts val="3000"/>
              <a:buFont typeface="Chivo Black"/>
              <a:buNone/>
            </a:pPr>
            <a:r>
              <a:rPr lang="en" sz="1800" i="0" u="none" strike="noStrike" cap="none">
                <a:solidFill>
                  <a:schemeClr val="dk2"/>
                </a:solidFill>
                <a:latin typeface="Catamaran"/>
                <a:ea typeface="Catamaran"/>
                <a:cs typeface="Catamaran"/>
                <a:sym typeface="Catamaran"/>
              </a:rPr>
              <a:t>To predict the places in Chicago where the West Nile Virus is present through classification modelling to enable a</a:t>
            </a:r>
            <a:r>
              <a:rPr lang="en" sz="1800">
                <a:solidFill>
                  <a:schemeClr val="dk2"/>
                </a:solidFill>
                <a:latin typeface="Catamaran"/>
                <a:ea typeface="Catamaran"/>
                <a:cs typeface="Catamaran"/>
                <a:sym typeface="Catamaran"/>
              </a:rPr>
              <a:t>n </a:t>
            </a:r>
            <a:r>
              <a:rPr lang="en" sz="1800" b="1" i="0" u="none" strike="noStrike" cap="none">
                <a:solidFill>
                  <a:srgbClr val="2C74B4"/>
                </a:solidFill>
                <a:latin typeface="Catamaran"/>
                <a:ea typeface="Catamaran"/>
                <a:cs typeface="Catamaran"/>
                <a:sym typeface="Catamaran"/>
              </a:rPr>
              <a:t>effective plan in deploying pesticides spraying</a:t>
            </a:r>
            <a:r>
              <a:rPr lang="en" sz="1800" i="0" u="none" strike="noStrike" cap="none">
                <a:solidFill>
                  <a:schemeClr val="dk2"/>
                </a:solidFill>
                <a:latin typeface="Catamaran"/>
                <a:ea typeface="Catamaran"/>
                <a:cs typeface="Catamaran"/>
                <a:sym typeface="Catamaran"/>
              </a:rPr>
              <a:t> throughout the city.</a:t>
            </a:r>
            <a:endParaRPr>
              <a:latin typeface="Catamaran"/>
              <a:ea typeface="Catamaran"/>
              <a:cs typeface="Catamaran"/>
              <a:sym typeface="Catamaran"/>
            </a:endParaRPr>
          </a:p>
        </p:txBody>
      </p:sp>
      <p:sp>
        <p:nvSpPr>
          <p:cNvPr id="4202" name="Google Shape;4202;p112"/>
          <p:cNvSpPr txBox="1"/>
          <p:nvPr/>
        </p:nvSpPr>
        <p:spPr>
          <a:xfrm>
            <a:off x="1123348" y="2245746"/>
            <a:ext cx="1954114" cy="1734418"/>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accent3"/>
              </a:buClr>
              <a:buSzPts val="3000"/>
              <a:buFont typeface="Chivo Black"/>
              <a:buNone/>
            </a:pPr>
            <a:r>
              <a:rPr lang="en" sz="2700" b="0" i="0" u="none" strike="noStrike" cap="none">
                <a:solidFill>
                  <a:srgbClr val="2C74B4"/>
                </a:solidFill>
                <a:latin typeface="Chivo Black"/>
                <a:ea typeface="Chivo Black"/>
                <a:cs typeface="Chivo Black"/>
                <a:sym typeface="Chivo Black"/>
              </a:rPr>
              <a:t>Cost-</a:t>
            </a:r>
            <a:endParaRPr sz="2700" b="0" i="0" u="none" strike="noStrike" cap="none">
              <a:solidFill>
                <a:srgbClr val="2C74B4"/>
              </a:solidFill>
              <a:latin typeface="Chivo Black"/>
              <a:ea typeface="Chivo Black"/>
              <a:cs typeface="Chivo Black"/>
              <a:sym typeface="Chivo Black"/>
            </a:endParaRPr>
          </a:p>
          <a:p>
            <a:pPr marL="0" marR="0" lvl="0" indent="0" algn="l" rtl="0">
              <a:lnSpc>
                <a:spcPct val="100000"/>
              </a:lnSpc>
              <a:spcBef>
                <a:spcPts val="0"/>
              </a:spcBef>
              <a:spcAft>
                <a:spcPts val="0"/>
              </a:spcAft>
              <a:buClr>
                <a:schemeClr val="accent3"/>
              </a:buClr>
              <a:buSzPts val="3000"/>
              <a:buFont typeface="Chivo Black"/>
              <a:buNone/>
            </a:pPr>
            <a:r>
              <a:rPr lang="en" sz="2700" b="0" i="0" u="none" strike="noStrike" cap="none">
                <a:solidFill>
                  <a:srgbClr val="2C74B4"/>
                </a:solidFill>
                <a:latin typeface="Chivo Black"/>
                <a:ea typeface="Chivo Black"/>
                <a:cs typeface="Chivo Black"/>
                <a:sym typeface="Chivo Black"/>
              </a:rPr>
              <a:t>Benefit Analysis</a:t>
            </a:r>
            <a:endParaRPr/>
          </a:p>
        </p:txBody>
      </p:sp>
      <p:sp>
        <p:nvSpPr>
          <p:cNvPr id="4203" name="Google Shape;4203;p112"/>
          <p:cNvSpPr txBox="1"/>
          <p:nvPr/>
        </p:nvSpPr>
        <p:spPr>
          <a:xfrm>
            <a:off x="3540416" y="2245746"/>
            <a:ext cx="2127362" cy="1734418"/>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accent3"/>
              </a:buClr>
              <a:buSzPts val="3000"/>
              <a:buFont typeface="Chivo Black"/>
              <a:buNone/>
            </a:pPr>
            <a:r>
              <a:rPr lang="en" sz="2700" b="0" i="0" u="none" strike="noStrike" cap="none">
                <a:solidFill>
                  <a:srgbClr val="2C74B4"/>
                </a:solidFill>
                <a:latin typeface="Chivo Black"/>
                <a:ea typeface="Chivo Black"/>
                <a:cs typeface="Chivo Black"/>
                <a:sym typeface="Chivo Black"/>
              </a:rPr>
              <a:t>Conclusion</a:t>
            </a:r>
            <a:endParaRPr/>
          </a:p>
        </p:txBody>
      </p:sp>
      <p:sp>
        <p:nvSpPr>
          <p:cNvPr id="4204" name="Google Shape;4204;p112"/>
          <p:cNvSpPr txBox="1"/>
          <p:nvPr/>
        </p:nvSpPr>
        <p:spPr>
          <a:xfrm>
            <a:off x="6262130" y="2245746"/>
            <a:ext cx="2127300" cy="17343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accent3"/>
              </a:buClr>
              <a:buSzPts val="3000"/>
              <a:buFont typeface="Chivo Black"/>
              <a:buNone/>
            </a:pPr>
            <a:r>
              <a:rPr lang="en" sz="2700" b="0" i="0" u="none" strike="noStrike" cap="none">
                <a:solidFill>
                  <a:srgbClr val="2C74B4"/>
                </a:solidFill>
                <a:latin typeface="Chivo Black"/>
                <a:ea typeface="Chivo Black"/>
                <a:cs typeface="Chivo Black"/>
                <a:sym typeface="Chivo Black"/>
              </a:rPr>
              <a:t>Recommen-dation</a:t>
            </a:r>
            <a:endParaRPr/>
          </a:p>
        </p:txBody>
      </p:sp>
      <p:pic>
        <p:nvPicPr>
          <p:cNvPr id="4205" name="Google Shape;4205;p112" descr="A picture containing text&#10;&#10;Description automatically generated"/>
          <p:cNvPicPr preferRelativeResize="0"/>
          <p:nvPr/>
        </p:nvPicPr>
        <p:blipFill rotWithShape="1">
          <a:blip r:embed="rId4">
            <a:alphaModFix/>
          </a:blip>
          <a:srcRect l="60453" t="34424" r="28546" b="36323"/>
          <a:stretch/>
        </p:blipFill>
        <p:spPr>
          <a:xfrm>
            <a:off x="368841" y="2985541"/>
            <a:ext cx="1179074" cy="1763740"/>
          </a:xfrm>
          <a:prstGeom prst="rect">
            <a:avLst/>
          </a:prstGeom>
          <a:noFill/>
          <a:ln>
            <a:noFill/>
          </a:ln>
        </p:spPr>
      </p:pic>
      <p:pic>
        <p:nvPicPr>
          <p:cNvPr id="4206" name="Google Shape;4206;p112" descr="A picture containing text&#10;&#10;Description automatically generated"/>
          <p:cNvPicPr preferRelativeResize="0"/>
          <p:nvPr/>
        </p:nvPicPr>
        <p:blipFill rotWithShape="1">
          <a:blip r:embed="rId5">
            <a:alphaModFix/>
          </a:blip>
          <a:srcRect/>
          <a:stretch/>
        </p:blipFill>
        <p:spPr>
          <a:xfrm>
            <a:off x="6449064" y="2886520"/>
            <a:ext cx="1981823" cy="1666954"/>
          </a:xfrm>
          <a:prstGeom prst="rect">
            <a:avLst/>
          </a:prstGeom>
          <a:noFill/>
          <a:ln>
            <a:noFill/>
          </a:ln>
        </p:spPr>
      </p:pic>
      <p:pic>
        <p:nvPicPr>
          <p:cNvPr id="4207" name="Google Shape;4207;p112" descr="A picture containing text&#10;&#10;Description automatically generated"/>
          <p:cNvPicPr preferRelativeResize="0"/>
          <p:nvPr/>
        </p:nvPicPr>
        <p:blipFill rotWithShape="1">
          <a:blip r:embed="rId6">
            <a:alphaModFix/>
          </a:blip>
          <a:srcRect/>
          <a:stretch/>
        </p:blipFill>
        <p:spPr>
          <a:xfrm>
            <a:off x="3705496" y="2682009"/>
            <a:ext cx="1701999" cy="1734418"/>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211"/>
        <p:cNvGrpSpPr/>
        <p:nvPr/>
      </p:nvGrpSpPr>
      <p:grpSpPr>
        <a:xfrm>
          <a:off x="0" y="0"/>
          <a:ext cx="0" cy="0"/>
          <a:chOff x="0" y="0"/>
          <a:chExt cx="0" cy="0"/>
        </a:xfrm>
      </p:grpSpPr>
      <p:pic>
        <p:nvPicPr>
          <p:cNvPr id="4212" name="Google Shape;4212;p113" descr="Graphical user interfac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sp>
        <p:nvSpPr>
          <p:cNvPr id="4213" name="Google Shape;4213;p113"/>
          <p:cNvSpPr/>
          <p:nvPr/>
        </p:nvSpPr>
        <p:spPr>
          <a:xfrm>
            <a:off x="5612876" y="-56750"/>
            <a:ext cx="3811698" cy="3071272"/>
          </a:xfrm>
          <a:custGeom>
            <a:avLst/>
            <a:gdLst/>
            <a:ahLst/>
            <a:cxnLst/>
            <a:rect l="l" t="t" r="r" b="b"/>
            <a:pathLst>
              <a:path w="64046" h="51605" fill="none" extrusionOk="0">
                <a:moveTo>
                  <a:pt x="59676" y="1"/>
                </a:moveTo>
                <a:cubicBezTo>
                  <a:pt x="59676" y="1"/>
                  <a:pt x="37293" y="4237"/>
                  <a:pt x="42997" y="23518"/>
                </a:cubicBezTo>
                <a:cubicBezTo>
                  <a:pt x="48335" y="41530"/>
                  <a:pt x="64046" y="27921"/>
                  <a:pt x="56807" y="19181"/>
                </a:cubicBezTo>
                <a:cubicBezTo>
                  <a:pt x="48368" y="9041"/>
                  <a:pt x="634" y="2836"/>
                  <a:pt x="0" y="51604"/>
                </a:cubicBezTo>
              </a:path>
            </a:pathLst>
          </a:custGeom>
          <a:noFill/>
          <a:ln w="9525"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214" name="Google Shape;4214;p113"/>
          <p:cNvGrpSpPr/>
          <p:nvPr/>
        </p:nvGrpSpPr>
        <p:grpSpPr>
          <a:xfrm>
            <a:off x="8039058" y="68461"/>
            <a:ext cx="330501" cy="420623"/>
            <a:chOff x="3828325" y="875775"/>
            <a:chExt cx="330501" cy="420623"/>
          </a:xfrm>
        </p:grpSpPr>
        <p:sp>
          <p:nvSpPr>
            <p:cNvPr id="4215" name="Google Shape;4215;p113"/>
            <p:cNvSpPr/>
            <p:nvPr/>
          </p:nvSpPr>
          <p:spPr>
            <a:xfrm>
              <a:off x="3884094" y="1119247"/>
              <a:ext cx="53711" cy="53776"/>
            </a:xfrm>
            <a:custGeom>
              <a:avLst/>
              <a:gdLst/>
              <a:ahLst/>
              <a:cxnLst/>
              <a:rect l="l" t="t" r="r" b="b"/>
              <a:pathLst>
                <a:path w="835" h="836" extrusionOk="0">
                  <a:moveTo>
                    <a:pt x="474" y="1"/>
                  </a:moveTo>
                  <a:cubicBezTo>
                    <a:pt x="323" y="1"/>
                    <a:pt x="155" y="120"/>
                    <a:pt x="100" y="285"/>
                  </a:cubicBezTo>
                  <a:cubicBezTo>
                    <a:pt x="0" y="485"/>
                    <a:pt x="67" y="719"/>
                    <a:pt x="234" y="819"/>
                  </a:cubicBezTo>
                  <a:cubicBezTo>
                    <a:pt x="269" y="830"/>
                    <a:pt x="305" y="836"/>
                    <a:pt x="340" y="836"/>
                  </a:cubicBezTo>
                  <a:cubicBezTo>
                    <a:pt x="502" y="836"/>
                    <a:pt x="652" y="716"/>
                    <a:pt x="734" y="552"/>
                  </a:cubicBezTo>
                  <a:cubicBezTo>
                    <a:pt x="834" y="352"/>
                    <a:pt x="734" y="118"/>
                    <a:pt x="567" y="18"/>
                  </a:cubicBezTo>
                  <a:cubicBezTo>
                    <a:pt x="538" y="6"/>
                    <a:pt x="506" y="1"/>
                    <a:pt x="474" y="1"/>
                  </a:cubicBezTo>
                  <a:close/>
                </a:path>
              </a:pathLst>
            </a:cu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16" name="Google Shape;4216;p113"/>
            <p:cNvSpPr/>
            <p:nvPr/>
          </p:nvSpPr>
          <p:spPr>
            <a:xfrm>
              <a:off x="3918444" y="1068109"/>
              <a:ext cx="126656" cy="79699"/>
            </a:xfrm>
            <a:custGeom>
              <a:avLst/>
              <a:gdLst/>
              <a:ahLst/>
              <a:cxnLst/>
              <a:rect l="l" t="t" r="r" b="b"/>
              <a:pathLst>
                <a:path w="1969" h="1239" extrusionOk="0">
                  <a:moveTo>
                    <a:pt x="1114" y="1"/>
                  </a:moveTo>
                  <a:cubicBezTo>
                    <a:pt x="642" y="1"/>
                    <a:pt x="123" y="511"/>
                    <a:pt x="0" y="880"/>
                  </a:cubicBezTo>
                  <a:lnTo>
                    <a:pt x="0" y="1180"/>
                  </a:lnTo>
                  <a:cubicBezTo>
                    <a:pt x="43" y="1223"/>
                    <a:pt x="86" y="1238"/>
                    <a:pt x="130" y="1238"/>
                  </a:cubicBezTo>
                  <a:cubicBezTo>
                    <a:pt x="223" y="1238"/>
                    <a:pt x="320" y="1169"/>
                    <a:pt x="434" y="1147"/>
                  </a:cubicBezTo>
                  <a:cubicBezTo>
                    <a:pt x="551" y="1108"/>
                    <a:pt x="668" y="1091"/>
                    <a:pt x="785" y="1091"/>
                  </a:cubicBezTo>
                  <a:cubicBezTo>
                    <a:pt x="868" y="1091"/>
                    <a:pt x="951" y="1099"/>
                    <a:pt x="1034" y="1113"/>
                  </a:cubicBezTo>
                  <a:cubicBezTo>
                    <a:pt x="1188" y="1113"/>
                    <a:pt x="1349" y="1156"/>
                    <a:pt x="1488" y="1156"/>
                  </a:cubicBezTo>
                  <a:cubicBezTo>
                    <a:pt x="1650" y="1156"/>
                    <a:pt x="1781" y="1098"/>
                    <a:pt x="1835" y="846"/>
                  </a:cubicBezTo>
                  <a:cubicBezTo>
                    <a:pt x="1968" y="446"/>
                    <a:pt x="1601" y="113"/>
                    <a:pt x="1234" y="12"/>
                  </a:cubicBezTo>
                  <a:cubicBezTo>
                    <a:pt x="1195" y="5"/>
                    <a:pt x="1155" y="1"/>
                    <a:pt x="1114" y="1"/>
                  </a:cubicBez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17" name="Google Shape;4217;p113"/>
            <p:cNvSpPr/>
            <p:nvPr/>
          </p:nvSpPr>
          <p:spPr>
            <a:xfrm>
              <a:off x="3828325" y="1159001"/>
              <a:ext cx="81564" cy="135211"/>
            </a:xfrm>
            <a:custGeom>
              <a:avLst/>
              <a:gdLst/>
              <a:ahLst/>
              <a:cxnLst/>
              <a:rect l="l" t="t" r="r" b="b"/>
              <a:pathLst>
                <a:path w="1268" h="2102" extrusionOk="0">
                  <a:moveTo>
                    <a:pt x="1234" y="0"/>
                  </a:moveTo>
                  <a:cubicBezTo>
                    <a:pt x="1168" y="0"/>
                    <a:pt x="1101" y="134"/>
                    <a:pt x="1068" y="167"/>
                  </a:cubicBezTo>
                  <a:cubicBezTo>
                    <a:pt x="1001" y="267"/>
                    <a:pt x="934" y="334"/>
                    <a:pt x="867" y="434"/>
                  </a:cubicBezTo>
                  <a:cubicBezTo>
                    <a:pt x="734" y="601"/>
                    <a:pt x="634" y="768"/>
                    <a:pt x="534" y="968"/>
                  </a:cubicBezTo>
                  <a:cubicBezTo>
                    <a:pt x="400" y="1135"/>
                    <a:pt x="300" y="1335"/>
                    <a:pt x="234" y="1535"/>
                  </a:cubicBezTo>
                  <a:cubicBezTo>
                    <a:pt x="134" y="1702"/>
                    <a:pt x="33" y="1902"/>
                    <a:pt x="0" y="2102"/>
                  </a:cubicBezTo>
                  <a:cubicBezTo>
                    <a:pt x="67" y="1935"/>
                    <a:pt x="134" y="1735"/>
                    <a:pt x="234" y="1568"/>
                  </a:cubicBezTo>
                  <a:cubicBezTo>
                    <a:pt x="334" y="1401"/>
                    <a:pt x="400" y="1201"/>
                    <a:pt x="500" y="1035"/>
                  </a:cubicBezTo>
                  <a:cubicBezTo>
                    <a:pt x="634" y="868"/>
                    <a:pt x="734" y="701"/>
                    <a:pt x="834" y="534"/>
                  </a:cubicBezTo>
                  <a:cubicBezTo>
                    <a:pt x="901" y="467"/>
                    <a:pt x="967" y="367"/>
                    <a:pt x="1034" y="301"/>
                  </a:cubicBezTo>
                  <a:cubicBezTo>
                    <a:pt x="1068" y="234"/>
                    <a:pt x="1101" y="201"/>
                    <a:pt x="1134" y="167"/>
                  </a:cubicBezTo>
                  <a:cubicBezTo>
                    <a:pt x="1168" y="134"/>
                    <a:pt x="1201" y="101"/>
                    <a:pt x="1234" y="67"/>
                  </a:cubicBezTo>
                  <a:cubicBezTo>
                    <a:pt x="1268" y="67"/>
                    <a:pt x="1268" y="67"/>
                    <a:pt x="1268" y="34"/>
                  </a:cubicBezTo>
                  <a:cubicBezTo>
                    <a:pt x="1268" y="34"/>
                    <a:pt x="1234" y="0"/>
                    <a:pt x="1234"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18" name="Google Shape;4218;p113"/>
            <p:cNvSpPr/>
            <p:nvPr/>
          </p:nvSpPr>
          <p:spPr>
            <a:xfrm>
              <a:off x="3839003" y="1079623"/>
              <a:ext cx="77319" cy="60144"/>
            </a:xfrm>
            <a:custGeom>
              <a:avLst/>
              <a:gdLst/>
              <a:ahLst/>
              <a:cxnLst/>
              <a:rect l="l" t="t" r="r" b="b"/>
              <a:pathLst>
                <a:path w="1202" h="935" extrusionOk="0">
                  <a:moveTo>
                    <a:pt x="1" y="0"/>
                  </a:moveTo>
                  <a:cubicBezTo>
                    <a:pt x="1" y="0"/>
                    <a:pt x="1" y="34"/>
                    <a:pt x="1" y="34"/>
                  </a:cubicBezTo>
                  <a:cubicBezTo>
                    <a:pt x="501" y="200"/>
                    <a:pt x="902" y="534"/>
                    <a:pt x="1202" y="934"/>
                  </a:cubicBezTo>
                  <a:cubicBezTo>
                    <a:pt x="935" y="501"/>
                    <a:pt x="501" y="200"/>
                    <a:pt x="1"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19" name="Google Shape;4219;p113"/>
            <p:cNvSpPr/>
            <p:nvPr/>
          </p:nvSpPr>
          <p:spPr>
            <a:xfrm>
              <a:off x="3845435" y="1103230"/>
              <a:ext cx="58021" cy="37501"/>
            </a:xfrm>
            <a:custGeom>
              <a:avLst/>
              <a:gdLst/>
              <a:ahLst/>
              <a:cxnLst/>
              <a:rect l="l" t="t" r="r" b="b"/>
              <a:pathLst>
                <a:path w="902" h="583" extrusionOk="0">
                  <a:moveTo>
                    <a:pt x="1" y="0"/>
                  </a:moveTo>
                  <a:lnTo>
                    <a:pt x="1" y="0"/>
                  </a:lnTo>
                  <a:cubicBezTo>
                    <a:pt x="301" y="167"/>
                    <a:pt x="601" y="334"/>
                    <a:pt x="868" y="567"/>
                  </a:cubicBezTo>
                  <a:cubicBezTo>
                    <a:pt x="868" y="578"/>
                    <a:pt x="872" y="582"/>
                    <a:pt x="877" y="582"/>
                  </a:cubicBezTo>
                  <a:cubicBezTo>
                    <a:pt x="887" y="582"/>
                    <a:pt x="902" y="567"/>
                    <a:pt x="902" y="567"/>
                  </a:cubicBezTo>
                  <a:cubicBezTo>
                    <a:pt x="601" y="334"/>
                    <a:pt x="335" y="134"/>
                    <a:pt x="1"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20" name="Google Shape;4220;p113"/>
            <p:cNvSpPr/>
            <p:nvPr/>
          </p:nvSpPr>
          <p:spPr>
            <a:xfrm>
              <a:off x="3939864" y="1116610"/>
              <a:ext cx="68763" cy="179788"/>
            </a:xfrm>
            <a:custGeom>
              <a:avLst/>
              <a:gdLst/>
              <a:ahLst/>
              <a:cxnLst/>
              <a:rect l="l" t="t" r="r" b="b"/>
              <a:pathLst>
                <a:path w="1069" h="2795" extrusionOk="0">
                  <a:moveTo>
                    <a:pt x="413" y="1"/>
                  </a:moveTo>
                  <a:cubicBezTo>
                    <a:pt x="401" y="1"/>
                    <a:pt x="384" y="9"/>
                    <a:pt x="368" y="26"/>
                  </a:cubicBezTo>
                  <a:cubicBezTo>
                    <a:pt x="268" y="259"/>
                    <a:pt x="201" y="526"/>
                    <a:pt x="101" y="793"/>
                  </a:cubicBezTo>
                  <a:cubicBezTo>
                    <a:pt x="67" y="893"/>
                    <a:pt x="1" y="993"/>
                    <a:pt x="34" y="1126"/>
                  </a:cubicBezTo>
                  <a:cubicBezTo>
                    <a:pt x="67" y="1260"/>
                    <a:pt x="101" y="1393"/>
                    <a:pt x="134" y="1527"/>
                  </a:cubicBezTo>
                  <a:cubicBezTo>
                    <a:pt x="167" y="1660"/>
                    <a:pt x="201" y="1827"/>
                    <a:pt x="234" y="1960"/>
                  </a:cubicBezTo>
                  <a:cubicBezTo>
                    <a:pt x="268" y="2027"/>
                    <a:pt x="368" y="2127"/>
                    <a:pt x="434" y="2194"/>
                  </a:cubicBezTo>
                  <a:cubicBezTo>
                    <a:pt x="634" y="2394"/>
                    <a:pt x="835" y="2594"/>
                    <a:pt x="1068" y="2794"/>
                  </a:cubicBezTo>
                  <a:cubicBezTo>
                    <a:pt x="1068" y="2794"/>
                    <a:pt x="1068" y="2761"/>
                    <a:pt x="1068" y="2761"/>
                  </a:cubicBezTo>
                  <a:cubicBezTo>
                    <a:pt x="901" y="2594"/>
                    <a:pt x="735" y="2427"/>
                    <a:pt x="568" y="2261"/>
                  </a:cubicBezTo>
                  <a:cubicBezTo>
                    <a:pt x="468" y="2194"/>
                    <a:pt x="368" y="2094"/>
                    <a:pt x="301" y="1960"/>
                  </a:cubicBezTo>
                  <a:cubicBezTo>
                    <a:pt x="234" y="1860"/>
                    <a:pt x="234" y="1694"/>
                    <a:pt x="201" y="1560"/>
                  </a:cubicBezTo>
                  <a:cubicBezTo>
                    <a:pt x="167" y="1460"/>
                    <a:pt x="134" y="1327"/>
                    <a:pt x="101" y="1193"/>
                  </a:cubicBezTo>
                  <a:cubicBezTo>
                    <a:pt x="67" y="1026"/>
                    <a:pt x="101" y="893"/>
                    <a:pt x="167" y="760"/>
                  </a:cubicBezTo>
                  <a:cubicBezTo>
                    <a:pt x="268" y="526"/>
                    <a:pt x="334" y="259"/>
                    <a:pt x="434" y="26"/>
                  </a:cubicBezTo>
                  <a:cubicBezTo>
                    <a:pt x="434" y="9"/>
                    <a:pt x="426" y="1"/>
                    <a:pt x="413"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21" name="Google Shape;4221;p113"/>
            <p:cNvSpPr/>
            <p:nvPr/>
          </p:nvSpPr>
          <p:spPr>
            <a:xfrm>
              <a:off x="3957039" y="1118733"/>
              <a:ext cx="85874" cy="169046"/>
            </a:xfrm>
            <a:custGeom>
              <a:avLst/>
              <a:gdLst/>
              <a:ahLst/>
              <a:cxnLst/>
              <a:rect l="l" t="t" r="r" b="b"/>
              <a:pathLst>
                <a:path w="1335" h="2628" extrusionOk="0">
                  <a:moveTo>
                    <a:pt x="217" y="1"/>
                  </a:moveTo>
                  <a:cubicBezTo>
                    <a:pt x="209" y="1"/>
                    <a:pt x="201" y="9"/>
                    <a:pt x="201" y="26"/>
                  </a:cubicBezTo>
                  <a:cubicBezTo>
                    <a:pt x="134" y="293"/>
                    <a:pt x="101" y="560"/>
                    <a:pt x="34" y="827"/>
                  </a:cubicBezTo>
                  <a:cubicBezTo>
                    <a:pt x="34" y="960"/>
                    <a:pt x="1" y="1060"/>
                    <a:pt x="34" y="1160"/>
                  </a:cubicBezTo>
                  <a:cubicBezTo>
                    <a:pt x="101" y="1294"/>
                    <a:pt x="134" y="1427"/>
                    <a:pt x="201" y="1560"/>
                  </a:cubicBezTo>
                  <a:cubicBezTo>
                    <a:pt x="267" y="1694"/>
                    <a:pt x="301" y="1827"/>
                    <a:pt x="367" y="1961"/>
                  </a:cubicBezTo>
                  <a:cubicBezTo>
                    <a:pt x="434" y="2061"/>
                    <a:pt x="534" y="2094"/>
                    <a:pt x="601" y="2161"/>
                  </a:cubicBezTo>
                  <a:cubicBezTo>
                    <a:pt x="868" y="2328"/>
                    <a:pt x="1101" y="2494"/>
                    <a:pt x="1335" y="2628"/>
                  </a:cubicBezTo>
                  <a:cubicBezTo>
                    <a:pt x="1168" y="2494"/>
                    <a:pt x="968" y="2361"/>
                    <a:pt x="768" y="2228"/>
                  </a:cubicBezTo>
                  <a:cubicBezTo>
                    <a:pt x="668" y="2161"/>
                    <a:pt x="534" y="2061"/>
                    <a:pt x="434" y="1961"/>
                  </a:cubicBezTo>
                  <a:cubicBezTo>
                    <a:pt x="367" y="1861"/>
                    <a:pt x="334" y="1727"/>
                    <a:pt x="267" y="1594"/>
                  </a:cubicBezTo>
                  <a:cubicBezTo>
                    <a:pt x="234" y="1460"/>
                    <a:pt x="167" y="1360"/>
                    <a:pt x="134" y="1227"/>
                  </a:cubicBezTo>
                  <a:cubicBezTo>
                    <a:pt x="67" y="1093"/>
                    <a:pt x="67" y="960"/>
                    <a:pt x="101" y="793"/>
                  </a:cubicBezTo>
                  <a:cubicBezTo>
                    <a:pt x="167" y="526"/>
                    <a:pt x="201" y="293"/>
                    <a:pt x="234" y="26"/>
                  </a:cubicBezTo>
                  <a:cubicBezTo>
                    <a:pt x="234" y="9"/>
                    <a:pt x="226" y="1"/>
                    <a:pt x="217"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22" name="Google Shape;4222;p113"/>
            <p:cNvSpPr/>
            <p:nvPr/>
          </p:nvSpPr>
          <p:spPr>
            <a:xfrm>
              <a:off x="3974213" y="1103745"/>
              <a:ext cx="105171" cy="153994"/>
            </a:xfrm>
            <a:custGeom>
              <a:avLst/>
              <a:gdLst/>
              <a:ahLst/>
              <a:cxnLst/>
              <a:rect l="l" t="t" r="r" b="b"/>
              <a:pathLst>
                <a:path w="1635" h="2394" extrusionOk="0">
                  <a:moveTo>
                    <a:pt x="50" y="0"/>
                  </a:moveTo>
                  <a:cubicBezTo>
                    <a:pt x="42" y="0"/>
                    <a:pt x="34" y="9"/>
                    <a:pt x="34" y="26"/>
                  </a:cubicBezTo>
                  <a:cubicBezTo>
                    <a:pt x="34" y="292"/>
                    <a:pt x="34" y="559"/>
                    <a:pt x="34" y="859"/>
                  </a:cubicBezTo>
                  <a:cubicBezTo>
                    <a:pt x="34" y="960"/>
                    <a:pt x="0" y="1060"/>
                    <a:pt x="67" y="1160"/>
                  </a:cubicBezTo>
                  <a:cubicBezTo>
                    <a:pt x="134" y="1293"/>
                    <a:pt x="234" y="1427"/>
                    <a:pt x="301" y="1527"/>
                  </a:cubicBezTo>
                  <a:cubicBezTo>
                    <a:pt x="401" y="1660"/>
                    <a:pt x="467" y="1760"/>
                    <a:pt x="567" y="1894"/>
                  </a:cubicBezTo>
                  <a:cubicBezTo>
                    <a:pt x="634" y="1960"/>
                    <a:pt x="734" y="1994"/>
                    <a:pt x="834" y="2027"/>
                  </a:cubicBezTo>
                  <a:cubicBezTo>
                    <a:pt x="1101" y="2160"/>
                    <a:pt x="1335" y="2260"/>
                    <a:pt x="1635" y="2394"/>
                  </a:cubicBezTo>
                  <a:cubicBezTo>
                    <a:pt x="1635" y="2394"/>
                    <a:pt x="1635" y="2394"/>
                    <a:pt x="1635" y="2361"/>
                  </a:cubicBezTo>
                  <a:cubicBezTo>
                    <a:pt x="1401" y="2260"/>
                    <a:pt x="1201" y="2160"/>
                    <a:pt x="968" y="2060"/>
                  </a:cubicBezTo>
                  <a:cubicBezTo>
                    <a:pt x="868" y="2027"/>
                    <a:pt x="734" y="1960"/>
                    <a:pt x="634" y="1894"/>
                  </a:cubicBezTo>
                  <a:cubicBezTo>
                    <a:pt x="534" y="1793"/>
                    <a:pt x="467" y="1660"/>
                    <a:pt x="401" y="1560"/>
                  </a:cubicBezTo>
                  <a:cubicBezTo>
                    <a:pt x="301" y="1427"/>
                    <a:pt x="234" y="1326"/>
                    <a:pt x="167" y="1226"/>
                  </a:cubicBezTo>
                  <a:cubicBezTo>
                    <a:pt x="67" y="1093"/>
                    <a:pt x="67" y="960"/>
                    <a:pt x="67" y="793"/>
                  </a:cubicBezTo>
                  <a:cubicBezTo>
                    <a:pt x="67" y="526"/>
                    <a:pt x="67" y="259"/>
                    <a:pt x="67" y="26"/>
                  </a:cubicBezTo>
                  <a:cubicBezTo>
                    <a:pt x="67" y="9"/>
                    <a:pt x="59" y="0"/>
                    <a:pt x="50"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23" name="Google Shape;4223;p113"/>
            <p:cNvSpPr/>
            <p:nvPr/>
          </p:nvSpPr>
          <p:spPr>
            <a:xfrm>
              <a:off x="3982768" y="1104388"/>
              <a:ext cx="126656" cy="134053"/>
            </a:xfrm>
            <a:custGeom>
              <a:avLst/>
              <a:gdLst/>
              <a:ahLst/>
              <a:cxnLst/>
              <a:rect l="l" t="t" r="r" b="b"/>
              <a:pathLst>
                <a:path w="1969" h="2084" extrusionOk="0">
                  <a:moveTo>
                    <a:pt x="26" y="1"/>
                  </a:moveTo>
                  <a:cubicBezTo>
                    <a:pt x="16" y="1"/>
                    <a:pt x="1" y="16"/>
                    <a:pt x="1" y="16"/>
                  </a:cubicBezTo>
                  <a:cubicBezTo>
                    <a:pt x="34" y="282"/>
                    <a:pt x="68" y="583"/>
                    <a:pt x="134" y="849"/>
                  </a:cubicBezTo>
                  <a:cubicBezTo>
                    <a:pt x="134" y="950"/>
                    <a:pt x="168" y="1050"/>
                    <a:pt x="234" y="1150"/>
                  </a:cubicBezTo>
                  <a:cubicBezTo>
                    <a:pt x="334" y="1250"/>
                    <a:pt x="434" y="1350"/>
                    <a:pt x="535" y="1483"/>
                  </a:cubicBezTo>
                  <a:cubicBezTo>
                    <a:pt x="635" y="1583"/>
                    <a:pt x="735" y="1683"/>
                    <a:pt x="835" y="1783"/>
                  </a:cubicBezTo>
                  <a:cubicBezTo>
                    <a:pt x="901" y="1850"/>
                    <a:pt x="1002" y="1850"/>
                    <a:pt x="1102" y="1884"/>
                  </a:cubicBezTo>
                  <a:cubicBezTo>
                    <a:pt x="1402" y="1950"/>
                    <a:pt x="1669" y="2017"/>
                    <a:pt x="1969" y="2084"/>
                  </a:cubicBezTo>
                  <a:cubicBezTo>
                    <a:pt x="1735" y="2017"/>
                    <a:pt x="1502" y="1950"/>
                    <a:pt x="1268" y="1884"/>
                  </a:cubicBezTo>
                  <a:cubicBezTo>
                    <a:pt x="1135" y="1850"/>
                    <a:pt x="1002" y="1817"/>
                    <a:pt x="901" y="1750"/>
                  </a:cubicBezTo>
                  <a:cubicBezTo>
                    <a:pt x="768" y="1683"/>
                    <a:pt x="701" y="1550"/>
                    <a:pt x="601" y="1483"/>
                  </a:cubicBezTo>
                  <a:cubicBezTo>
                    <a:pt x="501" y="1383"/>
                    <a:pt x="434" y="1283"/>
                    <a:pt x="334" y="1183"/>
                  </a:cubicBezTo>
                  <a:cubicBezTo>
                    <a:pt x="201" y="1050"/>
                    <a:pt x="201" y="916"/>
                    <a:pt x="168" y="783"/>
                  </a:cubicBezTo>
                  <a:cubicBezTo>
                    <a:pt x="134" y="516"/>
                    <a:pt x="68" y="282"/>
                    <a:pt x="34" y="16"/>
                  </a:cubicBezTo>
                  <a:cubicBezTo>
                    <a:pt x="34" y="4"/>
                    <a:pt x="30" y="1"/>
                    <a:pt x="26"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24" name="Google Shape;4224;p113"/>
            <p:cNvSpPr/>
            <p:nvPr/>
          </p:nvSpPr>
          <p:spPr>
            <a:xfrm>
              <a:off x="3948483" y="875775"/>
              <a:ext cx="109481" cy="223208"/>
            </a:xfrm>
            <a:custGeom>
              <a:avLst/>
              <a:gdLst/>
              <a:ahLst/>
              <a:cxnLst/>
              <a:rect l="l" t="t" r="r" b="b"/>
              <a:pathLst>
                <a:path w="1702" h="3470" extrusionOk="0">
                  <a:moveTo>
                    <a:pt x="0" y="3469"/>
                  </a:moveTo>
                  <a:cubicBezTo>
                    <a:pt x="0" y="2836"/>
                    <a:pt x="267" y="2102"/>
                    <a:pt x="467" y="1535"/>
                  </a:cubicBezTo>
                  <a:cubicBezTo>
                    <a:pt x="634" y="1101"/>
                    <a:pt x="834" y="534"/>
                    <a:pt x="1168" y="234"/>
                  </a:cubicBezTo>
                  <a:cubicBezTo>
                    <a:pt x="1401" y="0"/>
                    <a:pt x="1668" y="34"/>
                    <a:pt x="1668" y="367"/>
                  </a:cubicBezTo>
                  <a:cubicBezTo>
                    <a:pt x="1701" y="968"/>
                    <a:pt x="1334" y="1601"/>
                    <a:pt x="1068" y="2135"/>
                  </a:cubicBezTo>
                  <a:cubicBezTo>
                    <a:pt x="901" y="2402"/>
                    <a:pt x="734" y="2702"/>
                    <a:pt x="534" y="2969"/>
                  </a:cubicBezTo>
                  <a:cubicBezTo>
                    <a:pt x="434" y="3103"/>
                    <a:pt x="300" y="3236"/>
                    <a:pt x="200" y="3369"/>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25" name="Google Shape;4225;p113"/>
            <p:cNvSpPr/>
            <p:nvPr/>
          </p:nvSpPr>
          <p:spPr>
            <a:xfrm>
              <a:off x="3866920" y="903628"/>
              <a:ext cx="83751" cy="216840"/>
            </a:xfrm>
            <a:custGeom>
              <a:avLst/>
              <a:gdLst/>
              <a:ahLst/>
              <a:cxnLst/>
              <a:rect l="l" t="t" r="r" b="b"/>
              <a:pathLst>
                <a:path w="1302" h="3371" extrusionOk="0">
                  <a:moveTo>
                    <a:pt x="1235" y="3370"/>
                  </a:moveTo>
                  <a:cubicBezTo>
                    <a:pt x="834" y="2936"/>
                    <a:pt x="601" y="2269"/>
                    <a:pt x="367" y="1736"/>
                  </a:cubicBezTo>
                  <a:cubicBezTo>
                    <a:pt x="201" y="1369"/>
                    <a:pt x="1" y="835"/>
                    <a:pt x="34" y="435"/>
                  </a:cubicBezTo>
                  <a:cubicBezTo>
                    <a:pt x="67" y="134"/>
                    <a:pt x="267" y="1"/>
                    <a:pt x="468" y="234"/>
                  </a:cubicBezTo>
                  <a:cubicBezTo>
                    <a:pt x="868" y="635"/>
                    <a:pt x="1001" y="1302"/>
                    <a:pt x="1135" y="1802"/>
                  </a:cubicBezTo>
                  <a:cubicBezTo>
                    <a:pt x="1201" y="2102"/>
                    <a:pt x="1268" y="2403"/>
                    <a:pt x="1301" y="2703"/>
                  </a:cubicBezTo>
                  <a:cubicBezTo>
                    <a:pt x="1301" y="2870"/>
                    <a:pt x="1268" y="3036"/>
                    <a:pt x="1301" y="3203"/>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26" name="Google Shape;4226;p113"/>
            <p:cNvSpPr/>
            <p:nvPr/>
          </p:nvSpPr>
          <p:spPr>
            <a:xfrm>
              <a:off x="4019241" y="1098663"/>
              <a:ext cx="139585" cy="73009"/>
            </a:xfrm>
            <a:custGeom>
              <a:avLst/>
              <a:gdLst/>
              <a:ahLst/>
              <a:cxnLst/>
              <a:rect l="l" t="t" r="r" b="b"/>
              <a:pathLst>
                <a:path w="2170" h="1135" extrusionOk="0">
                  <a:moveTo>
                    <a:pt x="175" y="0"/>
                  </a:moveTo>
                  <a:cubicBezTo>
                    <a:pt x="127" y="0"/>
                    <a:pt x="80" y="2"/>
                    <a:pt x="34" y="4"/>
                  </a:cubicBezTo>
                  <a:lnTo>
                    <a:pt x="1" y="271"/>
                  </a:lnTo>
                  <a:cubicBezTo>
                    <a:pt x="5" y="271"/>
                    <a:pt x="9" y="271"/>
                    <a:pt x="13" y="271"/>
                  </a:cubicBezTo>
                  <a:cubicBezTo>
                    <a:pt x="302" y="271"/>
                    <a:pt x="1437" y="1135"/>
                    <a:pt x="1919" y="1135"/>
                  </a:cubicBezTo>
                  <a:cubicBezTo>
                    <a:pt x="2042" y="1135"/>
                    <a:pt x="2122" y="1079"/>
                    <a:pt x="2136" y="938"/>
                  </a:cubicBezTo>
                  <a:cubicBezTo>
                    <a:pt x="2169" y="638"/>
                    <a:pt x="1902" y="438"/>
                    <a:pt x="1702" y="338"/>
                  </a:cubicBezTo>
                  <a:cubicBezTo>
                    <a:pt x="1245" y="155"/>
                    <a:pt x="677" y="0"/>
                    <a:pt x="175" y="0"/>
                  </a:cubicBez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227" name="Google Shape;4227;p113"/>
          <p:cNvSpPr txBox="1"/>
          <p:nvPr/>
        </p:nvSpPr>
        <p:spPr>
          <a:xfrm>
            <a:off x="630096" y="278773"/>
            <a:ext cx="3811698" cy="65793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accent3"/>
              </a:buClr>
              <a:buSzPts val="3000"/>
              <a:buFont typeface="Chivo Black"/>
              <a:buNone/>
            </a:pPr>
            <a:r>
              <a:rPr lang="en" sz="2800" u="sng">
                <a:solidFill>
                  <a:schemeClr val="dk2"/>
                </a:solidFill>
                <a:latin typeface="Chivo Black"/>
                <a:ea typeface="Chivo Black"/>
                <a:cs typeface="Chivo Black"/>
                <a:sym typeface="Chivo Black"/>
              </a:rPr>
              <a:t>The Best Model</a:t>
            </a:r>
            <a:endParaRPr/>
          </a:p>
        </p:txBody>
      </p:sp>
      <p:sp>
        <p:nvSpPr>
          <p:cNvPr id="4228" name="Google Shape;4228;p113"/>
          <p:cNvSpPr txBox="1"/>
          <p:nvPr/>
        </p:nvSpPr>
        <p:spPr>
          <a:xfrm>
            <a:off x="622725" y="889300"/>
            <a:ext cx="3591000" cy="1475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accent3"/>
              </a:buClr>
              <a:buSzPts val="3000"/>
              <a:buFont typeface="Chivo Black"/>
              <a:buNone/>
            </a:pPr>
            <a:r>
              <a:rPr lang="en" sz="1600" b="1" i="0" u="none" strike="noStrike" cap="none">
                <a:solidFill>
                  <a:srgbClr val="2C74B4"/>
                </a:solidFill>
                <a:latin typeface="Catamaran"/>
                <a:ea typeface="Catamaran"/>
                <a:cs typeface="Catamaran"/>
                <a:sym typeface="Catamaran"/>
              </a:rPr>
              <a:t>Gradient Boosting</a:t>
            </a:r>
            <a:r>
              <a:rPr lang="en" sz="1600" i="0" u="none" strike="noStrike" cap="none">
                <a:solidFill>
                  <a:schemeClr val="dk2"/>
                </a:solidFill>
                <a:latin typeface="Catamaran"/>
                <a:ea typeface="Catamaran"/>
                <a:cs typeface="Catamaran"/>
                <a:sym typeface="Catamaran"/>
              </a:rPr>
              <a:t> is the best model among our classification models tested.</a:t>
            </a:r>
            <a:endParaRPr>
              <a:latin typeface="Catamaran"/>
              <a:ea typeface="Catamaran"/>
              <a:cs typeface="Catamaran"/>
              <a:sym typeface="Catamaran"/>
            </a:endParaRPr>
          </a:p>
          <a:p>
            <a:pPr marL="0" marR="0" lvl="0" indent="0" algn="l" rtl="0">
              <a:lnSpc>
                <a:spcPct val="100000"/>
              </a:lnSpc>
              <a:spcBef>
                <a:spcPts val="0"/>
              </a:spcBef>
              <a:spcAft>
                <a:spcPts val="0"/>
              </a:spcAft>
              <a:buClr>
                <a:schemeClr val="accent3"/>
              </a:buClr>
              <a:buSzPts val="3000"/>
              <a:buFont typeface="Chivo Black"/>
              <a:buNone/>
            </a:pPr>
            <a:endParaRPr sz="1600" i="0" u="none" strike="noStrike" cap="none">
              <a:solidFill>
                <a:schemeClr val="dk2"/>
              </a:solidFill>
              <a:latin typeface="Catamaran"/>
              <a:ea typeface="Catamaran"/>
              <a:cs typeface="Catamaran"/>
              <a:sym typeface="Catamaran"/>
            </a:endParaRPr>
          </a:p>
          <a:p>
            <a:pPr marL="0" marR="0" lvl="0" indent="0" algn="l" rtl="0">
              <a:lnSpc>
                <a:spcPct val="100000"/>
              </a:lnSpc>
              <a:spcBef>
                <a:spcPts val="0"/>
              </a:spcBef>
              <a:spcAft>
                <a:spcPts val="0"/>
              </a:spcAft>
              <a:buClr>
                <a:schemeClr val="accent3"/>
              </a:buClr>
              <a:buSzPts val="3000"/>
              <a:buFont typeface="Chivo Black"/>
              <a:buNone/>
            </a:pPr>
            <a:r>
              <a:rPr lang="en" sz="1600" i="0" u="none" strike="noStrike" cap="none">
                <a:solidFill>
                  <a:schemeClr val="dk2"/>
                </a:solidFill>
                <a:latin typeface="Catamaran"/>
                <a:ea typeface="Catamaran"/>
                <a:cs typeface="Catamaran"/>
                <a:sym typeface="Catamaran"/>
              </a:rPr>
              <a:t>It has the highest test </a:t>
            </a:r>
            <a:r>
              <a:rPr lang="en" sz="1600" b="1" i="0" u="none" strike="noStrike" cap="none">
                <a:solidFill>
                  <a:srgbClr val="2C74B4"/>
                </a:solidFill>
                <a:latin typeface="Catamaran"/>
                <a:ea typeface="Catamaran"/>
                <a:cs typeface="Catamaran"/>
                <a:sym typeface="Catamaran"/>
              </a:rPr>
              <a:t>AUC</a:t>
            </a:r>
            <a:r>
              <a:rPr lang="en" sz="1600" i="0" u="none" strike="noStrike" cap="none">
                <a:solidFill>
                  <a:schemeClr val="dk2"/>
                </a:solidFill>
                <a:latin typeface="Catamaran"/>
                <a:ea typeface="Catamaran"/>
                <a:cs typeface="Catamaran"/>
                <a:sym typeface="Catamaran"/>
              </a:rPr>
              <a:t> score of</a:t>
            </a:r>
            <a:endParaRPr>
              <a:latin typeface="Catamaran"/>
              <a:ea typeface="Catamaran"/>
              <a:cs typeface="Catamaran"/>
              <a:sym typeface="Catamaran"/>
            </a:endParaRPr>
          </a:p>
          <a:p>
            <a:pPr marL="0" marR="0" lvl="0" indent="0" algn="l" rtl="0">
              <a:lnSpc>
                <a:spcPct val="100000"/>
              </a:lnSpc>
              <a:spcBef>
                <a:spcPts val="0"/>
              </a:spcBef>
              <a:spcAft>
                <a:spcPts val="0"/>
              </a:spcAft>
              <a:buClr>
                <a:schemeClr val="accent3"/>
              </a:buClr>
              <a:buSzPts val="3000"/>
              <a:buFont typeface="Chivo Black"/>
              <a:buNone/>
            </a:pPr>
            <a:endParaRPr>
              <a:latin typeface="Catamaran"/>
              <a:ea typeface="Catamaran"/>
              <a:cs typeface="Catamaran"/>
              <a:sym typeface="Catamaran"/>
            </a:endParaRPr>
          </a:p>
        </p:txBody>
      </p:sp>
      <p:sp>
        <p:nvSpPr>
          <p:cNvPr id="4229" name="Google Shape;4229;p113"/>
          <p:cNvSpPr/>
          <p:nvPr/>
        </p:nvSpPr>
        <p:spPr>
          <a:xfrm>
            <a:off x="4712287" y="3717391"/>
            <a:ext cx="3607870" cy="76944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sz="1100" b="1" i="0" u="none" strike="noStrike" cap="none">
                <a:solidFill>
                  <a:srgbClr val="202124"/>
                </a:solidFill>
                <a:latin typeface="Catamaran"/>
                <a:ea typeface="Catamaran"/>
                <a:cs typeface="Catamaran"/>
                <a:sym typeface="Catamaran"/>
              </a:rPr>
              <a:t>AUC – ROC curve is the performance measurement for the classification problems. </a:t>
            </a:r>
            <a:r>
              <a:rPr lang="en" sz="1100" i="0" u="none" strike="noStrike" cap="none">
                <a:solidFill>
                  <a:srgbClr val="202124"/>
                </a:solidFill>
                <a:latin typeface="Catamaran"/>
                <a:ea typeface="Catamaran"/>
                <a:cs typeface="Catamaran"/>
                <a:sym typeface="Catamaran"/>
              </a:rPr>
              <a:t>The higher the AUC, the better the model is at distinguishing between the presence of virus or no virus.</a:t>
            </a:r>
            <a:endParaRPr sz="1100" i="0" u="none" strike="noStrike" cap="none">
              <a:solidFill>
                <a:srgbClr val="000000"/>
              </a:solidFill>
              <a:latin typeface="Catamaran"/>
              <a:ea typeface="Catamaran"/>
              <a:cs typeface="Catamaran"/>
              <a:sym typeface="Catamaran"/>
            </a:endParaRPr>
          </a:p>
        </p:txBody>
      </p:sp>
      <p:sp>
        <p:nvSpPr>
          <p:cNvPr id="4230" name="Google Shape;4230;p113"/>
          <p:cNvSpPr txBox="1">
            <a:spLocks noGrp="1"/>
          </p:cNvSpPr>
          <p:nvPr>
            <p:ph type="title" idx="4294967295"/>
          </p:nvPr>
        </p:nvSpPr>
        <p:spPr>
          <a:xfrm>
            <a:off x="1462900" y="1918750"/>
            <a:ext cx="1276500" cy="657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0.82</a:t>
            </a:r>
            <a:endParaRPr/>
          </a:p>
        </p:txBody>
      </p:sp>
      <p:sp>
        <p:nvSpPr>
          <p:cNvPr id="4231" name="Google Shape;4231;p113"/>
          <p:cNvSpPr txBox="1"/>
          <p:nvPr/>
        </p:nvSpPr>
        <p:spPr>
          <a:xfrm>
            <a:off x="622725" y="2531925"/>
            <a:ext cx="36747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rgbClr val="2C74B4"/>
                </a:solidFill>
                <a:latin typeface="Catamaran"/>
                <a:ea typeface="Catamaran"/>
                <a:cs typeface="Catamaran"/>
                <a:sym typeface="Catamaran"/>
              </a:rPr>
              <a:t>Other performance indicators:</a:t>
            </a:r>
            <a:endParaRPr sz="1600">
              <a:solidFill>
                <a:srgbClr val="2C74B4"/>
              </a:solidFill>
              <a:latin typeface="Catamaran"/>
              <a:ea typeface="Catamaran"/>
              <a:cs typeface="Catamaran"/>
              <a:sym typeface="Catamaran"/>
            </a:endParaRPr>
          </a:p>
          <a:p>
            <a:pPr marL="0" lvl="0" indent="0" algn="l" rtl="0">
              <a:spcBef>
                <a:spcPts val="0"/>
              </a:spcBef>
              <a:spcAft>
                <a:spcPts val="0"/>
              </a:spcAft>
              <a:buNone/>
            </a:pPr>
            <a:r>
              <a:rPr lang="en" sz="1600">
                <a:solidFill>
                  <a:srgbClr val="2C74B4"/>
                </a:solidFill>
                <a:latin typeface="Catamaran"/>
                <a:ea typeface="Catamaran"/>
                <a:cs typeface="Catamaran"/>
                <a:sym typeface="Catamaran"/>
              </a:rPr>
              <a:t>F1</a:t>
            </a:r>
            <a:r>
              <a:rPr lang="en" sz="1600">
                <a:solidFill>
                  <a:schemeClr val="dk2"/>
                </a:solidFill>
                <a:latin typeface="Catamaran"/>
                <a:ea typeface="Catamaran"/>
                <a:cs typeface="Catamaran"/>
                <a:sym typeface="Catamaran"/>
              </a:rPr>
              <a:t> </a:t>
            </a:r>
            <a:r>
              <a:rPr lang="en" sz="1600" b="1">
                <a:solidFill>
                  <a:schemeClr val="dk2"/>
                </a:solidFill>
                <a:latin typeface="Catamaran"/>
                <a:ea typeface="Catamaran"/>
                <a:cs typeface="Catamaran"/>
                <a:sym typeface="Catamaran"/>
              </a:rPr>
              <a:t>0.34</a:t>
            </a:r>
            <a:r>
              <a:rPr lang="en" sz="1600">
                <a:solidFill>
                  <a:schemeClr val="dk2"/>
                </a:solidFill>
                <a:latin typeface="Catamaran"/>
                <a:ea typeface="Catamaran"/>
                <a:cs typeface="Catamaran"/>
                <a:sym typeface="Catamaran"/>
              </a:rPr>
              <a:t> | </a:t>
            </a:r>
            <a:r>
              <a:rPr lang="en" sz="1600">
                <a:solidFill>
                  <a:srgbClr val="2C74B4"/>
                </a:solidFill>
                <a:latin typeface="Catamaran"/>
                <a:ea typeface="Catamaran"/>
                <a:cs typeface="Catamaran"/>
                <a:sym typeface="Catamaran"/>
              </a:rPr>
              <a:t>Accuracy </a:t>
            </a:r>
            <a:r>
              <a:rPr lang="en" sz="1600" b="1">
                <a:solidFill>
                  <a:srgbClr val="374957"/>
                </a:solidFill>
                <a:latin typeface="Catamaran"/>
                <a:ea typeface="Catamaran"/>
                <a:cs typeface="Catamaran"/>
                <a:sym typeface="Catamaran"/>
              </a:rPr>
              <a:t>0.94</a:t>
            </a:r>
            <a:endParaRPr b="1">
              <a:solidFill>
                <a:srgbClr val="374957"/>
              </a:solidFill>
              <a:latin typeface="Catamaran"/>
              <a:ea typeface="Catamaran"/>
              <a:cs typeface="Catamaran"/>
              <a:sym typeface="Catamaran"/>
            </a:endParaRPr>
          </a:p>
        </p:txBody>
      </p:sp>
      <p:pic>
        <p:nvPicPr>
          <p:cNvPr id="4232" name="Google Shape;4232;p113"/>
          <p:cNvPicPr preferRelativeResize="0"/>
          <p:nvPr/>
        </p:nvPicPr>
        <p:blipFill>
          <a:blip r:embed="rId4">
            <a:alphaModFix/>
          </a:blip>
          <a:stretch>
            <a:fillRect/>
          </a:stretch>
        </p:blipFill>
        <p:spPr>
          <a:xfrm>
            <a:off x="4557200" y="768576"/>
            <a:ext cx="3884673" cy="2806549"/>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236"/>
        <p:cNvGrpSpPr/>
        <p:nvPr/>
      </p:nvGrpSpPr>
      <p:grpSpPr>
        <a:xfrm>
          <a:off x="0" y="0"/>
          <a:ext cx="0" cy="0"/>
          <a:chOff x="0" y="0"/>
          <a:chExt cx="0" cy="0"/>
        </a:xfrm>
      </p:grpSpPr>
      <p:sp>
        <p:nvSpPr>
          <p:cNvPr id="4237" name="Google Shape;4237;p114"/>
          <p:cNvSpPr/>
          <p:nvPr/>
        </p:nvSpPr>
        <p:spPr>
          <a:xfrm>
            <a:off x="5612876" y="-56750"/>
            <a:ext cx="3811698" cy="3071272"/>
          </a:xfrm>
          <a:custGeom>
            <a:avLst/>
            <a:gdLst/>
            <a:ahLst/>
            <a:cxnLst/>
            <a:rect l="l" t="t" r="r" b="b"/>
            <a:pathLst>
              <a:path w="64046" h="51605" fill="none" extrusionOk="0">
                <a:moveTo>
                  <a:pt x="59676" y="1"/>
                </a:moveTo>
                <a:cubicBezTo>
                  <a:pt x="59676" y="1"/>
                  <a:pt x="37293" y="4237"/>
                  <a:pt x="42997" y="23518"/>
                </a:cubicBezTo>
                <a:cubicBezTo>
                  <a:pt x="48335" y="41530"/>
                  <a:pt x="64046" y="27921"/>
                  <a:pt x="56807" y="19181"/>
                </a:cubicBezTo>
                <a:cubicBezTo>
                  <a:pt x="48368" y="9041"/>
                  <a:pt x="634" y="2836"/>
                  <a:pt x="0" y="51604"/>
                </a:cubicBezTo>
              </a:path>
            </a:pathLst>
          </a:custGeom>
          <a:noFill/>
          <a:ln w="9525"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4238" name="Google Shape;4238;p114" descr="A picture containing square&#10;&#10;Description automatically generated"/>
          <p:cNvPicPr preferRelativeResize="0"/>
          <p:nvPr/>
        </p:nvPicPr>
        <p:blipFill rotWithShape="1">
          <a:blip r:embed="rId3">
            <a:alphaModFix/>
          </a:blip>
          <a:srcRect/>
          <a:stretch/>
        </p:blipFill>
        <p:spPr>
          <a:xfrm>
            <a:off x="0" y="0"/>
            <a:ext cx="9144000" cy="5143500"/>
          </a:xfrm>
          <a:prstGeom prst="rect">
            <a:avLst/>
          </a:prstGeom>
          <a:noFill/>
          <a:ln>
            <a:noFill/>
          </a:ln>
        </p:spPr>
      </p:pic>
      <p:sp>
        <p:nvSpPr>
          <p:cNvPr id="4239" name="Google Shape;4239;p114"/>
          <p:cNvSpPr txBox="1"/>
          <p:nvPr/>
        </p:nvSpPr>
        <p:spPr>
          <a:xfrm>
            <a:off x="630096" y="278773"/>
            <a:ext cx="3811698" cy="65793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accent3"/>
              </a:buClr>
              <a:buSzPts val="3000"/>
              <a:buFont typeface="Chivo Black"/>
              <a:buNone/>
            </a:pPr>
            <a:r>
              <a:rPr lang="en" sz="2800" b="0" i="0" u="sng" strike="noStrike" cap="none">
                <a:solidFill>
                  <a:schemeClr val="dk2"/>
                </a:solidFill>
                <a:latin typeface="Chivo Black"/>
                <a:ea typeface="Chivo Black"/>
                <a:cs typeface="Chivo Black"/>
                <a:sym typeface="Chivo Black"/>
              </a:rPr>
              <a:t>Cost Projection</a:t>
            </a:r>
            <a:endParaRPr/>
          </a:p>
        </p:txBody>
      </p:sp>
      <p:sp>
        <p:nvSpPr>
          <p:cNvPr id="4240" name="Google Shape;4240;p114"/>
          <p:cNvSpPr txBox="1"/>
          <p:nvPr/>
        </p:nvSpPr>
        <p:spPr>
          <a:xfrm>
            <a:off x="5716405" y="2100396"/>
            <a:ext cx="2887268" cy="455408"/>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accent3"/>
              </a:buClr>
              <a:buSzPts val="3000"/>
              <a:buFont typeface="Chivo Black"/>
              <a:buNone/>
            </a:pPr>
            <a:r>
              <a:rPr lang="en" sz="1200" b="0" i="0" u="sng" strike="noStrike" cap="none">
                <a:solidFill>
                  <a:srgbClr val="2C74B4"/>
                </a:solidFill>
                <a:latin typeface="Chivo Black"/>
                <a:ea typeface="Chivo Black"/>
                <a:cs typeface="Chivo Black"/>
                <a:sym typeface="Chivo Black"/>
              </a:rPr>
              <a:t>Cost of full coverage spraying</a:t>
            </a:r>
            <a:endParaRPr/>
          </a:p>
        </p:txBody>
      </p:sp>
      <p:sp>
        <p:nvSpPr>
          <p:cNvPr id="4241" name="Google Shape;4241;p114"/>
          <p:cNvSpPr txBox="1"/>
          <p:nvPr/>
        </p:nvSpPr>
        <p:spPr>
          <a:xfrm>
            <a:off x="5716405" y="2374726"/>
            <a:ext cx="2887268" cy="79242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accent3"/>
              </a:buClr>
              <a:buSzPts val="3000"/>
              <a:buFont typeface="Chivo Black"/>
              <a:buNone/>
            </a:pPr>
            <a:r>
              <a:rPr lang="en" sz="1100" b="0" i="0" u="none" strike="noStrike" cap="none">
                <a:solidFill>
                  <a:schemeClr val="dk2"/>
                </a:solidFill>
                <a:latin typeface="Chivo Black"/>
                <a:ea typeface="Chivo Black"/>
                <a:cs typeface="Chivo Black"/>
                <a:sym typeface="Chivo Black"/>
              </a:rPr>
              <a:t>Entire city of Chicago: </a:t>
            </a:r>
            <a:r>
              <a:rPr lang="en" sz="1100" b="0" i="1" u="none" strike="noStrike" cap="none">
                <a:solidFill>
                  <a:schemeClr val="dk2"/>
                </a:solidFill>
                <a:latin typeface="Helvetica Neue"/>
                <a:ea typeface="Helvetica Neue"/>
                <a:cs typeface="Helvetica Neue"/>
                <a:sym typeface="Helvetica Neue"/>
              </a:rPr>
              <a:t>606.10 km</a:t>
            </a:r>
            <a:r>
              <a:rPr lang="en" sz="1100" b="0" i="1" u="none" strike="noStrike" cap="none" baseline="30000">
                <a:solidFill>
                  <a:schemeClr val="dk2"/>
                </a:solidFill>
                <a:latin typeface="Helvetica Neue"/>
                <a:ea typeface="Helvetica Neue"/>
                <a:cs typeface="Helvetica Neue"/>
                <a:sym typeface="Helvetica Neue"/>
              </a:rPr>
              <a:t>2</a:t>
            </a:r>
            <a:endParaRPr sz="1100" b="0" i="1" u="none" strike="noStrike" cap="none">
              <a:solidFill>
                <a:schemeClr val="dk2"/>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chemeClr val="accent3"/>
              </a:buClr>
              <a:buSzPts val="3000"/>
              <a:buFont typeface="Chivo Black"/>
              <a:buNone/>
            </a:pPr>
            <a:r>
              <a:rPr lang="en" sz="1100" b="0" i="1" u="none" strike="noStrike" cap="none">
                <a:solidFill>
                  <a:schemeClr val="dk2"/>
                </a:solidFill>
                <a:latin typeface="Helvetica Neue"/>
                <a:ea typeface="Helvetica Neue"/>
                <a:cs typeface="Helvetica Neue"/>
                <a:sym typeface="Helvetica Neue"/>
              </a:rPr>
              <a:t>~ USD</a:t>
            </a:r>
            <a:r>
              <a:rPr lang="en" sz="1100" b="0" i="0" u="none" strike="noStrike" cap="none">
                <a:solidFill>
                  <a:schemeClr val="dk2"/>
                </a:solidFill>
                <a:latin typeface="Chivo Black"/>
                <a:ea typeface="Chivo Black"/>
                <a:cs typeface="Chivo Black"/>
                <a:sym typeface="Chivo Black"/>
              </a:rPr>
              <a:t> 137, 730 </a:t>
            </a:r>
            <a:r>
              <a:rPr lang="en" sz="1100" b="0" i="1" u="none" strike="noStrike" cap="none">
                <a:solidFill>
                  <a:schemeClr val="dk2"/>
                </a:solidFill>
                <a:latin typeface="Helvetica Neue"/>
                <a:ea typeface="Helvetica Neue"/>
                <a:cs typeface="Helvetica Neue"/>
                <a:sym typeface="Helvetica Neue"/>
              </a:rPr>
              <a:t>each time, </a:t>
            </a:r>
            <a:endParaRPr/>
          </a:p>
          <a:p>
            <a:pPr marL="0" marR="0" lvl="0" indent="0" algn="l" rtl="0">
              <a:lnSpc>
                <a:spcPct val="100000"/>
              </a:lnSpc>
              <a:spcBef>
                <a:spcPts val="0"/>
              </a:spcBef>
              <a:spcAft>
                <a:spcPts val="0"/>
              </a:spcAft>
              <a:buClr>
                <a:schemeClr val="accent3"/>
              </a:buClr>
              <a:buSzPts val="3000"/>
              <a:buFont typeface="Chivo Black"/>
              <a:buNone/>
            </a:pPr>
            <a:r>
              <a:rPr lang="en" sz="1100" b="0" i="1" u="none" strike="noStrike" cap="none">
                <a:solidFill>
                  <a:schemeClr val="dk2"/>
                </a:solidFill>
                <a:latin typeface="Helvetica Neue"/>
                <a:ea typeface="Helvetica Neue"/>
                <a:cs typeface="Helvetica Neue"/>
                <a:sym typeface="Helvetica Neue"/>
              </a:rPr>
              <a:t>~ USD</a:t>
            </a:r>
            <a:r>
              <a:rPr lang="en" sz="1100" b="0" i="0" u="none" strike="noStrike" cap="none">
                <a:solidFill>
                  <a:schemeClr val="dk2"/>
                </a:solidFill>
                <a:latin typeface="Chivo Black"/>
                <a:ea typeface="Chivo Black"/>
                <a:cs typeface="Chivo Black"/>
                <a:sym typeface="Chivo Black"/>
              </a:rPr>
              <a:t> 1,377,300 </a:t>
            </a:r>
            <a:r>
              <a:rPr lang="en" sz="1100" b="0" i="1" u="none" strike="noStrike" cap="none">
                <a:solidFill>
                  <a:schemeClr val="dk2"/>
                </a:solidFill>
                <a:latin typeface="Helvetica Neue"/>
                <a:ea typeface="Helvetica Neue"/>
                <a:cs typeface="Helvetica Neue"/>
                <a:sym typeface="Helvetica Neue"/>
              </a:rPr>
              <a:t>twice a month for 5mths</a:t>
            </a:r>
            <a:endParaRPr/>
          </a:p>
          <a:p>
            <a:pPr marL="0" marR="0" lvl="0" indent="0" algn="l" rtl="0">
              <a:lnSpc>
                <a:spcPct val="100000"/>
              </a:lnSpc>
              <a:spcBef>
                <a:spcPts val="0"/>
              </a:spcBef>
              <a:spcAft>
                <a:spcPts val="0"/>
              </a:spcAft>
              <a:buClr>
                <a:schemeClr val="accent3"/>
              </a:buClr>
              <a:buSzPts val="3000"/>
              <a:buFont typeface="Chivo Black"/>
              <a:buNone/>
            </a:pPr>
            <a:endParaRPr sz="1100" b="0" i="1" u="none" strike="noStrike" cap="none">
              <a:solidFill>
                <a:schemeClr val="dk2"/>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chemeClr val="accent3"/>
              </a:buClr>
              <a:buSzPts val="3000"/>
              <a:buFont typeface="Chivo Black"/>
              <a:buNone/>
            </a:pPr>
            <a:endParaRPr sz="1100" b="0" i="1" u="none" strike="noStrike" cap="none">
              <a:solidFill>
                <a:schemeClr val="dk2"/>
              </a:solidFill>
              <a:latin typeface="Helvetica Neue"/>
              <a:ea typeface="Helvetica Neue"/>
              <a:cs typeface="Helvetica Neue"/>
              <a:sym typeface="Helvetica Neue"/>
            </a:endParaRPr>
          </a:p>
        </p:txBody>
      </p:sp>
      <p:sp>
        <p:nvSpPr>
          <p:cNvPr id="4242" name="Google Shape;4242;p114"/>
          <p:cNvSpPr txBox="1"/>
          <p:nvPr/>
        </p:nvSpPr>
        <p:spPr>
          <a:xfrm>
            <a:off x="5716405" y="719363"/>
            <a:ext cx="2887268" cy="65793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accent3"/>
              </a:buClr>
              <a:buSzPts val="3000"/>
              <a:buFont typeface="Chivo Black"/>
              <a:buNone/>
            </a:pPr>
            <a:r>
              <a:rPr lang="en" sz="1400" b="0" i="0" u="sng" strike="noStrike" cap="none">
                <a:solidFill>
                  <a:schemeClr val="dk2"/>
                </a:solidFill>
                <a:latin typeface="Chivo Black"/>
                <a:ea typeface="Chivo Black"/>
                <a:cs typeface="Chivo Black"/>
                <a:sym typeface="Chivo Black"/>
              </a:rPr>
              <a:t>Cost Analysis</a:t>
            </a:r>
            <a:endParaRPr/>
          </a:p>
          <a:p>
            <a:pPr marL="0" marR="0" lvl="0" indent="0" algn="ctr" rtl="0">
              <a:lnSpc>
                <a:spcPct val="100000"/>
              </a:lnSpc>
              <a:spcBef>
                <a:spcPts val="0"/>
              </a:spcBef>
              <a:spcAft>
                <a:spcPts val="0"/>
              </a:spcAft>
              <a:buClr>
                <a:schemeClr val="accent3"/>
              </a:buClr>
              <a:buSzPts val="3000"/>
              <a:buFont typeface="Chivo Black"/>
              <a:buNone/>
            </a:pPr>
            <a:r>
              <a:rPr lang="en" sz="1100" b="0" i="1" u="none" strike="noStrike" cap="none">
                <a:solidFill>
                  <a:schemeClr val="dk2"/>
                </a:solidFill>
                <a:latin typeface="Helvetica Neue"/>
                <a:ea typeface="Helvetica Neue"/>
                <a:cs typeface="Helvetica Neue"/>
                <a:sym typeface="Helvetica Neue"/>
              </a:rPr>
              <a:t>(spraying with spray truck)</a:t>
            </a:r>
            <a:endParaRPr/>
          </a:p>
        </p:txBody>
      </p:sp>
      <p:sp>
        <p:nvSpPr>
          <p:cNvPr id="4243" name="Google Shape;4243;p114"/>
          <p:cNvSpPr txBox="1"/>
          <p:nvPr/>
        </p:nvSpPr>
        <p:spPr>
          <a:xfrm>
            <a:off x="5716405" y="1222092"/>
            <a:ext cx="2887268" cy="831154"/>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accent3"/>
              </a:buClr>
              <a:buSzPts val="3000"/>
              <a:buFont typeface="Chivo Black"/>
              <a:buNone/>
            </a:pPr>
            <a:r>
              <a:rPr lang="en" sz="1100" b="0" i="0" u="none" strike="noStrike" cap="none">
                <a:solidFill>
                  <a:schemeClr val="dk2"/>
                </a:solidFill>
                <a:latin typeface="Chivo Black"/>
                <a:ea typeface="Chivo Black"/>
                <a:cs typeface="Chivo Black"/>
                <a:sym typeface="Chivo Black"/>
              </a:rPr>
              <a:t>Pesticide:  Zenivex E4 </a:t>
            </a:r>
            <a:r>
              <a:rPr lang="en" sz="1050" b="0" i="1" u="none" strike="noStrike" cap="none">
                <a:solidFill>
                  <a:schemeClr val="dk2"/>
                </a:solidFill>
                <a:latin typeface="Helvetica Neue"/>
                <a:ea typeface="Helvetica Neue"/>
                <a:cs typeface="Helvetica Neue"/>
                <a:sym typeface="Helvetica Neue"/>
              </a:rPr>
              <a:t>(minimum risk to human and non-targeted species)</a:t>
            </a:r>
            <a:endParaRPr/>
          </a:p>
          <a:p>
            <a:pPr marL="0" marR="0" lvl="0" indent="0" algn="l" rtl="0">
              <a:lnSpc>
                <a:spcPct val="100000"/>
              </a:lnSpc>
              <a:spcBef>
                <a:spcPts val="0"/>
              </a:spcBef>
              <a:spcAft>
                <a:spcPts val="0"/>
              </a:spcAft>
              <a:buClr>
                <a:schemeClr val="accent3"/>
              </a:buClr>
              <a:buSzPts val="3000"/>
              <a:buFont typeface="Chivo Black"/>
              <a:buNone/>
            </a:pPr>
            <a:endParaRPr sz="1050" b="0" i="1" u="none" strike="noStrike" cap="none">
              <a:solidFill>
                <a:schemeClr val="dk2"/>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chemeClr val="accent3"/>
              </a:buClr>
              <a:buSzPts val="3000"/>
              <a:buFont typeface="Chivo Black"/>
              <a:buNone/>
            </a:pPr>
            <a:r>
              <a:rPr lang="en" sz="1100" b="0" i="0" u="none" strike="noStrike" cap="none">
                <a:solidFill>
                  <a:schemeClr val="dk2"/>
                </a:solidFill>
                <a:latin typeface="Chivo Black"/>
                <a:ea typeface="Chivo Black"/>
                <a:cs typeface="Chivo Black"/>
                <a:sym typeface="Chivo Black"/>
              </a:rPr>
              <a:t>Cost of Pesticide: </a:t>
            </a:r>
            <a:r>
              <a:rPr lang="en" sz="1050" b="0" i="1" u="none" strike="noStrike" cap="none">
                <a:solidFill>
                  <a:schemeClr val="dk2"/>
                </a:solidFill>
                <a:latin typeface="Helvetica Neue"/>
                <a:ea typeface="Helvetica Neue"/>
                <a:cs typeface="Helvetica Neue"/>
                <a:sym typeface="Helvetica Neue"/>
              </a:rPr>
              <a:t>USD 227.24 per km</a:t>
            </a:r>
            <a:r>
              <a:rPr lang="en" sz="1050" b="0" i="1" u="none" strike="noStrike" cap="none" baseline="30000">
                <a:solidFill>
                  <a:schemeClr val="dk2"/>
                </a:solidFill>
                <a:latin typeface="Helvetica Neue"/>
                <a:ea typeface="Helvetica Neue"/>
                <a:cs typeface="Helvetica Neue"/>
                <a:sym typeface="Helvetica Neue"/>
              </a:rPr>
              <a:t>2</a:t>
            </a:r>
            <a:endParaRPr sz="1000" b="0" i="1" u="none" strike="noStrike" cap="none" baseline="30000">
              <a:solidFill>
                <a:schemeClr val="dk2"/>
              </a:solidFill>
              <a:latin typeface="Helvetica Neue"/>
              <a:ea typeface="Helvetica Neue"/>
              <a:cs typeface="Helvetica Neue"/>
              <a:sym typeface="Helvetica Neue"/>
            </a:endParaRPr>
          </a:p>
        </p:txBody>
      </p:sp>
      <p:sp>
        <p:nvSpPr>
          <p:cNvPr id="4244" name="Google Shape;4244;p114"/>
          <p:cNvSpPr txBox="1"/>
          <p:nvPr/>
        </p:nvSpPr>
        <p:spPr>
          <a:xfrm>
            <a:off x="5727485" y="3067445"/>
            <a:ext cx="2887268" cy="455408"/>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accent3"/>
              </a:buClr>
              <a:buSzPts val="3000"/>
              <a:buFont typeface="Chivo Black"/>
              <a:buNone/>
            </a:pPr>
            <a:r>
              <a:rPr lang="en" sz="1200" b="0" i="0" u="sng" strike="noStrike" cap="none">
                <a:solidFill>
                  <a:srgbClr val="2C74B4"/>
                </a:solidFill>
                <a:latin typeface="Chivo Black"/>
                <a:ea typeface="Chivo Black"/>
                <a:cs typeface="Chivo Black"/>
                <a:sym typeface="Chivo Black"/>
              </a:rPr>
              <a:t>Cost of targeted spraying</a:t>
            </a:r>
            <a:endParaRPr/>
          </a:p>
        </p:txBody>
      </p:sp>
      <p:sp>
        <p:nvSpPr>
          <p:cNvPr id="4245" name="Google Shape;4245;p114"/>
          <p:cNvSpPr txBox="1"/>
          <p:nvPr/>
        </p:nvSpPr>
        <p:spPr>
          <a:xfrm>
            <a:off x="5727485" y="3341775"/>
            <a:ext cx="2887268" cy="79242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accent3"/>
              </a:buClr>
              <a:buSzPts val="3000"/>
              <a:buFont typeface="Chivo Black"/>
              <a:buNone/>
            </a:pPr>
            <a:r>
              <a:rPr lang="en" sz="1100" b="0" i="0" u="none" strike="noStrike" cap="none">
                <a:solidFill>
                  <a:schemeClr val="dk2"/>
                </a:solidFill>
                <a:latin typeface="Chivo Black"/>
                <a:ea typeface="Chivo Black"/>
                <a:cs typeface="Chivo Black"/>
                <a:sym typeface="Chivo Black"/>
              </a:rPr>
              <a:t>Targeted area of Chicago: </a:t>
            </a:r>
            <a:r>
              <a:rPr lang="en" sz="1100" b="0" i="1" u="none" strike="noStrike" cap="none">
                <a:solidFill>
                  <a:schemeClr val="dk2"/>
                </a:solidFill>
                <a:latin typeface="Helvetica Neue"/>
                <a:ea typeface="Helvetica Neue"/>
                <a:cs typeface="Helvetica Neue"/>
                <a:sym typeface="Helvetica Neue"/>
              </a:rPr>
              <a:t>213.5 km</a:t>
            </a:r>
            <a:r>
              <a:rPr lang="en" sz="1100" b="0" i="1" u="none" strike="noStrike" cap="none" baseline="30000">
                <a:solidFill>
                  <a:schemeClr val="dk2"/>
                </a:solidFill>
                <a:latin typeface="Helvetica Neue"/>
                <a:ea typeface="Helvetica Neue"/>
                <a:cs typeface="Helvetica Neue"/>
                <a:sym typeface="Helvetica Neue"/>
              </a:rPr>
              <a:t>2</a:t>
            </a:r>
            <a:endParaRPr sz="1100" b="0" i="1" u="none" strike="noStrike" cap="none">
              <a:solidFill>
                <a:schemeClr val="dk2"/>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chemeClr val="accent3"/>
              </a:buClr>
              <a:buSzPts val="3000"/>
              <a:buFont typeface="Chivo Black"/>
              <a:buNone/>
            </a:pPr>
            <a:r>
              <a:rPr lang="en" sz="1100" b="0" i="1" u="none" strike="noStrike" cap="none">
                <a:solidFill>
                  <a:schemeClr val="dk2"/>
                </a:solidFill>
                <a:latin typeface="Helvetica Neue"/>
                <a:ea typeface="Helvetica Neue"/>
                <a:cs typeface="Helvetica Neue"/>
                <a:sym typeface="Helvetica Neue"/>
              </a:rPr>
              <a:t>~ USD</a:t>
            </a:r>
            <a:r>
              <a:rPr lang="en" sz="1100" b="0" i="0" u="none" strike="noStrike" cap="none">
                <a:solidFill>
                  <a:schemeClr val="dk2"/>
                </a:solidFill>
                <a:latin typeface="Chivo Black"/>
                <a:ea typeface="Chivo Black"/>
                <a:cs typeface="Chivo Black"/>
                <a:sym typeface="Chivo Black"/>
              </a:rPr>
              <a:t> 48, 516 </a:t>
            </a:r>
            <a:r>
              <a:rPr lang="en" sz="1100" b="0" i="1" u="none" strike="noStrike" cap="none">
                <a:solidFill>
                  <a:schemeClr val="dk2"/>
                </a:solidFill>
                <a:latin typeface="Helvetica Neue"/>
                <a:ea typeface="Helvetica Neue"/>
                <a:cs typeface="Helvetica Neue"/>
                <a:sym typeface="Helvetica Neue"/>
              </a:rPr>
              <a:t>each time, </a:t>
            </a:r>
            <a:endParaRPr/>
          </a:p>
          <a:p>
            <a:pPr marL="0" marR="0" lvl="0" indent="0" algn="l" rtl="0">
              <a:lnSpc>
                <a:spcPct val="100000"/>
              </a:lnSpc>
              <a:spcBef>
                <a:spcPts val="0"/>
              </a:spcBef>
              <a:spcAft>
                <a:spcPts val="0"/>
              </a:spcAft>
              <a:buClr>
                <a:schemeClr val="accent3"/>
              </a:buClr>
              <a:buSzPts val="3000"/>
              <a:buFont typeface="Chivo Black"/>
              <a:buNone/>
            </a:pPr>
            <a:r>
              <a:rPr lang="en" sz="1100" b="0" i="1" u="none" strike="noStrike" cap="none">
                <a:solidFill>
                  <a:schemeClr val="dk2"/>
                </a:solidFill>
                <a:latin typeface="Helvetica Neue"/>
                <a:ea typeface="Helvetica Neue"/>
                <a:cs typeface="Helvetica Neue"/>
                <a:sym typeface="Helvetica Neue"/>
              </a:rPr>
              <a:t>~ USD</a:t>
            </a:r>
            <a:r>
              <a:rPr lang="en" sz="1100" b="0" i="0" u="none" strike="noStrike" cap="none">
                <a:solidFill>
                  <a:schemeClr val="dk2"/>
                </a:solidFill>
                <a:latin typeface="Chivo Black"/>
                <a:ea typeface="Chivo Black"/>
                <a:cs typeface="Chivo Black"/>
                <a:sym typeface="Chivo Black"/>
              </a:rPr>
              <a:t> 485,160  </a:t>
            </a:r>
            <a:r>
              <a:rPr lang="en" sz="1100" b="0" i="1" u="none" strike="noStrike" cap="none">
                <a:solidFill>
                  <a:schemeClr val="dk2"/>
                </a:solidFill>
                <a:latin typeface="Helvetica Neue"/>
                <a:ea typeface="Helvetica Neue"/>
                <a:cs typeface="Helvetica Neue"/>
                <a:sym typeface="Helvetica Neue"/>
              </a:rPr>
              <a:t>twice a month for 5mths in a year</a:t>
            </a:r>
            <a:endParaRPr/>
          </a:p>
          <a:p>
            <a:pPr marL="0" marR="0" lvl="0" indent="0" algn="l" rtl="0">
              <a:lnSpc>
                <a:spcPct val="100000"/>
              </a:lnSpc>
              <a:spcBef>
                <a:spcPts val="0"/>
              </a:spcBef>
              <a:spcAft>
                <a:spcPts val="0"/>
              </a:spcAft>
              <a:buClr>
                <a:schemeClr val="accent3"/>
              </a:buClr>
              <a:buSzPts val="3000"/>
              <a:buFont typeface="Chivo Black"/>
              <a:buNone/>
            </a:pPr>
            <a:endParaRPr sz="1100" b="0" i="1" u="none" strike="noStrike" cap="none">
              <a:solidFill>
                <a:schemeClr val="dk2"/>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chemeClr val="accent3"/>
              </a:buClr>
              <a:buSzPts val="3000"/>
              <a:buFont typeface="Chivo Black"/>
              <a:buNone/>
            </a:pPr>
            <a:endParaRPr sz="1100" b="0" i="1" u="none" strike="noStrike" cap="none">
              <a:solidFill>
                <a:schemeClr val="dk2"/>
              </a:solidFill>
              <a:latin typeface="Helvetica Neue"/>
              <a:ea typeface="Helvetica Neue"/>
              <a:cs typeface="Helvetica Neue"/>
              <a:sym typeface="Helvetica Neue"/>
            </a:endParaRPr>
          </a:p>
        </p:txBody>
      </p:sp>
      <p:sp>
        <p:nvSpPr>
          <p:cNvPr id="4246" name="Google Shape;4246;p114"/>
          <p:cNvSpPr txBox="1"/>
          <p:nvPr/>
        </p:nvSpPr>
        <p:spPr>
          <a:xfrm>
            <a:off x="713225" y="1063309"/>
            <a:ext cx="4232848" cy="831154"/>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accent3"/>
              </a:buClr>
              <a:buSzPts val="3000"/>
              <a:buFont typeface="Chivo Black"/>
              <a:buNone/>
            </a:pPr>
            <a:endParaRPr sz="1200" b="0" i="1" u="none" strike="noStrike" cap="none" baseline="30000">
              <a:solidFill>
                <a:schemeClr val="dk2"/>
              </a:solidFill>
              <a:latin typeface="Helvetica Neue"/>
              <a:ea typeface="Helvetica Neue"/>
              <a:cs typeface="Helvetica Neue"/>
              <a:sym typeface="Helvetica Neue"/>
            </a:endParaRPr>
          </a:p>
        </p:txBody>
      </p:sp>
      <p:sp>
        <p:nvSpPr>
          <p:cNvPr id="4247" name="Google Shape;4247;p114"/>
          <p:cNvSpPr txBox="1"/>
          <p:nvPr/>
        </p:nvSpPr>
        <p:spPr>
          <a:xfrm>
            <a:off x="630096" y="889301"/>
            <a:ext cx="4798113" cy="1044928"/>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accent3"/>
              </a:buClr>
              <a:buSzPts val="3000"/>
              <a:buFont typeface="Chivo Black"/>
              <a:buNone/>
            </a:pPr>
            <a:r>
              <a:rPr lang="en" sz="1600" i="0" u="none" strike="noStrike" cap="none">
                <a:solidFill>
                  <a:schemeClr val="dk2"/>
                </a:solidFill>
                <a:latin typeface="Catamaran"/>
                <a:ea typeface="Catamaran"/>
                <a:cs typeface="Catamaran"/>
                <a:sym typeface="Catamaran"/>
              </a:rPr>
              <a:t>Based on the classification result of our selected model </a:t>
            </a:r>
            <a:r>
              <a:rPr lang="en" sz="1600" b="1" i="0" u="none" strike="noStrike" cap="none">
                <a:solidFill>
                  <a:srgbClr val="2C74B4"/>
                </a:solidFill>
                <a:latin typeface="Catamaran"/>
                <a:ea typeface="Catamaran"/>
                <a:cs typeface="Catamaran"/>
                <a:sym typeface="Catamaran"/>
              </a:rPr>
              <a:t>Gradient Boosting</a:t>
            </a:r>
            <a:r>
              <a:rPr lang="en" sz="1600" i="0" u="none" strike="noStrike" cap="none">
                <a:solidFill>
                  <a:schemeClr val="dk2"/>
                </a:solidFill>
                <a:latin typeface="Catamaran"/>
                <a:ea typeface="Catamaran"/>
                <a:cs typeface="Catamaran"/>
                <a:sym typeface="Catamaran"/>
              </a:rPr>
              <a:t>, we will take the percentage of </a:t>
            </a:r>
            <a:r>
              <a:rPr lang="en" sz="1600" b="1" i="0" u="none" strike="noStrike" cap="none">
                <a:solidFill>
                  <a:srgbClr val="2C74B4"/>
                </a:solidFill>
                <a:latin typeface="Catamaran"/>
                <a:ea typeface="Catamaran"/>
                <a:cs typeface="Catamaran"/>
                <a:sym typeface="Catamaran"/>
              </a:rPr>
              <a:t>TP, FN, and FP</a:t>
            </a:r>
            <a:r>
              <a:rPr lang="en" sz="1600" i="0" u="none" strike="noStrike" cap="none">
                <a:solidFill>
                  <a:schemeClr val="dk2"/>
                </a:solidFill>
                <a:latin typeface="Catamaran"/>
                <a:ea typeface="Catamaran"/>
                <a:cs typeface="Catamaran"/>
                <a:sym typeface="Catamaran"/>
              </a:rPr>
              <a:t> to assume the presence of WNV. This is to ensure all actual positives and predicted positives are covered.</a:t>
            </a:r>
            <a:endParaRPr>
              <a:latin typeface="Catamaran"/>
              <a:ea typeface="Catamaran"/>
              <a:cs typeface="Catamaran"/>
              <a:sym typeface="Catamaran"/>
            </a:endParaRPr>
          </a:p>
        </p:txBody>
      </p:sp>
      <p:sp>
        <p:nvSpPr>
          <p:cNvPr id="4248" name="Google Shape;4248;p114"/>
          <p:cNvSpPr txBox="1"/>
          <p:nvPr/>
        </p:nvSpPr>
        <p:spPr>
          <a:xfrm>
            <a:off x="630096" y="2210740"/>
            <a:ext cx="4798113" cy="1844512"/>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accent3"/>
              </a:buClr>
              <a:buSzPts val="3000"/>
              <a:buFont typeface="Chivo Black"/>
              <a:buNone/>
            </a:pPr>
            <a:r>
              <a:rPr lang="en" sz="1600" i="0" u="none" strike="noStrike" cap="none" dirty="0">
                <a:solidFill>
                  <a:schemeClr val="dk2"/>
                </a:solidFill>
                <a:latin typeface="Catamaran"/>
                <a:ea typeface="Catamaran"/>
                <a:cs typeface="Catamaran"/>
                <a:sym typeface="Catamaran"/>
              </a:rPr>
              <a:t>Test set size = 3152</a:t>
            </a:r>
            <a:endParaRPr dirty="0">
              <a:latin typeface="Catamaran"/>
              <a:ea typeface="Catamaran"/>
              <a:cs typeface="Catamaran"/>
              <a:sym typeface="Catamaran"/>
            </a:endParaRPr>
          </a:p>
          <a:p>
            <a:pPr marL="0" marR="0" lvl="1" indent="0" algn="l" rtl="0">
              <a:lnSpc>
                <a:spcPct val="100000"/>
              </a:lnSpc>
              <a:spcBef>
                <a:spcPts val="0"/>
              </a:spcBef>
              <a:spcAft>
                <a:spcPts val="0"/>
              </a:spcAft>
              <a:buClr>
                <a:schemeClr val="accent3"/>
              </a:buClr>
              <a:buSzPts val="3000"/>
              <a:buFont typeface="Chivo Black"/>
              <a:buNone/>
            </a:pPr>
            <a:r>
              <a:rPr lang="en" sz="1600" i="0" u="none" strike="noStrike" cap="none" dirty="0">
                <a:solidFill>
                  <a:schemeClr val="dk2"/>
                </a:solidFill>
                <a:latin typeface="Catamaran"/>
                <a:ea typeface="Catamaran"/>
                <a:cs typeface="Catamaran"/>
                <a:sym typeface="Catamaran"/>
              </a:rPr>
              <a:t>TP+FN+FP = 618  (</a:t>
            </a:r>
            <a:r>
              <a:rPr lang="en" sz="1600" b="1" i="0" u="none" strike="noStrike" cap="none" dirty="0">
                <a:solidFill>
                  <a:srgbClr val="2C74B4"/>
                </a:solidFill>
                <a:latin typeface="Catamaran"/>
                <a:ea typeface="Catamaran"/>
                <a:cs typeface="Catamaran"/>
                <a:sym typeface="Catamaran"/>
              </a:rPr>
              <a:t>20%</a:t>
            </a:r>
            <a:r>
              <a:rPr lang="en" sz="1600" i="0" u="none" strike="noStrike" cap="none" dirty="0">
                <a:solidFill>
                  <a:schemeClr val="dk2"/>
                </a:solidFill>
                <a:latin typeface="Catamaran"/>
                <a:ea typeface="Catamaran"/>
                <a:cs typeface="Catamaran"/>
                <a:sym typeface="Catamaran"/>
              </a:rPr>
              <a:t>) </a:t>
            </a:r>
            <a:r>
              <a:rPr lang="en" sz="1600" i="1" u="none" strike="noStrike" cap="none" dirty="0">
                <a:solidFill>
                  <a:schemeClr val="dk2"/>
                </a:solidFill>
                <a:latin typeface="Catamaran"/>
                <a:ea typeface="Catamaran"/>
                <a:cs typeface="Catamaran"/>
                <a:sym typeface="Catamaran"/>
              </a:rPr>
              <a:t>see appendix</a:t>
            </a:r>
            <a:endParaRPr dirty="0">
              <a:latin typeface="Catamaran"/>
              <a:ea typeface="Catamaran"/>
              <a:cs typeface="Catamaran"/>
              <a:sym typeface="Catamaran"/>
            </a:endParaRPr>
          </a:p>
          <a:p>
            <a:pPr marL="0" marR="0" lvl="1" indent="0" algn="l" rtl="0">
              <a:lnSpc>
                <a:spcPct val="100000"/>
              </a:lnSpc>
              <a:spcBef>
                <a:spcPts val="0"/>
              </a:spcBef>
              <a:spcAft>
                <a:spcPts val="0"/>
              </a:spcAft>
              <a:buClr>
                <a:schemeClr val="accent3"/>
              </a:buClr>
              <a:buSzPts val="3000"/>
              <a:buFont typeface="Chivo Black"/>
              <a:buNone/>
            </a:pPr>
            <a:endParaRPr sz="1600" i="0" u="none" strike="noStrike" cap="none" dirty="0">
              <a:solidFill>
                <a:schemeClr val="dk2"/>
              </a:solidFill>
              <a:latin typeface="Catamaran"/>
              <a:ea typeface="Catamaran"/>
              <a:cs typeface="Catamaran"/>
              <a:sym typeface="Catamaran"/>
            </a:endParaRPr>
          </a:p>
          <a:p>
            <a:pPr marL="0" marR="0" lvl="1" indent="0" algn="l" rtl="0">
              <a:lnSpc>
                <a:spcPct val="100000"/>
              </a:lnSpc>
              <a:spcBef>
                <a:spcPts val="0"/>
              </a:spcBef>
              <a:spcAft>
                <a:spcPts val="0"/>
              </a:spcAft>
              <a:buClr>
                <a:schemeClr val="accent3"/>
              </a:buClr>
              <a:buSzPts val="3000"/>
              <a:buFont typeface="Chivo Black"/>
              <a:buNone/>
            </a:pPr>
            <a:r>
              <a:rPr lang="en" sz="1600" i="0" u="none" strike="noStrike" cap="none" dirty="0">
                <a:solidFill>
                  <a:schemeClr val="dk2"/>
                </a:solidFill>
                <a:latin typeface="Catamaran"/>
                <a:ea typeface="Catamaran"/>
                <a:cs typeface="Catamaran"/>
                <a:sym typeface="Catamaran"/>
              </a:rPr>
              <a:t>Taking the total number of traps set up in 2013 ~</a:t>
            </a:r>
            <a:r>
              <a:rPr lang="en" sz="1600" dirty="0">
                <a:solidFill>
                  <a:schemeClr val="dk2"/>
                </a:solidFill>
                <a:latin typeface="Catamaran"/>
                <a:ea typeface="Catamaran"/>
                <a:cs typeface="Catamaran"/>
                <a:sym typeface="Catamaran"/>
              </a:rPr>
              <a:t>80</a:t>
            </a:r>
            <a:r>
              <a:rPr lang="en" sz="1600" i="0" u="none" strike="noStrike" cap="none" dirty="0">
                <a:solidFill>
                  <a:schemeClr val="dk2"/>
                </a:solidFill>
                <a:latin typeface="Catamaran"/>
                <a:ea typeface="Catamaran"/>
                <a:cs typeface="Catamaran"/>
                <a:sym typeface="Catamaran"/>
              </a:rPr>
              <a:t>, we estimated that we only need to target </a:t>
            </a:r>
            <a:r>
              <a:rPr lang="en" sz="1600" b="1" i="0" u="none" strike="noStrike" cap="none" dirty="0">
                <a:solidFill>
                  <a:srgbClr val="2C74B4"/>
                </a:solidFill>
                <a:latin typeface="Catamaran"/>
                <a:ea typeface="Catamaran"/>
                <a:cs typeface="Catamaran"/>
                <a:sym typeface="Catamaran"/>
              </a:rPr>
              <a:t>17 traps with radius </a:t>
            </a:r>
            <a:r>
              <a:rPr lang="en" sz="1600" b="1" dirty="0">
                <a:solidFill>
                  <a:srgbClr val="2C74B4"/>
                </a:solidFill>
                <a:latin typeface="Catamaran"/>
                <a:ea typeface="Catamaran"/>
                <a:cs typeface="Catamaran"/>
                <a:sym typeface="Catamaran"/>
              </a:rPr>
              <a:t>of</a:t>
            </a:r>
            <a:r>
              <a:rPr lang="en" sz="1600" b="1" i="0" u="none" strike="noStrike" cap="none" dirty="0">
                <a:solidFill>
                  <a:srgbClr val="2C74B4"/>
                </a:solidFill>
                <a:latin typeface="Catamaran"/>
                <a:ea typeface="Catamaran"/>
                <a:cs typeface="Catamaran"/>
                <a:sym typeface="Catamaran"/>
              </a:rPr>
              <a:t> 2 km</a:t>
            </a:r>
            <a:r>
              <a:rPr lang="en" sz="1600" b="1" i="0" u="none" strike="noStrike" cap="none" baseline="30000" dirty="0">
                <a:solidFill>
                  <a:srgbClr val="2C74B4"/>
                </a:solidFill>
                <a:latin typeface="Catamaran"/>
                <a:ea typeface="Catamaran"/>
                <a:cs typeface="Catamaran"/>
                <a:sym typeface="Catamaran"/>
              </a:rPr>
              <a:t> </a:t>
            </a:r>
            <a:r>
              <a:rPr lang="en" sz="1600" b="1" i="0" u="none" strike="noStrike" cap="none" dirty="0">
                <a:solidFill>
                  <a:srgbClr val="2C74B4"/>
                </a:solidFill>
                <a:latin typeface="Catamaran"/>
                <a:ea typeface="Catamaran"/>
                <a:cs typeface="Catamaran"/>
                <a:sym typeface="Catamaran"/>
              </a:rPr>
              <a:t>each, </a:t>
            </a:r>
            <a:r>
              <a:rPr lang="en" sz="1600" b="1" i="0" u="none" strike="noStrike" cap="none" dirty="0">
                <a:solidFill>
                  <a:schemeClr val="dk2"/>
                </a:solidFill>
                <a:latin typeface="Catamaran"/>
                <a:ea typeface="Catamaran"/>
                <a:cs typeface="Catamaran"/>
                <a:sym typeface="Catamaran"/>
              </a:rPr>
              <a:t>which will cover about an area of 12.56 km</a:t>
            </a:r>
            <a:r>
              <a:rPr lang="en" sz="1600" b="1" i="0" u="none" strike="noStrike" cap="none" baseline="30000" dirty="0">
                <a:solidFill>
                  <a:schemeClr val="dk2"/>
                </a:solidFill>
                <a:latin typeface="Catamaran"/>
                <a:ea typeface="Catamaran"/>
                <a:cs typeface="Catamaran"/>
                <a:sym typeface="Catamaran"/>
              </a:rPr>
              <a:t>2</a:t>
            </a:r>
            <a:r>
              <a:rPr lang="en" sz="1600" i="0" u="none" strike="noStrike" cap="none" dirty="0">
                <a:solidFill>
                  <a:schemeClr val="dk2"/>
                </a:solidFill>
                <a:latin typeface="Catamaran"/>
                <a:ea typeface="Catamaran"/>
                <a:cs typeface="Catamaran"/>
                <a:sym typeface="Catamaran"/>
              </a:rPr>
              <a:t>*,</a:t>
            </a:r>
            <a:endParaRPr sz="1600" i="0" u="none" strike="noStrike" cap="none" dirty="0">
              <a:solidFill>
                <a:schemeClr val="dk2"/>
              </a:solidFill>
              <a:latin typeface="Catamaran"/>
              <a:ea typeface="Catamaran"/>
              <a:cs typeface="Catamaran"/>
              <a:sym typeface="Catamaran"/>
            </a:endParaRPr>
          </a:p>
        </p:txBody>
      </p:sp>
      <p:sp>
        <p:nvSpPr>
          <p:cNvPr id="4249" name="Google Shape;4249;p114"/>
          <p:cNvSpPr txBox="1"/>
          <p:nvPr/>
        </p:nvSpPr>
        <p:spPr>
          <a:xfrm>
            <a:off x="643943" y="4808636"/>
            <a:ext cx="4462853" cy="284164"/>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accent3"/>
              </a:buClr>
              <a:buSzPts val="3000"/>
              <a:buFont typeface="Chivo Black"/>
              <a:buNone/>
            </a:pPr>
            <a:r>
              <a:rPr lang="en" sz="1050" b="0" i="1" u="none" strike="noStrike" cap="none">
                <a:solidFill>
                  <a:schemeClr val="dk2"/>
                </a:solidFill>
                <a:latin typeface="Helvetica Neue"/>
                <a:ea typeface="Helvetica Neue"/>
                <a:cs typeface="Helvetica Neue"/>
                <a:sym typeface="Helvetica Neue"/>
              </a:rPr>
              <a:t>Note: *According to </a:t>
            </a:r>
            <a:r>
              <a:rPr lang="en" sz="1050" b="0" i="1" u="sng" strike="noStrike" cap="none">
                <a:solidFill>
                  <a:schemeClr val="hlink"/>
                </a:solidFill>
                <a:latin typeface="Helvetica Neue"/>
                <a:ea typeface="Helvetica Neue"/>
                <a:cs typeface="Helvetica Neue"/>
                <a:sym typeface="Helvetica Neue"/>
                <a:hlinkClick r:id="rId4"/>
              </a:rPr>
              <a:t>CDC</a:t>
            </a:r>
            <a:r>
              <a:rPr lang="en" sz="1050" b="0" i="1" u="none" strike="noStrike" cap="none">
                <a:solidFill>
                  <a:schemeClr val="dk2"/>
                </a:solidFill>
                <a:latin typeface="Helvetica Neue"/>
                <a:ea typeface="Helvetica Neue"/>
                <a:cs typeface="Helvetica Neue"/>
                <a:sym typeface="Helvetica Neue"/>
              </a:rPr>
              <a:t>, Culex </a:t>
            </a:r>
            <a:r>
              <a:rPr lang="en" sz="1050" i="1">
                <a:solidFill>
                  <a:schemeClr val="dk2"/>
                </a:solidFill>
                <a:latin typeface="Helvetica Neue"/>
                <a:ea typeface="Helvetica Neue"/>
                <a:cs typeface="Helvetica Neue"/>
                <a:sym typeface="Helvetica Neue"/>
              </a:rPr>
              <a:t>mosquitoes</a:t>
            </a:r>
            <a:r>
              <a:rPr lang="en" sz="1050" b="0" i="1" u="none" strike="noStrike" cap="none">
                <a:solidFill>
                  <a:schemeClr val="dk2"/>
                </a:solidFill>
                <a:latin typeface="Helvetica Neue"/>
                <a:ea typeface="Helvetica Neue"/>
                <a:cs typeface="Helvetica Neue"/>
                <a:sym typeface="Helvetica Neue"/>
              </a:rPr>
              <a:t> can fly up to 3km</a:t>
            </a:r>
            <a:r>
              <a:rPr lang="en" sz="1050" b="0" i="1" u="none" strike="noStrike" cap="none" baseline="30000">
                <a:solidFill>
                  <a:schemeClr val="dk2"/>
                </a:solidFill>
                <a:latin typeface="Helvetica Neue"/>
                <a:ea typeface="Helvetica Neue"/>
                <a:cs typeface="Helvetica Neue"/>
                <a:sym typeface="Helvetica Neue"/>
              </a:rPr>
              <a:t>2</a:t>
            </a:r>
            <a:r>
              <a:rPr lang="en" sz="1050" b="0" i="1" u="none" strike="noStrike" cap="none">
                <a:solidFill>
                  <a:schemeClr val="dk2"/>
                </a:solidFill>
                <a:latin typeface="Helvetica Neue"/>
                <a:ea typeface="Helvetica Neue"/>
                <a:cs typeface="Helvetica Neue"/>
                <a:sym typeface="Helvetica Neue"/>
              </a:rPr>
              <a:t>  </a:t>
            </a:r>
            <a:endParaRPr sz="1050" b="0" i="1" u="none" strike="noStrike" cap="none">
              <a:solidFill>
                <a:schemeClr val="dk2"/>
              </a:solidFill>
              <a:latin typeface="Helvetica Neue"/>
              <a:ea typeface="Helvetica Neue"/>
              <a:cs typeface="Helvetica Neue"/>
              <a:sym typeface="Helvetica Neue"/>
            </a:endParaRPr>
          </a:p>
        </p:txBody>
      </p:sp>
      <p:sp>
        <p:nvSpPr>
          <p:cNvPr id="4250" name="Google Shape;4250;p114"/>
          <p:cNvSpPr txBox="1"/>
          <p:nvPr/>
        </p:nvSpPr>
        <p:spPr>
          <a:xfrm>
            <a:off x="630096" y="3946629"/>
            <a:ext cx="4798113" cy="61043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accent3"/>
              </a:buClr>
              <a:buSzPts val="3000"/>
              <a:buFont typeface="Chivo Black"/>
              <a:buNone/>
            </a:pPr>
            <a:r>
              <a:rPr lang="en" sz="1600" i="0" u="none" strike="noStrike" cap="none">
                <a:solidFill>
                  <a:schemeClr val="dk2"/>
                </a:solidFill>
                <a:latin typeface="Catamaran"/>
                <a:ea typeface="Catamaran"/>
                <a:cs typeface="Catamaran"/>
                <a:sym typeface="Catamaran"/>
              </a:rPr>
              <a:t>with overlapped coverage if traps are close to each other. </a:t>
            </a:r>
            <a:endParaRPr>
              <a:latin typeface="Catamaran"/>
              <a:ea typeface="Catamaran"/>
              <a:cs typeface="Catamaran"/>
              <a:sym typeface="Catamaran"/>
            </a:endParaRPr>
          </a:p>
        </p:txBody>
      </p:sp>
      <p:sp>
        <p:nvSpPr>
          <p:cNvPr id="4251" name="Google Shape;4251;p114"/>
          <p:cNvSpPr/>
          <p:nvPr/>
        </p:nvSpPr>
        <p:spPr>
          <a:xfrm>
            <a:off x="643943" y="4646417"/>
            <a:ext cx="4572000" cy="25391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sz="1050" b="0" i="1" u="none" strike="noStrike" cap="none">
                <a:solidFill>
                  <a:schemeClr val="dk2"/>
                </a:solidFill>
                <a:latin typeface="Helvetica Neue"/>
                <a:ea typeface="Helvetica Neue"/>
                <a:cs typeface="Helvetica Neue"/>
                <a:sym typeface="Helvetica Neue"/>
              </a:rPr>
              <a:t>Legend: TP (True Positive), FN (False Negative), FP (False Positive) </a:t>
            </a:r>
            <a:endParaRPr sz="1050" b="0" i="1" u="none" strike="noStrike" cap="none">
              <a:solidFill>
                <a:srgbClr val="000000"/>
              </a:solidFill>
              <a:latin typeface="Arial"/>
              <a:ea typeface="Arial"/>
              <a:cs typeface="Arial"/>
              <a:sym typeface="Arial"/>
            </a:endParaRPr>
          </a:p>
        </p:txBody>
      </p:sp>
      <p:pic>
        <p:nvPicPr>
          <p:cNvPr id="4252" name="Google Shape;4252;p114" descr="A picture containing text, clipart&#10;&#10;Description automatically generated"/>
          <p:cNvPicPr preferRelativeResize="0"/>
          <p:nvPr/>
        </p:nvPicPr>
        <p:blipFill rotWithShape="1">
          <a:blip r:embed="rId5">
            <a:alphaModFix/>
          </a:blip>
          <a:srcRect/>
          <a:stretch/>
        </p:blipFill>
        <p:spPr>
          <a:xfrm>
            <a:off x="6679713" y="4065255"/>
            <a:ext cx="1027545" cy="102754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256"/>
        <p:cNvGrpSpPr/>
        <p:nvPr/>
      </p:nvGrpSpPr>
      <p:grpSpPr>
        <a:xfrm>
          <a:off x="0" y="0"/>
          <a:ext cx="0" cy="0"/>
          <a:chOff x="0" y="0"/>
          <a:chExt cx="0" cy="0"/>
        </a:xfrm>
      </p:grpSpPr>
      <p:pic>
        <p:nvPicPr>
          <p:cNvPr id="4257" name="Google Shape;4257;p115" descr="Text&#10;&#10;Description automatically generated with medium confidence"/>
          <p:cNvPicPr preferRelativeResize="0"/>
          <p:nvPr/>
        </p:nvPicPr>
        <p:blipFill rotWithShape="1">
          <a:blip r:embed="rId3">
            <a:alphaModFix/>
          </a:blip>
          <a:srcRect/>
          <a:stretch/>
        </p:blipFill>
        <p:spPr>
          <a:xfrm>
            <a:off x="0" y="0"/>
            <a:ext cx="9144000" cy="5143500"/>
          </a:xfrm>
          <a:prstGeom prst="rect">
            <a:avLst/>
          </a:prstGeom>
          <a:noFill/>
          <a:ln>
            <a:noFill/>
          </a:ln>
        </p:spPr>
      </p:pic>
      <p:sp>
        <p:nvSpPr>
          <p:cNvPr id="4258" name="Google Shape;4258;p115"/>
          <p:cNvSpPr txBox="1"/>
          <p:nvPr/>
        </p:nvSpPr>
        <p:spPr>
          <a:xfrm>
            <a:off x="630096" y="278773"/>
            <a:ext cx="3811698" cy="65793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accent3"/>
              </a:buClr>
              <a:buSzPts val="3000"/>
              <a:buFont typeface="Chivo Black"/>
              <a:buNone/>
            </a:pPr>
            <a:r>
              <a:rPr lang="en" sz="2800" b="0" i="0" u="sng" strike="noStrike" cap="none">
                <a:solidFill>
                  <a:schemeClr val="dk2"/>
                </a:solidFill>
                <a:latin typeface="Chivo Black"/>
                <a:ea typeface="Chivo Black"/>
                <a:cs typeface="Chivo Black"/>
                <a:sym typeface="Chivo Black"/>
              </a:rPr>
              <a:t>Benefit Projection</a:t>
            </a:r>
            <a:endParaRPr/>
          </a:p>
        </p:txBody>
      </p:sp>
      <p:sp>
        <p:nvSpPr>
          <p:cNvPr id="4259" name="Google Shape;4259;p115"/>
          <p:cNvSpPr txBox="1"/>
          <p:nvPr/>
        </p:nvSpPr>
        <p:spPr>
          <a:xfrm>
            <a:off x="630096" y="889301"/>
            <a:ext cx="4798113" cy="1044928"/>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accent3"/>
              </a:buClr>
              <a:buSzPts val="3000"/>
              <a:buFont typeface="Chivo Black"/>
              <a:buNone/>
            </a:pPr>
            <a:r>
              <a:rPr lang="en" sz="1600" i="0" u="none" strike="noStrike" cap="none">
                <a:solidFill>
                  <a:schemeClr val="dk2"/>
                </a:solidFill>
                <a:latin typeface="Catamaran"/>
                <a:ea typeface="Catamaran"/>
                <a:cs typeface="Catamaran"/>
                <a:sym typeface="Catamaran"/>
              </a:rPr>
              <a:t>If the West Nile Virus is eliminated, or significantly reduced with effective approaches, this will certainly </a:t>
            </a:r>
            <a:r>
              <a:rPr lang="en" sz="1600">
                <a:solidFill>
                  <a:schemeClr val="dk2"/>
                </a:solidFill>
                <a:latin typeface="Catamaran"/>
                <a:ea typeface="Catamaran"/>
                <a:cs typeface="Catamaran"/>
                <a:sym typeface="Catamaran"/>
              </a:rPr>
              <a:t>give</a:t>
            </a:r>
            <a:r>
              <a:rPr lang="en" sz="1600" i="0" u="none" strike="noStrike" cap="none">
                <a:solidFill>
                  <a:schemeClr val="dk2"/>
                </a:solidFill>
                <a:latin typeface="Catamaran"/>
                <a:ea typeface="Catamaran"/>
                <a:cs typeface="Catamaran"/>
                <a:sym typeface="Catamaran"/>
              </a:rPr>
              <a:t> </a:t>
            </a:r>
            <a:r>
              <a:rPr lang="en" sz="1600">
                <a:solidFill>
                  <a:schemeClr val="dk2"/>
                </a:solidFill>
                <a:latin typeface="Catamaran"/>
                <a:ea typeface="Catamaran"/>
                <a:cs typeface="Catamaran"/>
                <a:sym typeface="Catamaran"/>
              </a:rPr>
              <a:t>the</a:t>
            </a:r>
            <a:r>
              <a:rPr lang="en" sz="1600" i="0" u="none" strike="noStrike" cap="none">
                <a:solidFill>
                  <a:schemeClr val="dk2"/>
                </a:solidFill>
                <a:latin typeface="Catamaran"/>
                <a:ea typeface="Catamaran"/>
                <a:cs typeface="Catamaran"/>
                <a:sym typeface="Catamaran"/>
              </a:rPr>
              <a:t> residents a peace of mind.</a:t>
            </a:r>
            <a:endParaRPr>
              <a:latin typeface="Catamaran"/>
              <a:ea typeface="Catamaran"/>
              <a:cs typeface="Catamaran"/>
              <a:sym typeface="Catamaran"/>
            </a:endParaRPr>
          </a:p>
        </p:txBody>
      </p:sp>
      <p:sp>
        <p:nvSpPr>
          <p:cNvPr id="4260" name="Google Shape;4260;p115"/>
          <p:cNvSpPr txBox="1"/>
          <p:nvPr/>
        </p:nvSpPr>
        <p:spPr>
          <a:xfrm>
            <a:off x="440576" y="2245746"/>
            <a:ext cx="2560320" cy="45589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accent3"/>
              </a:buClr>
              <a:buSzPts val="3000"/>
              <a:buFont typeface="Chivo Black"/>
              <a:buNone/>
            </a:pPr>
            <a:r>
              <a:rPr lang="en" sz="1600" b="0" i="0" u="none" strike="noStrike" cap="none">
                <a:solidFill>
                  <a:srgbClr val="2C74B4"/>
                </a:solidFill>
                <a:latin typeface="Chivo Black"/>
                <a:ea typeface="Chivo Black"/>
                <a:cs typeface="Chivo Black"/>
                <a:sym typeface="Chivo Black"/>
              </a:rPr>
              <a:t>Quality of life</a:t>
            </a:r>
            <a:endParaRPr/>
          </a:p>
        </p:txBody>
      </p:sp>
      <p:sp>
        <p:nvSpPr>
          <p:cNvPr id="4261" name="Google Shape;4261;p115"/>
          <p:cNvSpPr txBox="1"/>
          <p:nvPr/>
        </p:nvSpPr>
        <p:spPr>
          <a:xfrm>
            <a:off x="440576" y="2790400"/>
            <a:ext cx="2560200" cy="1911900"/>
          </a:xfrm>
          <a:prstGeom prst="rect">
            <a:avLst/>
          </a:prstGeom>
          <a:noFill/>
          <a:ln>
            <a:noFill/>
          </a:ln>
        </p:spPr>
        <p:txBody>
          <a:bodyPr spcFirstLastPara="1" wrap="square" lIns="91425" tIns="91425" rIns="91425" bIns="91425" anchor="t" anchorCtr="0">
            <a:noAutofit/>
          </a:bodyPr>
          <a:lstStyle/>
          <a:p>
            <a:pPr marL="285750" marR="0" lvl="0" indent="-292100" algn="l" rtl="0">
              <a:lnSpc>
                <a:spcPct val="80000"/>
              </a:lnSpc>
              <a:spcBef>
                <a:spcPts val="0"/>
              </a:spcBef>
              <a:spcAft>
                <a:spcPts val="0"/>
              </a:spcAft>
              <a:buClr>
                <a:schemeClr val="accent3"/>
              </a:buClr>
              <a:buSzPts val="3100"/>
              <a:buFont typeface="Catamaran"/>
              <a:buChar char="•"/>
            </a:pPr>
            <a:r>
              <a:rPr lang="en" i="0" u="none" strike="noStrike" cap="none" dirty="0">
                <a:solidFill>
                  <a:schemeClr val="dk2"/>
                </a:solidFill>
                <a:latin typeface="Catamaran"/>
                <a:ea typeface="Catamaran"/>
                <a:cs typeface="Catamaran"/>
                <a:sym typeface="Catamaran"/>
              </a:rPr>
              <a:t>Fewer people falling ill or dying</a:t>
            </a:r>
          </a:p>
          <a:p>
            <a:pPr marR="0" lvl="0" algn="l" rtl="0">
              <a:lnSpc>
                <a:spcPct val="80000"/>
              </a:lnSpc>
              <a:spcBef>
                <a:spcPts val="0"/>
              </a:spcBef>
              <a:spcAft>
                <a:spcPts val="0"/>
              </a:spcAft>
              <a:buClr>
                <a:schemeClr val="accent3"/>
              </a:buClr>
              <a:buSzPts val="3100"/>
            </a:pPr>
            <a:endParaRPr sz="1500" dirty="0">
              <a:latin typeface="Catamaran"/>
              <a:ea typeface="Catamaran"/>
              <a:cs typeface="Catamaran"/>
              <a:sym typeface="Catamaran"/>
            </a:endParaRPr>
          </a:p>
          <a:p>
            <a:pPr marL="285750" marR="0" lvl="0" indent="-292100" algn="l" rtl="0">
              <a:lnSpc>
                <a:spcPct val="80000"/>
              </a:lnSpc>
              <a:spcBef>
                <a:spcPts val="0"/>
              </a:spcBef>
              <a:spcAft>
                <a:spcPts val="0"/>
              </a:spcAft>
              <a:buClr>
                <a:schemeClr val="accent3"/>
              </a:buClr>
              <a:buSzPts val="3100"/>
              <a:buFont typeface="Catamaran"/>
              <a:buChar char="•"/>
            </a:pPr>
            <a:r>
              <a:rPr lang="en" i="0" u="none" strike="noStrike" cap="none" dirty="0">
                <a:solidFill>
                  <a:schemeClr val="dk2"/>
                </a:solidFill>
                <a:latin typeface="Catamaran"/>
                <a:ea typeface="Catamaran"/>
                <a:cs typeface="Catamaran"/>
                <a:sym typeface="Catamaran"/>
              </a:rPr>
              <a:t>Higher productivity at work</a:t>
            </a:r>
            <a:endParaRPr sz="1500" dirty="0">
              <a:latin typeface="Catamaran"/>
              <a:ea typeface="Catamaran"/>
              <a:cs typeface="Catamaran"/>
              <a:sym typeface="Catamaran"/>
            </a:endParaRPr>
          </a:p>
          <a:p>
            <a:pPr marL="0" marR="0" lvl="0" indent="0" algn="l" rtl="0">
              <a:lnSpc>
                <a:spcPct val="80000"/>
              </a:lnSpc>
              <a:spcBef>
                <a:spcPts val="0"/>
              </a:spcBef>
              <a:spcAft>
                <a:spcPts val="0"/>
              </a:spcAft>
              <a:buNone/>
            </a:pPr>
            <a:endParaRPr sz="1500" dirty="0">
              <a:latin typeface="Catamaran"/>
              <a:ea typeface="Catamaran"/>
              <a:cs typeface="Catamaran"/>
              <a:sym typeface="Catamaran"/>
            </a:endParaRPr>
          </a:p>
          <a:p>
            <a:pPr marL="285750" marR="0" lvl="0" indent="-95250" algn="l" rtl="0">
              <a:lnSpc>
                <a:spcPct val="100000"/>
              </a:lnSpc>
              <a:spcBef>
                <a:spcPts val="1200"/>
              </a:spcBef>
              <a:spcAft>
                <a:spcPts val="0"/>
              </a:spcAft>
              <a:buClr>
                <a:schemeClr val="accent3"/>
              </a:buClr>
              <a:buSzPts val="3000"/>
              <a:buFont typeface="Arial"/>
              <a:buNone/>
            </a:pPr>
            <a:endParaRPr sz="1500" i="0" u="none" strike="noStrike" cap="none" dirty="0">
              <a:solidFill>
                <a:schemeClr val="dk2"/>
              </a:solidFill>
              <a:latin typeface="Catamaran"/>
              <a:ea typeface="Catamaran"/>
              <a:cs typeface="Catamaran"/>
              <a:sym typeface="Catamaran"/>
            </a:endParaRPr>
          </a:p>
        </p:txBody>
      </p:sp>
      <p:sp>
        <p:nvSpPr>
          <p:cNvPr id="4262" name="Google Shape;4262;p115"/>
          <p:cNvSpPr txBox="1"/>
          <p:nvPr/>
        </p:nvSpPr>
        <p:spPr>
          <a:xfrm>
            <a:off x="3291840" y="2222413"/>
            <a:ext cx="2560320" cy="45589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accent3"/>
              </a:buClr>
              <a:buSzPts val="3000"/>
              <a:buFont typeface="Chivo Black"/>
              <a:buNone/>
            </a:pPr>
            <a:r>
              <a:rPr lang="en" sz="1600" b="0" i="0" u="none" strike="noStrike" cap="none">
                <a:solidFill>
                  <a:srgbClr val="2C74B4"/>
                </a:solidFill>
                <a:latin typeface="Chivo Black"/>
                <a:ea typeface="Chivo Black"/>
                <a:cs typeface="Chivo Black"/>
                <a:sym typeface="Chivo Black"/>
              </a:rPr>
              <a:t>Risk of </a:t>
            </a:r>
            <a:endParaRPr/>
          </a:p>
          <a:p>
            <a:pPr marL="0" marR="0" lvl="0" indent="0" algn="ctr" rtl="0">
              <a:lnSpc>
                <a:spcPct val="100000"/>
              </a:lnSpc>
              <a:spcBef>
                <a:spcPts val="0"/>
              </a:spcBef>
              <a:spcAft>
                <a:spcPts val="0"/>
              </a:spcAft>
              <a:buClr>
                <a:schemeClr val="accent3"/>
              </a:buClr>
              <a:buSzPts val="3000"/>
              <a:buFont typeface="Chivo Black"/>
              <a:buNone/>
            </a:pPr>
            <a:r>
              <a:rPr lang="en" sz="1600" b="0" i="0" u="none" strike="noStrike" cap="none">
                <a:solidFill>
                  <a:srgbClr val="2C74B4"/>
                </a:solidFill>
                <a:latin typeface="Chivo Black"/>
                <a:ea typeface="Chivo Black"/>
                <a:cs typeface="Chivo Black"/>
                <a:sym typeface="Chivo Black"/>
              </a:rPr>
              <a:t>monetary loss</a:t>
            </a:r>
            <a:endParaRPr/>
          </a:p>
        </p:txBody>
      </p:sp>
      <p:sp>
        <p:nvSpPr>
          <p:cNvPr id="4263" name="Google Shape;4263;p115"/>
          <p:cNvSpPr txBox="1"/>
          <p:nvPr/>
        </p:nvSpPr>
        <p:spPr>
          <a:xfrm>
            <a:off x="3276862" y="2791385"/>
            <a:ext cx="2560200" cy="1911900"/>
          </a:xfrm>
          <a:prstGeom prst="rect">
            <a:avLst/>
          </a:prstGeom>
          <a:noFill/>
          <a:ln>
            <a:noFill/>
          </a:ln>
        </p:spPr>
        <p:txBody>
          <a:bodyPr spcFirstLastPara="1" wrap="square" lIns="91425" tIns="91425" rIns="91425" bIns="91425" anchor="t" anchorCtr="0">
            <a:noAutofit/>
          </a:bodyPr>
          <a:lstStyle/>
          <a:p>
            <a:pPr marL="285750" marR="0" lvl="0" indent="-292100" algn="l" rtl="0">
              <a:lnSpc>
                <a:spcPct val="80000"/>
              </a:lnSpc>
              <a:spcBef>
                <a:spcPts val="0"/>
              </a:spcBef>
              <a:spcAft>
                <a:spcPts val="0"/>
              </a:spcAft>
              <a:buClr>
                <a:schemeClr val="accent3"/>
              </a:buClr>
              <a:buSzPts val="3100"/>
              <a:buFont typeface="Catamaran"/>
              <a:buChar char="•"/>
            </a:pPr>
            <a:r>
              <a:rPr lang="en" i="0" u="none" strike="noStrike" cap="none" dirty="0">
                <a:solidFill>
                  <a:schemeClr val="dk2"/>
                </a:solidFill>
                <a:latin typeface="Catamaran"/>
                <a:ea typeface="Catamaran"/>
                <a:cs typeface="Catamaran"/>
                <a:sym typeface="Catamaran"/>
              </a:rPr>
              <a:t>Hospital bill can be avoided, ~ $25K per patient</a:t>
            </a:r>
          </a:p>
          <a:p>
            <a:pPr marR="0" lvl="0" algn="l" rtl="0">
              <a:lnSpc>
                <a:spcPct val="80000"/>
              </a:lnSpc>
              <a:spcBef>
                <a:spcPts val="0"/>
              </a:spcBef>
              <a:spcAft>
                <a:spcPts val="0"/>
              </a:spcAft>
              <a:buClr>
                <a:schemeClr val="accent3"/>
              </a:buClr>
              <a:buSzPts val="3100"/>
            </a:pPr>
            <a:endParaRPr sz="1500" dirty="0">
              <a:latin typeface="Catamaran"/>
              <a:ea typeface="Catamaran"/>
              <a:cs typeface="Catamaran"/>
              <a:sym typeface="Catamaran"/>
            </a:endParaRPr>
          </a:p>
          <a:p>
            <a:pPr marL="285750" marR="0" lvl="0" indent="-292100" algn="l" rtl="0">
              <a:lnSpc>
                <a:spcPct val="80000"/>
              </a:lnSpc>
              <a:spcBef>
                <a:spcPts val="0"/>
              </a:spcBef>
              <a:spcAft>
                <a:spcPts val="0"/>
              </a:spcAft>
              <a:buClr>
                <a:schemeClr val="accent3"/>
              </a:buClr>
              <a:buSzPts val="3100"/>
              <a:buFont typeface="Catamaran"/>
              <a:buChar char="•"/>
            </a:pPr>
            <a:r>
              <a:rPr lang="en" i="0" u="none" strike="noStrike" cap="none" dirty="0">
                <a:solidFill>
                  <a:schemeClr val="dk2"/>
                </a:solidFill>
                <a:latin typeface="Catamaran"/>
                <a:ea typeface="Catamaran"/>
                <a:cs typeface="Catamaran"/>
                <a:sym typeface="Catamaran"/>
              </a:rPr>
              <a:t>Loss of income or labour during recovery ~ $1.5K/patient* can be saved</a:t>
            </a:r>
            <a:endParaRPr sz="1500" dirty="0">
              <a:latin typeface="Catamaran"/>
              <a:ea typeface="Catamaran"/>
              <a:cs typeface="Catamaran"/>
              <a:sym typeface="Catamaran"/>
            </a:endParaRPr>
          </a:p>
          <a:p>
            <a:pPr marL="285750" marR="0" lvl="0" indent="-95250" algn="l" rtl="0">
              <a:lnSpc>
                <a:spcPct val="100000"/>
              </a:lnSpc>
              <a:spcBef>
                <a:spcPts val="1200"/>
              </a:spcBef>
              <a:spcAft>
                <a:spcPts val="0"/>
              </a:spcAft>
              <a:buClr>
                <a:schemeClr val="accent3"/>
              </a:buClr>
              <a:buSzPts val="3000"/>
              <a:buFont typeface="Arial"/>
              <a:buNone/>
            </a:pPr>
            <a:endParaRPr sz="1500" i="0" u="none" strike="noStrike" cap="none" dirty="0">
              <a:solidFill>
                <a:schemeClr val="dk2"/>
              </a:solidFill>
              <a:latin typeface="Catamaran"/>
              <a:ea typeface="Catamaran"/>
              <a:cs typeface="Catamaran"/>
              <a:sym typeface="Catamaran"/>
            </a:endParaRPr>
          </a:p>
        </p:txBody>
      </p:sp>
      <p:grpSp>
        <p:nvGrpSpPr>
          <p:cNvPr id="4264" name="Google Shape;4264;p115"/>
          <p:cNvGrpSpPr/>
          <p:nvPr/>
        </p:nvGrpSpPr>
        <p:grpSpPr>
          <a:xfrm>
            <a:off x="607581" y="2334510"/>
            <a:ext cx="315307" cy="351910"/>
            <a:chOff x="-23962425" y="3519475"/>
            <a:chExt cx="264675" cy="295400"/>
          </a:xfrm>
        </p:grpSpPr>
        <p:sp>
          <p:nvSpPr>
            <p:cNvPr id="4265" name="Google Shape;4265;p115"/>
            <p:cNvSpPr/>
            <p:nvPr/>
          </p:nvSpPr>
          <p:spPr>
            <a:xfrm>
              <a:off x="-23961625" y="3580925"/>
              <a:ext cx="263875" cy="233950"/>
            </a:xfrm>
            <a:custGeom>
              <a:avLst/>
              <a:gdLst/>
              <a:ahLst/>
              <a:cxnLst/>
              <a:rect l="l" t="t" r="r" b="b"/>
              <a:pathLst>
                <a:path w="10555" h="9358" extrusionOk="0">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rgbClr val="AD768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66" name="Google Shape;4266;p115"/>
            <p:cNvSpPr/>
            <p:nvPr/>
          </p:nvSpPr>
          <p:spPr>
            <a:xfrm>
              <a:off x="-23962425" y="3519475"/>
              <a:ext cx="158350" cy="122125"/>
            </a:xfrm>
            <a:custGeom>
              <a:avLst/>
              <a:gdLst/>
              <a:ahLst/>
              <a:cxnLst/>
              <a:rect l="l" t="t" r="r" b="b"/>
              <a:pathLst>
                <a:path w="6334" h="4885" extrusionOk="0">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rgbClr val="AD768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267" name="Google Shape;4267;p115"/>
          <p:cNvGrpSpPr/>
          <p:nvPr/>
        </p:nvGrpSpPr>
        <p:grpSpPr>
          <a:xfrm>
            <a:off x="3447354" y="2337287"/>
            <a:ext cx="319347" cy="349133"/>
            <a:chOff x="1687350" y="3618725"/>
            <a:chExt cx="270175" cy="295375"/>
          </a:xfrm>
        </p:grpSpPr>
        <p:sp>
          <p:nvSpPr>
            <p:cNvPr id="4268" name="Google Shape;4268;p115"/>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59D49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69" name="Google Shape;4269;p115"/>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59D49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70" name="Google Shape;4270;p115"/>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59D49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271" name="Google Shape;4271;p115"/>
          <p:cNvSpPr txBox="1"/>
          <p:nvPr/>
        </p:nvSpPr>
        <p:spPr>
          <a:xfrm>
            <a:off x="643950" y="4732420"/>
            <a:ext cx="7868400" cy="413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accent3"/>
              </a:buClr>
              <a:buSzPts val="3000"/>
              <a:buFont typeface="Chivo Black"/>
              <a:buNone/>
            </a:pPr>
            <a:r>
              <a:rPr lang="en" sz="950" b="0" i="1" u="none" strike="noStrike" cap="none">
                <a:solidFill>
                  <a:schemeClr val="dk2"/>
                </a:solidFill>
                <a:latin typeface="Helvetica Neue"/>
                <a:ea typeface="Helvetica Neue"/>
                <a:cs typeface="Helvetica Neue"/>
                <a:sym typeface="Helvetica Neue"/>
              </a:rPr>
              <a:t>Note: *per capita income is $37K, if loss of income for 2 weeks will cause $1.5K loss to a personal or to a business</a:t>
            </a:r>
            <a:endParaRPr sz="950" b="0" i="1" u="none" strike="noStrike" cap="none">
              <a:solidFill>
                <a:schemeClr val="dk2"/>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chemeClr val="accent3"/>
              </a:buClr>
              <a:buSzPts val="3000"/>
              <a:buFont typeface="Chivo Black"/>
              <a:buNone/>
            </a:pPr>
            <a:r>
              <a:rPr lang="en" sz="850" i="1">
                <a:solidFill>
                  <a:schemeClr val="dk2"/>
                </a:solidFill>
                <a:latin typeface="Helvetica Neue"/>
                <a:ea typeface="Helvetica Neue"/>
                <a:cs typeface="Helvetica Neue"/>
                <a:sym typeface="Helvetica Neue"/>
              </a:rPr>
              <a:t>(https://www.census.gov/quickfacts/fact/table/chicagocityillinois/LND110210)</a:t>
            </a:r>
            <a:r>
              <a:rPr lang="en" sz="1050" b="0" i="1" u="none" strike="noStrike" cap="none">
                <a:solidFill>
                  <a:schemeClr val="dk2"/>
                </a:solidFill>
                <a:latin typeface="Helvetica Neue"/>
                <a:ea typeface="Helvetica Neue"/>
                <a:cs typeface="Helvetica Neue"/>
                <a:sym typeface="Helvetica Neue"/>
              </a:rPr>
              <a:t> </a:t>
            </a:r>
            <a:endParaRPr sz="1050" b="0" i="1" u="none" strike="noStrike" cap="none">
              <a:solidFill>
                <a:schemeClr val="dk2"/>
              </a:solidFill>
              <a:latin typeface="Helvetica Neue"/>
              <a:ea typeface="Helvetica Neue"/>
              <a:cs typeface="Helvetica Neue"/>
              <a:sym typeface="Helvetica Neue"/>
            </a:endParaRPr>
          </a:p>
        </p:txBody>
      </p:sp>
      <p:sp>
        <p:nvSpPr>
          <p:cNvPr id="4272" name="Google Shape;4272;p115"/>
          <p:cNvSpPr/>
          <p:nvPr/>
        </p:nvSpPr>
        <p:spPr>
          <a:xfrm>
            <a:off x="3316780" y="4202975"/>
            <a:ext cx="25353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 sz="1000" b="0" i="0" u="none" strike="noStrike" cap="none">
                <a:solidFill>
                  <a:schemeClr val="dk2"/>
                </a:solidFill>
                <a:latin typeface="Helvetica Neue"/>
                <a:ea typeface="Helvetica Neue"/>
                <a:cs typeface="Helvetica Neue"/>
                <a:sym typeface="Helvetica Neue"/>
              </a:rPr>
              <a:t>20 persons’ monetary loss &gt;</a:t>
            </a:r>
            <a:endParaRPr/>
          </a:p>
          <a:p>
            <a:pPr marL="0" marR="0" lvl="0" indent="0" algn="ctr" rtl="0">
              <a:lnSpc>
                <a:spcPct val="100000"/>
              </a:lnSpc>
              <a:spcBef>
                <a:spcPts val="0"/>
              </a:spcBef>
              <a:spcAft>
                <a:spcPts val="0"/>
              </a:spcAft>
              <a:buNone/>
            </a:pPr>
            <a:r>
              <a:rPr lang="en" sz="1000" b="0" i="0" u="none" strike="noStrike" cap="none">
                <a:solidFill>
                  <a:schemeClr val="dk2"/>
                </a:solidFill>
                <a:latin typeface="Helvetica Neue"/>
                <a:ea typeface="Helvetica Neue"/>
                <a:cs typeface="Helvetica Neue"/>
                <a:sym typeface="Helvetica Neue"/>
              </a:rPr>
              <a:t>cost of spray $485K/year</a:t>
            </a:r>
            <a:endParaRPr/>
          </a:p>
          <a:p>
            <a:pPr marL="0" marR="0" lvl="0" indent="0" algn="ctr" rtl="0">
              <a:lnSpc>
                <a:spcPct val="100000"/>
              </a:lnSpc>
              <a:spcBef>
                <a:spcPts val="0"/>
              </a:spcBef>
              <a:spcAft>
                <a:spcPts val="0"/>
              </a:spcAft>
              <a:buNone/>
            </a:pPr>
            <a:r>
              <a:rPr lang="en" sz="1000" b="0" i="0" u="none" strike="noStrike" cap="none">
                <a:solidFill>
                  <a:schemeClr val="dk2"/>
                </a:solidFill>
                <a:latin typeface="Helvetica Neue"/>
                <a:ea typeface="Helvetica Neue"/>
                <a:cs typeface="Helvetica Neue"/>
                <a:sym typeface="Helvetica Neue"/>
              </a:rPr>
              <a:t> </a:t>
            </a:r>
            <a:endParaRPr/>
          </a:p>
        </p:txBody>
      </p:sp>
      <p:sp>
        <p:nvSpPr>
          <p:cNvPr id="4273" name="Google Shape;4273;p115"/>
          <p:cNvSpPr txBox="1"/>
          <p:nvPr/>
        </p:nvSpPr>
        <p:spPr>
          <a:xfrm>
            <a:off x="6065122" y="2790400"/>
            <a:ext cx="2688300" cy="1304435"/>
          </a:xfrm>
          <a:prstGeom prst="rect">
            <a:avLst/>
          </a:prstGeom>
          <a:noFill/>
          <a:ln>
            <a:noFill/>
          </a:ln>
        </p:spPr>
        <p:txBody>
          <a:bodyPr spcFirstLastPara="1" wrap="square" lIns="91425" tIns="91425" rIns="91425" bIns="91425" anchor="t" anchorCtr="0">
            <a:noAutofit/>
          </a:bodyPr>
          <a:lstStyle/>
          <a:p>
            <a:pPr marL="285750" marR="0" lvl="0" indent="-292100" algn="l" rtl="0">
              <a:lnSpc>
                <a:spcPct val="80000"/>
              </a:lnSpc>
              <a:spcBef>
                <a:spcPts val="0"/>
              </a:spcBef>
              <a:spcAft>
                <a:spcPts val="0"/>
              </a:spcAft>
              <a:buClr>
                <a:schemeClr val="accent3"/>
              </a:buClr>
              <a:buSzPts val="3100"/>
              <a:buFont typeface="Catamaran"/>
              <a:buChar char="•"/>
            </a:pPr>
            <a:r>
              <a:rPr lang="en" i="0" u="none" strike="noStrike" cap="none" dirty="0">
                <a:solidFill>
                  <a:schemeClr val="dk2"/>
                </a:solidFill>
                <a:latin typeface="Catamaran"/>
                <a:ea typeface="Catamaran"/>
                <a:cs typeface="Catamaran"/>
                <a:sym typeface="Catamaran"/>
              </a:rPr>
              <a:t>Prolonged fatigue</a:t>
            </a:r>
          </a:p>
          <a:p>
            <a:pPr marR="0" lvl="0" algn="l" rtl="0">
              <a:lnSpc>
                <a:spcPct val="80000"/>
              </a:lnSpc>
              <a:spcBef>
                <a:spcPts val="0"/>
              </a:spcBef>
              <a:spcAft>
                <a:spcPts val="0"/>
              </a:spcAft>
              <a:buClr>
                <a:schemeClr val="accent3"/>
              </a:buClr>
              <a:buSzPts val="3100"/>
            </a:pPr>
            <a:endParaRPr sz="1500" dirty="0">
              <a:latin typeface="Catamaran"/>
              <a:ea typeface="Catamaran"/>
              <a:cs typeface="Catamaran"/>
              <a:sym typeface="Catamaran"/>
            </a:endParaRPr>
          </a:p>
          <a:p>
            <a:pPr marL="285750" marR="0" lvl="0" indent="-292100" algn="l" rtl="0">
              <a:lnSpc>
                <a:spcPct val="80000"/>
              </a:lnSpc>
              <a:spcBef>
                <a:spcPts val="0"/>
              </a:spcBef>
              <a:spcAft>
                <a:spcPts val="0"/>
              </a:spcAft>
              <a:buClr>
                <a:schemeClr val="accent3"/>
              </a:buClr>
              <a:buSzPts val="3100"/>
              <a:buFont typeface="Catamaran"/>
              <a:buChar char="•"/>
            </a:pPr>
            <a:r>
              <a:rPr lang="en" i="0" u="none" strike="noStrike" cap="none" dirty="0">
                <a:solidFill>
                  <a:schemeClr val="dk2"/>
                </a:solidFill>
                <a:latin typeface="Catamaran"/>
                <a:ea typeface="Catamaran"/>
                <a:cs typeface="Catamaran"/>
                <a:sym typeface="Catamaran"/>
              </a:rPr>
              <a:t>Severe neuro-invasive diseases, such as meningitis</a:t>
            </a:r>
            <a:endParaRPr sz="1500" dirty="0">
              <a:latin typeface="Catamaran"/>
              <a:ea typeface="Catamaran"/>
              <a:cs typeface="Catamaran"/>
              <a:sym typeface="Catamaran"/>
            </a:endParaRPr>
          </a:p>
          <a:p>
            <a:pPr marL="0" marR="0" lvl="0" indent="0" algn="l" rtl="0">
              <a:lnSpc>
                <a:spcPct val="80000"/>
              </a:lnSpc>
              <a:spcBef>
                <a:spcPts val="0"/>
              </a:spcBef>
              <a:spcAft>
                <a:spcPts val="0"/>
              </a:spcAft>
              <a:buNone/>
            </a:pPr>
            <a:endParaRPr sz="1500" dirty="0">
              <a:solidFill>
                <a:schemeClr val="dk2"/>
              </a:solidFill>
              <a:latin typeface="Catamaran"/>
              <a:ea typeface="Catamaran"/>
              <a:cs typeface="Catamaran"/>
              <a:sym typeface="Catamaran"/>
            </a:endParaRPr>
          </a:p>
          <a:p>
            <a:pPr marL="0" marR="0" lvl="0" indent="0" algn="l" rtl="0">
              <a:lnSpc>
                <a:spcPct val="80000"/>
              </a:lnSpc>
              <a:spcBef>
                <a:spcPts val="0"/>
              </a:spcBef>
              <a:spcAft>
                <a:spcPts val="0"/>
              </a:spcAft>
              <a:buNone/>
            </a:pPr>
            <a:r>
              <a:rPr lang="en" sz="1500" dirty="0">
                <a:solidFill>
                  <a:schemeClr val="dk2"/>
                </a:solidFill>
                <a:latin typeface="Catamaran"/>
                <a:ea typeface="Catamaran"/>
                <a:cs typeface="Catamaran"/>
                <a:sym typeface="Catamaran"/>
              </a:rPr>
              <a:t>    </a:t>
            </a:r>
            <a:r>
              <a:rPr lang="en" sz="1200" i="0" u="none" strike="noStrike" cap="none" dirty="0">
                <a:solidFill>
                  <a:schemeClr val="dk2"/>
                </a:solidFill>
                <a:latin typeface="Catamaran"/>
                <a:ea typeface="Catamaran"/>
                <a:cs typeface="Catamaran"/>
                <a:sym typeface="Catamaran"/>
              </a:rPr>
              <a:t>(Peterson, 2019)</a:t>
            </a:r>
            <a:endParaRPr sz="1500" dirty="0">
              <a:latin typeface="Catamaran"/>
              <a:ea typeface="Catamaran"/>
              <a:cs typeface="Catamaran"/>
              <a:sym typeface="Catamaran"/>
            </a:endParaRPr>
          </a:p>
        </p:txBody>
      </p:sp>
      <p:sp>
        <p:nvSpPr>
          <p:cNvPr id="4274" name="Google Shape;4274;p115"/>
          <p:cNvSpPr txBox="1"/>
          <p:nvPr/>
        </p:nvSpPr>
        <p:spPr>
          <a:xfrm>
            <a:off x="6513900" y="2170150"/>
            <a:ext cx="2041500" cy="4560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accent3"/>
              </a:buClr>
              <a:buSzPts val="3000"/>
              <a:buFont typeface="Chivo Black"/>
              <a:buNone/>
            </a:pPr>
            <a:r>
              <a:rPr lang="en" sz="1600" b="0" i="0" u="none" strike="noStrike" cap="none">
                <a:solidFill>
                  <a:srgbClr val="2C74B4"/>
                </a:solidFill>
                <a:latin typeface="Chivo Black"/>
                <a:ea typeface="Chivo Black"/>
                <a:cs typeface="Chivo Black"/>
                <a:sym typeface="Chivo Black"/>
              </a:rPr>
              <a:t>Eliminate fear of</a:t>
            </a:r>
            <a:endParaRPr/>
          </a:p>
          <a:p>
            <a:pPr marL="0" marR="0" lvl="0" indent="0" algn="ctr" rtl="0">
              <a:lnSpc>
                <a:spcPct val="100000"/>
              </a:lnSpc>
              <a:spcBef>
                <a:spcPts val="0"/>
              </a:spcBef>
              <a:spcAft>
                <a:spcPts val="0"/>
              </a:spcAft>
              <a:buClr>
                <a:schemeClr val="accent3"/>
              </a:buClr>
              <a:buSzPts val="3000"/>
              <a:buFont typeface="Chivo Black"/>
              <a:buNone/>
            </a:pPr>
            <a:r>
              <a:rPr lang="en" sz="1600" b="0" i="0" u="none" strike="noStrike" cap="none">
                <a:solidFill>
                  <a:srgbClr val="2C74B4"/>
                </a:solidFill>
                <a:latin typeface="Chivo Black"/>
                <a:ea typeface="Chivo Black"/>
                <a:cs typeface="Chivo Black"/>
                <a:sym typeface="Chivo Black"/>
              </a:rPr>
              <a:t>body damage</a:t>
            </a:r>
            <a:endParaRPr/>
          </a:p>
        </p:txBody>
      </p:sp>
      <p:pic>
        <p:nvPicPr>
          <p:cNvPr id="4275" name="Google Shape;4275;p115"/>
          <p:cNvPicPr preferRelativeResize="0"/>
          <p:nvPr/>
        </p:nvPicPr>
        <p:blipFill>
          <a:blip r:embed="rId4">
            <a:alphaModFix/>
          </a:blip>
          <a:stretch>
            <a:fillRect/>
          </a:stretch>
        </p:blipFill>
        <p:spPr>
          <a:xfrm>
            <a:off x="6134100" y="2306250"/>
            <a:ext cx="456000" cy="4560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279"/>
        <p:cNvGrpSpPr/>
        <p:nvPr/>
      </p:nvGrpSpPr>
      <p:grpSpPr>
        <a:xfrm>
          <a:off x="0" y="0"/>
          <a:ext cx="0" cy="0"/>
          <a:chOff x="0" y="0"/>
          <a:chExt cx="0" cy="0"/>
        </a:xfrm>
      </p:grpSpPr>
      <p:pic>
        <p:nvPicPr>
          <p:cNvPr id="4280" name="Google Shape;4280;p116" descr="Graphical user interfac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sp>
        <p:nvSpPr>
          <p:cNvPr id="4281" name="Google Shape;4281;p116"/>
          <p:cNvSpPr/>
          <p:nvPr/>
        </p:nvSpPr>
        <p:spPr>
          <a:xfrm>
            <a:off x="5612876" y="-56750"/>
            <a:ext cx="3811698" cy="3071272"/>
          </a:xfrm>
          <a:custGeom>
            <a:avLst/>
            <a:gdLst/>
            <a:ahLst/>
            <a:cxnLst/>
            <a:rect l="l" t="t" r="r" b="b"/>
            <a:pathLst>
              <a:path w="64046" h="51605" fill="none" extrusionOk="0">
                <a:moveTo>
                  <a:pt x="59676" y="1"/>
                </a:moveTo>
                <a:cubicBezTo>
                  <a:pt x="59676" y="1"/>
                  <a:pt x="37293" y="4237"/>
                  <a:pt x="42997" y="23518"/>
                </a:cubicBezTo>
                <a:cubicBezTo>
                  <a:pt x="48335" y="41530"/>
                  <a:pt x="64046" y="27921"/>
                  <a:pt x="56807" y="19181"/>
                </a:cubicBezTo>
                <a:cubicBezTo>
                  <a:pt x="48368" y="9041"/>
                  <a:pt x="634" y="2836"/>
                  <a:pt x="0" y="51604"/>
                </a:cubicBezTo>
              </a:path>
            </a:pathLst>
          </a:custGeom>
          <a:noFill/>
          <a:ln w="9525"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282" name="Google Shape;4282;p116"/>
          <p:cNvGrpSpPr/>
          <p:nvPr/>
        </p:nvGrpSpPr>
        <p:grpSpPr>
          <a:xfrm>
            <a:off x="7815774" y="3566278"/>
            <a:ext cx="330501" cy="420623"/>
            <a:chOff x="3828325" y="875775"/>
            <a:chExt cx="330501" cy="420623"/>
          </a:xfrm>
        </p:grpSpPr>
        <p:sp>
          <p:nvSpPr>
            <p:cNvPr id="4283" name="Google Shape;4283;p116"/>
            <p:cNvSpPr/>
            <p:nvPr/>
          </p:nvSpPr>
          <p:spPr>
            <a:xfrm>
              <a:off x="3884094" y="1119247"/>
              <a:ext cx="53711" cy="53776"/>
            </a:xfrm>
            <a:custGeom>
              <a:avLst/>
              <a:gdLst/>
              <a:ahLst/>
              <a:cxnLst/>
              <a:rect l="l" t="t" r="r" b="b"/>
              <a:pathLst>
                <a:path w="835" h="836" extrusionOk="0">
                  <a:moveTo>
                    <a:pt x="474" y="1"/>
                  </a:moveTo>
                  <a:cubicBezTo>
                    <a:pt x="323" y="1"/>
                    <a:pt x="155" y="120"/>
                    <a:pt x="100" y="285"/>
                  </a:cubicBezTo>
                  <a:cubicBezTo>
                    <a:pt x="0" y="485"/>
                    <a:pt x="67" y="719"/>
                    <a:pt x="234" y="819"/>
                  </a:cubicBezTo>
                  <a:cubicBezTo>
                    <a:pt x="269" y="830"/>
                    <a:pt x="305" y="836"/>
                    <a:pt x="340" y="836"/>
                  </a:cubicBezTo>
                  <a:cubicBezTo>
                    <a:pt x="502" y="836"/>
                    <a:pt x="652" y="716"/>
                    <a:pt x="734" y="552"/>
                  </a:cubicBezTo>
                  <a:cubicBezTo>
                    <a:pt x="834" y="352"/>
                    <a:pt x="734" y="118"/>
                    <a:pt x="567" y="18"/>
                  </a:cubicBezTo>
                  <a:cubicBezTo>
                    <a:pt x="538" y="6"/>
                    <a:pt x="506" y="1"/>
                    <a:pt x="474" y="1"/>
                  </a:cubicBezTo>
                  <a:close/>
                </a:path>
              </a:pathLst>
            </a:cu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84" name="Google Shape;4284;p116"/>
            <p:cNvSpPr/>
            <p:nvPr/>
          </p:nvSpPr>
          <p:spPr>
            <a:xfrm>
              <a:off x="3918444" y="1068109"/>
              <a:ext cx="126656" cy="79699"/>
            </a:xfrm>
            <a:custGeom>
              <a:avLst/>
              <a:gdLst/>
              <a:ahLst/>
              <a:cxnLst/>
              <a:rect l="l" t="t" r="r" b="b"/>
              <a:pathLst>
                <a:path w="1969" h="1239" extrusionOk="0">
                  <a:moveTo>
                    <a:pt x="1114" y="1"/>
                  </a:moveTo>
                  <a:cubicBezTo>
                    <a:pt x="642" y="1"/>
                    <a:pt x="123" y="511"/>
                    <a:pt x="0" y="880"/>
                  </a:cubicBezTo>
                  <a:lnTo>
                    <a:pt x="0" y="1180"/>
                  </a:lnTo>
                  <a:cubicBezTo>
                    <a:pt x="43" y="1223"/>
                    <a:pt x="86" y="1238"/>
                    <a:pt x="130" y="1238"/>
                  </a:cubicBezTo>
                  <a:cubicBezTo>
                    <a:pt x="223" y="1238"/>
                    <a:pt x="320" y="1169"/>
                    <a:pt x="434" y="1147"/>
                  </a:cubicBezTo>
                  <a:cubicBezTo>
                    <a:pt x="551" y="1108"/>
                    <a:pt x="668" y="1091"/>
                    <a:pt x="785" y="1091"/>
                  </a:cubicBezTo>
                  <a:cubicBezTo>
                    <a:pt x="868" y="1091"/>
                    <a:pt x="951" y="1099"/>
                    <a:pt x="1034" y="1113"/>
                  </a:cubicBezTo>
                  <a:cubicBezTo>
                    <a:pt x="1188" y="1113"/>
                    <a:pt x="1349" y="1156"/>
                    <a:pt x="1488" y="1156"/>
                  </a:cubicBezTo>
                  <a:cubicBezTo>
                    <a:pt x="1650" y="1156"/>
                    <a:pt x="1781" y="1098"/>
                    <a:pt x="1835" y="846"/>
                  </a:cubicBezTo>
                  <a:cubicBezTo>
                    <a:pt x="1968" y="446"/>
                    <a:pt x="1601" y="113"/>
                    <a:pt x="1234" y="12"/>
                  </a:cubicBezTo>
                  <a:cubicBezTo>
                    <a:pt x="1195" y="5"/>
                    <a:pt x="1155" y="1"/>
                    <a:pt x="1114" y="1"/>
                  </a:cubicBez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85" name="Google Shape;4285;p116"/>
            <p:cNvSpPr/>
            <p:nvPr/>
          </p:nvSpPr>
          <p:spPr>
            <a:xfrm>
              <a:off x="3828325" y="1159001"/>
              <a:ext cx="81564" cy="135211"/>
            </a:xfrm>
            <a:custGeom>
              <a:avLst/>
              <a:gdLst/>
              <a:ahLst/>
              <a:cxnLst/>
              <a:rect l="l" t="t" r="r" b="b"/>
              <a:pathLst>
                <a:path w="1268" h="2102" extrusionOk="0">
                  <a:moveTo>
                    <a:pt x="1234" y="0"/>
                  </a:moveTo>
                  <a:cubicBezTo>
                    <a:pt x="1168" y="0"/>
                    <a:pt x="1101" y="134"/>
                    <a:pt x="1068" y="167"/>
                  </a:cubicBezTo>
                  <a:cubicBezTo>
                    <a:pt x="1001" y="267"/>
                    <a:pt x="934" y="334"/>
                    <a:pt x="867" y="434"/>
                  </a:cubicBezTo>
                  <a:cubicBezTo>
                    <a:pt x="734" y="601"/>
                    <a:pt x="634" y="768"/>
                    <a:pt x="534" y="968"/>
                  </a:cubicBezTo>
                  <a:cubicBezTo>
                    <a:pt x="400" y="1135"/>
                    <a:pt x="300" y="1335"/>
                    <a:pt x="234" y="1535"/>
                  </a:cubicBezTo>
                  <a:cubicBezTo>
                    <a:pt x="134" y="1702"/>
                    <a:pt x="33" y="1902"/>
                    <a:pt x="0" y="2102"/>
                  </a:cubicBezTo>
                  <a:cubicBezTo>
                    <a:pt x="67" y="1935"/>
                    <a:pt x="134" y="1735"/>
                    <a:pt x="234" y="1568"/>
                  </a:cubicBezTo>
                  <a:cubicBezTo>
                    <a:pt x="334" y="1401"/>
                    <a:pt x="400" y="1201"/>
                    <a:pt x="500" y="1035"/>
                  </a:cubicBezTo>
                  <a:cubicBezTo>
                    <a:pt x="634" y="868"/>
                    <a:pt x="734" y="701"/>
                    <a:pt x="834" y="534"/>
                  </a:cubicBezTo>
                  <a:cubicBezTo>
                    <a:pt x="901" y="467"/>
                    <a:pt x="967" y="367"/>
                    <a:pt x="1034" y="301"/>
                  </a:cubicBezTo>
                  <a:cubicBezTo>
                    <a:pt x="1068" y="234"/>
                    <a:pt x="1101" y="201"/>
                    <a:pt x="1134" y="167"/>
                  </a:cubicBezTo>
                  <a:cubicBezTo>
                    <a:pt x="1168" y="134"/>
                    <a:pt x="1201" y="101"/>
                    <a:pt x="1234" y="67"/>
                  </a:cubicBezTo>
                  <a:cubicBezTo>
                    <a:pt x="1268" y="67"/>
                    <a:pt x="1268" y="67"/>
                    <a:pt x="1268" y="34"/>
                  </a:cubicBezTo>
                  <a:cubicBezTo>
                    <a:pt x="1268" y="34"/>
                    <a:pt x="1234" y="0"/>
                    <a:pt x="1234"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86" name="Google Shape;4286;p116"/>
            <p:cNvSpPr/>
            <p:nvPr/>
          </p:nvSpPr>
          <p:spPr>
            <a:xfrm>
              <a:off x="3839003" y="1079623"/>
              <a:ext cx="77319" cy="60144"/>
            </a:xfrm>
            <a:custGeom>
              <a:avLst/>
              <a:gdLst/>
              <a:ahLst/>
              <a:cxnLst/>
              <a:rect l="l" t="t" r="r" b="b"/>
              <a:pathLst>
                <a:path w="1202" h="935" extrusionOk="0">
                  <a:moveTo>
                    <a:pt x="1" y="0"/>
                  </a:moveTo>
                  <a:cubicBezTo>
                    <a:pt x="1" y="0"/>
                    <a:pt x="1" y="34"/>
                    <a:pt x="1" y="34"/>
                  </a:cubicBezTo>
                  <a:cubicBezTo>
                    <a:pt x="501" y="200"/>
                    <a:pt x="902" y="534"/>
                    <a:pt x="1202" y="934"/>
                  </a:cubicBezTo>
                  <a:cubicBezTo>
                    <a:pt x="935" y="501"/>
                    <a:pt x="501" y="200"/>
                    <a:pt x="1"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87" name="Google Shape;4287;p116"/>
            <p:cNvSpPr/>
            <p:nvPr/>
          </p:nvSpPr>
          <p:spPr>
            <a:xfrm>
              <a:off x="3845435" y="1103230"/>
              <a:ext cx="58021" cy="37501"/>
            </a:xfrm>
            <a:custGeom>
              <a:avLst/>
              <a:gdLst/>
              <a:ahLst/>
              <a:cxnLst/>
              <a:rect l="l" t="t" r="r" b="b"/>
              <a:pathLst>
                <a:path w="902" h="583" extrusionOk="0">
                  <a:moveTo>
                    <a:pt x="1" y="0"/>
                  </a:moveTo>
                  <a:lnTo>
                    <a:pt x="1" y="0"/>
                  </a:lnTo>
                  <a:cubicBezTo>
                    <a:pt x="301" y="167"/>
                    <a:pt x="601" y="334"/>
                    <a:pt x="868" y="567"/>
                  </a:cubicBezTo>
                  <a:cubicBezTo>
                    <a:pt x="868" y="578"/>
                    <a:pt x="872" y="582"/>
                    <a:pt x="877" y="582"/>
                  </a:cubicBezTo>
                  <a:cubicBezTo>
                    <a:pt x="887" y="582"/>
                    <a:pt x="902" y="567"/>
                    <a:pt x="902" y="567"/>
                  </a:cubicBezTo>
                  <a:cubicBezTo>
                    <a:pt x="601" y="334"/>
                    <a:pt x="335" y="134"/>
                    <a:pt x="1"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88" name="Google Shape;4288;p116"/>
            <p:cNvSpPr/>
            <p:nvPr/>
          </p:nvSpPr>
          <p:spPr>
            <a:xfrm>
              <a:off x="3939864" y="1116610"/>
              <a:ext cx="68763" cy="179788"/>
            </a:xfrm>
            <a:custGeom>
              <a:avLst/>
              <a:gdLst/>
              <a:ahLst/>
              <a:cxnLst/>
              <a:rect l="l" t="t" r="r" b="b"/>
              <a:pathLst>
                <a:path w="1069" h="2795" extrusionOk="0">
                  <a:moveTo>
                    <a:pt x="413" y="1"/>
                  </a:moveTo>
                  <a:cubicBezTo>
                    <a:pt x="401" y="1"/>
                    <a:pt x="384" y="9"/>
                    <a:pt x="368" y="26"/>
                  </a:cubicBezTo>
                  <a:cubicBezTo>
                    <a:pt x="268" y="259"/>
                    <a:pt x="201" y="526"/>
                    <a:pt x="101" y="793"/>
                  </a:cubicBezTo>
                  <a:cubicBezTo>
                    <a:pt x="67" y="893"/>
                    <a:pt x="1" y="993"/>
                    <a:pt x="34" y="1126"/>
                  </a:cubicBezTo>
                  <a:cubicBezTo>
                    <a:pt x="67" y="1260"/>
                    <a:pt x="101" y="1393"/>
                    <a:pt x="134" y="1527"/>
                  </a:cubicBezTo>
                  <a:cubicBezTo>
                    <a:pt x="167" y="1660"/>
                    <a:pt x="201" y="1827"/>
                    <a:pt x="234" y="1960"/>
                  </a:cubicBezTo>
                  <a:cubicBezTo>
                    <a:pt x="268" y="2027"/>
                    <a:pt x="368" y="2127"/>
                    <a:pt x="434" y="2194"/>
                  </a:cubicBezTo>
                  <a:cubicBezTo>
                    <a:pt x="634" y="2394"/>
                    <a:pt x="835" y="2594"/>
                    <a:pt x="1068" y="2794"/>
                  </a:cubicBezTo>
                  <a:cubicBezTo>
                    <a:pt x="1068" y="2794"/>
                    <a:pt x="1068" y="2761"/>
                    <a:pt x="1068" y="2761"/>
                  </a:cubicBezTo>
                  <a:cubicBezTo>
                    <a:pt x="901" y="2594"/>
                    <a:pt x="735" y="2427"/>
                    <a:pt x="568" y="2261"/>
                  </a:cubicBezTo>
                  <a:cubicBezTo>
                    <a:pt x="468" y="2194"/>
                    <a:pt x="368" y="2094"/>
                    <a:pt x="301" y="1960"/>
                  </a:cubicBezTo>
                  <a:cubicBezTo>
                    <a:pt x="234" y="1860"/>
                    <a:pt x="234" y="1694"/>
                    <a:pt x="201" y="1560"/>
                  </a:cubicBezTo>
                  <a:cubicBezTo>
                    <a:pt x="167" y="1460"/>
                    <a:pt x="134" y="1327"/>
                    <a:pt x="101" y="1193"/>
                  </a:cubicBezTo>
                  <a:cubicBezTo>
                    <a:pt x="67" y="1026"/>
                    <a:pt x="101" y="893"/>
                    <a:pt x="167" y="760"/>
                  </a:cubicBezTo>
                  <a:cubicBezTo>
                    <a:pt x="268" y="526"/>
                    <a:pt x="334" y="259"/>
                    <a:pt x="434" y="26"/>
                  </a:cubicBezTo>
                  <a:cubicBezTo>
                    <a:pt x="434" y="9"/>
                    <a:pt x="426" y="1"/>
                    <a:pt x="413"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89" name="Google Shape;4289;p116"/>
            <p:cNvSpPr/>
            <p:nvPr/>
          </p:nvSpPr>
          <p:spPr>
            <a:xfrm>
              <a:off x="3957039" y="1118733"/>
              <a:ext cx="85874" cy="169046"/>
            </a:xfrm>
            <a:custGeom>
              <a:avLst/>
              <a:gdLst/>
              <a:ahLst/>
              <a:cxnLst/>
              <a:rect l="l" t="t" r="r" b="b"/>
              <a:pathLst>
                <a:path w="1335" h="2628" extrusionOk="0">
                  <a:moveTo>
                    <a:pt x="217" y="1"/>
                  </a:moveTo>
                  <a:cubicBezTo>
                    <a:pt x="209" y="1"/>
                    <a:pt x="201" y="9"/>
                    <a:pt x="201" y="26"/>
                  </a:cubicBezTo>
                  <a:cubicBezTo>
                    <a:pt x="134" y="293"/>
                    <a:pt x="101" y="560"/>
                    <a:pt x="34" y="827"/>
                  </a:cubicBezTo>
                  <a:cubicBezTo>
                    <a:pt x="34" y="960"/>
                    <a:pt x="1" y="1060"/>
                    <a:pt x="34" y="1160"/>
                  </a:cubicBezTo>
                  <a:cubicBezTo>
                    <a:pt x="101" y="1294"/>
                    <a:pt x="134" y="1427"/>
                    <a:pt x="201" y="1560"/>
                  </a:cubicBezTo>
                  <a:cubicBezTo>
                    <a:pt x="267" y="1694"/>
                    <a:pt x="301" y="1827"/>
                    <a:pt x="367" y="1961"/>
                  </a:cubicBezTo>
                  <a:cubicBezTo>
                    <a:pt x="434" y="2061"/>
                    <a:pt x="534" y="2094"/>
                    <a:pt x="601" y="2161"/>
                  </a:cubicBezTo>
                  <a:cubicBezTo>
                    <a:pt x="868" y="2328"/>
                    <a:pt x="1101" y="2494"/>
                    <a:pt x="1335" y="2628"/>
                  </a:cubicBezTo>
                  <a:cubicBezTo>
                    <a:pt x="1168" y="2494"/>
                    <a:pt x="968" y="2361"/>
                    <a:pt x="768" y="2228"/>
                  </a:cubicBezTo>
                  <a:cubicBezTo>
                    <a:pt x="668" y="2161"/>
                    <a:pt x="534" y="2061"/>
                    <a:pt x="434" y="1961"/>
                  </a:cubicBezTo>
                  <a:cubicBezTo>
                    <a:pt x="367" y="1861"/>
                    <a:pt x="334" y="1727"/>
                    <a:pt x="267" y="1594"/>
                  </a:cubicBezTo>
                  <a:cubicBezTo>
                    <a:pt x="234" y="1460"/>
                    <a:pt x="167" y="1360"/>
                    <a:pt x="134" y="1227"/>
                  </a:cubicBezTo>
                  <a:cubicBezTo>
                    <a:pt x="67" y="1093"/>
                    <a:pt x="67" y="960"/>
                    <a:pt x="101" y="793"/>
                  </a:cubicBezTo>
                  <a:cubicBezTo>
                    <a:pt x="167" y="526"/>
                    <a:pt x="201" y="293"/>
                    <a:pt x="234" y="26"/>
                  </a:cubicBezTo>
                  <a:cubicBezTo>
                    <a:pt x="234" y="9"/>
                    <a:pt x="226" y="1"/>
                    <a:pt x="217"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90" name="Google Shape;4290;p116"/>
            <p:cNvSpPr/>
            <p:nvPr/>
          </p:nvSpPr>
          <p:spPr>
            <a:xfrm>
              <a:off x="3974213" y="1103745"/>
              <a:ext cx="105171" cy="153994"/>
            </a:xfrm>
            <a:custGeom>
              <a:avLst/>
              <a:gdLst/>
              <a:ahLst/>
              <a:cxnLst/>
              <a:rect l="l" t="t" r="r" b="b"/>
              <a:pathLst>
                <a:path w="1635" h="2394" extrusionOk="0">
                  <a:moveTo>
                    <a:pt x="50" y="0"/>
                  </a:moveTo>
                  <a:cubicBezTo>
                    <a:pt x="42" y="0"/>
                    <a:pt x="34" y="9"/>
                    <a:pt x="34" y="26"/>
                  </a:cubicBezTo>
                  <a:cubicBezTo>
                    <a:pt x="34" y="292"/>
                    <a:pt x="34" y="559"/>
                    <a:pt x="34" y="859"/>
                  </a:cubicBezTo>
                  <a:cubicBezTo>
                    <a:pt x="34" y="960"/>
                    <a:pt x="0" y="1060"/>
                    <a:pt x="67" y="1160"/>
                  </a:cubicBezTo>
                  <a:cubicBezTo>
                    <a:pt x="134" y="1293"/>
                    <a:pt x="234" y="1427"/>
                    <a:pt x="301" y="1527"/>
                  </a:cubicBezTo>
                  <a:cubicBezTo>
                    <a:pt x="401" y="1660"/>
                    <a:pt x="467" y="1760"/>
                    <a:pt x="567" y="1894"/>
                  </a:cubicBezTo>
                  <a:cubicBezTo>
                    <a:pt x="634" y="1960"/>
                    <a:pt x="734" y="1994"/>
                    <a:pt x="834" y="2027"/>
                  </a:cubicBezTo>
                  <a:cubicBezTo>
                    <a:pt x="1101" y="2160"/>
                    <a:pt x="1335" y="2260"/>
                    <a:pt x="1635" y="2394"/>
                  </a:cubicBezTo>
                  <a:cubicBezTo>
                    <a:pt x="1635" y="2394"/>
                    <a:pt x="1635" y="2394"/>
                    <a:pt x="1635" y="2361"/>
                  </a:cubicBezTo>
                  <a:cubicBezTo>
                    <a:pt x="1401" y="2260"/>
                    <a:pt x="1201" y="2160"/>
                    <a:pt x="968" y="2060"/>
                  </a:cubicBezTo>
                  <a:cubicBezTo>
                    <a:pt x="868" y="2027"/>
                    <a:pt x="734" y="1960"/>
                    <a:pt x="634" y="1894"/>
                  </a:cubicBezTo>
                  <a:cubicBezTo>
                    <a:pt x="534" y="1793"/>
                    <a:pt x="467" y="1660"/>
                    <a:pt x="401" y="1560"/>
                  </a:cubicBezTo>
                  <a:cubicBezTo>
                    <a:pt x="301" y="1427"/>
                    <a:pt x="234" y="1326"/>
                    <a:pt x="167" y="1226"/>
                  </a:cubicBezTo>
                  <a:cubicBezTo>
                    <a:pt x="67" y="1093"/>
                    <a:pt x="67" y="960"/>
                    <a:pt x="67" y="793"/>
                  </a:cubicBezTo>
                  <a:cubicBezTo>
                    <a:pt x="67" y="526"/>
                    <a:pt x="67" y="259"/>
                    <a:pt x="67" y="26"/>
                  </a:cubicBezTo>
                  <a:cubicBezTo>
                    <a:pt x="67" y="9"/>
                    <a:pt x="59" y="0"/>
                    <a:pt x="50"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91" name="Google Shape;4291;p116"/>
            <p:cNvSpPr/>
            <p:nvPr/>
          </p:nvSpPr>
          <p:spPr>
            <a:xfrm>
              <a:off x="3982768" y="1104388"/>
              <a:ext cx="126656" cy="134053"/>
            </a:xfrm>
            <a:custGeom>
              <a:avLst/>
              <a:gdLst/>
              <a:ahLst/>
              <a:cxnLst/>
              <a:rect l="l" t="t" r="r" b="b"/>
              <a:pathLst>
                <a:path w="1969" h="2084" extrusionOk="0">
                  <a:moveTo>
                    <a:pt x="26" y="1"/>
                  </a:moveTo>
                  <a:cubicBezTo>
                    <a:pt x="16" y="1"/>
                    <a:pt x="1" y="16"/>
                    <a:pt x="1" y="16"/>
                  </a:cubicBezTo>
                  <a:cubicBezTo>
                    <a:pt x="34" y="282"/>
                    <a:pt x="68" y="583"/>
                    <a:pt x="134" y="849"/>
                  </a:cubicBezTo>
                  <a:cubicBezTo>
                    <a:pt x="134" y="950"/>
                    <a:pt x="168" y="1050"/>
                    <a:pt x="234" y="1150"/>
                  </a:cubicBezTo>
                  <a:cubicBezTo>
                    <a:pt x="334" y="1250"/>
                    <a:pt x="434" y="1350"/>
                    <a:pt x="535" y="1483"/>
                  </a:cubicBezTo>
                  <a:cubicBezTo>
                    <a:pt x="635" y="1583"/>
                    <a:pt x="735" y="1683"/>
                    <a:pt x="835" y="1783"/>
                  </a:cubicBezTo>
                  <a:cubicBezTo>
                    <a:pt x="901" y="1850"/>
                    <a:pt x="1002" y="1850"/>
                    <a:pt x="1102" y="1884"/>
                  </a:cubicBezTo>
                  <a:cubicBezTo>
                    <a:pt x="1402" y="1950"/>
                    <a:pt x="1669" y="2017"/>
                    <a:pt x="1969" y="2084"/>
                  </a:cubicBezTo>
                  <a:cubicBezTo>
                    <a:pt x="1735" y="2017"/>
                    <a:pt x="1502" y="1950"/>
                    <a:pt x="1268" y="1884"/>
                  </a:cubicBezTo>
                  <a:cubicBezTo>
                    <a:pt x="1135" y="1850"/>
                    <a:pt x="1002" y="1817"/>
                    <a:pt x="901" y="1750"/>
                  </a:cubicBezTo>
                  <a:cubicBezTo>
                    <a:pt x="768" y="1683"/>
                    <a:pt x="701" y="1550"/>
                    <a:pt x="601" y="1483"/>
                  </a:cubicBezTo>
                  <a:cubicBezTo>
                    <a:pt x="501" y="1383"/>
                    <a:pt x="434" y="1283"/>
                    <a:pt x="334" y="1183"/>
                  </a:cubicBezTo>
                  <a:cubicBezTo>
                    <a:pt x="201" y="1050"/>
                    <a:pt x="201" y="916"/>
                    <a:pt x="168" y="783"/>
                  </a:cubicBezTo>
                  <a:cubicBezTo>
                    <a:pt x="134" y="516"/>
                    <a:pt x="68" y="282"/>
                    <a:pt x="34" y="16"/>
                  </a:cubicBezTo>
                  <a:cubicBezTo>
                    <a:pt x="34" y="4"/>
                    <a:pt x="30" y="1"/>
                    <a:pt x="26"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92" name="Google Shape;4292;p116"/>
            <p:cNvSpPr/>
            <p:nvPr/>
          </p:nvSpPr>
          <p:spPr>
            <a:xfrm>
              <a:off x="3948483" y="875775"/>
              <a:ext cx="109481" cy="223208"/>
            </a:xfrm>
            <a:custGeom>
              <a:avLst/>
              <a:gdLst/>
              <a:ahLst/>
              <a:cxnLst/>
              <a:rect l="l" t="t" r="r" b="b"/>
              <a:pathLst>
                <a:path w="1702" h="3470" extrusionOk="0">
                  <a:moveTo>
                    <a:pt x="0" y="3469"/>
                  </a:moveTo>
                  <a:cubicBezTo>
                    <a:pt x="0" y="2836"/>
                    <a:pt x="267" y="2102"/>
                    <a:pt x="467" y="1535"/>
                  </a:cubicBezTo>
                  <a:cubicBezTo>
                    <a:pt x="634" y="1101"/>
                    <a:pt x="834" y="534"/>
                    <a:pt x="1168" y="234"/>
                  </a:cubicBezTo>
                  <a:cubicBezTo>
                    <a:pt x="1401" y="0"/>
                    <a:pt x="1668" y="34"/>
                    <a:pt x="1668" y="367"/>
                  </a:cubicBezTo>
                  <a:cubicBezTo>
                    <a:pt x="1701" y="968"/>
                    <a:pt x="1334" y="1601"/>
                    <a:pt x="1068" y="2135"/>
                  </a:cubicBezTo>
                  <a:cubicBezTo>
                    <a:pt x="901" y="2402"/>
                    <a:pt x="734" y="2702"/>
                    <a:pt x="534" y="2969"/>
                  </a:cubicBezTo>
                  <a:cubicBezTo>
                    <a:pt x="434" y="3103"/>
                    <a:pt x="300" y="3236"/>
                    <a:pt x="200" y="3369"/>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93" name="Google Shape;4293;p116"/>
            <p:cNvSpPr/>
            <p:nvPr/>
          </p:nvSpPr>
          <p:spPr>
            <a:xfrm>
              <a:off x="3866920" y="903628"/>
              <a:ext cx="83751" cy="216840"/>
            </a:xfrm>
            <a:custGeom>
              <a:avLst/>
              <a:gdLst/>
              <a:ahLst/>
              <a:cxnLst/>
              <a:rect l="l" t="t" r="r" b="b"/>
              <a:pathLst>
                <a:path w="1302" h="3371" extrusionOk="0">
                  <a:moveTo>
                    <a:pt x="1235" y="3370"/>
                  </a:moveTo>
                  <a:cubicBezTo>
                    <a:pt x="834" y="2936"/>
                    <a:pt x="601" y="2269"/>
                    <a:pt x="367" y="1736"/>
                  </a:cubicBezTo>
                  <a:cubicBezTo>
                    <a:pt x="201" y="1369"/>
                    <a:pt x="1" y="835"/>
                    <a:pt x="34" y="435"/>
                  </a:cubicBezTo>
                  <a:cubicBezTo>
                    <a:pt x="67" y="134"/>
                    <a:pt x="267" y="1"/>
                    <a:pt x="468" y="234"/>
                  </a:cubicBezTo>
                  <a:cubicBezTo>
                    <a:pt x="868" y="635"/>
                    <a:pt x="1001" y="1302"/>
                    <a:pt x="1135" y="1802"/>
                  </a:cubicBezTo>
                  <a:cubicBezTo>
                    <a:pt x="1201" y="2102"/>
                    <a:pt x="1268" y="2403"/>
                    <a:pt x="1301" y="2703"/>
                  </a:cubicBezTo>
                  <a:cubicBezTo>
                    <a:pt x="1301" y="2870"/>
                    <a:pt x="1268" y="3036"/>
                    <a:pt x="1301" y="3203"/>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94" name="Google Shape;4294;p116"/>
            <p:cNvSpPr/>
            <p:nvPr/>
          </p:nvSpPr>
          <p:spPr>
            <a:xfrm>
              <a:off x="4019241" y="1098663"/>
              <a:ext cx="139585" cy="73009"/>
            </a:xfrm>
            <a:custGeom>
              <a:avLst/>
              <a:gdLst/>
              <a:ahLst/>
              <a:cxnLst/>
              <a:rect l="l" t="t" r="r" b="b"/>
              <a:pathLst>
                <a:path w="2170" h="1135" extrusionOk="0">
                  <a:moveTo>
                    <a:pt x="175" y="0"/>
                  </a:moveTo>
                  <a:cubicBezTo>
                    <a:pt x="127" y="0"/>
                    <a:pt x="80" y="2"/>
                    <a:pt x="34" y="4"/>
                  </a:cubicBezTo>
                  <a:lnTo>
                    <a:pt x="1" y="271"/>
                  </a:lnTo>
                  <a:cubicBezTo>
                    <a:pt x="5" y="271"/>
                    <a:pt x="9" y="271"/>
                    <a:pt x="13" y="271"/>
                  </a:cubicBezTo>
                  <a:cubicBezTo>
                    <a:pt x="302" y="271"/>
                    <a:pt x="1437" y="1135"/>
                    <a:pt x="1919" y="1135"/>
                  </a:cubicBezTo>
                  <a:cubicBezTo>
                    <a:pt x="2042" y="1135"/>
                    <a:pt x="2122" y="1079"/>
                    <a:pt x="2136" y="938"/>
                  </a:cubicBezTo>
                  <a:cubicBezTo>
                    <a:pt x="2169" y="638"/>
                    <a:pt x="1902" y="438"/>
                    <a:pt x="1702" y="338"/>
                  </a:cubicBezTo>
                  <a:cubicBezTo>
                    <a:pt x="1245" y="155"/>
                    <a:pt x="677" y="0"/>
                    <a:pt x="175" y="0"/>
                  </a:cubicBez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295" name="Google Shape;4295;p116"/>
          <p:cNvSpPr/>
          <p:nvPr/>
        </p:nvSpPr>
        <p:spPr>
          <a:xfrm>
            <a:off x="596050" y="918073"/>
            <a:ext cx="3767400" cy="1375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sz="1500" i="0" u="none" strike="noStrike" cap="none">
                <a:solidFill>
                  <a:schemeClr val="dk2"/>
                </a:solidFill>
                <a:latin typeface="Catamaran"/>
                <a:ea typeface="Catamaran"/>
                <a:cs typeface="Catamaran"/>
                <a:sym typeface="Catamaran"/>
              </a:rPr>
              <a:t>As shown in our cost-benefit analysis, the </a:t>
            </a:r>
            <a:r>
              <a:rPr lang="en" sz="1500" b="1" i="0" u="none" strike="noStrike" cap="none">
                <a:solidFill>
                  <a:srgbClr val="2C74B4"/>
                </a:solidFill>
                <a:latin typeface="Catamaran"/>
                <a:ea typeface="Catamaran"/>
                <a:cs typeface="Catamaran"/>
                <a:sym typeface="Catamaran"/>
              </a:rPr>
              <a:t>cost per infection</a:t>
            </a:r>
            <a:r>
              <a:rPr lang="en" sz="1500" b="1" i="0" u="none" strike="noStrike" cap="none">
                <a:solidFill>
                  <a:schemeClr val="dk2"/>
                </a:solidFill>
                <a:latin typeface="Catamaran"/>
                <a:ea typeface="Catamaran"/>
                <a:cs typeface="Catamaran"/>
                <a:sym typeface="Catamaran"/>
              </a:rPr>
              <a:t> </a:t>
            </a:r>
            <a:r>
              <a:rPr lang="en" sz="1500" i="0" u="none" strike="noStrike" cap="none">
                <a:solidFill>
                  <a:schemeClr val="dk2"/>
                </a:solidFill>
                <a:latin typeface="Catamaran"/>
                <a:ea typeface="Catamaran"/>
                <a:cs typeface="Catamaran"/>
                <a:sym typeface="Catamaran"/>
              </a:rPr>
              <a:t>and the overall well being of the city outweigh the total </a:t>
            </a:r>
            <a:r>
              <a:rPr lang="en" sz="1500" b="1" i="0" u="none" strike="noStrike" cap="none">
                <a:solidFill>
                  <a:srgbClr val="2C74B4"/>
                </a:solidFill>
                <a:latin typeface="Catamaran"/>
                <a:ea typeface="Catamaran"/>
                <a:cs typeface="Catamaran"/>
                <a:sym typeface="Catamaran"/>
              </a:rPr>
              <a:t>cost of spray</a:t>
            </a:r>
            <a:r>
              <a:rPr lang="en" sz="1500" i="0" u="none" strike="noStrike" cap="none">
                <a:solidFill>
                  <a:schemeClr val="dk2"/>
                </a:solidFill>
                <a:latin typeface="Catamaran"/>
                <a:ea typeface="Catamaran"/>
                <a:cs typeface="Catamaran"/>
                <a:sym typeface="Catamaran"/>
              </a:rPr>
              <a:t>.  </a:t>
            </a:r>
            <a:r>
              <a:rPr lang="en" sz="1500" b="1" i="0" u="none" strike="noStrike" cap="none">
                <a:solidFill>
                  <a:schemeClr val="dk2"/>
                </a:solidFill>
                <a:latin typeface="Catamaran"/>
                <a:ea typeface="Catamaran"/>
                <a:cs typeface="Catamaran"/>
                <a:sym typeface="Catamaran"/>
              </a:rPr>
              <a:t>Spraying is </a:t>
            </a:r>
            <a:r>
              <a:rPr lang="en" sz="1500" b="1">
                <a:solidFill>
                  <a:schemeClr val="dk2"/>
                </a:solidFill>
                <a:latin typeface="Catamaran"/>
                <a:ea typeface="Catamaran"/>
                <a:cs typeface="Catamaran"/>
                <a:sym typeface="Catamaran"/>
              </a:rPr>
              <a:t>necessary</a:t>
            </a:r>
            <a:r>
              <a:rPr lang="en" sz="1500">
                <a:solidFill>
                  <a:schemeClr val="dk2"/>
                </a:solidFill>
                <a:latin typeface="Catamaran"/>
                <a:ea typeface="Catamaran"/>
                <a:cs typeface="Catamaran"/>
                <a:sym typeface="Catamaran"/>
              </a:rPr>
              <a:t>, it instills confidence and a peace of mind, at the minimum..</a:t>
            </a:r>
            <a:endParaRPr sz="1300">
              <a:latin typeface="Catamaran"/>
              <a:ea typeface="Catamaran"/>
              <a:cs typeface="Catamaran"/>
              <a:sym typeface="Catamaran"/>
            </a:endParaRPr>
          </a:p>
        </p:txBody>
      </p:sp>
      <p:sp>
        <p:nvSpPr>
          <p:cNvPr id="4296" name="Google Shape;4296;p116"/>
          <p:cNvSpPr/>
          <p:nvPr/>
        </p:nvSpPr>
        <p:spPr>
          <a:xfrm>
            <a:off x="4640955" y="883490"/>
            <a:ext cx="3811698" cy="28931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sz="1400" i="0" u="none" strike="noStrike" cap="none">
                <a:solidFill>
                  <a:srgbClr val="000000"/>
                </a:solidFill>
                <a:latin typeface="Catamaran"/>
                <a:ea typeface="Catamaran"/>
                <a:cs typeface="Catamaran"/>
                <a:sym typeface="Catamaran"/>
              </a:rPr>
              <a:t>Based on our EDA, it shows that the current spraying schedule was not very effective:</a:t>
            </a:r>
            <a:endParaRPr>
              <a:latin typeface="Catamaran"/>
              <a:ea typeface="Catamaran"/>
              <a:cs typeface="Catamaran"/>
              <a:sym typeface="Catamaran"/>
            </a:endParaRPr>
          </a:p>
          <a:p>
            <a:pPr marL="0" marR="0" lvl="0" indent="0" algn="l" rtl="0">
              <a:lnSpc>
                <a:spcPct val="100000"/>
              </a:lnSpc>
              <a:spcBef>
                <a:spcPts val="0"/>
              </a:spcBef>
              <a:spcAft>
                <a:spcPts val="0"/>
              </a:spcAft>
              <a:buNone/>
            </a:pPr>
            <a:endParaRPr sz="1400" i="0" u="none" strike="noStrike" cap="none">
              <a:solidFill>
                <a:srgbClr val="000000"/>
              </a:solidFill>
              <a:latin typeface="Catamaran"/>
              <a:ea typeface="Catamaran"/>
              <a:cs typeface="Catamaran"/>
              <a:sym typeface="Catamaran"/>
            </a:endParaRPr>
          </a:p>
          <a:p>
            <a:pPr marL="285750" marR="0" lvl="0" indent="-285750" algn="l" rtl="0">
              <a:lnSpc>
                <a:spcPct val="100000"/>
              </a:lnSpc>
              <a:spcBef>
                <a:spcPts val="0"/>
              </a:spcBef>
              <a:spcAft>
                <a:spcPts val="0"/>
              </a:spcAft>
              <a:buClr>
                <a:srgbClr val="000000"/>
              </a:buClr>
              <a:buSzPts val="1400"/>
              <a:buFont typeface="Catamaran"/>
              <a:buChar char="-"/>
            </a:pPr>
            <a:r>
              <a:rPr lang="en" sz="1400" i="0" u="none" strike="noStrike" cap="none">
                <a:solidFill>
                  <a:srgbClr val="000000"/>
                </a:solidFill>
                <a:latin typeface="Catamaran"/>
                <a:ea typeface="Catamaran"/>
                <a:cs typeface="Catamaran"/>
                <a:sym typeface="Catamaran"/>
              </a:rPr>
              <a:t>The sprays were done infrequently and during the window of which less favorable for decreasing the breeding of mosquitoes. </a:t>
            </a:r>
            <a:endParaRPr>
              <a:latin typeface="Catamaran"/>
              <a:ea typeface="Catamaran"/>
              <a:cs typeface="Catamaran"/>
              <a:sym typeface="Catamaran"/>
            </a:endParaRPr>
          </a:p>
          <a:p>
            <a:pPr marL="285750" marR="0" lvl="0" indent="-196850" algn="l" rtl="0">
              <a:lnSpc>
                <a:spcPct val="100000"/>
              </a:lnSpc>
              <a:spcBef>
                <a:spcPts val="0"/>
              </a:spcBef>
              <a:spcAft>
                <a:spcPts val="0"/>
              </a:spcAft>
              <a:buClr>
                <a:srgbClr val="000000"/>
              </a:buClr>
              <a:buSzPts val="1400"/>
              <a:buFont typeface="Arial"/>
              <a:buNone/>
            </a:pPr>
            <a:endParaRPr sz="1400" i="0" u="none" strike="noStrike" cap="none">
              <a:solidFill>
                <a:srgbClr val="000000"/>
              </a:solidFill>
              <a:latin typeface="Catamaran"/>
              <a:ea typeface="Catamaran"/>
              <a:cs typeface="Catamaran"/>
              <a:sym typeface="Catamaran"/>
            </a:endParaRPr>
          </a:p>
          <a:p>
            <a:pPr marL="285750" marR="0" lvl="0" indent="-285750" algn="l" rtl="0">
              <a:lnSpc>
                <a:spcPct val="100000"/>
              </a:lnSpc>
              <a:spcBef>
                <a:spcPts val="0"/>
              </a:spcBef>
              <a:spcAft>
                <a:spcPts val="0"/>
              </a:spcAft>
              <a:buClr>
                <a:srgbClr val="000000"/>
              </a:buClr>
              <a:buSzPts val="1400"/>
              <a:buFont typeface="Catamaran"/>
              <a:buChar char="-"/>
            </a:pPr>
            <a:r>
              <a:rPr lang="en" sz="1400" i="0" u="none" strike="noStrike" cap="none">
                <a:solidFill>
                  <a:srgbClr val="000000"/>
                </a:solidFill>
                <a:latin typeface="Catamaran"/>
                <a:ea typeface="Catamaran"/>
                <a:cs typeface="Catamaran"/>
                <a:sym typeface="Catamaran"/>
              </a:rPr>
              <a:t>We need more details to understand how the spraying was carried out.</a:t>
            </a:r>
            <a:endParaRPr>
              <a:latin typeface="Catamaran"/>
              <a:ea typeface="Catamaran"/>
              <a:cs typeface="Catamaran"/>
              <a:sym typeface="Catamaran"/>
            </a:endParaRPr>
          </a:p>
          <a:p>
            <a:pPr marL="0" marR="0" lvl="0" indent="0" algn="l" rtl="0">
              <a:lnSpc>
                <a:spcPct val="100000"/>
              </a:lnSpc>
              <a:spcBef>
                <a:spcPts val="0"/>
              </a:spcBef>
              <a:spcAft>
                <a:spcPts val="0"/>
              </a:spcAft>
              <a:buNone/>
            </a:pPr>
            <a:endParaRPr sz="1400" i="0" u="none" strike="noStrike" cap="none">
              <a:solidFill>
                <a:srgbClr val="000000"/>
              </a:solidFill>
              <a:latin typeface="Catamaran"/>
              <a:ea typeface="Catamaran"/>
              <a:cs typeface="Catamaran"/>
              <a:sym typeface="Catamaran"/>
            </a:endParaRPr>
          </a:p>
          <a:p>
            <a:pPr marL="0" marR="0" lvl="0" indent="0" algn="l" rtl="0">
              <a:lnSpc>
                <a:spcPct val="100000"/>
              </a:lnSpc>
              <a:spcBef>
                <a:spcPts val="0"/>
              </a:spcBef>
              <a:spcAft>
                <a:spcPts val="0"/>
              </a:spcAft>
              <a:buNone/>
            </a:pPr>
            <a:r>
              <a:rPr lang="en" sz="1400" i="0" u="none" strike="noStrike" cap="none">
                <a:solidFill>
                  <a:srgbClr val="000000"/>
                </a:solidFill>
                <a:latin typeface="Catamaran"/>
                <a:ea typeface="Catamaran"/>
                <a:cs typeface="Catamaran"/>
                <a:sym typeface="Catamaran"/>
              </a:rPr>
              <a:t>The data used for the modelling is grossly imbalanced which may result inaccurate prediction of the virus.</a:t>
            </a:r>
            <a:endParaRPr>
              <a:latin typeface="Catamaran"/>
              <a:ea typeface="Catamaran"/>
              <a:cs typeface="Catamaran"/>
              <a:sym typeface="Catamaran"/>
            </a:endParaRPr>
          </a:p>
        </p:txBody>
      </p:sp>
      <p:sp>
        <p:nvSpPr>
          <p:cNvPr id="4297" name="Google Shape;4297;p116"/>
          <p:cNvSpPr/>
          <p:nvPr/>
        </p:nvSpPr>
        <p:spPr>
          <a:xfrm>
            <a:off x="596050" y="2141552"/>
            <a:ext cx="3767400" cy="10773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sz="1500" i="0" u="none" strike="noStrike" cap="none">
                <a:solidFill>
                  <a:schemeClr val="dk2"/>
                </a:solidFill>
                <a:latin typeface="Catamaran"/>
                <a:ea typeface="Catamaran"/>
                <a:cs typeface="Catamaran"/>
                <a:sym typeface="Catamaran"/>
              </a:rPr>
              <a:t>Should there be an outbreak of virus, people would be subjected to </a:t>
            </a:r>
            <a:r>
              <a:rPr lang="en" sz="1500" b="1" i="0" u="none" strike="noStrike" cap="none">
                <a:solidFill>
                  <a:srgbClr val="2C74B4"/>
                </a:solidFill>
                <a:latin typeface="Catamaran"/>
                <a:ea typeface="Catamaran"/>
                <a:cs typeface="Catamaran"/>
                <a:sym typeface="Catamaran"/>
              </a:rPr>
              <a:t>mental health illness</a:t>
            </a:r>
            <a:r>
              <a:rPr lang="en" sz="1500" i="0" u="none" strike="noStrike" cap="none">
                <a:solidFill>
                  <a:schemeClr val="dk2"/>
                </a:solidFill>
                <a:latin typeface="Catamaran"/>
                <a:ea typeface="Catamaran"/>
                <a:cs typeface="Catamaran"/>
                <a:sym typeface="Catamaran"/>
              </a:rPr>
              <a:t>, or even </a:t>
            </a:r>
            <a:r>
              <a:rPr lang="en" sz="1500" b="1" i="0" u="none" strike="noStrike" cap="none">
                <a:solidFill>
                  <a:srgbClr val="2C74B4"/>
                </a:solidFill>
                <a:latin typeface="Catamaran"/>
                <a:ea typeface="Catamaran"/>
                <a:cs typeface="Catamaran"/>
                <a:sym typeface="Catamaran"/>
              </a:rPr>
              <a:t>death</a:t>
            </a:r>
            <a:r>
              <a:rPr lang="en" sz="1500" i="0" u="none" strike="noStrike" cap="none">
                <a:solidFill>
                  <a:schemeClr val="dk2"/>
                </a:solidFill>
                <a:latin typeface="Catamaran"/>
                <a:ea typeface="Catamaran"/>
                <a:cs typeface="Catamaran"/>
                <a:sym typeface="Catamaran"/>
              </a:rPr>
              <a:t>, as there is no effective medication.</a:t>
            </a:r>
            <a:endParaRPr sz="1500">
              <a:latin typeface="Catamaran"/>
              <a:ea typeface="Catamaran"/>
              <a:cs typeface="Catamaran"/>
              <a:sym typeface="Catamaran"/>
            </a:endParaRPr>
          </a:p>
        </p:txBody>
      </p:sp>
      <p:sp>
        <p:nvSpPr>
          <p:cNvPr id="4298" name="Google Shape;4298;p116"/>
          <p:cNvSpPr txBox="1"/>
          <p:nvPr/>
        </p:nvSpPr>
        <p:spPr>
          <a:xfrm>
            <a:off x="630096" y="278773"/>
            <a:ext cx="3811800" cy="657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accent3"/>
              </a:buClr>
              <a:buSzPts val="3000"/>
              <a:buFont typeface="Chivo Black"/>
              <a:buNone/>
            </a:pPr>
            <a:r>
              <a:rPr lang="en" sz="2800" b="0" i="0" u="sng" strike="noStrike" cap="none">
                <a:solidFill>
                  <a:schemeClr val="dk2"/>
                </a:solidFill>
                <a:latin typeface="Chivo Black"/>
                <a:ea typeface="Chivo Black"/>
                <a:cs typeface="Chivo Black"/>
                <a:sym typeface="Chivo Black"/>
              </a:rPr>
              <a:t>Conclusion</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302"/>
        <p:cNvGrpSpPr/>
        <p:nvPr/>
      </p:nvGrpSpPr>
      <p:grpSpPr>
        <a:xfrm>
          <a:off x="0" y="0"/>
          <a:ext cx="0" cy="0"/>
          <a:chOff x="0" y="0"/>
          <a:chExt cx="0" cy="0"/>
        </a:xfrm>
      </p:grpSpPr>
      <p:pic>
        <p:nvPicPr>
          <p:cNvPr id="4303" name="Google Shape;4303;p117" descr="A picture containing graphical user interface&#10;&#10;Description automatically generated"/>
          <p:cNvPicPr preferRelativeResize="0"/>
          <p:nvPr/>
        </p:nvPicPr>
        <p:blipFill rotWithShape="1">
          <a:blip r:embed="rId3">
            <a:alphaModFix/>
          </a:blip>
          <a:srcRect/>
          <a:stretch/>
        </p:blipFill>
        <p:spPr>
          <a:xfrm>
            <a:off x="0" y="0"/>
            <a:ext cx="9144000" cy="5143500"/>
          </a:xfrm>
          <a:prstGeom prst="rect">
            <a:avLst/>
          </a:prstGeom>
          <a:noFill/>
          <a:ln>
            <a:noFill/>
          </a:ln>
        </p:spPr>
      </p:pic>
      <p:sp>
        <p:nvSpPr>
          <p:cNvPr id="4304" name="Google Shape;4304;p117"/>
          <p:cNvSpPr txBox="1"/>
          <p:nvPr/>
        </p:nvSpPr>
        <p:spPr>
          <a:xfrm>
            <a:off x="630096" y="278773"/>
            <a:ext cx="3811698" cy="65793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accent3"/>
              </a:buClr>
              <a:buSzPts val="3000"/>
              <a:buFont typeface="Chivo Black"/>
              <a:buNone/>
            </a:pPr>
            <a:r>
              <a:rPr lang="en" sz="2800" b="0" i="0" u="sng" strike="noStrike" cap="none">
                <a:solidFill>
                  <a:schemeClr val="dk2"/>
                </a:solidFill>
                <a:latin typeface="Chivo Black"/>
                <a:ea typeface="Chivo Black"/>
                <a:cs typeface="Chivo Black"/>
                <a:sym typeface="Chivo Black"/>
              </a:rPr>
              <a:t>Recommendation</a:t>
            </a:r>
            <a:endParaRPr/>
          </a:p>
        </p:txBody>
      </p:sp>
      <p:sp>
        <p:nvSpPr>
          <p:cNvPr id="4305" name="Google Shape;4305;p117"/>
          <p:cNvSpPr/>
          <p:nvPr/>
        </p:nvSpPr>
        <p:spPr>
          <a:xfrm>
            <a:off x="560798" y="3863933"/>
            <a:ext cx="3811698" cy="86177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sz="1400" b="0" i="0" u="none" strike="noStrike" cap="none">
                <a:solidFill>
                  <a:srgbClr val="000000"/>
                </a:solidFill>
                <a:latin typeface="Arial"/>
                <a:ea typeface="Arial"/>
                <a:cs typeface="Arial"/>
                <a:sym typeface="Arial"/>
              </a:rPr>
              <a:t>More traps to be placed near </a:t>
            </a:r>
            <a:r>
              <a:rPr lang="en" sz="1400" b="1" i="0" u="none" strike="noStrike" cap="none">
                <a:solidFill>
                  <a:srgbClr val="2C74B4"/>
                </a:solidFill>
                <a:latin typeface="Arial"/>
                <a:ea typeface="Arial"/>
                <a:cs typeface="Arial"/>
                <a:sym typeface="Arial"/>
              </a:rPr>
              <a:t>Farmer Market</a:t>
            </a:r>
            <a:r>
              <a:rPr lang="en" sz="1400" b="0" i="0" u="none" strike="noStrike" cap="none">
                <a:solidFill>
                  <a:srgbClr val="000000"/>
                </a:solidFill>
                <a:latin typeface="Arial"/>
                <a:ea typeface="Arial"/>
                <a:cs typeface="Arial"/>
                <a:sym typeface="Arial"/>
              </a:rPr>
              <a:t> </a:t>
            </a:r>
            <a:endParaRPr sz="12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12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en" sz="1200" b="0" i="0" u="none" strike="noStrike" cap="none">
                <a:solidFill>
                  <a:srgbClr val="000000"/>
                </a:solidFill>
                <a:latin typeface="Arial"/>
                <a:ea typeface="Arial"/>
                <a:cs typeface="Arial"/>
                <a:sym typeface="Arial"/>
              </a:rPr>
              <a:t>Areas where birds and humans would gather, thereby drawing mosquitoes, especially in the summer.</a:t>
            </a:r>
            <a:endParaRPr/>
          </a:p>
        </p:txBody>
      </p:sp>
      <p:sp>
        <p:nvSpPr>
          <p:cNvPr id="4306" name="Google Shape;4306;p117"/>
          <p:cNvSpPr/>
          <p:nvPr/>
        </p:nvSpPr>
        <p:spPr>
          <a:xfrm>
            <a:off x="4771505" y="2541512"/>
            <a:ext cx="3807300" cy="1000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sz="1400" b="0" i="0" u="none" strike="noStrike" cap="none">
                <a:solidFill>
                  <a:srgbClr val="000000"/>
                </a:solidFill>
                <a:latin typeface="Arial"/>
                <a:ea typeface="Arial"/>
                <a:cs typeface="Arial"/>
                <a:sym typeface="Arial"/>
              </a:rPr>
              <a:t>Explore </a:t>
            </a:r>
            <a:r>
              <a:rPr lang="en" sz="1400" b="1" i="0" u="none" strike="noStrike" cap="none">
                <a:solidFill>
                  <a:srgbClr val="2C74B4"/>
                </a:solidFill>
                <a:latin typeface="Arial"/>
                <a:ea typeface="Arial"/>
                <a:cs typeface="Arial"/>
                <a:sym typeface="Arial"/>
              </a:rPr>
              <a:t>Wolbachia</a:t>
            </a:r>
            <a:r>
              <a:rPr lang="en" sz="1400" b="0" i="0" u="none" strike="noStrike" cap="none">
                <a:solidFill>
                  <a:srgbClr val="000000"/>
                </a:solidFill>
                <a:latin typeface="Arial"/>
                <a:ea typeface="Arial"/>
                <a:cs typeface="Arial"/>
                <a:sym typeface="Arial"/>
              </a:rPr>
              <a:t> (Singapore) Mosquito Suppression Strategy (with care)</a:t>
            </a:r>
            <a:endParaRPr/>
          </a:p>
          <a:p>
            <a:pPr marL="0" marR="0" lvl="0" indent="0" algn="l" rtl="0">
              <a:lnSpc>
                <a:spcPct val="100000"/>
              </a:lnSpc>
              <a:spcBef>
                <a:spcPts val="0"/>
              </a:spcBef>
              <a:spcAft>
                <a:spcPts val="0"/>
              </a:spcAft>
              <a:buNone/>
            </a:pPr>
            <a:endParaRPr sz="7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en" sz="800" b="0" i="0" u="none" strike="noStrike" cap="none">
                <a:solidFill>
                  <a:srgbClr val="000000"/>
                </a:solidFill>
                <a:latin typeface="Arial"/>
                <a:ea typeface="Arial"/>
                <a:cs typeface="Arial"/>
                <a:sym typeface="Arial"/>
              </a:rPr>
              <a:t>When male </a:t>
            </a:r>
            <a:r>
              <a:rPr lang="en" sz="800" b="0" i="1" u="none" strike="noStrike" cap="none">
                <a:solidFill>
                  <a:srgbClr val="000000"/>
                </a:solidFill>
                <a:latin typeface="Arial"/>
                <a:ea typeface="Arial"/>
                <a:cs typeface="Arial"/>
                <a:sym typeface="Arial"/>
              </a:rPr>
              <a:t>Wolbachia</a:t>
            </a:r>
            <a:r>
              <a:rPr lang="en" sz="800" b="0" i="0" u="none" strike="noStrike" cap="none">
                <a:solidFill>
                  <a:srgbClr val="000000"/>
                </a:solidFill>
                <a:latin typeface="Arial"/>
                <a:ea typeface="Arial"/>
                <a:cs typeface="Arial"/>
                <a:sym typeface="Arial"/>
              </a:rPr>
              <a:t>-carrying </a:t>
            </a:r>
            <a:r>
              <a:rPr lang="en" sz="800" b="0" i="1" u="none" strike="noStrike" cap="none">
                <a:solidFill>
                  <a:srgbClr val="000000"/>
                </a:solidFill>
                <a:latin typeface="Arial"/>
                <a:ea typeface="Arial"/>
                <a:cs typeface="Arial"/>
                <a:sym typeface="Arial"/>
              </a:rPr>
              <a:t>Aedes aegypti </a:t>
            </a:r>
            <a:r>
              <a:rPr lang="en" sz="800" b="0" i="0" u="none" strike="noStrike" cap="none">
                <a:solidFill>
                  <a:srgbClr val="000000"/>
                </a:solidFill>
                <a:latin typeface="Arial"/>
                <a:ea typeface="Arial"/>
                <a:cs typeface="Arial"/>
                <a:sym typeface="Arial"/>
              </a:rPr>
              <a:t>(</a:t>
            </a:r>
            <a:r>
              <a:rPr lang="en" sz="800" b="0" i="1" u="none" strike="noStrike" cap="none">
                <a:solidFill>
                  <a:srgbClr val="000000"/>
                </a:solidFill>
                <a:latin typeface="Arial"/>
                <a:ea typeface="Arial"/>
                <a:cs typeface="Arial"/>
                <a:sym typeface="Arial"/>
              </a:rPr>
              <a:t>Wolbachia-Aedes</a:t>
            </a:r>
            <a:r>
              <a:rPr lang="en" sz="800" b="0" i="0" u="none" strike="noStrike" cap="none">
                <a:solidFill>
                  <a:srgbClr val="000000"/>
                </a:solidFill>
                <a:latin typeface="Arial"/>
                <a:ea typeface="Arial"/>
                <a:cs typeface="Arial"/>
                <a:sym typeface="Arial"/>
              </a:rPr>
              <a:t>) mosquitoes mate with urban female </a:t>
            </a:r>
            <a:r>
              <a:rPr lang="en" sz="800" b="0" i="1" u="none" strike="noStrike" cap="none">
                <a:solidFill>
                  <a:srgbClr val="000000"/>
                </a:solidFill>
                <a:latin typeface="Arial"/>
                <a:ea typeface="Arial"/>
                <a:cs typeface="Arial"/>
                <a:sym typeface="Arial"/>
              </a:rPr>
              <a:t>Aedes aegypti </a:t>
            </a:r>
            <a:r>
              <a:rPr lang="en" sz="800" b="0" i="0" u="none" strike="noStrike" cap="none">
                <a:solidFill>
                  <a:srgbClr val="000000"/>
                </a:solidFill>
                <a:latin typeface="Arial"/>
                <a:ea typeface="Arial"/>
                <a:cs typeface="Arial"/>
                <a:sym typeface="Arial"/>
              </a:rPr>
              <a:t>that do not carry </a:t>
            </a:r>
            <a:r>
              <a:rPr lang="en" sz="800" b="0" i="1" u="none" strike="noStrike" cap="none">
                <a:solidFill>
                  <a:srgbClr val="000000"/>
                </a:solidFill>
                <a:latin typeface="Arial"/>
                <a:ea typeface="Arial"/>
                <a:cs typeface="Arial"/>
                <a:sym typeface="Arial"/>
              </a:rPr>
              <a:t>Wolbachia</a:t>
            </a:r>
            <a:r>
              <a:rPr lang="en" sz="800" b="0" i="0" u="none" strike="noStrike" cap="none">
                <a:solidFill>
                  <a:srgbClr val="000000"/>
                </a:solidFill>
                <a:latin typeface="Arial"/>
                <a:ea typeface="Arial"/>
                <a:cs typeface="Arial"/>
                <a:sym typeface="Arial"/>
              </a:rPr>
              <a:t>, their resulting eggs do not hatch.</a:t>
            </a:r>
            <a:endParaRPr/>
          </a:p>
        </p:txBody>
      </p:sp>
      <p:sp>
        <p:nvSpPr>
          <p:cNvPr id="4307" name="Google Shape;4307;p117"/>
          <p:cNvSpPr/>
          <p:nvPr/>
        </p:nvSpPr>
        <p:spPr>
          <a:xfrm>
            <a:off x="536069" y="2650615"/>
            <a:ext cx="3807230" cy="89255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sz="1400" b="1" i="0" u="none" strike="noStrike" cap="none">
                <a:solidFill>
                  <a:srgbClr val="2C74B4"/>
                </a:solidFill>
                <a:latin typeface="Helvetica Neue"/>
                <a:ea typeface="Helvetica Neue"/>
                <a:cs typeface="Helvetica Neue"/>
                <a:sym typeface="Helvetica Neue"/>
              </a:rPr>
              <a:t>Lavriciding</a:t>
            </a:r>
            <a:r>
              <a:rPr lang="en" sz="1400" b="0" i="0" u="none" strike="noStrike" cap="none">
                <a:solidFill>
                  <a:srgbClr val="000000"/>
                </a:solidFill>
                <a:latin typeface="Helvetica Neue"/>
                <a:ea typeface="Helvetica Neue"/>
                <a:cs typeface="Helvetica Neue"/>
                <a:sym typeface="Helvetica Neue"/>
              </a:rPr>
              <a:t> technique </a:t>
            </a:r>
            <a:endParaRPr/>
          </a:p>
          <a:p>
            <a:pPr marL="0" marR="0" lvl="0" indent="0" algn="l" rtl="0">
              <a:lnSpc>
                <a:spcPct val="100000"/>
              </a:lnSpc>
              <a:spcBef>
                <a:spcPts val="0"/>
              </a:spcBef>
              <a:spcAft>
                <a:spcPts val="0"/>
              </a:spcAft>
              <a:buNone/>
            </a:pPr>
            <a:endParaRPr sz="1400" b="0" i="0" u="none" strike="noStrike" cap="none">
              <a:solidFill>
                <a:srgbClr val="000000"/>
              </a:solidFill>
              <a:latin typeface="Helvetica Neue"/>
              <a:ea typeface="Helvetica Neue"/>
              <a:cs typeface="Helvetica Neue"/>
              <a:sym typeface="Helvetica Neue"/>
            </a:endParaRPr>
          </a:p>
          <a:p>
            <a:pPr marL="0" marR="0" lvl="0" indent="0" algn="l" rtl="0">
              <a:lnSpc>
                <a:spcPct val="100000"/>
              </a:lnSpc>
              <a:spcBef>
                <a:spcPts val="0"/>
              </a:spcBef>
              <a:spcAft>
                <a:spcPts val="0"/>
              </a:spcAft>
              <a:buNone/>
            </a:pPr>
            <a:r>
              <a:rPr lang="en" sz="1200" b="0" i="0" u="none" strike="noStrike" cap="none">
                <a:solidFill>
                  <a:srgbClr val="000000"/>
                </a:solidFill>
                <a:latin typeface="Helvetica Neue"/>
                <a:ea typeface="Helvetica Neue"/>
                <a:cs typeface="Helvetica Neue"/>
                <a:sym typeface="Helvetica Neue"/>
              </a:rPr>
              <a:t>Uses biological pesticides, chemicals or fish to kill mosquito larvae in waters before they hatch</a:t>
            </a:r>
            <a:endParaRPr sz="1200" b="0" i="0" u="none" strike="noStrike" cap="none">
              <a:solidFill>
                <a:srgbClr val="000000"/>
              </a:solidFill>
              <a:latin typeface="Arial"/>
              <a:ea typeface="Arial"/>
              <a:cs typeface="Arial"/>
              <a:sym typeface="Arial"/>
            </a:endParaRPr>
          </a:p>
        </p:txBody>
      </p:sp>
      <p:sp>
        <p:nvSpPr>
          <p:cNvPr id="4308" name="Google Shape;4308;p117"/>
          <p:cNvSpPr/>
          <p:nvPr/>
        </p:nvSpPr>
        <p:spPr>
          <a:xfrm>
            <a:off x="555461" y="1315035"/>
            <a:ext cx="3807230" cy="1061829"/>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sz="1400" b="0" i="0" u="none" strike="noStrike" cap="none">
                <a:solidFill>
                  <a:srgbClr val="000000"/>
                </a:solidFill>
                <a:latin typeface="Helvetica Neue"/>
                <a:ea typeface="Helvetica Neue"/>
                <a:cs typeface="Helvetica Neue"/>
                <a:sym typeface="Helvetica Neue"/>
              </a:rPr>
              <a:t>Further </a:t>
            </a:r>
            <a:r>
              <a:rPr lang="en" sz="1400" b="1" i="0" u="none" strike="noStrike" cap="none">
                <a:solidFill>
                  <a:srgbClr val="2C74B4"/>
                </a:solidFill>
                <a:latin typeface="Helvetica Neue"/>
                <a:ea typeface="Helvetica Neue"/>
                <a:cs typeface="Helvetica Neue"/>
                <a:sym typeface="Helvetica Neue"/>
              </a:rPr>
              <a:t>hyperparameters tuning</a:t>
            </a:r>
            <a:r>
              <a:rPr lang="en" sz="1400" b="0" i="0" u="none" strike="noStrike" cap="none">
                <a:solidFill>
                  <a:srgbClr val="000000"/>
                </a:solidFill>
                <a:latin typeface="Helvetica Neue"/>
                <a:ea typeface="Helvetica Neue"/>
                <a:cs typeface="Helvetica Neue"/>
                <a:sym typeface="Helvetica Neue"/>
              </a:rPr>
              <a:t> of the model. </a:t>
            </a:r>
            <a:endParaRPr/>
          </a:p>
          <a:p>
            <a:pPr marL="0" marR="0" lvl="0" indent="0" algn="l" rtl="0">
              <a:lnSpc>
                <a:spcPct val="100000"/>
              </a:lnSpc>
              <a:spcBef>
                <a:spcPts val="0"/>
              </a:spcBef>
              <a:spcAft>
                <a:spcPts val="0"/>
              </a:spcAft>
              <a:buNone/>
            </a:pPr>
            <a:endParaRPr sz="900" b="0" i="0" u="none" strike="noStrike" cap="none">
              <a:solidFill>
                <a:srgbClr val="000000"/>
              </a:solidFill>
              <a:latin typeface="Helvetica Neue"/>
              <a:ea typeface="Helvetica Neue"/>
              <a:cs typeface="Helvetica Neue"/>
              <a:sym typeface="Helvetica Neue"/>
            </a:endParaRPr>
          </a:p>
          <a:p>
            <a:pPr marL="0" marR="0" lvl="0" indent="0" algn="l" rtl="0">
              <a:lnSpc>
                <a:spcPct val="100000"/>
              </a:lnSpc>
              <a:spcBef>
                <a:spcPts val="0"/>
              </a:spcBef>
              <a:spcAft>
                <a:spcPts val="0"/>
              </a:spcAft>
              <a:buNone/>
            </a:pPr>
            <a:r>
              <a:rPr lang="en" sz="1200" b="0" i="0" u="none" strike="noStrike" cap="none">
                <a:solidFill>
                  <a:srgbClr val="000000"/>
                </a:solidFill>
                <a:latin typeface="Helvetica Neue"/>
                <a:ea typeface="Helvetica Neue"/>
                <a:cs typeface="Helvetica Neue"/>
                <a:sym typeface="Helvetica Neue"/>
              </a:rPr>
              <a:t>More data is required, preferably a more balanced dataset. </a:t>
            </a:r>
            <a:endParaRPr sz="1200" b="0" i="0" u="none" strike="noStrike" cap="none">
              <a:solidFill>
                <a:srgbClr val="000000"/>
              </a:solidFill>
              <a:latin typeface="Helvetica Neue"/>
              <a:ea typeface="Helvetica Neue"/>
              <a:cs typeface="Helvetica Neue"/>
              <a:sym typeface="Helvetica Neue"/>
            </a:endParaRPr>
          </a:p>
        </p:txBody>
      </p:sp>
      <p:sp>
        <p:nvSpPr>
          <p:cNvPr id="4309" name="Google Shape;4309;p117"/>
          <p:cNvSpPr/>
          <p:nvPr/>
        </p:nvSpPr>
        <p:spPr>
          <a:xfrm>
            <a:off x="4781309" y="1651143"/>
            <a:ext cx="3807230" cy="3077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sz="1400" b="0" i="0" u="none" strike="noStrike" cap="none">
                <a:solidFill>
                  <a:srgbClr val="000000"/>
                </a:solidFill>
                <a:latin typeface="Helvetica Neue"/>
                <a:ea typeface="Helvetica Neue"/>
                <a:cs typeface="Helvetica Neue"/>
                <a:sym typeface="Helvetica Neue"/>
              </a:rPr>
              <a:t>Explore other </a:t>
            </a:r>
            <a:r>
              <a:rPr lang="en" sz="1400" b="1" i="0" u="none" strike="noStrike" cap="none">
                <a:solidFill>
                  <a:srgbClr val="2C74B4"/>
                </a:solidFill>
                <a:latin typeface="Helvetica Neue"/>
                <a:ea typeface="Helvetica Neue"/>
                <a:cs typeface="Helvetica Neue"/>
                <a:sym typeface="Helvetica Neue"/>
              </a:rPr>
              <a:t>modelling techniques</a:t>
            </a:r>
            <a:r>
              <a:rPr lang="en" sz="1400" b="0" i="0" u="none" strike="noStrike" cap="none">
                <a:solidFill>
                  <a:srgbClr val="000000"/>
                </a:solidFill>
                <a:latin typeface="Helvetica Neue"/>
                <a:ea typeface="Helvetica Neue"/>
                <a:cs typeface="Helvetica Neue"/>
                <a:sym typeface="Helvetica Neue"/>
              </a:rPr>
              <a:t> </a:t>
            </a:r>
            <a:endParaRPr sz="1400" b="0" i="0" u="none" strike="noStrike" cap="none">
              <a:solidFill>
                <a:srgbClr val="000000"/>
              </a:solidFill>
              <a:latin typeface="Arial"/>
              <a:ea typeface="Arial"/>
              <a:cs typeface="Arial"/>
              <a:sym typeface="Arial"/>
            </a:endParaRPr>
          </a:p>
        </p:txBody>
      </p:sp>
      <p:grpSp>
        <p:nvGrpSpPr>
          <p:cNvPr id="4310" name="Google Shape;4310;p117"/>
          <p:cNvGrpSpPr/>
          <p:nvPr/>
        </p:nvGrpSpPr>
        <p:grpSpPr>
          <a:xfrm>
            <a:off x="4082400" y="165625"/>
            <a:ext cx="1215850" cy="2485000"/>
            <a:chOff x="1849850" y="2067025"/>
            <a:chExt cx="1215850" cy="2485000"/>
          </a:xfrm>
        </p:grpSpPr>
        <p:sp>
          <p:nvSpPr>
            <p:cNvPr id="4311" name="Google Shape;4311;p117"/>
            <p:cNvSpPr/>
            <p:nvPr/>
          </p:nvSpPr>
          <p:spPr>
            <a:xfrm>
              <a:off x="2273875" y="4374975"/>
              <a:ext cx="311575" cy="156975"/>
            </a:xfrm>
            <a:custGeom>
              <a:avLst/>
              <a:gdLst/>
              <a:ahLst/>
              <a:cxnLst/>
              <a:rect l="l" t="t" r="r" b="b"/>
              <a:pathLst>
                <a:path w="12463" h="6279" extrusionOk="0">
                  <a:moveTo>
                    <a:pt x="4407" y="0"/>
                  </a:moveTo>
                  <a:lnTo>
                    <a:pt x="3222" y="31"/>
                  </a:lnTo>
                  <a:lnTo>
                    <a:pt x="1672" y="1915"/>
                  </a:lnTo>
                  <a:cubicBezTo>
                    <a:pt x="1672" y="1915"/>
                    <a:pt x="1429" y="2280"/>
                    <a:pt x="1186" y="2736"/>
                  </a:cubicBezTo>
                  <a:cubicBezTo>
                    <a:pt x="638" y="3648"/>
                    <a:pt x="0" y="5016"/>
                    <a:pt x="304" y="5532"/>
                  </a:cubicBezTo>
                  <a:cubicBezTo>
                    <a:pt x="569" y="5996"/>
                    <a:pt x="4113" y="6279"/>
                    <a:pt x="7302" y="6279"/>
                  </a:cubicBezTo>
                  <a:cubicBezTo>
                    <a:pt x="9970" y="6279"/>
                    <a:pt x="12390" y="6081"/>
                    <a:pt x="12432" y="5624"/>
                  </a:cubicBezTo>
                  <a:cubicBezTo>
                    <a:pt x="12462" y="5229"/>
                    <a:pt x="11915" y="4651"/>
                    <a:pt x="11003" y="3982"/>
                  </a:cubicBezTo>
                  <a:cubicBezTo>
                    <a:pt x="9484" y="2797"/>
                    <a:pt x="6961" y="1368"/>
                    <a:pt x="4407" y="0"/>
                  </a:cubicBezTo>
                  <a:close/>
                </a:path>
              </a:pathLst>
            </a:cu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2" name="Google Shape;4312;p117"/>
            <p:cNvSpPr/>
            <p:nvPr/>
          </p:nvSpPr>
          <p:spPr>
            <a:xfrm>
              <a:off x="2303500" y="4374225"/>
              <a:ext cx="245475" cy="112875"/>
            </a:xfrm>
            <a:custGeom>
              <a:avLst/>
              <a:gdLst/>
              <a:ahLst/>
              <a:cxnLst/>
              <a:rect l="l" t="t" r="r" b="b"/>
              <a:pathLst>
                <a:path w="9819" h="4515" extrusionOk="0">
                  <a:moveTo>
                    <a:pt x="3222" y="0"/>
                  </a:moveTo>
                  <a:lnTo>
                    <a:pt x="2037" y="61"/>
                  </a:lnTo>
                  <a:lnTo>
                    <a:pt x="487" y="1945"/>
                  </a:lnTo>
                  <a:cubicBezTo>
                    <a:pt x="487" y="1945"/>
                    <a:pt x="244" y="2310"/>
                    <a:pt x="1" y="2766"/>
                  </a:cubicBezTo>
                  <a:cubicBezTo>
                    <a:pt x="1422" y="3330"/>
                    <a:pt x="4805" y="4515"/>
                    <a:pt x="7448" y="4515"/>
                  </a:cubicBezTo>
                  <a:cubicBezTo>
                    <a:pt x="8365" y="4515"/>
                    <a:pt x="9192" y="4372"/>
                    <a:pt x="9818" y="4012"/>
                  </a:cubicBezTo>
                  <a:cubicBezTo>
                    <a:pt x="8299" y="2857"/>
                    <a:pt x="5776" y="1398"/>
                    <a:pt x="3222" y="0"/>
                  </a:cubicBezTo>
                  <a:close/>
                </a:path>
              </a:pathLst>
            </a:custGeom>
            <a:solidFill>
              <a:srgbClr val="F8DEC7"/>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3" name="Google Shape;4313;p117"/>
            <p:cNvSpPr/>
            <p:nvPr/>
          </p:nvSpPr>
          <p:spPr>
            <a:xfrm>
              <a:off x="2289075" y="3520100"/>
              <a:ext cx="233300" cy="910375"/>
            </a:xfrm>
            <a:custGeom>
              <a:avLst/>
              <a:gdLst/>
              <a:ahLst/>
              <a:cxnLst/>
              <a:rect l="l" t="t" r="r" b="b"/>
              <a:pathLst>
                <a:path w="9332" h="36415" extrusionOk="0">
                  <a:moveTo>
                    <a:pt x="9331" y="0"/>
                  </a:moveTo>
                  <a:lnTo>
                    <a:pt x="0" y="5046"/>
                  </a:lnTo>
                  <a:lnTo>
                    <a:pt x="0" y="5259"/>
                  </a:lnTo>
                  <a:lnTo>
                    <a:pt x="274" y="12371"/>
                  </a:lnTo>
                  <a:lnTo>
                    <a:pt x="304" y="14013"/>
                  </a:lnTo>
                  <a:lnTo>
                    <a:pt x="1094" y="36110"/>
                  </a:lnTo>
                  <a:lnTo>
                    <a:pt x="1094" y="36414"/>
                  </a:lnTo>
                  <a:lnTo>
                    <a:pt x="5502" y="36080"/>
                  </a:lnTo>
                  <a:lnTo>
                    <a:pt x="5593" y="35168"/>
                  </a:lnTo>
                  <a:lnTo>
                    <a:pt x="8055" y="11946"/>
                  </a:lnTo>
                  <a:lnTo>
                    <a:pt x="8146" y="11156"/>
                  </a:lnTo>
                  <a:lnTo>
                    <a:pt x="9088" y="2493"/>
                  </a:lnTo>
                  <a:lnTo>
                    <a:pt x="9331" y="0"/>
                  </a:lnTo>
                  <a:close/>
                </a:path>
              </a:pathLst>
            </a:custGeom>
            <a:solidFill>
              <a:srgbClr val="F8DEC7"/>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4" name="Google Shape;4314;p117"/>
            <p:cNvSpPr/>
            <p:nvPr/>
          </p:nvSpPr>
          <p:spPr>
            <a:xfrm>
              <a:off x="1872850" y="4308100"/>
              <a:ext cx="246775" cy="243925"/>
            </a:xfrm>
            <a:custGeom>
              <a:avLst/>
              <a:gdLst/>
              <a:ahLst/>
              <a:cxnLst/>
              <a:rect l="l" t="t" r="r" b="b"/>
              <a:pathLst>
                <a:path w="9871" h="9757" extrusionOk="0">
                  <a:moveTo>
                    <a:pt x="5950" y="1"/>
                  </a:moveTo>
                  <a:lnTo>
                    <a:pt x="3518" y="639"/>
                  </a:lnTo>
                  <a:cubicBezTo>
                    <a:pt x="3518" y="639"/>
                    <a:pt x="3153" y="791"/>
                    <a:pt x="2637" y="1034"/>
                  </a:cubicBezTo>
                  <a:cubicBezTo>
                    <a:pt x="1634" y="1460"/>
                    <a:pt x="235" y="2159"/>
                    <a:pt x="144" y="2767"/>
                  </a:cubicBezTo>
                  <a:cubicBezTo>
                    <a:pt x="0" y="3630"/>
                    <a:pt x="8009" y="9756"/>
                    <a:pt x="9424" y="9756"/>
                  </a:cubicBezTo>
                  <a:cubicBezTo>
                    <a:pt x="9503" y="9756"/>
                    <a:pt x="9562" y="9737"/>
                    <a:pt x="9597" y="9697"/>
                  </a:cubicBezTo>
                  <a:cubicBezTo>
                    <a:pt x="9871" y="9423"/>
                    <a:pt x="9810" y="8633"/>
                    <a:pt x="9567" y="7569"/>
                  </a:cubicBezTo>
                  <a:cubicBezTo>
                    <a:pt x="9111" y="5776"/>
                    <a:pt x="8047" y="3192"/>
                    <a:pt x="6922" y="639"/>
                  </a:cubicBezTo>
                  <a:lnTo>
                    <a:pt x="5950" y="1"/>
                  </a:lnTo>
                  <a:close/>
                </a:path>
              </a:pathLst>
            </a:cu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5" name="Google Shape;4315;p117"/>
            <p:cNvSpPr/>
            <p:nvPr/>
          </p:nvSpPr>
          <p:spPr>
            <a:xfrm>
              <a:off x="1937225" y="4308100"/>
              <a:ext cx="174050" cy="190000"/>
            </a:xfrm>
            <a:custGeom>
              <a:avLst/>
              <a:gdLst/>
              <a:ahLst/>
              <a:cxnLst/>
              <a:rect l="l" t="t" r="r" b="b"/>
              <a:pathLst>
                <a:path w="6962" h="7600" extrusionOk="0">
                  <a:moveTo>
                    <a:pt x="3344" y="1"/>
                  </a:moveTo>
                  <a:lnTo>
                    <a:pt x="913" y="639"/>
                  </a:lnTo>
                  <a:cubicBezTo>
                    <a:pt x="913" y="639"/>
                    <a:pt x="548" y="791"/>
                    <a:pt x="1" y="1034"/>
                  </a:cubicBezTo>
                  <a:cubicBezTo>
                    <a:pt x="1065" y="2736"/>
                    <a:pt x="4165" y="7326"/>
                    <a:pt x="6961" y="7600"/>
                  </a:cubicBezTo>
                  <a:cubicBezTo>
                    <a:pt x="6505" y="5806"/>
                    <a:pt x="5442" y="3192"/>
                    <a:pt x="4287" y="639"/>
                  </a:cubicBezTo>
                  <a:lnTo>
                    <a:pt x="3344" y="1"/>
                  </a:lnTo>
                  <a:close/>
                </a:path>
              </a:pathLst>
            </a:custGeom>
            <a:solidFill>
              <a:srgbClr val="F8DEC7"/>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6" name="Google Shape;4316;p117"/>
            <p:cNvSpPr/>
            <p:nvPr/>
          </p:nvSpPr>
          <p:spPr>
            <a:xfrm>
              <a:off x="1963075" y="3499575"/>
              <a:ext cx="339700" cy="895175"/>
            </a:xfrm>
            <a:custGeom>
              <a:avLst/>
              <a:gdLst/>
              <a:ahLst/>
              <a:cxnLst/>
              <a:rect l="l" t="t" r="r" b="b"/>
              <a:pathLst>
                <a:path w="13588" h="35807" extrusionOk="0">
                  <a:moveTo>
                    <a:pt x="13587" y="1"/>
                  </a:moveTo>
                  <a:lnTo>
                    <a:pt x="3496" y="4682"/>
                  </a:lnTo>
                  <a:cubicBezTo>
                    <a:pt x="3496" y="4682"/>
                    <a:pt x="3526" y="4955"/>
                    <a:pt x="3617" y="5411"/>
                  </a:cubicBezTo>
                  <a:cubicBezTo>
                    <a:pt x="3769" y="6779"/>
                    <a:pt x="4225" y="9940"/>
                    <a:pt x="4560" y="12919"/>
                  </a:cubicBezTo>
                  <a:cubicBezTo>
                    <a:pt x="4924" y="16050"/>
                    <a:pt x="5228" y="18998"/>
                    <a:pt x="5137" y="19697"/>
                  </a:cubicBezTo>
                  <a:cubicBezTo>
                    <a:pt x="4924" y="20974"/>
                    <a:pt x="0" y="33193"/>
                    <a:pt x="0" y="33193"/>
                  </a:cubicBezTo>
                  <a:lnTo>
                    <a:pt x="3921" y="35807"/>
                  </a:lnTo>
                  <a:cubicBezTo>
                    <a:pt x="3921" y="35807"/>
                    <a:pt x="11520" y="22706"/>
                    <a:pt x="11824" y="21065"/>
                  </a:cubicBezTo>
                  <a:cubicBezTo>
                    <a:pt x="12067" y="19454"/>
                    <a:pt x="12432" y="15958"/>
                    <a:pt x="12736" y="12250"/>
                  </a:cubicBezTo>
                  <a:cubicBezTo>
                    <a:pt x="12979" y="9211"/>
                    <a:pt x="13222" y="6019"/>
                    <a:pt x="13374" y="3648"/>
                  </a:cubicBezTo>
                  <a:cubicBezTo>
                    <a:pt x="13526" y="1490"/>
                    <a:pt x="13587" y="1"/>
                    <a:pt x="13587" y="1"/>
                  </a:cubicBezTo>
                  <a:close/>
                </a:path>
              </a:pathLst>
            </a:custGeom>
            <a:solidFill>
              <a:srgbClr val="F8DEC7"/>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7" name="Google Shape;4317;p117"/>
            <p:cNvSpPr/>
            <p:nvPr/>
          </p:nvSpPr>
          <p:spPr>
            <a:xfrm>
              <a:off x="2141650" y="2457025"/>
              <a:ext cx="180125" cy="204550"/>
            </a:xfrm>
            <a:custGeom>
              <a:avLst/>
              <a:gdLst/>
              <a:ahLst/>
              <a:cxnLst/>
              <a:rect l="l" t="t" r="r" b="b"/>
              <a:pathLst>
                <a:path w="7205" h="8182" extrusionOk="0">
                  <a:moveTo>
                    <a:pt x="973" y="0"/>
                  </a:moveTo>
                  <a:cubicBezTo>
                    <a:pt x="973" y="0"/>
                    <a:pt x="1064" y="1125"/>
                    <a:pt x="912" y="2310"/>
                  </a:cubicBezTo>
                  <a:cubicBezTo>
                    <a:pt x="760" y="3252"/>
                    <a:pt x="517" y="4286"/>
                    <a:pt x="0" y="4742"/>
                  </a:cubicBezTo>
                  <a:cubicBezTo>
                    <a:pt x="0" y="4742"/>
                    <a:pt x="3352" y="8181"/>
                    <a:pt x="5232" y="8181"/>
                  </a:cubicBezTo>
                  <a:cubicBezTo>
                    <a:pt x="5272" y="8181"/>
                    <a:pt x="5311" y="8180"/>
                    <a:pt x="5350" y="8176"/>
                  </a:cubicBezTo>
                  <a:cubicBezTo>
                    <a:pt x="6718" y="8055"/>
                    <a:pt x="7204" y="5137"/>
                    <a:pt x="7204" y="5137"/>
                  </a:cubicBezTo>
                  <a:cubicBezTo>
                    <a:pt x="7204" y="5137"/>
                    <a:pt x="6657" y="4894"/>
                    <a:pt x="6292" y="3951"/>
                  </a:cubicBezTo>
                  <a:cubicBezTo>
                    <a:pt x="6110" y="3404"/>
                    <a:pt x="5958" y="2705"/>
                    <a:pt x="6049" y="1641"/>
                  </a:cubicBezTo>
                  <a:lnTo>
                    <a:pt x="973" y="0"/>
                  </a:lnTo>
                  <a:close/>
                </a:path>
              </a:pathLst>
            </a:custGeom>
            <a:solidFill>
              <a:srgbClr val="F8DEC7"/>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8" name="Google Shape;4318;p117"/>
            <p:cNvSpPr/>
            <p:nvPr/>
          </p:nvSpPr>
          <p:spPr>
            <a:xfrm>
              <a:off x="2353650" y="2362925"/>
              <a:ext cx="102625" cy="80175"/>
            </a:xfrm>
            <a:custGeom>
              <a:avLst/>
              <a:gdLst/>
              <a:ahLst/>
              <a:cxnLst/>
              <a:rect l="l" t="t" r="r" b="b"/>
              <a:pathLst>
                <a:path w="4105" h="3207" extrusionOk="0">
                  <a:moveTo>
                    <a:pt x="2276" y="0"/>
                  </a:moveTo>
                  <a:cubicBezTo>
                    <a:pt x="2022" y="0"/>
                    <a:pt x="1755" y="48"/>
                    <a:pt x="1490" y="147"/>
                  </a:cubicBezTo>
                  <a:cubicBezTo>
                    <a:pt x="517" y="512"/>
                    <a:pt x="1" y="1454"/>
                    <a:pt x="305" y="2275"/>
                  </a:cubicBezTo>
                  <a:cubicBezTo>
                    <a:pt x="528" y="2856"/>
                    <a:pt x="1146" y="3207"/>
                    <a:pt x="1844" y="3207"/>
                  </a:cubicBezTo>
                  <a:cubicBezTo>
                    <a:pt x="2096" y="3207"/>
                    <a:pt x="2357" y="3161"/>
                    <a:pt x="2615" y="3065"/>
                  </a:cubicBezTo>
                  <a:cubicBezTo>
                    <a:pt x="3557" y="2700"/>
                    <a:pt x="4104" y="1728"/>
                    <a:pt x="3770" y="937"/>
                  </a:cubicBezTo>
                  <a:cubicBezTo>
                    <a:pt x="3548" y="340"/>
                    <a:pt x="2957" y="0"/>
                    <a:pt x="2276" y="0"/>
                  </a:cubicBezTo>
                  <a:close/>
                </a:path>
              </a:pathLst>
            </a:custGeom>
            <a:solidFill>
              <a:srgbClr val="F8DEC7"/>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9" name="Google Shape;4319;p117"/>
            <p:cNvSpPr/>
            <p:nvPr/>
          </p:nvSpPr>
          <p:spPr>
            <a:xfrm>
              <a:off x="2110500" y="2171900"/>
              <a:ext cx="305300" cy="358225"/>
            </a:xfrm>
            <a:custGeom>
              <a:avLst/>
              <a:gdLst/>
              <a:ahLst/>
              <a:cxnLst/>
              <a:rect l="l" t="t" r="r" b="b"/>
              <a:pathLst>
                <a:path w="12212" h="14329" extrusionOk="0">
                  <a:moveTo>
                    <a:pt x="6040" y="1"/>
                  </a:moveTo>
                  <a:cubicBezTo>
                    <a:pt x="5902" y="1"/>
                    <a:pt x="5763" y="3"/>
                    <a:pt x="5623" y="7"/>
                  </a:cubicBezTo>
                  <a:cubicBezTo>
                    <a:pt x="2280" y="37"/>
                    <a:pt x="0" y="3472"/>
                    <a:pt x="91" y="7484"/>
                  </a:cubicBezTo>
                  <a:cubicBezTo>
                    <a:pt x="213" y="11071"/>
                    <a:pt x="3526" y="14171"/>
                    <a:pt x="6869" y="14323"/>
                  </a:cubicBezTo>
                  <a:cubicBezTo>
                    <a:pt x="6941" y="14327"/>
                    <a:pt x="7012" y="14328"/>
                    <a:pt x="7082" y="14328"/>
                  </a:cubicBezTo>
                  <a:cubicBezTo>
                    <a:pt x="10001" y="14328"/>
                    <a:pt x="11888" y="11274"/>
                    <a:pt x="12037" y="7119"/>
                  </a:cubicBezTo>
                  <a:cubicBezTo>
                    <a:pt x="12211" y="1090"/>
                    <a:pt x="9232" y="1"/>
                    <a:pt x="6040" y="1"/>
                  </a:cubicBezTo>
                  <a:close/>
                </a:path>
              </a:pathLst>
            </a:custGeom>
            <a:solidFill>
              <a:srgbClr val="F8DEC7"/>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0" name="Google Shape;4320;p117"/>
            <p:cNvSpPr/>
            <p:nvPr/>
          </p:nvSpPr>
          <p:spPr>
            <a:xfrm>
              <a:off x="2039825" y="2067025"/>
              <a:ext cx="177825" cy="174500"/>
            </a:xfrm>
            <a:custGeom>
              <a:avLst/>
              <a:gdLst/>
              <a:ahLst/>
              <a:cxnLst/>
              <a:rect l="l" t="t" r="r" b="b"/>
              <a:pathLst>
                <a:path w="7113" h="6980" extrusionOk="0">
                  <a:moveTo>
                    <a:pt x="3758" y="0"/>
                  </a:moveTo>
                  <a:cubicBezTo>
                    <a:pt x="3188" y="0"/>
                    <a:pt x="2616" y="137"/>
                    <a:pt x="2128" y="402"/>
                  </a:cubicBezTo>
                  <a:cubicBezTo>
                    <a:pt x="1034" y="980"/>
                    <a:pt x="304" y="2104"/>
                    <a:pt x="122" y="3351"/>
                  </a:cubicBezTo>
                  <a:cubicBezTo>
                    <a:pt x="0" y="4232"/>
                    <a:pt x="152" y="5144"/>
                    <a:pt x="639" y="5873"/>
                  </a:cubicBezTo>
                  <a:cubicBezTo>
                    <a:pt x="1111" y="6541"/>
                    <a:pt x="1889" y="6979"/>
                    <a:pt x="2600" y="6979"/>
                  </a:cubicBezTo>
                  <a:cubicBezTo>
                    <a:pt x="2666" y="6979"/>
                    <a:pt x="2732" y="6975"/>
                    <a:pt x="2797" y="6968"/>
                  </a:cubicBezTo>
                  <a:cubicBezTo>
                    <a:pt x="4104" y="6025"/>
                    <a:pt x="5380" y="4992"/>
                    <a:pt x="6718" y="3867"/>
                  </a:cubicBezTo>
                  <a:cubicBezTo>
                    <a:pt x="7113" y="2682"/>
                    <a:pt x="6626" y="1314"/>
                    <a:pt x="5623" y="585"/>
                  </a:cubicBezTo>
                  <a:cubicBezTo>
                    <a:pt x="5097" y="190"/>
                    <a:pt x="4429" y="0"/>
                    <a:pt x="3758"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1" name="Google Shape;4321;p117"/>
            <p:cNvSpPr/>
            <p:nvPr/>
          </p:nvSpPr>
          <p:spPr>
            <a:xfrm>
              <a:off x="2074025" y="2140375"/>
              <a:ext cx="351075" cy="264225"/>
            </a:xfrm>
            <a:custGeom>
              <a:avLst/>
              <a:gdLst/>
              <a:ahLst/>
              <a:cxnLst/>
              <a:rect l="l" t="t" r="r" b="b"/>
              <a:pathLst>
                <a:path w="14043" h="10569" extrusionOk="0">
                  <a:moveTo>
                    <a:pt x="7274" y="0"/>
                  </a:moveTo>
                  <a:cubicBezTo>
                    <a:pt x="6803" y="0"/>
                    <a:pt x="6331" y="31"/>
                    <a:pt x="5866" y="82"/>
                  </a:cubicBezTo>
                  <a:cubicBezTo>
                    <a:pt x="5532" y="113"/>
                    <a:pt x="5137" y="204"/>
                    <a:pt x="4803" y="265"/>
                  </a:cubicBezTo>
                  <a:cubicBezTo>
                    <a:pt x="3708" y="538"/>
                    <a:pt x="2553" y="994"/>
                    <a:pt x="1945" y="1906"/>
                  </a:cubicBezTo>
                  <a:cubicBezTo>
                    <a:pt x="0" y="4733"/>
                    <a:pt x="152" y="7651"/>
                    <a:pt x="547" y="9292"/>
                  </a:cubicBezTo>
                  <a:cubicBezTo>
                    <a:pt x="730" y="10204"/>
                    <a:pt x="1611" y="9718"/>
                    <a:pt x="2219" y="10386"/>
                  </a:cubicBezTo>
                  <a:cubicBezTo>
                    <a:pt x="2827" y="8319"/>
                    <a:pt x="3404" y="6344"/>
                    <a:pt x="5046" y="5037"/>
                  </a:cubicBezTo>
                  <a:cubicBezTo>
                    <a:pt x="5196" y="5053"/>
                    <a:pt x="5348" y="5060"/>
                    <a:pt x="5499" y="5060"/>
                  </a:cubicBezTo>
                  <a:cubicBezTo>
                    <a:pt x="7089" y="5060"/>
                    <a:pt x="8679" y="4200"/>
                    <a:pt x="9483" y="2757"/>
                  </a:cubicBezTo>
                  <a:cubicBezTo>
                    <a:pt x="10578" y="3973"/>
                    <a:pt x="11794" y="5098"/>
                    <a:pt x="13009" y="5979"/>
                  </a:cubicBezTo>
                  <a:cubicBezTo>
                    <a:pt x="13465" y="7347"/>
                    <a:pt x="13374" y="8897"/>
                    <a:pt x="13222" y="10569"/>
                  </a:cubicBezTo>
                  <a:cubicBezTo>
                    <a:pt x="13526" y="9353"/>
                    <a:pt x="13982" y="7803"/>
                    <a:pt x="14043" y="6557"/>
                  </a:cubicBezTo>
                  <a:lnTo>
                    <a:pt x="14043" y="6161"/>
                  </a:lnTo>
                  <a:cubicBezTo>
                    <a:pt x="14043" y="5037"/>
                    <a:pt x="13800" y="3851"/>
                    <a:pt x="13192" y="2909"/>
                  </a:cubicBezTo>
                  <a:cubicBezTo>
                    <a:pt x="12462" y="1724"/>
                    <a:pt x="11307" y="873"/>
                    <a:pt x="9970" y="417"/>
                  </a:cubicBezTo>
                  <a:cubicBezTo>
                    <a:pt x="9107" y="116"/>
                    <a:pt x="8191" y="0"/>
                    <a:pt x="727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2" name="Google Shape;4322;p117"/>
            <p:cNvSpPr/>
            <p:nvPr/>
          </p:nvSpPr>
          <p:spPr>
            <a:xfrm>
              <a:off x="2055775" y="2358100"/>
              <a:ext cx="101850" cy="75500"/>
            </a:xfrm>
            <a:custGeom>
              <a:avLst/>
              <a:gdLst/>
              <a:ahLst/>
              <a:cxnLst/>
              <a:rect l="l" t="t" r="r" b="b"/>
              <a:pathLst>
                <a:path w="4074" h="3020" extrusionOk="0">
                  <a:moveTo>
                    <a:pt x="1816" y="1"/>
                  </a:moveTo>
                  <a:cubicBezTo>
                    <a:pt x="1009" y="1"/>
                    <a:pt x="332" y="423"/>
                    <a:pt x="183" y="1069"/>
                  </a:cubicBezTo>
                  <a:cubicBezTo>
                    <a:pt x="1" y="1860"/>
                    <a:pt x="669" y="2711"/>
                    <a:pt x="1672" y="2954"/>
                  </a:cubicBezTo>
                  <a:cubicBezTo>
                    <a:pt x="1861" y="2998"/>
                    <a:pt x="2048" y="3019"/>
                    <a:pt x="2228" y="3019"/>
                  </a:cubicBezTo>
                  <a:cubicBezTo>
                    <a:pt x="3035" y="3019"/>
                    <a:pt x="3712" y="2597"/>
                    <a:pt x="3861" y="1951"/>
                  </a:cubicBezTo>
                  <a:cubicBezTo>
                    <a:pt x="4074" y="1161"/>
                    <a:pt x="3374" y="310"/>
                    <a:pt x="2371" y="66"/>
                  </a:cubicBezTo>
                  <a:cubicBezTo>
                    <a:pt x="2183" y="22"/>
                    <a:pt x="1996" y="1"/>
                    <a:pt x="1816" y="1"/>
                  </a:cubicBezTo>
                  <a:close/>
                </a:path>
              </a:pathLst>
            </a:custGeom>
            <a:solidFill>
              <a:srgbClr val="F8DEC7"/>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3" name="Google Shape;4323;p117"/>
            <p:cNvSpPr/>
            <p:nvPr/>
          </p:nvSpPr>
          <p:spPr>
            <a:xfrm>
              <a:off x="2020050" y="3056575"/>
              <a:ext cx="515250" cy="720150"/>
            </a:xfrm>
            <a:custGeom>
              <a:avLst/>
              <a:gdLst/>
              <a:ahLst/>
              <a:cxnLst/>
              <a:rect l="l" t="t" r="r" b="b"/>
              <a:pathLst>
                <a:path w="20610" h="28806" extrusionOk="0">
                  <a:moveTo>
                    <a:pt x="4408" y="0"/>
                  </a:moveTo>
                  <a:cubicBezTo>
                    <a:pt x="4408" y="0"/>
                    <a:pt x="4135" y="638"/>
                    <a:pt x="3770" y="1672"/>
                  </a:cubicBezTo>
                  <a:cubicBezTo>
                    <a:pt x="3648" y="1976"/>
                    <a:pt x="3527" y="2310"/>
                    <a:pt x="3375" y="2675"/>
                  </a:cubicBezTo>
                  <a:cubicBezTo>
                    <a:pt x="2858" y="4164"/>
                    <a:pt x="2189" y="6110"/>
                    <a:pt x="1673" y="8146"/>
                  </a:cubicBezTo>
                  <a:cubicBezTo>
                    <a:pt x="1399" y="9210"/>
                    <a:pt x="1156" y="10365"/>
                    <a:pt x="943" y="11459"/>
                  </a:cubicBezTo>
                  <a:cubicBezTo>
                    <a:pt x="913" y="11611"/>
                    <a:pt x="913" y="11763"/>
                    <a:pt x="882" y="11915"/>
                  </a:cubicBezTo>
                  <a:cubicBezTo>
                    <a:pt x="1" y="17538"/>
                    <a:pt x="123" y="27265"/>
                    <a:pt x="123" y="27265"/>
                  </a:cubicBezTo>
                  <a:cubicBezTo>
                    <a:pt x="2420" y="28288"/>
                    <a:pt x="7121" y="28806"/>
                    <a:pt x="11488" y="28806"/>
                  </a:cubicBezTo>
                  <a:cubicBezTo>
                    <a:pt x="15556" y="28806"/>
                    <a:pt x="19334" y="28356"/>
                    <a:pt x="20609" y="27447"/>
                  </a:cubicBezTo>
                  <a:lnTo>
                    <a:pt x="19789" y="9788"/>
                  </a:lnTo>
                  <a:lnTo>
                    <a:pt x="19637" y="6474"/>
                  </a:lnTo>
                  <a:lnTo>
                    <a:pt x="10123" y="2128"/>
                  </a:lnTo>
                  <a:lnTo>
                    <a:pt x="9880" y="2006"/>
                  </a:lnTo>
                  <a:lnTo>
                    <a:pt x="4408" y="0"/>
                  </a:ln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4" name="Google Shape;4324;p117"/>
            <p:cNvSpPr/>
            <p:nvPr/>
          </p:nvSpPr>
          <p:spPr>
            <a:xfrm>
              <a:off x="2061850" y="3098350"/>
              <a:ext cx="452925" cy="213275"/>
            </a:xfrm>
            <a:custGeom>
              <a:avLst/>
              <a:gdLst/>
              <a:ahLst/>
              <a:cxnLst/>
              <a:rect l="l" t="t" r="r" b="b"/>
              <a:pathLst>
                <a:path w="18117" h="8531" extrusionOk="0">
                  <a:moveTo>
                    <a:pt x="2098" y="1"/>
                  </a:moveTo>
                  <a:cubicBezTo>
                    <a:pt x="1976" y="305"/>
                    <a:pt x="1855" y="639"/>
                    <a:pt x="1703" y="1004"/>
                  </a:cubicBezTo>
                  <a:cubicBezTo>
                    <a:pt x="1186" y="2493"/>
                    <a:pt x="517" y="4439"/>
                    <a:pt x="1" y="6475"/>
                  </a:cubicBezTo>
                  <a:cubicBezTo>
                    <a:pt x="3459" y="7599"/>
                    <a:pt x="9391" y="8530"/>
                    <a:pt x="13865" y="8530"/>
                  </a:cubicBezTo>
                  <a:cubicBezTo>
                    <a:pt x="15564" y="8530"/>
                    <a:pt x="17054" y="8396"/>
                    <a:pt x="18117" y="8086"/>
                  </a:cubicBezTo>
                  <a:lnTo>
                    <a:pt x="17965" y="4803"/>
                  </a:lnTo>
                  <a:lnTo>
                    <a:pt x="8451" y="457"/>
                  </a:lnTo>
                  <a:cubicBezTo>
                    <a:pt x="6049" y="244"/>
                    <a:pt x="3770" y="92"/>
                    <a:pt x="2098" y="1"/>
                  </a:cubicBezTo>
                  <a:close/>
                </a:path>
              </a:pathLst>
            </a:custGeom>
            <a:solidFill>
              <a:srgbClr val="1D4A9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5" name="Google Shape;4325;p117"/>
            <p:cNvSpPr/>
            <p:nvPr/>
          </p:nvSpPr>
          <p:spPr>
            <a:xfrm>
              <a:off x="2019300" y="2564150"/>
              <a:ext cx="505350" cy="729525"/>
            </a:xfrm>
            <a:custGeom>
              <a:avLst/>
              <a:gdLst/>
              <a:ahLst/>
              <a:cxnLst/>
              <a:rect l="l" t="t" r="r" b="b"/>
              <a:pathLst>
                <a:path w="20214" h="29181" extrusionOk="0">
                  <a:moveTo>
                    <a:pt x="5229" y="1"/>
                  </a:moveTo>
                  <a:cubicBezTo>
                    <a:pt x="5229" y="1"/>
                    <a:pt x="335" y="2068"/>
                    <a:pt x="183" y="4834"/>
                  </a:cubicBezTo>
                  <a:cubicBezTo>
                    <a:pt x="1" y="7691"/>
                    <a:pt x="2615" y="16262"/>
                    <a:pt x="2858" y="17600"/>
                  </a:cubicBezTo>
                  <a:cubicBezTo>
                    <a:pt x="3070" y="18937"/>
                    <a:pt x="1338" y="27205"/>
                    <a:pt x="1338" y="27205"/>
                  </a:cubicBezTo>
                  <a:lnTo>
                    <a:pt x="13587" y="29181"/>
                  </a:lnTo>
                  <a:lnTo>
                    <a:pt x="13800" y="27995"/>
                  </a:lnTo>
                  <a:lnTo>
                    <a:pt x="14165" y="29150"/>
                  </a:lnTo>
                  <a:lnTo>
                    <a:pt x="20214" y="27782"/>
                  </a:lnTo>
                  <a:cubicBezTo>
                    <a:pt x="20214" y="27782"/>
                    <a:pt x="19059" y="21339"/>
                    <a:pt x="18907" y="19120"/>
                  </a:cubicBezTo>
                  <a:cubicBezTo>
                    <a:pt x="18755" y="16870"/>
                    <a:pt x="19636" y="12493"/>
                    <a:pt x="19302" y="9727"/>
                  </a:cubicBezTo>
                  <a:cubicBezTo>
                    <a:pt x="19150" y="8329"/>
                    <a:pt x="17660" y="3284"/>
                    <a:pt x="16597" y="2250"/>
                  </a:cubicBezTo>
                  <a:cubicBezTo>
                    <a:pt x="15533" y="1217"/>
                    <a:pt x="11521" y="31"/>
                    <a:pt x="11521" y="31"/>
                  </a:cubicBezTo>
                  <a:lnTo>
                    <a:pt x="10639" y="3496"/>
                  </a:lnTo>
                  <a:lnTo>
                    <a:pt x="5229" y="1"/>
                  </a:ln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6" name="Google Shape;4326;p117"/>
            <p:cNvSpPr/>
            <p:nvPr/>
          </p:nvSpPr>
          <p:spPr>
            <a:xfrm>
              <a:off x="2425075" y="2609000"/>
              <a:ext cx="388350" cy="670250"/>
            </a:xfrm>
            <a:custGeom>
              <a:avLst/>
              <a:gdLst/>
              <a:ahLst/>
              <a:cxnLst/>
              <a:rect l="l" t="t" r="r" b="b"/>
              <a:pathLst>
                <a:path w="15534" h="26810" extrusionOk="0">
                  <a:moveTo>
                    <a:pt x="518" y="0"/>
                  </a:moveTo>
                  <a:lnTo>
                    <a:pt x="1" y="4134"/>
                  </a:lnTo>
                  <a:lnTo>
                    <a:pt x="3922" y="23618"/>
                  </a:lnTo>
                  <a:cubicBezTo>
                    <a:pt x="5654" y="25532"/>
                    <a:pt x="15108" y="26809"/>
                    <a:pt x="15108" y="26809"/>
                  </a:cubicBezTo>
                  <a:lnTo>
                    <a:pt x="15533" y="20669"/>
                  </a:lnTo>
                  <a:cubicBezTo>
                    <a:pt x="15533" y="20669"/>
                    <a:pt x="9636" y="18207"/>
                    <a:pt x="9363" y="17994"/>
                  </a:cubicBezTo>
                  <a:cubicBezTo>
                    <a:pt x="9059" y="17782"/>
                    <a:pt x="5442" y="4104"/>
                    <a:pt x="4439" y="2584"/>
                  </a:cubicBezTo>
                  <a:cubicBezTo>
                    <a:pt x="3132" y="730"/>
                    <a:pt x="518" y="0"/>
                    <a:pt x="518" y="0"/>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7" name="Google Shape;4327;p117"/>
            <p:cNvSpPr/>
            <p:nvPr/>
          </p:nvSpPr>
          <p:spPr>
            <a:xfrm>
              <a:off x="2305025" y="2564150"/>
              <a:ext cx="246225" cy="1176350"/>
            </a:xfrm>
            <a:custGeom>
              <a:avLst/>
              <a:gdLst/>
              <a:ahLst/>
              <a:cxnLst/>
              <a:rect l="l" t="t" r="r" b="b"/>
              <a:pathLst>
                <a:path w="9849" h="47054" extrusionOk="0">
                  <a:moveTo>
                    <a:pt x="0" y="1"/>
                  </a:moveTo>
                  <a:cubicBezTo>
                    <a:pt x="0" y="1"/>
                    <a:pt x="3587" y="6506"/>
                    <a:pt x="4408" y="10366"/>
                  </a:cubicBezTo>
                  <a:cubicBezTo>
                    <a:pt x="5289" y="14378"/>
                    <a:pt x="6262" y="47053"/>
                    <a:pt x="6262" y="47053"/>
                  </a:cubicBezTo>
                  <a:lnTo>
                    <a:pt x="9849" y="46050"/>
                  </a:lnTo>
                  <a:cubicBezTo>
                    <a:pt x="9849" y="46050"/>
                    <a:pt x="9849" y="8177"/>
                    <a:pt x="6262" y="2554"/>
                  </a:cubicBezTo>
                  <a:cubicBezTo>
                    <a:pt x="5411" y="1156"/>
                    <a:pt x="1" y="1"/>
                    <a:pt x="0" y="1"/>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8" name="Google Shape;4328;p117"/>
            <p:cNvSpPr/>
            <p:nvPr/>
          </p:nvSpPr>
          <p:spPr>
            <a:xfrm>
              <a:off x="2300450" y="2559600"/>
              <a:ext cx="176325" cy="388325"/>
            </a:xfrm>
            <a:custGeom>
              <a:avLst/>
              <a:gdLst/>
              <a:ahLst/>
              <a:cxnLst/>
              <a:rect l="l" t="t" r="r" b="b"/>
              <a:pathLst>
                <a:path w="7053" h="15533" extrusionOk="0">
                  <a:moveTo>
                    <a:pt x="1" y="0"/>
                  </a:moveTo>
                  <a:lnTo>
                    <a:pt x="1" y="0"/>
                  </a:lnTo>
                  <a:cubicBezTo>
                    <a:pt x="1" y="1"/>
                    <a:pt x="2767" y="5502"/>
                    <a:pt x="3709" y="8025"/>
                  </a:cubicBezTo>
                  <a:cubicBezTo>
                    <a:pt x="4682" y="10517"/>
                    <a:pt x="5138" y="15533"/>
                    <a:pt x="5138" y="15533"/>
                  </a:cubicBezTo>
                  <a:lnTo>
                    <a:pt x="6931" y="8785"/>
                  </a:lnTo>
                  <a:lnTo>
                    <a:pt x="4591" y="7782"/>
                  </a:lnTo>
                  <a:lnTo>
                    <a:pt x="7053" y="6535"/>
                  </a:lnTo>
                  <a:cubicBezTo>
                    <a:pt x="7053" y="6535"/>
                    <a:pt x="3800" y="1338"/>
                    <a:pt x="3101" y="882"/>
                  </a:cubicBezTo>
                  <a:cubicBezTo>
                    <a:pt x="1946" y="122"/>
                    <a:pt x="1" y="0"/>
                    <a:pt x="1" y="0"/>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9" name="Google Shape;4329;p117"/>
            <p:cNvSpPr/>
            <p:nvPr/>
          </p:nvSpPr>
          <p:spPr>
            <a:xfrm>
              <a:off x="2491950" y="3563400"/>
              <a:ext cx="63850" cy="64625"/>
            </a:xfrm>
            <a:custGeom>
              <a:avLst/>
              <a:gdLst/>
              <a:ahLst/>
              <a:cxnLst/>
              <a:rect l="l" t="t" r="r" b="b"/>
              <a:pathLst>
                <a:path w="2554" h="2585" extrusionOk="0">
                  <a:moveTo>
                    <a:pt x="365" y="1"/>
                  </a:moveTo>
                  <a:lnTo>
                    <a:pt x="1" y="1004"/>
                  </a:lnTo>
                  <a:lnTo>
                    <a:pt x="2372" y="2585"/>
                  </a:lnTo>
                  <a:lnTo>
                    <a:pt x="2554" y="1186"/>
                  </a:lnTo>
                  <a:lnTo>
                    <a:pt x="365" y="1"/>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0" name="Google Shape;4330;p117"/>
            <p:cNvSpPr/>
            <p:nvPr/>
          </p:nvSpPr>
          <p:spPr>
            <a:xfrm>
              <a:off x="1953950" y="2555050"/>
              <a:ext cx="322975" cy="1185450"/>
            </a:xfrm>
            <a:custGeom>
              <a:avLst/>
              <a:gdLst/>
              <a:ahLst/>
              <a:cxnLst/>
              <a:rect l="l" t="t" r="r" b="b"/>
              <a:pathLst>
                <a:path w="12919" h="47418" extrusionOk="0">
                  <a:moveTo>
                    <a:pt x="7843" y="0"/>
                  </a:moveTo>
                  <a:cubicBezTo>
                    <a:pt x="7843" y="0"/>
                    <a:pt x="3101" y="2432"/>
                    <a:pt x="1855" y="4894"/>
                  </a:cubicBezTo>
                  <a:cubicBezTo>
                    <a:pt x="700" y="7173"/>
                    <a:pt x="1915" y="22979"/>
                    <a:pt x="2219" y="27538"/>
                  </a:cubicBezTo>
                  <a:cubicBezTo>
                    <a:pt x="2341" y="29697"/>
                    <a:pt x="1" y="45745"/>
                    <a:pt x="1" y="45745"/>
                  </a:cubicBezTo>
                  <a:lnTo>
                    <a:pt x="11277" y="47417"/>
                  </a:lnTo>
                  <a:cubicBezTo>
                    <a:pt x="11277" y="47417"/>
                    <a:pt x="12919" y="13739"/>
                    <a:pt x="11916" y="9119"/>
                  </a:cubicBezTo>
                  <a:cubicBezTo>
                    <a:pt x="11308" y="6322"/>
                    <a:pt x="7843" y="0"/>
                    <a:pt x="7843" y="0"/>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1" name="Google Shape;4331;p117"/>
            <p:cNvSpPr/>
            <p:nvPr/>
          </p:nvSpPr>
          <p:spPr>
            <a:xfrm>
              <a:off x="2095300" y="2543650"/>
              <a:ext cx="183150" cy="404275"/>
            </a:xfrm>
            <a:custGeom>
              <a:avLst/>
              <a:gdLst/>
              <a:ahLst/>
              <a:cxnLst/>
              <a:rect l="l" t="t" r="r" b="b"/>
              <a:pathLst>
                <a:path w="7326" h="16171" extrusionOk="0">
                  <a:moveTo>
                    <a:pt x="2584" y="0"/>
                  </a:moveTo>
                  <a:cubicBezTo>
                    <a:pt x="2584" y="0"/>
                    <a:pt x="1216" y="456"/>
                    <a:pt x="608" y="1246"/>
                  </a:cubicBezTo>
                  <a:cubicBezTo>
                    <a:pt x="0" y="2037"/>
                    <a:pt x="1155" y="8207"/>
                    <a:pt x="1155" y="8207"/>
                  </a:cubicBezTo>
                  <a:lnTo>
                    <a:pt x="5228" y="8815"/>
                  </a:lnTo>
                  <a:lnTo>
                    <a:pt x="3739" y="10851"/>
                  </a:lnTo>
                  <a:lnTo>
                    <a:pt x="6596" y="16171"/>
                  </a:lnTo>
                  <a:cubicBezTo>
                    <a:pt x="6596" y="16171"/>
                    <a:pt x="7325" y="10973"/>
                    <a:pt x="6231" y="7964"/>
                  </a:cubicBezTo>
                  <a:cubicBezTo>
                    <a:pt x="5137" y="4955"/>
                    <a:pt x="2584" y="0"/>
                    <a:pt x="2584" y="0"/>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2" name="Google Shape;4332;p117"/>
            <p:cNvSpPr/>
            <p:nvPr/>
          </p:nvSpPr>
          <p:spPr>
            <a:xfrm>
              <a:off x="2072500" y="3569500"/>
              <a:ext cx="133000" cy="62325"/>
            </a:xfrm>
            <a:custGeom>
              <a:avLst/>
              <a:gdLst/>
              <a:ahLst/>
              <a:cxnLst/>
              <a:rect l="l" t="t" r="r" b="b"/>
              <a:pathLst>
                <a:path w="5320" h="2493" extrusionOk="0">
                  <a:moveTo>
                    <a:pt x="4985" y="0"/>
                  </a:moveTo>
                  <a:lnTo>
                    <a:pt x="0" y="1368"/>
                  </a:lnTo>
                  <a:lnTo>
                    <a:pt x="91" y="2493"/>
                  </a:lnTo>
                  <a:lnTo>
                    <a:pt x="5319" y="1155"/>
                  </a:lnTo>
                  <a:lnTo>
                    <a:pt x="4985"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3" name="Google Shape;4333;p117"/>
            <p:cNvSpPr/>
            <p:nvPr/>
          </p:nvSpPr>
          <p:spPr>
            <a:xfrm>
              <a:off x="1849850" y="2885600"/>
              <a:ext cx="1101100" cy="562450"/>
            </a:xfrm>
            <a:custGeom>
              <a:avLst/>
              <a:gdLst/>
              <a:ahLst/>
              <a:cxnLst/>
              <a:rect l="l" t="t" r="r" b="b"/>
              <a:pathLst>
                <a:path w="44044" h="22498" extrusionOk="0">
                  <a:moveTo>
                    <a:pt x="40579" y="0"/>
                  </a:moveTo>
                  <a:lnTo>
                    <a:pt x="5076" y="10578"/>
                  </a:lnTo>
                  <a:cubicBezTo>
                    <a:pt x="1824" y="11550"/>
                    <a:pt x="0" y="14924"/>
                    <a:pt x="973" y="18146"/>
                  </a:cubicBezTo>
                  <a:cubicBezTo>
                    <a:pt x="1747" y="20794"/>
                    <a:pt x="4164" y="22498"/>
                    <a:pt x="6789" y="22498"/>
                  </a:cubicBezTo>
                  <a:cubicBezTo>
                    <a:pt x="7358" y="22498"/>
                    <a:pt x="7937" y="22418"/>
                    <a:pt x="8511" y="22250"/>
                  </a:cubicBezTo>
                  <a:lnTo>
                    <a:pt x="44044" y="11642"/>
                  </a:lnTo>
                  <a:lnTo>
                    <a:pt x="40579" y="0"/>
                  </a:lnTo>
                  <a:close/>
                </a:path>
              </a:pathLst>
            </a:custGeom>
            <a:solidFill>
              <a:srgbClr val="9FC5E8">
                <a:alpha val="3438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4" name="Google Shape;4334;p117"/>
            <p:cNvSpPr/>
            <p:nvPr/>
          </p:nvSpPr>
          <p:spPr>
            <a:xfrm>
              <a:off x="2832375" y="2805300"/>
              <a:ext cx="205975" cy="434250"/>
            </a:xfrm>
            <a:custGeom>
              <a:avLst/>
              <a:gdLst/>
              <a:ahLst/>
              <a:cxnLst/>
              <a:rect l="l" t="t" r="r" b="b"/>
              <a:pathLst>
                <a:path w="8239" h="17370" extrusionOk="0">
                  <a:moveTo>
                    <a:pt x="2096" y="0"/>
                  </a:moveTo>
                  <a:cubicBezTo>
                    <a:pt x="1916" y="0"/>
                    <a:pt x="1733" y="26"/>
                    <a:pt x="1551" y="81"/>
                  </a:cubicBezTo>
                  <a:cubicBezTo>
                    <a:pt x="578" y="385"/>
                    <a:pt x="1" y="1449"/>
                    <a:pt x="305" y="2391"/>
                  </a:cubicBezTo>
                  <a:lnTo>
                    <a:pt x="4348" y="16039"/>
                  </a:lnTo>
                  <a:cubicBezTo>
                    <a:pt x="4570" y="16855"/>
                    <a:pt x="5315" y="17369"/>
                    <a:pt x="6125" y="17369"/>
                  </a:cubicBezTo>
                  <a:cubicBezTo>
                    <a:pt x="6311" y="17369"/>
                    <a:pt x="6501" y="17342"/>
                    <a:pt x="6688" y="17285"/>
                  </a:cubicBezTo>
                  <a:cubicBezTo>
                    <a:pt x="7661" y="17012"/>
                    <a:pt x="8238" y="15978"/>
                    <a:pt x="7934" y="14975"/>
                  </a:cubicBezTo>
                  <a:lnTo>
                    <a:pt x="3861" y="1328"/>
                  </a:lnTo>
                  <a:cubicBezTo>
                    <a:pt x="3637" y="531"/>
                    <a:pt x="2904" y="0"/>
                    <a:pt x="2096" y="0"/>
                  </a:cubicBezTo>
                  <a:close/>
                </a:path>
              </a:pathLst>
            </a:custGeom>
            <a:solidFill>
              <a:srgbClr val="9FC5E8">
                <a:alpha val="3438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5" name="Google Shape;4335;p117"/>
            <p:cNvSpPr/>
            <p:nvPr/>
          </p:nvSpPr>
          <p:spPr>
            <a:xfrm>
              <a:off x="1928875" y="3134825"/>
              <a:ext cx="996250" cy="254900"/>
            </a:xfrm>
            <a:custGeom>
              <a:avLst/>
              <a:gdLst/>
              <a:ahLst/>
              <a:cxnLst/>
              <a:rect l="l" t="t" r="r" b="b"/>
              <a:pathLst>
                <a:path w="39850" h="10196" extrusionOk="0">
                  <a:moveTo>
                    <a:pt x="39849" y="1"/>
                  </a:moveTo>
                  <a:lnTo>
                    <a:pt x="22372" y="274"/>
                  </a:lnTo>
                  <a:lnTo>
                    <a:pt x="10305" y="426"/>
                  </a:lnTo>
                  <a:lnTo>
                    <a:pt x="8511" y="943"/>
                  </a:lnTo>
                  <a:lnTo>
                    <a:pt x="2736" y="2676"/>
                  </a:lnTo>
                  <a:cubicBezTo>
                    <a:pt x="1064" y="3162"/>
                    <a:pt x="0" y="4712"/>
                    <a:pt x="0" y="6354"/>
                  </a:cubicBezTo>
                  <a:cubicBezTo>
                    <a:pt x="0" y="6718"/>
                    <a:pt x="31" y="7083"/>
                    <a:pt x="152" y="7448"/>
                  </a:cubicBezTo>
                  <a:cubicBezTo>
                    <a:pt x="649" y="9136"/>
                    <a:pt x="2160" y="10196"/>
                    <a:pt x="3823" y="10196"/>
                  </a:cubicBezTo>
                  <a:cubicBezTo>
                    <a:pt x="4196" y="10196"/>
                    <a:pt x="4577" y="10143"/>
                    <a:pt x="4955" y="10031"/>
                  </a:cubicBezTo>
                  <a:lnTo>
                    <a:pt x="23648" y="4439"/>
                  </a:lnTo>
                  <a:lnTo>
                    <a:pt x="39849" y="1"/>
                  </a:ln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6" name="Google Shape;4336;p117"/>
            <p:cNvSpPr/>
            <p:nvPr/>
          </p:nvSpPr>
          <p:spPr>
            <a:xfrm>
              <a:off x="1978275" y="3294400"/>
              <a:ext cx="47900" cy="47900"/>
            </a:xfrm>
            <a:custGeom>
              <a:avLst/>
              <a:gdLst/>
              <a:ahLst/>
              <a:cxnLst/>
              <a:rect l="l" t="t" r="r" b="b"/>
              <a:pathLst>
                <a:path w="1916" h="1916" extrusionOk="0">
                  <a:moveTo>
                    <a:pt x="942" y="1"/>
                  </a:moveTo>
                  <a:cubicBezTo>
                    <a:pt x="426" y="1"/>
                    <a:pt x="0" y="427"/>
                    <a:pt x="0" y="943"/>
                  </a:cubicBezTo>
                  <a:cubicBezTo>
                    <a:pt x="0" y="1490"/>
                    <a:pt x="426" y="1916"/>
                    <a:pt x="942" y="1916"/>
                  </a:cubicBezTo>
                  <a:cubicBezTo>
                    <a:pt x="1490" y="1916"/>
                    <a:pt x="1915" y="1490"/>
                    <a:pt x="1915" y="943"/>
                  </a:cubicBezTo>
                  <a:cubicBezTo>
                    <a:pt x="1915" y="427"/>
                    <a:pt x="1490" y="1"/>
                    <a:pt x="942" y="1"/>
                  </a:cubicBez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7" name="Google Shape;4337;p117"/>
            <p:cNvSpPr/>
            <p:nvPr/>
          </p:nvSpPr>
          <p:spPr>
            <a:xfrm>
              <a:off x="2065650" y="3199425"/>
              <a:ext cx="34225" cy="34225"/>
            </a:xfrm>
            <a:custGeom>
              <a:avLst/>
              <a:gdLst/>
              <a:ahLst/>
              <a:cxnLst/>
              <a:rect l="l" t="t" r="r" b="b"/>
              <a:pathLst>
                <a:path w="1369" h="1369" extrusionOk="0">
                  <a:moveTo>
                    <a:pt x="700" y="1"/>
                  </a:moveTo>
                  <a:cubicBezTo>
                    <a:pt x="305" y="1"/>
                    <a:pt x="1" y="304"/>
                    <a:pt x="1" y="700"/>
                  </a:cubicBezTo>
                  <a:cubicBezTo>
                    <a:pt x="1" y="1064"/>
                    <a:pt x="305" y="1368"/>
                    <a:pt x="700" y="1368"/>
                  </a:cubicBezTo>
                  <a:cubicBezTo>
                    <a:pt x="1065" y="1368"/>
                    <a:pt x="1368" y="1064"/>
                    <a:pt x="1368" y="700"/>
                  </a:cubicBezTo>
                  <a:cubicBezTo>
                    <a:pt x="1368" y="304"/>
                    <a:pt x="1065" y="1"/>
                    <a:pt x="700" y="1"/>
                  </a:cubicBezTo>
                  <a:close/>
                </a:path>
              </a:pathLst>
            </a:custGeom>
            <a:solidFill>
              <a:srgbClr val="4BB3EB"/>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8" name="Google Shape;4338;p117"/>
            <p:cNvSpPr/>
            <p:nvPr/>
          </p:nvSpPr>
          <p:spPr>
            <a:xfrm>
              <a:off x="2153800" y="3248825"/>
              <a:ext cx="47900" cy="47900"/>
            </a:xfrm>
            <a:custGeom>
              <a:avLst/>
              <a:gdLst/>
              <a:ahLst/>
              <a:cxnLst/>
              <a:rect l="l" t="t" r="r" b="b"/>
              <a:pathLst>
                <a:path w="1916" h="1916" extrusionOk="0">
                  <a:moveTo>
                    <a:pt x="973" y="0"/>
                  </a:moveTo>
                  <a:cubicBezTo>
                    <a:pt x="426" y="0"/>
                    <a:pt x="1" y="426"/>
                    <a:pt x="1" y="973"/>
                  </a:cubicBezTo>
                  <a:cubicBezTo>
                    <a:pt x="1" y="1490"/>
                    <a:pt x="426" y="1915"/>
                    <a:pt x="973" y="1915"/>
                  </a:cubicBezTo>
                  <a:cubicBezTo>
                    <a:pt x="1490" y="1915"/>
                    <a:pt x="1915" y="1490"/>
                    <a:pt x="1915" y="973"/>
                  </a:cubicBezTo>
                  <a:cubicBezTo>
                    <a:pt x="1915" y="426"/>
                    <a:pt x="1490" y="0"/>
                    <a:pt x="973" y="0"/>
                  </a:cubicBezTo>
                  <a:close/>
                </a:path>
              </a:pathLst>
            </a:custGeom>
            <a:solidFill>
              <a:srgbClr val="4BB3EB"/>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9" name="Google Shape;4339;p117"/>
            <p:cNvSpPr/>
            <p:nvPr/>
          </p:nvSpPr>
          <p:spPr>
            <a:xfrm>
              <a:off x="2558075" y="3113550"/>
              <a:ext cx="47125" cy="47150"/>
            </a:xfrm>
            <a:custGeom>
              <a:avLst/>
              <a:gdLst/>
              <a:ahLst/>
              <a:cxnLst/>
              <a:rect l="l" t="t" r="r" b="b"/>
              <a:pathLst>
                <a:path w="1885" h="1886" extrusionOk="0">
                  <a:moveTo>
                    <a:pt x="942" y="1"/>
                  </a:moveTo>
                  <a:cubicBezTo>
                    <a:pt x="395" y="1"/>
                    <a:pt x="0" y="396"/>
                    <a:pt x="0" y="943"/>
                  </a:cubicBezTo>
                  <a:cubicBezTo>
                    <a:pt x="0" y="1460"/>
                    <a:pt x="395" y="1885"/>
                    <a:pt x="942" y="1885"/>
                  </a:cubicBezTo>
                  <a:cubicBezTo>
                    <a:pt x="1459" y="1885"/>
                    <a:pt x="1885" y="1460"/>
                    <a:pt x="1885" y="943"/>
                  </a:cubicBezTo>
                  <a:cubicBezTo>
                    <a:pt x="1885" y="396"/>
                    <a:pt x="1459" y="1"/>
                    <a:pt x="942" y="1"/>
                  </a:cubicBez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0" name="Google Shape;4340;p117"/>
            <p:cNvSpPr/>
            <p:nvPr/>
          </p:nvSpPr>
          <p:spPr>
            <a:xfrm>
              <a:off x="2213825" y="3185750"/>
              <a:ext cx="34225" cy="34225"/>
            </a:xfrm>
            <a:custGeom>
              <a:avLst/>
              <a:gdLst/>
              <a:ahLst/>
              <a:cxnLst/>
              <a:rect l="l" t="t" r="r" b="b"/>
              <a:pathLst>
                <a:path w="1369" h="1369" extrusionOk="0">
                  <a:moveTo>
                    <a:pt x="670" y="0"/>
                  </a:moveTo>
                  <a:cubicBezTo>
                    <a:pt x="305" y="0"/>
                    <a:pt x="1" y="304"/>
                    <a:pt x="1" y="669"/>
                  </a:cubicBezTo>
                  <a:cubicBezTo>
                    <a:pt x="1" y="1034"/>
                    <a:pt x="305" y="1368"/>
                    <a:pt x="670" y="1368"/>
                  </a:cubicBezTo>
                  <a:cubicBezTo>
                    <a:pt x="1065" y="1368"/>
                    <a:pt x="1369" y="1034"/>
                    <a:pt x="1369" y="669"/>
                  </a:cubicBezTo>
                  <a:cubicBezTo>
                    <a:pt x="1369" y="304"/>
                    <a:pt x="1065" y="0"/>
                    <a:pt x="670" y="0"/>
                  </a:cubicBez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1" name="Google Shape;4341;p117"/>
            <p:cNvSpPr/>
            <p:nvPr/>
          </p:nvSpPr>
          <p:spPr>
            <a:xfrm>
              <a:off x="2377200" y="3195625"/>
              <a:ext cx="20550" cy="22825"/>
            </a:xfrm>
            <a:custGeom>
              <a:avLst/>
              <a:gdLst/>
              <a:ahLst/>
              <a:cxnLst/>
              <a:rect l="l" t="t" r="r" b="b"/>
              <a:pathLst>
                <a:path w="822" h="913" extrusionOk="0">
                  <a:moveTo>
                    <a:pt x="426" y="1"/>
                  </a:moveTo>
                  <a:cubicBezTo>
                    <a:pt x="183" y="1"/>
                    <a:pt x="1" y="213"/>
                    <a:pt x="1" y="456"/>
                  </a:cubicBezTo>
                  <a:cubicBezTo>
                    <a:pt x="1" y="730"/>
                    <a:pt x="183" y="912"/>
                    <a:pt x="426" y="912"/>
                  </a:cubicBezTo>
                  <a:cubicBezTo>
                    <a:pt x="639" y="912"/>
                    <a:pt x="822" y="730"/>
                    <a:pt x="822" y="456"/>
                  </a:cubicBezTo>
                  <a:cubicBezTo>
                    <a:pt x="822" y="213"/>
                    <a:pt x="639" y="1"/>
                    <a:pt x="426" y="1"/>
                  </a:cubicBez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2" name="Google Shape;4342;p117"/>
            <p:cNvSpPr/>
            <p:nvPr/>
          </p:nvSpPr>
          <p:spPr>
            <a:xfrm>
              <a:off x="2472200" y="3156100"/>
              <a:ext cx="20550" cy="22825"/>
            </a:xfrm>
            <a:custGeom>
              <a:avLst/>
              <a:gdLst/>
              <a:ahLst/>
              <a:cxnLst/>
              <a:rect l="l" t="t" r="r" b="b"/>
              <a:pathLst>
                <a:path w="822" h="913" extrusionOk="0">
                  <a:moveTo>
                    <a:pt x="426" y="1"/>
                  </a:moveTo>
                  <a:cubicBezTo>
                    <a:pt x="183" y="1"/>
                    <a:pt x="0" y="183"/>
                    <a:pt x="0" y="457"/>
                  </a:cubicBezTo>
                  <a:cubicBezTo>
                    <a:pt x="0" y="700"/>
                    <a:pt x="183" y="913"/>
                    <a:pt x="426" y="913"/>
                  </a:cubicBezTo>
                  <a:cubicBezTo>
                    <a:pt x="639" y="913"/>
                    <a:pt x="821" y="700"/>
                    <a:pt x="821" y="457"/>
                  </a:cubicBezTo>
                  <a:cubicBezTo>
                    <a:pt x="821" y="183"/>
                    <a:pt x="639" y="1"/>
                    <a:pt x="426" y="1"/>
                  </a:cubicBez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3" name="Google Shape;4343;p117"/>
            <p:cNvSpPr/>
            <p:nvPr/>
          </p:nvSpPr>
          <p:spPr>
            <a:xfrm>
              <a:off x="3001075" y="3217675"/>
              <a:ext cx="64625" cy="147425"/>
            </a:xfrm>
            <a:custGeom>
              <a:avLst/>
              <a:gdLst/>
              <a:ahLst/>
              <a:cxnLst/>
              <a:rect l="l" t="t" r="r" b="b"/>
              <a:pathLst>
                <a:path w="2585" h="5897" extrusionOk="0">
                  <a:moveTo>
                    <a:pt x="1308" y="0"/>
                  </a:moveTo>
                  <a:cubicBezTo>
                    <a:pt x="1308" y="0"/>
                    <a:pt x="1" y="2918"/>
                    <a:pt x="1" y="3982"/>
                  </a:cubicBezTo>
                  <a:cubicBezTo>
                    <a:pt x="1" y="5046"/>
                    <a:pt x="578" y="5897"/>
                    <a:pt x="1308" y="5897"/>
                  </a:cubicBezTo>
                  <a:cubicBezTo>
                    <a:pt x="2007" y="5897"/>
                    <a:pt x="2584" y="5046"/>
                    <a:pt x="2584" y="3982"/>
                  </a:cubicBezTo>
                  <a:cubicBezTo>
                    <a:pt x="2584" y="2918"/>
                    <a:pt x="1308" y="0"/>
                    <a:pt x="1308" y="0"/>
                  </a:cubicBez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4" name="Google Shape;4344;p117"/>
            <p:cNvSpPr/>
            <p:nvPr/>
          </p:nvSpPr>
          <p:spPr>
            <a:xfrm>
              <a:off x="2779200" y="3127325"/>
              <a:ext cx="114000" cy="146500"/>
            </a:xfrm>
            <a:custGeom>
              <a:avLst/>
              <a:gdLst/>
              <a:ahLst/>
              <a:cxnLst/>
              <a:rect l="l" t="t" r="r" b="b"/>
              <a:pathLst>
                <a:path w="4560" h="5860" extrusionOk="0">
                  <a:moveTo>
                    <a:pt x="2533" y="0"/>
                  </a:moveTo>
                  <a:cubicBezTo>
                    <a:pt x="2425" y="0"/>
                    <a:pt x="2317" y="27"/>
                    <a:pt x="2219" y="88"/>
                  </a:cubicBezTo>
                  <a:cubicBezTo>
                    <a:pt x="1976" y="270"/>
                    <a:pt x="2006" y="696"/>
                    <a:pt x="2098" y="1000"/>
                  </a:cubicBezTo>
                  <a:cubicBezTo>
                    <a:pt x="2128" y="1213"/>
                    <a:pt x="2189" y="1426"/>
                    <a:pt x="2280" y="1638"/>
                  </a:cubicBezTo>
                  <a:cubicBezTo>
                    <a:pt x="2158" y="1517"/>
                    <a:pt x="2006" y="1395"/>
                    <a:pt x="1885" y="1304"/>
                  </a:cubicBezTo>
                  <a:cubicBezTo>
                    <a:pt x="1749" y="1207"/>
                    <a:pt x="1576" y="1135"/>
                    <a:pt x="1405" y="1135"/>
                  </a:cubicBezTo>
                  <a:cubicBezTo>
                    <a:pt x="1309" y="1135"/>
                    <a:pt x="1213" y="1158"/>
                    <a:pt x="1125" y="1213"/>
                  </a:cubicBezTo>
                  <a:cubicBezTo>
                    <a:pt x="882" y="1426"/>
                    <a:pt x="912" y="1821"/>
                    <a:pt x="973" y="2125"/>
                  </a:cubicBezTo>
                  <a:cubicBezTo>
                    <a:pt x="1034" y="2337"/>
                    <a:pt x="1094" y="2489"/>
                    <a:pt x="1125" y="2641"/>
                  </a:cubicBezTo>
                  <a:cubicBezTo>
                    <a:pt x="1094" y="2581"/>
                    <a:pt x="1064" y="2581"/>
                    <a:pt x="1034" y="2550"/>
                  </a:cubicBezTo>
                  <a:cubicBezTo>
                    <a:pt x="889" y="2460"/>
                    <a:pt x="722" y="2401"/>
                    <a:pt x="566" y="2401"/>
                  </a:cubicBezTo>
                  <a:cubicBezTo>
                    <a:pt x="460" y="2401"/>
                    <a:pt x="360" y="2428"/>
                    <a:pt x="274" y="2489"/>
                  </a:cubicBezTo>
                  <a:cubicBezTo>
                    <a:pt x="0" y="2672"/>
                    <a:pt x="31" y="3097"/>
                    <a:pt x="122" y="3401"/>
                  </a:cubicBezTo>
                  <a:cubicBezTo>
                    <a:pt x="456" y="4822"/>
                    <a:pt x="1377" y="5859"/>
                    <a:pt x="1857" y="5859"/>
                  </a:cubicBezTo>
                  <a:cubicBezTo>
                    <a:pt x="1900" y="5859"/>
                    <a:pt x="1940" y="5851"/>
                    <a:pt x="1976" y="5833"/>
                  </a:cubicBezTo>
                  <a:cubicBezTo>
                    <a:pt x="2280" y="5620"/>
                    <a:pt x="2462" y="5407"/>
                    <a:pt x="2401" y="4830"/>
                  </a:cubicBezTo>
                  <a:lnTo>
                    <a:pt x="2401" y="4830"/>
                  </a:lnTo>
                  <a:cubicBezTo>
                    <a:pt x="2442" y="4837"/>
                    <a:pt x="2490" y="4840"/>
                    <a:pt x="2540" y="4840"/>
                  </a:cubicBezTo>
                  <a:cubicBezTo>
                    <a:pt x="2714" y="4840"/>
                    <a:pt x="2929" y="4796"/>
                    <a:pt x="3070" y="4678"/>
                  </a:cubicBezTo>
                  <a:cubicBezTo>
                    <a:pt x="3496" y="4374"/>
                    <a:pt x="3313" y="3796"/>
                    <a:pt x="3344" y="3796"/>
                  </a:cubicBezTo>
                  <a:lnTo>
                    <a:pt x="3344" y="3796"/>
                  </a:lnTo>
                  <a:cubicBezTo>
                    <a:pt x="3381" y="3811"/>
                    <a:pt x="3428" y="3819"/>
                    <a:pt x="3483" y="3819"/>
                  </a:cubicBezTo>
                  <a:cubicBezTo>
                    <a:pt x="3653" y="3819"/>
                    <a:pt x="3889" y="3745"/>
                    <a:pt x="4073" y="3584"/>
                  </a:cubicBezTo>
                  <a:cubicBezTo>
                    <a:pt x="4560" y="2915"/>
                    <a:pt x="4104" y="848"/>
                    <a:pt x="2979" y="149"/>
                  </a:cubicBezTo>
                  <a:cubicBezTo>
                    <a:pt x="2852" y="58"/>
                    <a:pt x="2693" y="0"/>
                    <a:pt x="2533" y="0"/>
                  </a:cubicBezTo>
                  <a:close/>
                </a:path>
              </a:pathLst>
            </a:custGeom>
            <a:solidFill>
              <a:srgbClr val="F8DEC7"/>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5" name="Google Shape;4345;p117"/>
            <p:cNvSpPr/>
            <p:nvPr/>
          </p:nvSpPr>
          <p:spPr>
            <a:xfrm>
              <a:off x="2870375" y="3127525"/>
              <a:ext cx="58550" cy="94400"/>
            </a:xfrm>
            <a:custGeom>
              <a:avLst/>
              <a:gdLst/>
              <a:ahLst/>
              <a:cxnLst/>
              <a:rect l="l" t="t" r="r" b="b"/>
              <a:pathLst>
                <a:path w="2342" h="3776" extrusionOk="0">
                  <a:moveTo>
                    <a:pt x="558" y="1"/>
                  </a:moveTo>
                  <a:cubicBezTo>
                    <a:pt x="485" y="1"/>
                    <a:pt x="411" y="16"/>
                    <a:pt x="335" y="50"/>
                  </a:cubicBezTo>
                  <a:cubicBezTo>
                    <a:pt x="31" y="202"/>
                    <a:pt x="1" y="597"/>
                    <a:pt x="31" y="901"/>
                  </a:cubicBezTo>
                  <a:cubicBezTo>
                    <a:pt x="92" y="1509"/>
                    <a:pt x="213" y="2086"/>
                    <a:pt x="426" y="2664"/>
                  </a:cubicBezTo>
                  <a:cubicBezTo>
                    <a:pt x="487" y="2937"/>
                    <a:pt x="609" y="3241"/>
                    <a:pt x="791" y="3454"/>
                  </a:cubicBezTo>
                  <a:cubicBezTo>
                    <a:pt x="933" y="3596"/>
                    <a:pt x="1186" y="3775"/>
                    <a:pt x="1406" y="3775"/>
                  </a:cubicBezTo>
                  <a:cubicBezTo>
                    <a:pt x="1468" y="3775"/>
                    <a:pt x="1528" y="3761"/>
                    <a:pt x="1581" y="3728"/>
                  </a:cubicBezTo>
                  <a:cubicBezTo>
                    <a:pt x="2341" y="3332"/>
                    <a:pt x="2128" y="1022"/>
                    <a:pt x="1095" y="232"/>
                  </a:cubicBezTo>
                  <a:cubicBezTo>
                    <a:pt x="920" y="101"/>
                    <a:pt x="744" y="1"/>
                    <a:pt x="558" y="1"/>
                  </a:cubicBezTo>
                  <a:close/>
                </a:path>
              </a:pathLst>
            </a:custGeom>
            <a:solidFill>
              <a:srgbClr val="F8DEC7"/>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6" name="Google Shape;4346;p117"/>
            <p:cNvSpPr/>
            <p:nvPr/>
          </p:nvSpPr>
          <p:spPr>
            <a:xfrm>
              <a:off x="2159875" y="3238850"/>
              <a:ext cx="209000" cy="164475"/>
            </a:xfrm>
            <a:custGeom>
              <a:avLst/>
              <a:gdLst/>
              <a:ahLst/>
              <a:cxnLst/>
              <a:rect l="l" t="t" r="r" b="b"/>
              <a:pathLst>
                <a:path w="8360" h="6579" extrusionOk="0">
                  <a:moveTo>
                    <a:pt x="4922" y="1"/>
                  </a:moveTo>
                  <a:cubicBezTo>
                    <a:pt x="4782" y="1"/>
                    <a:pt x="4641" y="12"/>
                    <a:pt x="4499" y="34"/>
                  </a:cubicBezTo>
                  <a:cubicBezTo>
                    <a:pt x="3983" y="65"/>
                    <a:pt x="3435" y="247"/>
                    <a:pt x="2919" y="399"/>
                  </a:cubicBezTo>
                  <a:cubicBezTo>
                    <a:pt x="2767" y="430"/>
                    <a:pt x="2645" y="521"/>
                    <a:pt x="2493" y="551"/>
                  </a:cubicBezTo>
                  <a:cubicBezTo>
                    <a:pt x="1916" y="794"/>
                    <a:pt x="1521" y="1129"/>
                    <a:pt x="1156" y="1433"/>
                  </a:cubicBezTo>
                  <a:cubicBezTo>
                    <a:pt x="639" y="1949"/>
                    <a:pt x="365" y="2527"/>
                    <a:pt x="1" y="2861"/>
                  </a:cubicBezTo>
                  <a:cubicBezTo>
                    <a:pt x="153" y="3256"/>
                    <a:pt x="335" y="3682"/>
                    <a:pt x="517" y="4047"/>
                  </a:cubicBezTo>
                  <a:cubicBezTo>
                    <a:pt x="609" y="4168"/>
                    <a:pt x="669" y="4320"/>
                    <a:pt x="761" y="4442"/>
                  </a:cubicBezTo>
                  <a:cubicBezTo>
                    <a:pt x="1004" y="4898"/>
                    <a:pt x="1308" y="5293"/>
                    <a:pt x="1672" y="5718"/>
                  </a:cubicBezTo>
                  <a:cubicBezTo>
                    <a:pt x="1976" y="6053"/>
                    <a:pt x="2311" y="6357"/>
                    <a:pt x="2736" y="6509"/>
                  </a:cubicBezTo>
                  <a:cubicBezTo>
                    <a:pt x="2855" y="6555"/>
                    <a:pt x="2988" y="6578"/>
                    <a:pt x="3123" y="6578"/>
                  </a:cubicBezTo>
                  <a:cubicBezTo>
                    <a:pt x="3436" y="6578"/>
                    <a:pt x="3761" y="6451"/>
                    <a:pt x="3952" y="6174"/>
                  </a:cubicBezTo>
                  <a:cubicBezTo>
                    <a:pt x="4068" y="6360"/>
                    <a:pt x="4238" y="6439"/>
                    <a:pt x="4419" y="6439"/>
                  </a:cubicBezTo>
                  <a:cubicBezTo>
                    <a:pt x="4476" y="6439"/>
                    <a:pt x="4533" y="6432"/>
                    <a:pt x="4590" y="6418"/>
                  </a:cubicBezTo>
                  <a:cubicBezTo>
                    <a:pt x="4803" y="6326"/>
                    <a:pt x="5016" y="6144"/>
                    <a:pt x="5046" y="5870"/>
                  </a:cubicBezTo>
                  <a:cubicBezTo>
                    <a:pt x="5217" y="5965"/>
                    <a:pt x="5400" y="6013"/>
                    <a:pt x="5565" y="6013"/>
                  </a:cubicBezTo>
                  <a:cubicBezTo>
                    <a:pt x="5664" y="6013"/>
                    <a:pt x="5757" y="5996"/>
                    <a:pt x="5837" y="5962"/>
                  </a:cubicBezTo>
                  <a:cubicBezTo>
                    <a:pt x="6080" y="5840"/>
                    <a:pt x="6262" y="5566"/>
                    <a:pt x="6262" y="5293"/>
                  </a:cubicBezTo>
                  <a:cubicBezTo>
                    <a:pt x="6345" y="5396"/>
                    <a:pt x="6510" y="5471"/>
                    <a:pt x="6666" y="5471"/>
                  </a:cubicBezTo>
                  <a:cubicBezTo>
                    <a:pt x="6740" y="5471"/>
                    <a:pt x="6811" y="5454"/>
                    <a:pt x="6870" y="5414"/>
                  </a:cubicBezTo>
                  <a:cubicBezTo>
                    <a:pt x="7083" y="5293"/>
                    <a:pt x="7205" y="5080"/>
                    <a:pt x="7235" y="4837"/>
                  </a:cubicBezTo>
                  <a:cubicBezTo>
                    <a:pt x="7296" y="4594"/>
                    <a:pt x="7235" y="4351"/>
                    <a:pt x="7174" y="4138"/>
                  </a:cubicBezTo>
                  <a:cubicBezTo>
                    <a:pt x="6992" y="3469"/>
                    <a:pt x="6688" y="2861"/>
                    <a:pt x="6262" y="2345"/>
                  </a:cubicBezTo>
                  <a:lnTo>
                    <a:pt x="6262" y="2345"/>
                  </a:lnTo>
                  <a:cubicBezTo>
                    <a:pt x="6597" y="2436"/>
                    <a:pt x="6840" y="2618"/>
                    <a:pt x="7053" y="2770"/>
                  </a:cubicBezTo>
                  <a:cubicBezTo>
                    <a:pt x="7258" y="2873"/>
                    <a:pt x="7484" y="2997"/>
                    <a:pt x="7696" y="2997"/>
                  </a:cubicBezTo>
                  <a:cubicBezTo>
                    <a:pt x="7735" y="2997"/>
                    <a:pt x="7774" y="2992"/>
                    <a:pt x="7812" y="2983"/>
                  </a:cubicBezTo>
                  <a:cubicBezTo>
                    <a:pt x="8086" y="2952"/>
                    <a:pt x="8360" y="2679"/>
                    <a:pt x="8147" y="2497"/>
                  </a:cubicBezTo>
                  <a:cubicBezTo>
                    <a:pt x="8116" y="2345"/>
                    <a:pt x="7995" y="2223"/>
                    <a:pt x="7934" y="2162"/>
                  </a:cubicBezTo>
                  <a:cubicBezTo>
                    <a:pt x="7600" y="1797"/>
                    <a:pt x="7296" y="1463"/>
                    <a:pt x="6931" y="1098"/>
                  </a:cubicBezTo>
                  <a:cubicBezTo>
                    <a:pt x="6718" y="825"/>
                    <a:pt x="6445" y="521"/>
                    <a:pt x="6110" y="338"/>
                  </a:cubicBezTo>
                  <a:cubicBezTo>
                    <a:pt x="5766" y="109"/>
                    <a:pt x="5353" y="1"/>
                    <a:pt x="4922" y="1"/>
                  </a:cubicBezTo>
                  <a:close/>
                </a:path>
              </a:pathLst>
            </a:custGeom>
            <a:solidFill>
              <a:srgbClr val="F8DEC7"/>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7" name="Google Shape;4347;p117"/>
            <p:cNvSpPr/>
            <p:nvPr/>
          </p:nvSpPr>
          <p:spPr>
            <a:xfrm>
              <a:off x="2102125" y="3199425"/>
              <a:ext cx="129975" cy="144400"/>
            </a:xfrm>
            <a:custGeom>
              <a:avLst/>
              <a:gdLst/>
              <a:ahLst/>
              <a:cxnLst/>
              <a:rect l="l" t="t" r="r" b="b"/>
              <a:pathLst>
                <a:path w="5199" h="5776" extrusionOk="0">
                  <a:moveTo>
                    <a:pt x="1247" y="1"/>
                  </a:moveTo>
                  <a:lnTo>
                    <a:pt x="973" y="973"/>
                  </a:lnTo>
                  <a:lnTo>
                    <a:pt x="1" y="4833"/>
                  </a:lnTo>
                  <a:lnTo>
                    <a:pt x="2919" y="5593"/>
                  </a:lnTo>
                  <a:lnTo>
                    <a:pt x="3192" y="5684"/>
                  </a:lnTo>
                  <a:lnTo>
                    <a:pt x="3679" y="5776"/>
                  </a:lnTo>
                  <a:lnTo>
                    <a:pt x="5198" y="2250"/>
                  </a:lnTo>
                  <a:lnTo>
                    <a:pt x="4925" y="2098"/>
                  </a:lnTo>
                  <a:lnTo>
                    <a:pt x="3800" y="1460"/>
                  </a:lnTo>
                  <a:lnTo>
                    <a:pt x="1520" y="152"/>
                  </a:lnTo>
                  <a:lnTo>
                    <a:pt x="1247" y="1"/>
                  </a:lnTo>
                  <a:close/>
                </a:path>
              </a:pathLst>
            </a:custGeom>
            <a:solidFill>
              <a:srgbClr val="F8DEC7"/>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8" name="Google Shape;4348;p117"/>
            <p:cNvSpPr/>
            <p:nvPr/>
          </p:nvSpPr>
          <p:spPr>
            <a:xfrm>
              <a:off x="2101375" y="3204750"/>
              <a:ext cx="95775" cy="145150"/>
            </a:xfrm>
            <a:custGeom>
              <a:avLst/>
              <a:gdLst/>
              <a:ahLst/>
              <a:cxnLst/>
              <a:rect l="l" t="t" r="r" b="b"/>
              <a:pathLst>
                <a:path w="3831" h="5806" extrusionOk="0">
                  <a:moveTo>
                    <a:pt x="1490" y="0"/>
                  </a:moveTo>
                  <a:lnTo>
                    <a:pt x="1003" y="791"/>
                  </a:lnTo>
                  <a:lnTo>
                    <a:pt x="0" y="4651"/>
                  </a:lnTo>
                  <a:lnTo>
                    <a:pt x="2949" y="5411"/>
                  </a:lnTo>
                  <a:cubicBezTo>
                    <a:pt x="3009" y="5532"/>
                    <a:pt x="3101" y="5684"/>
                    <a:pt x="3161" y="5806"/>
                  </a:cubicBezTo>
                  <a:lnTo>
                    <a:pt x="3192" y="5471"/>
                  </a:lnTo>
                  <a:lnTo>
                    <a:pt x="3587" y="2766"/>
                  </a:lnTo>
                  <a:lnTo>
                    <a:pt x="3830" y="1247"/>
                  </a:lnTo>
                  <a:lnTo>
                    <a:pt x="1490" y="0"/>
                  </a:lnTo>
                  <a:close/>
                </a:path>
              </a:pathLst>
            </a:custGeom>
            <a:solidFill>
              <a:srgbClr val="D46169"/>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9" name="Google Shape;4349;p117"/>
            <p:cNvSpPr/>
            <p:nvPr/>
          </p:nvSpPr>
          <p:spPr>
            <a:xfrm>
              <a:off x="1875675" y="2595325"/>
              <a:ext cx="308550" cy="782700"/>
            </a:xfrm>
            <a:custGeom>
              <a:avLst/>
              <a:gdLst/>
              <a:ahLst/>
              <a:cxnLst/>
              <a:rect l="l" t="t" r="r" b="b"/>
              <a:pathLst>
                <a:path w="12342" h="31308" extrusionOk="0">
                  <a:moveTo>
                    <a:pt x="8299" y="0"/>
                  </a:moveTo>
                  <a:cubicBezTo>
                    <a:pt x="8299" y="0"/>
                    <a:pt x="4986" y="2037"/>
                    <a:pt x="3831" y="4499"/>
                  </a:cubicBezTo>
                  <a:cubicBezTo>
                    <a:pt x="1824" y="8784"/>
                    <a:pt x="1" y="23374"/>
                    <a:pt x="913" y="25198"/>
                  </a:cubicBezTo>
                  <a:cubicBezTo>
                    <a:pt x="2280" y="27934"/>
                    <a:pt x="10214" y="31307"/>
                    <a:pt x="10214" y="31307"/>
                  </a:cubicBezTo>
                  <a:lnTo>
                    <a:pt x="12341" y="24742"/>
                  </a:lnTo>
                  <a:cubicBezTo>
                    <a:pt x="12341" y="24742"/>
                    <a:pt x="8694" y="22189"/>
                    <a:pt x="8694" y="21064"/>
                  </a:cubicBezTo>
                  <a:cubicBezTo>
                    <a:pt x="8664" y="19970"/>
                    <a:pt x="10457" y="13648"/>
                    <a:pt x="10639" y="10274"/>
                  </a:cubicBezTo>
                  <a:cubicBezTo>
                    <a:pt x="10882" y="6444"/>
                    <a:pt x="8299" y="0"/>
                    <a:pt x="8299" y="0"/>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353"/>
        <p:cNvGrpSpPr/>
        <p:nvPr/>
      </p:nvGrpSpPr>
      <p:grpSpPr>
        <a:xfrm>
          <a:off x="0" y="0"/>
          <a:ext cx="0" cy="0"/>
          <a:chOff x="0" y="0"/>
          <a:chExt cx="0" cy="0"/>
        </a:xfrm>
      </p:grpSpPr>
      <p:sp>
        <p:nvSpPr>
          <p:cNvPr id="4354" name="Google Shape;4354;p118"/>
          <p:cNvSpPr txBox="1">
            <a:spLocks noGrp="1"/>
          </p:cNvSpPr>
          <p:nvPr>
            <p:ph type="title"/>
          </p:nvPr>
        </p:nvSpPr>
        <p:spPr>
          <a:xfrm flipH="1">
            <a:off x="713225" y="707850"/>
            <a:ext cx="4013400" cy="1012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Thanks</a:t>
            </a:r>
            <a:endParaRPr/>
          </a:p>
        </p:txBody>
      </p:sp>
      <p:grpSp>
        <p:nvGrpSpPr>
          <p:cNvPr id="4355" name="Google Shape;4355;p118"/>
          <p:cNvGrpSpPr/>
          <p:nvPr/>
        </p:nvGrpSpPr>
        <p:grpSpPr>
          <a:xfrm>
            <a:off x="4892175" y="685800"/>
            <a:ext cx="3343250" cy="4542425"/>
            <a:chOff x="1982425" y="911950"/>
            <a:chExt cx="3343250" cy="4542425"/>
          </a:xfrm>
        </p:grpSpPr>
        <p:sp>
          <p:nvSpPr>
            <p:cNvPr id="4356" name="Google Shape;4356;p118"/>
            <p:cNvSpPr/>
            <p:nvPr/>
          </p:nvSpPr>
          <p:spPr>
            <a:xfrm>
              <a:off x="2361025" y="2169450"/>
              <a:ext cx="2018125" cy="2471000"/>
            </a:xfrm>
            <a:custGeom>
              <a:avLst/>
              <a:gdLst/>
              <a:ahLst/>
              <a:cxnLst/>
              <a:rect l="l" t="t" r="r" b="b"/>
              <a:pathLst>
                <a:path w="80725" h="98840" extrusionOk="0">
                  <a:moveTo>
                    <a:pt x="64867" y="1"/>
                  </a:moveTo>
                  <a:cubicBezTo>
                    <a:pt x="53723" y="1"/>
                    <a:pt x="2069" y="20150"/>
                    <a:pt x="2069" y="20150"/>
                  </a:cubicBezTo>
                  <a:cubicBezTo>
                    <a:pt x="2069" y="20150"/>
                    <a:pt x="0" y="30491"/>
                    <a:pt x="934" y="39197"/>
                  </a:cubicBezTo>
                  <a:cubicBezTo>
                    <a:pt x="1835" y="47903"/>
                    <a:pt x="7806" y="79793"/>
                    <a:pt x="12843" y="87131"/>
                  </a:cubicBezTo>
                  <a:cubicBezTo>
                    <a:pt x="17880" y="94470"/>
                    <a:pt x="27053" y="98840"/>
                    <a:pt x="36226" y="98840"/>
                  </a:cubicBezTo>
                  <a:cubicBezTo>
                    <a:pt x="45400" y="98840"/>
                    <a:pt x="66982" y="95404"/>
                    <a:pt x="72486" y="92168"/>
                  </a:cubicBezTo>
                  <a:cubicBezTo>
                    <a:pt x="77989" y="88966"/>
                    <a:pt x="80725" y="70153"/>
                    <a:pt x="79357" y="46302"/>
                  </a:cubicBezTo>
                  <a:cubicBezTo>
                    <a:pt x="77989" y="22452"/>
                    <a:pt x="70884" y="4339"/>
                    <a:pt x="66748" y="436"/>
                  </a:cubicBezTo>
                  <a:cubicBezTo>
                    <a:pt x="66432" y="138"/>
                    <a:pt x="65788" y="1"/>
                    <a:pt x="64867" y="1"/>
                  </a:cubicBez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7" name="Google Shape;4357;p118"/>
            <p:cNvSpPr/>
            <p:nvPr/>
          </p:nvSpPr>
          <p:spPr>
            <a:xfrm>
              <a:off x="2589525" y="3892400"/>
              <a:ext cx="1755450" cy="748050"/>
            </a:xfrm>
            <a:custGeom>
              <a:avLst/>
              <a:gdLst/>
              <a:ahLst/>
              <a:cxnLst/>
              <a:rect l="l" t="t" r="r" b="b"/>
              <a:pathLst>
                <a:path w="70218" h="29922" extrusionOk="0">
                  <a:moveTo>
                    <a:pt x="70217" y="0"/>
                  </a:moveTo>
                  <a:cubicBezTo>
                    <a:pt x="65614" y="2569"/>
                    <a:pt x="55740" y="7739"/>
                    <a:pt x="46500" y="10108"/>
                  </a:cubicBezTo>
                  <a:cubicBezTo>
                    <a:pt x="43111" y="10993"/>
                    <a:pt x="37941" y="11316"/>
                    <a:pt x="32196" y="11316"/>
                  </a:cubicBezTo>
                  <a:cubicBezTo>
                    <a:pt x="20413" y="11316"/>
                    <a:pt x="6212" y="9957"/>
                    <a:pt x="0" y="9307"/>
                  </a:cubicBezTo>
                  <a:lnTo>
                    <a:pt x="0" y="9307"/>
                  </a:lnTo>
                  <a:cubicBezTo>
                    <a:pt x="1235" y="13243"/>
                    <a:pt x="2502" y="16445"/>
                    <a:pt x="3703" y="18213"/>
                  </a:cubicBezTo>
                  <a:cubicBezTo>
                    <a:pt x="8740" y="25552"/>
                    <a:pt x="17913" y="29922"/>
                    <a:pt x="27086" y="29922"/>
                  </a:cubicBezTo>
                  <a:cubicBezTo>
                    <a:pt x="36260" y="29922"/>
                    <a:pt x="57842" y="26486"/>
                    <a:pt x="63346" y="23250"/>
                  </a:cubicBezTo>
                  <a:cubicBezTo>
                    <a:pt x="66915" y="21182"/>
                    <a:pt x="69350" y="12443"/>
                    <a:pt x="70217" y="0"/>
                  </a:cubicBez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8" name="Google Shape;4358;p118"/>
            <p:cNvSpPr/>
            <p:nvPr/>
          </p:nvSpPr>
          <p:spPr>
            <a:xfrm>
              <a:off x="1982425" y="1611025"/>
              <a:ext cx="2269975" cy="1149750"/>
            </a:xfrm>
            <a:custGeom>
              <a:avLst/>
              <a:gdLst/>
              <a:ahLst/>
              <a:cxnLst/>
              <a:rect l="l" t="t" r="r" b="b"/>
              <a:pathLst>
                <a:path w="90799" h="45990" extrusionOk="0">
                  <a:moveTo>
                    <a:pt x="69778" y="1"/>
                  </a:moveTo>
                  <a:cubicBezTo>
                    <a:pt x="34935" y="1"/>
                    <a:pt x="5237" y="22806"/>
                    <a:pt x="5237" y="22806"/>
                  </a:cubicBezTo>
                  <a:cubicBezTo>
                    <a:pt x="0" y="28677"/>
                    <a:pt x="6372" y="44822"/>
                    <a:pt x="15678" y="45990"/>
                  </a:cubicBezTo>
                  <a:cubicBezTo>
                    <a:pt x="27920" y="42887"/>
                    <a:pt x="81325" y="26709"/>
                    <a:pt x="87529" y="22806"/>
                  </a:cubicBezTo>
                  <a:cubicBezTo>
                    <a:pt x="89498" y="16435"/>
                    <a:pt x="90798" y="7762"/>
                    <a:pt x="82459" y="1057"/>
                  </a:cubicBezTo>
                  <a:cubicBezTo>
                    <a:pt x="78187" y="327"/>
                    <a:pt x="73946" y="1"/>
                    <a:pt x="69778" y="1"/>
                  </a:cubicBezTo>
                  <a:close/>
                </a:path>
              </a:pathLst>
            </a:cu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9" name="Google Shape;4359;p118"/>
            <p:cNvSpPr/>
            <p:nvPr/>
          </p:nvSpPr>
          <p:spPr>
            <a:xfrm>
              <a:off x="2490275" y="1887625"/>
              <a:ext cx="502900" cy="733050"/>
            </a:xfrm>
            <a:custGeom>
              <a:avLst/>
              <a:gdLst/>
              <a:ahLst/>
              <a:cxnLst/>
              <a:rect l="l" t="t" r="r" b="b"/>
              <a:pathLst>
                <a:path w="20116" h="29322" extrusionOk="0">
                  <a:moveTo>
                    <a:pt x="4571" y="1"/>
                  </a:moveTo>
                  <a:cubicBezTo>
                    <a:pt x="4571" y="1"/>
                    <a:pt x="3603" y="167"/>
                    <a:pt x="1" y="2069"/>
                  </a:cubicBezTo>
                  <a:cubicBezTo>
                    <a:pt x="16880" y="7773"/>
                    <a:pt x="16146" y="28054"/>
                    <a:pt x="15979" y="29322"/>
                  </a:cubicBezTo>
                  <a:cubicBezTo>
                    <a:pt x="15979" y="29322"/>
                    <a:pt x="15981" y="29322"/>
                    <a:pt x="15985" y="29322"/>
                  </a:cubicBezTo>
                  <a:cubicBezTo>
                    <a:pt x="16091" y="29322"/>
                    <a:pt x="17547" y="29291"/>
                    <a:pt x="20115" y="27654"/>
                  </a:cubicBezTo>
                  <a:cubicBezTo>
                    <a:pt x="19348" y="1869"/>
                    <a:pt x="4571" y="1"/>
                    <a:pt x="4571" y="1"/>
                  </a:cubicBez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0" name="Google Shape;4360;p118"/>
            <p:cNvSpPr/>
            <p:nvPr/>
          </p:nvSpPr>
          <p:spPr>
            <a:xfrm>
              <a:off x="2441925" y="911950"/>
              <a:ext cx="1059100" cy="1103875"/>
            </a:xfrm>
            <a:custGeom>
              <a:avLst/>
              <a:gdLst/>
              <a:ahLst/>
              <a:cxnLst/>
              <a:rect l="l" t="t" r="r" b="b"/>
              <a:pathLst>
                <a:path w="42364" h="44155" extrusionOk="0">
                  <a:moveTo>
                    <a:pt x="27434" y="0"/>
                  </a:moveTo>
                  <a:cubicBezTo>
                    <a:pt x="26953" y="0"/>
                    <a:pt x="26468" y="34"/>
                    <a:pt x="25985" y="100"/>
                  </a:cubicBezTo>
                  <a:cubicBezTo>
                    <a:pt x="23083" y="467"/>
                    <a:pt x="20148" y="1934"/>
                    <a:pt x="19347" y="4936"/>
                  </a:cubicBezTo>
                  <a:cubicBezTo>
                    <a:pt x="18980" y="6371"/>
                    <a:pt x="19281" y="7772"/>
                    <a:pt x="19414" y="9173"/>
                  </a:cubicBezTo>
                  <a:cubicBezTo>
                    <a:pt x="18246" y="8072"/>
                    <a:pt x="17479" y="7071"/>
                    <a:pt x="15845" y="6638"/>
                  </a:cubicBezTo>
                  <a:cubicBezTo>
                    <a:pt x="15124" y="6446"/>
                    <a:pt x="14461" y="6314"/>
                    <a:pt x="13823" y="6314"/>
                  </a:cubicBezTo>
                  <a:cubicBezTo>
                    <a:pt x="13014" y="6314"/>
                    <a:pt x="12243" y="6527"/>
                    <a:pt x="11442" y="7105"/>
                  </a:cubicBezTo>
                  <a:cubicBezTo>
                    <a:pt x="10041" y="8139"/>
                    <a:pt x="9340" y="9073"/>
                    <a:pt x="9507" y="10841"/>
                  </a:cubicBezTo>
                  <a:cubicBezTo>
                    <a:pt x="9707" y="12575"/>
                    <a:pt x="10708" y="13242"/>
                    <a:pt x="11809" y="14543"/>
                  </a:cubicBezTo>
                  <a:cubicBezTo>
                    <a:pt x="10652" y="13922"/>
                    <a:pt x="9715" y="13342"/>
                    <a:pt x="8690" y="13342"/>
                  </a:cubicBezTo>
                  <a:cubicBezTo>
                    <a:pt x="8118" y="13342"/>
                    <a:pt x="7519" y="13523"/>
                    <a:pt x="6838" y="13976"/>
                  </a:cubicBezTo>
                  <a:cubicBezTo>
                    <a:pt x="5738" y="14710"/>
                    <a:pt x="4537" y="16712"/>
                    <a:pt x="5504" y="17912"/>
                  </a:cubicBezTo>
                  <a:cubicBezTo>
                    <a:pt x="6004" y="18580"/>
                    <a:pt x="6872" y="18947"/>
                    <a:pt x="7372" y="19647"/>
                  </a:cubicBezTo>
                  <a:cubicBezTo>
                    <a:pt x="7305" y="19680"/>
                    <a:pt x="7230" y="19680"/>
                    <a:pt x="7151" y="19680"/>
                  </a:cubicBezTo>
                  <a:cubicBezTo>
                    <a:pt x="7072" y="19680"/>
                    <a:pt x="6988" y="19680"/>
                    <a:pt x="6905" y="19714"/>
                  </a:cubicBezTo>
                  <a:cubicBezTo>
                    <a:pt x="6866" y="19723"/>
                    <a:pt x="6824" y="19727"/>
                    <a:pt x="6780" y="19727"/>
                  </a:cubicBezTo>
                  <a:cubicBezTo>
                    <a:pt x="6540" y="19727"/>
                    <a:pt x="6225" y="19610"/>
                    <a:pt x="5977" y="19610"/>
                  </a:cubicBezTo>
                  <a:cubicBezTo>
                    <a:pt x="5952" y="19610"/>
                    <a:pt x="5928" y="19611"/>
                    <a:pt x="5904" y="19614"/>
                  </a:cubicBezTo>
                  <a:cubicBezTo>
                    <a:pt x="5070" y="19714"/>
                    <a:pt x="4170" y="20381"/>
                    <a:pt x="3603" y="20915"/>
                  </a:cubicBezTo>
                  <a:cubicBezTo>
                    <a:pt x="1801" y="22516"/>
                    <a:pt x="0" y="25418"/>
                    <a:pt x="434" y="27820"/>
                  </a:cubicBezTo>
                  <a:cubicBezTo>
                    <a:pt x="1134" y="31689"/>
                    <a:pt x="4637" y="32790"/>
                    <a:pt x="7872" y="34057"/>
                  </a:cubicBezTo>
                  <a:cubicBezTo>
                    <a:pt x="6605" y="35725"/>
                    <a:pt x="4703" y="37160"/>
                    <a:pt x="6071" y="39695"/>
                  </a:cubicBezTo>
                  <a:cubicBezTo>
                    <a:pt x="7172" y="41696"/>
                    <a:pt x="9240" y="43264"/>
                    <a:pt x="11442" y="43731"/>
                  </a:cubicBezTo>
                  <a:cubicBezTo>
                    <a:pt x="12452" y="43961"/>
                    <a:pt x="13528" y="44154"/>
                    <a:pt x="14585" y="44154"/>
                  </a:cubicBezTo>
                  <a:cubicBezTo>
                    <a:pt x="15517" y="44154"/>
                    <a:pt x="16435" y="44004"/>
                    <a:pt x="17279" y="43598"/>
                  </a:cubicBezTo>
                  <a:cubicBezTo>
                    <a:pt x="18413" y="43030"/>
                    <a:pt x="19881" y="42263"/>
                    <a:pt x="20882" y="41496"/>
                  </a:cubicBezTo>
                  <a:cubicBezTo>
                    <a:pt x="22683" y="40162"/>
                    <a:pt x="23417" y="37760"/>
                    <a:pt x="24184" y="35759"/>
                  </a:cubicBezTo>
                  <a:cubicBezTo>
                    <a:pt x="25185" y="33023"/>
                    <a:pt x="24985" y="30121"/>
                    <a:pt x="25885" y="27386"/>
                  </a:cubicBezTo>
                  <a:cubicBezTo>
                    <a:pt x="26152" y="26519"/>
                    <a:pt x="26319" y="25918"/>
                    <a:pt x="27086" y="25351"/>
                  </a:cubicBezTo>
                  <a:cubicBezTo>
                    <a:pt x="27820" y="24784"/>
                    <a:pt x="28587" y="24150"/>
                    <a:pt x="29321" y="23650"/>
                  </a:cubicBezTo>
                  <a:cubicBezTo>
                    <a:pt x="29588" y="23483"/>
                    <a:pt x="30388" y="23216"/>
                    <a:pt x="30522" y="22916"/>
                  </a:cubicBezTo>
                  <a:cubicBezTo>
                    <a:pt x="30889" y="22149"/>
                    <a:pt x="29988" y="21382"/>
                    <a:pt x="29755" y="20748"/>
                  </a:cubicBezTo>
                  <a:cubicBezTo>
                    <a:pt x="29254" y="19547"/>
                    <a:pt x="29855" y="19547"/>
                    <a:pt x="30855" y="19313"/>
                  </a:cubicBezTo>
                  <a:cubicBezTo>
                    <a:pt x="31050" y="19266"/>
                    <a:pt x="31236" y="19245"/>
                    <a:pt x="31417" y="19245"/>
                  </a:cubicBezTo>
                  <a:cubicBezTo>
                    <a:pt x="32628" y="19245"/>
                    <a:pt x="33555" y="20204"/>
                    <a:pt x="34658" y="20581"/>
                  </a:cubicBezTo>
                  <a:cubicBezTo>
                    <a:pt x="34977" y="20694"/>
                    <a:pt x="35307" y="20743"/>
                    <a:pt x="35642" y="20743"/>
                  </a:cubicBezTo>
                  <a:cubicBezTo>
                    <a:pt x="36991" y="20743"/>
                    <a:pt x="38413" y="19941"/>
                    <a:pt x="39428" y="19247"/>
                  </a:cubicBezTo>
                  <a:cubicBezTo>
                    <a:pt x="40596" y="18446"/>
                    <a:pt x="41563" y="17812"/>
                    <a:pt x="41897" y="16378"/>
                  </a:cubicBezTo>
                  <a:cubicBezTo>
                    <a:pt x="42097" y="15477"/>
                    <a:pt x="42364" y="14043"/>
                    <a:pt x="42130" y="13142"/>
                  </a:cubicBezTo>
                  <a:cubicBezTo>
                    <a:pt x="41829" y="11912"/>
                    <a:pt x="40825" y="11480"/>
                    <a:pt x="39580" y="11480"/>
                  </a:cubicBezTo>
                  <a:cubicBezTo>
                    <a:pt x="37381" y="11480"/>
                    <a:pt x="34429" y="12828"/>
                    <a:pt x="33257" y="13509"/>
                  </a:cubicBezTo>
                  <a:cubicBezTo>
                    <a:pt x="33090" y="12609"/>
                    <a:pt x="34358" y="11641"/>
                    <a:pt x="34658" y="10874"/>
                  </a:cubicBezTo>
                  <a:cubicBezTo>
                    <a:pt x="35425" y="9073"/>
                    <a:pt x="35159" y="6604"/>
                    <a:pt x="34591" y="4736"/>
                  </a:cubicBezTo>
                  <a:cubicBezTo>
                    <a:pt x="33635" y="1463"/>
                    <a:pt x="30616" y="0"/>
                    <a:pt x="27434"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1" name="Google Shape;4361;p118"/>
            <p:cNvSpPr/>
            <p:nvPr/>
          </p:nvSpPr>
          <p:spPr>
            <a:xfrm>
              <a:off x="3033175" y="1993525"/>
              <a:ext cx="427000" cy="597125"/>
            </a:xfrm>
            <a:custGeom>
              <a:avLst/>
              <a:gdLst/>
              <a:ahLst/>
              <a:cxnLst/>
              <a:rect l="l" t="t" r="r" b="b"/>
              <a:pathLst>
                <a:path w="17080" h="23885" extrusionOk="0">
                  <a:moveTo>
                    <a:pt x="0" y="1"/>
                  </a:moveTo>
                  <a:lnTo>
                    <a:pt x="0" y="1"/>
                  </a:lnTo>
                  <a:cubicBezTo>
                    <a:pt x="868" y="1102"/>
                    <a:pt x="13110" y="23885"/>
                    <a:pt x="13110" y="23885"/>
                  </a:cubicBezTo>
                  <a:lnTo>
                    <a:pt x="17079" y="21216"/>
                  </a:lnTo>
                  <a:lnTo>
                    <a:pt x="7139" y="5338"/>
                  </a:lnTo>
                  <a:lnTo>
                    <a:pt x="0" y="1"/>
                  </a:lnTo>
                  <a:close/>
                </a:path>
              </a:pathLst>
            </a:custGeom>
            <a:solidFill>
              <a:srgbClr val="E1948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2" name="Google Shape;4362;p118"/>
            <p:cNvSpPr/>
            <p:nvPr/>
          </p:nvSpPr>
          <p:spPr>
            <a:xfrm>
              <a:off x="2747975" y="1247175"/>
              <a:ext cx="789750" cy="1012400"/>
            </a:xfrm>
            <a:custGeom>
              <a:avLst/>
              <a:gdLst/>
              <a:ahLst/>
              <a:cxnLst/>
              <a:rect l="l" t="t" r="r" b="b"/>
              <a:pathLst>
                <a:path w="31590" h="40496" extrusionOk="0">
                  <a:moveTo>
                    <a:pt x="13043" y="0"/>
                  </a:moveTo>
                  <a:lnTo>
                    <a:pt x="0" y="7039"/>
                  </a:lnTo>
                  <a:cubicBezTo>
                    <a:pt x="0" y="7039"/>
                    <a:pt x="2602" y="16579"/>
                    <a:pt x="6271" y="23017"/>
                  </a:cubicBezTo>
                  <a:cubicBezTo>
                    <a:pt x="9974" y="29455"/>
                    <a:pt x="15645" y="36526"/>
                    <a:pt x="21482" y="40496"/>
                  </a:cubicBezTo>
                  <a:cubicBezTo>
                    <a:pt x="25318" y="40362"/>
                    <a:pt x="31589" y="38061"/>
                    <a:pt x="31589" y="38061"/>
                  </a:cubicBezTo>
                  <a:cubicBezTo>
                    <a:pt x="31589" y="38061"/>
                    <a:pt x="31289" y="31456"/>
                    <a:pt x="28220" y="21182"/>
                  </a:cubicBezTo>
                  <a:cubicBezTo>
                    <a:pt x="25151" y="10875"/>
                    <a:pt x="20715" y="3536"/>
                    <a:pt x="20715" y="3536"/>
                  </a:cubicBezTo>
                  <a:lnTo>
                    <a:pt x="13043" y="0"/>
                  </a:lnTo>
                  <a:close/>
                </a:path>
              </a:pathLst>
            </a:custGeom>
            <a:solidFill>
              <a:srgbClr val="E1948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3" name="Google Shape;4363;p118"/>
            <p:cNvSpPr/>
            <p:nvPr/>
          </p:nvSpPr>
          <p:spPr>
            <a:xfrm>
              <a:off x="2834700" y="1886950"/>
              <a:ext cx="189900" cy="188200"/>
            </a:xfrm>
            <a:custGeom>
              <a:avLst/>
              <a:gdLst/>
              <a:ahLst/>
              <a:cxnLst/>
              <a:rect l="l" t="t" r="r" b="b"/>
              <a:pathLst>
                <a:path w="7596" h="7528" extrusionOk="0">
                  <a:moveTo>
                    <a:pt x="3635" y="1"/>
                  </a:moveTo>
                  <a:cubicBezTo>
                    <a:pt x="2722" y="1"/>
                    <a:pt x="1488" y="270"/>
                    <a:pt x="934" y="1595"/>
                  </a:cubicBezTo>
                  <a:cubicBezTo>
                    <a:pt x="0" y="3830"/>
                    <a:pt x="1935" y="6165"/>
                    <a:pt x="3803" y="7199"/>
                  </a:cubicBezTo>
                  <a:cubicBezTo>
                    <a:pt x="4212" y="7419"/>
                    <a:pt x="4627" y="7527"/>
                    <a:pt x="5022" y="7527"/>
                  </a:cubicBezTo>
                  <a:cubicBezTo>
                    <a:pt x="6429" y="7527"/>
                    <a:pt x="7595" y="6146"/>
                    <a:pt x="7439" y="3463"/>
                  </a:cubicBezTo>
                  <a:cubicBezTo>
                    <a:pt x="7281" y="217"/>
                    <a:pt x="5009" y="127"/>
                    <a:pt x="4759" y="127"/>
                  </a:cubicBezTo>
                  <a:cubicBezTo>
                    <a:pt x="4745" y="127"/>
                    <a:pt x="4737" y="128"/>
                    <a:pt x="4737" y="128"/>
                  </a:cubicBezTo>
                  <a:cubicBezTo>
                    <a:pt x="4737" y="128"/>
                    <a:pt x="4262" y="1"/>
                    <a:pt x="3635" y="1"/>
                  </a:cubicBezTo>
                  <a:close/>
                </a:path>
              </a:pathLst>
            </a:custGeom>
            <a:solidFill>
              <a:srgbClr val="E1948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4" name="Google Shape;4364;p118"/>
            <p:cNvSpPr/>
            <p:nvPr/>
          </p:nvSpPr>
          <p:spPr>
            <a:xfrm>
              <a:off x="3440125" y="1752000"/>
              <a:ext cx="141250" cy="167425"/>
            </a:xfrm>
            <a:custGeom>
              <a:avLst/>
              <a:gdLst/>
              <a:ahLst/>
              <a:cxnLst/>
              <a:rect l="l" t="t" r="r" b="b"/>
              <a:pathLst>
                <a:path w="5650" h="6697" extrusionOk="0">
                  <a:moveTo>
                    <a:pt x="3777" y="1"/>
                  </a:moveTo>
                  <a:cubicBezTo>
                    <a:pt x="3700" y="1"/>
                    <a:pt x="3620" y="8"/>
                    <a:pt x="3536" y="22"/>
                  </a:cubicBezTo>
                  <a:cubicBezTo>
                    <a:pt x="1769" y="289"/>
                    <a:pt x="734" y="3191"/>
                    <a:pt x="734" y="3191"/>
                  </a:cubicBezTo>
                  <a:cubicBezTo>
                    <a:pt x="734" y="3191"/>
                    <a:pt x="1" y="4658"/>
                    <a:pt x="1402" y="6159"/>
                  </a:cubicBezTo>
                  <a:cubicBezTo>
                    <a:pt x="1755" y="6538"/>
                    <a:pt x="2143" y="6696"/>
                    <a:pt x="2533" y="6696"/>
                  </a:cubicBezTo>
                  <a:cubicBezTo>
                    <a:pt x="3686" y="6696"/>
                    <a:pt x="4855" y="5313"/>
                    <a:pt x="5204" y="4191"/>
                  </a:cubicBezTo>
                  <a:cubicBezTo>
                    <a:pt x="5649" y="2793"/>
                    <a:pt x="5337" y="1"/>
                    <a:pt x="3777" y="1"/>
                  </a:cubicBezTo>
                  <a:close/>
                </a:path>
              </a:pathLst>
            </a:custGeom>
            <a:solidFill>
              <a:srgbClr val="E1948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5" name="Google Shape;4365;p118"/>
            <p:cNvSpPr/>
            <p:nvPr/>
          </p:nvSpPr>
          <p:spPr>
            <a:xfrm>
              <a:off x="2676250" y="1178350"/>
              <a:ext cx="643800" cy="664050"/>
            </a:xfrm>
            <a:custGeom>
              <a:avLst/>
              <a:gdLst/>
              <a:ahLst/>
              <a:cxnLst/>
              <a:rect l="l" t="t" r="r" b="b"/>
              <a:pathLst>
                <a:path w="25752" h="26562" extrusionOk="0">
                  <a:moveTo>
                    <a:pt x="15794" y="0"/>
                  </a:moveTo>
                  <a:cubicBezTo>
                    <a:pt x="12431" y="0"/>
                    <a:pt x="8813" y="1388"/>
                    <a:pt x="6005" y="2753"/>
                  </a:cubicBezTo>
                  <a:cubicBezTo>
                    <a:pt x="3403" y="4021"/>
                    <a:pt x="734" y="6990"/>
                    <a:pt x="234" y="9925"/>
                  </a:cubicBezTo>
                  <a:cubicBezTo>
                    <a:pt x="0" y="11393"/>
                    <a:pt x="601" y="13061"/>
                    <a:pt x="801" y="14528"/>
                  </a:cubicBezTo>
                  <a:cubicBezTo>
                    <a:pt x="1135" y="16830"/>
                    <a:pt x="1201" y="19365"/>
                    <a:pt x="2102" y="21500"/>
                  </a:cubicBezTo>
                  <a:cubicBezTo>
                    <a:pt x="2753" y="23128"/>
                    <a:pt x="4965" y="26561"/>
                    <a:pt x="6987" y="26561"/>
                  </a:cubicBezTo>
                  <a:cubicBezTo>
                    <a:pt x="7658" y="26561"/>
                    <a:pt x="8308" y="26183"/>
                    <a:pt x="8873" y="25236"/>
                  </a:cubicBezTo>
                  <a:cubicBezTo>
                    <a:pt x="9607" y="24002"/>
                    <a:pt x="9441" y="22367"/>
                    <a:pt x="8807" y="21133"/>
                  </a:cubicBezTo>
                  <a:cubicBezTo>
                    <a:pt x="8413" y="20376"/>
                    <a:pt x="7635" y="18851"/>
                    <a:pt x="6572" y="18749"/>
                  </a:cubicBezTo>
                  <a:lnTo>
                    <a:pt x="6572" y="18749"/>
                  </a:lnTo>
                  <a:cubicBezTo>
                    <a:pt x="8520" y="18486"/>
                    <a:pt x="5827" y="15180"/>
                    <a:pt x="4764" y="14576"/>
                  </a:cubicBezTo>
                  <a:lnTo>
                    <a:pt x="4764" y="14576"/>
                  </a:lnTo>
                  <a:cubicBezTo>
                    <a:pt x="5383" y="14884"/>
                    <a:pt x="6172" y="15079"/>
                    <a:pt x="6943" y="15079"/>
                  </a:cubicBezTo>
                  <a:cubicBezTo>
                    <a:pt x="8230" y="15079"/>
                    <a:pt x="9467" y="14535"/>
                    <a:pt x="9774" y="13061"/>
                  </a:cubicBezTo>
                  <a:cubicBezTo>
                    <a:pt x="10108" y="11626"/>
                    <a:pt x="8440" y="10159"/>
                    <a:pt x="7773" y="9091"/>
                  </a:cubicBezTo>
                  <a:lnTo>
                    <a:pt x="7773" y="9091"/>
                  </a:lnTo>
                  <a:cubicBezTo>
                    <a:pt x="9768" y="11672"/>
                    <a:pt x="13632" y="12980"/>
                    <a:pt x="17078" y="12980"/>
                  </a:cubicBezTo>
                  <a:cubicBezTo>
                    <a:pt x="17952" y="12980"/>
                    <a:pt x="18798" y="12896"/>
                    <a:pt x="19581" y="12727"/>
                  </a:cubicBezTo>
                  <a:cubicBezTo>
                    <a:pt x="21082" y="12393"/>
                    <a:pt x="23317" y="11326"/>
                    <a:pt x="23384" y="9558"/>
                  </a:cubicBezTo>
                  <a:cubicBezTo>
                    <a:pt x="23417" y="8791"/>
                    <a:pt x="22950" y="8324"/>
                    <a:pt x="22750" y="7690"/>
                  </a:cubicBezTo>
                  <a:lnTo>
                    <a:pt x="22750" y="7690"/>
                  </a:lnTo>
                  <a:cubicBezTo>
                    <a:pt x="23339" y="8372"/>
                    <a:pt x="24244" y="9716"/>
                    <a:pt x="25306" y="9716"/>
                  </a:cubicBezTo>
                  <a:cubicBezTo>
                    <a:pt x="25387" y="9716"/>
                    <a:pt x="25469" y="9708"/>
                    <a:pt x="25552" y="9692"/>
                  </a:cubicBezTo>
                  <a:cubicBezTo>
                    <a:pt x="25619" y="9059"/>
                    <a:pt x="25751" y="8029"/>
                    <a:pt x="25190" y="7594"/>
                  </a:cubicBezTo>
                  <a:lnTo>
                    <a:pt x="25190" y="7594"/>
                  </a:lnTo>
                  <a:cubicBezTo>
                    <a:pt x="25176" y="7336"/>
                    <a:pt x="25069" y="6045"/>
                    <a:pt x="24852" y="5555"/>
                  </a:cubicBezTo>
                  <a:cubicBezTo>
                    <a:pt x="24251" y="4121"/>
                    <a:pt x="23050" y="3520"/>
                    <a:pt x="22016" y="2420"/>
                  </a:cubicBezTo>
                  <a:cubicBezTo>
                    <a:pt x="20292" y="654"/>
                    <a:pt x="18103" y="0"/>
                    <a:pt x="15794"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6" name="Google Shape;4366;p118"/>
            <p:cNvSpPr/>
            <p:nvPr/>
          </p:nvSpPr>
          <p:spPr>
            <a:xfrm>
              <a:off x="2490275" y="2209900"/>
              <a:ext cx="2008125" cy="2312800"/>
            </a:xfrm>
            <a:custGeom>
              <a:avLst/>
              <a:gdLst/>
              <a:ahLst/>
              <a:cxnLst/>
              <a:rect l="l" t="t" r="r" b="b"/>
              <a:pathLst>
                <a:path w="80325" h="92512" extrusionOk="0">
                  <a:moveTo>
                    <a:pt x="69416" y="0"/>
                  </a:moveTo>
                  <a:cubicBezTo>
                    <a:pt x="63203" y="0"/>
                    <a:pt x="57752" y="239"/>
                    <a:pt x="55207" y="753"/>
                  </a:cubicBezTo>
                  <a:cubicBezTo>
                    <a:pt x="51271" y="1587"/>
                    <a:pt x="43632" y="9626"/>
                    <a:pt x="38028" y="11127"/>
                  </a:cubicBezTo>
                  <a:cubicBezTo>
                    <a:pt x="38028" y="11127"/>
                    <a:pt x="38422" y="13614"/>
                    <a:pt x="34440" y="13614"/>
                  </a:cubicBezTo>
                  <a:cubicBezTo>
                    <a:pt x="34245" y="13614"/>
                    <a:pt x="34041" y="13608"/>
                    <a:pt x="33825" y="13595"/>
                  </a:cubicBezTo>
                  <a:cubicBezTo>
                    <a:pt x="30122" y="14796"/>
                    <a:pt x="19215" y="17131"/>
                    <a:pt x="12943" y="17131"/>
                  </a:cubicBezTo>
                  <a:cubicBezTo>
                    <a:pt x="6672" y="17131"/>
                    <a:pt x="3937" y="17665"/>
                    <a:pt x="2036" y="26938"/>
                  </a:cubicBezTo>
                  <a:cubicBezTo>
                    <a:pt x="134" y="36211"/>
                    <a:pt x="1" y="42483"/>
                    <a:pt x="1" y="42483"/>
                  </a:cubicBezTo>
                  <a:cubicBezTo>
                    <a:pt x="1" y="42483"/>
                    <a:pt x="9674" y="43984"/>
                    <a:pt x="15278" y="45752"/>
                  </a:cubicBezTo>
                  <a:cubicBezTo>
                    <a:pt x="20849" y="47553"/>
                    <a:pt x="21683" y="60762"/>
                    <a:pt x="21683" y="60762"/>
                  </a:cubicBezTo>
                  <a:cubicBezTo>
                    <a:pt x="21683" y="60762"/>
                    <a:pt x="37361" y="72637"/>
                    <a:pt x="39529" y="90784"/>
                  </a:cubicBezTo>
                  <a:cubicBezTo>
                    <a:pt x="42285" y="91970"/>
                    <a:pt x="45176" y="92512"/>
                    <a:pt x="48050" y="92512"/>
                  </a:cubicBezTo>
                  <a:cubicBezTo>
                    <a:pt x="53419" y="92512"/>
                    <a:pt x="58732" y="90622"/>
                    <a:pt x="63012" y="87515"/>
                  </a:cubicBezTo>
                  <a:cubicBezTo>
                    <a:pt x="66281" y="77808"/>
                    <a:pt x="73086" y="59395"/>
                    <a:pt x="75955" y="50955"/>
                  </a:cubicBezTo>
                  <a:cubicBezTo>
                    <a:pt x="78824" y="42483"/>
                    <a:pt x="80325" y="33910"/>
                    <a:pt x="74321" y="26138"/>
                  </a:cubicBezTo>
                  <a:cubicBezTo>
                    <a:pt x="79624" y="14129"/>
                    <a:pt x="78557" y="11394"/>
                    <a:pt x="78557" y="11394"/>
                  </a:cubicBezTo>
                  <a:cubicBezTo>
                    <a:pt x="78557" y="11394"/>
                    <a:pt x="78123" y="5122"/>
                    <a:pt x="80191" y="219"/>
                  </a:cubicBezTo>
                  <a:cubicBezTo>
                    <a:pt x="76612" y="75"/>
                    <a:pt x="72895" y="0"/>
                    <a:pt x="69416" y="0"/>
                  </a:cubicBez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7" name="Google Shape;4367;p118"/>
            <p:cNvSpPr/>
            <p:nvPr/>
          </p:nvSpPr>
          <p:spPr>
            <a:xfrm>
              <a:off x="3238325" y="2547275"/>
              <a:ext cx="912325" cy="492875"/>
            </a:xfrm>
            <a:custGeom>
              <a:avLst/>
              <a:gdLst/>
              <a:ahLst/>
              <a:cxnLst/>
              <a:rect l="l" t="t" r="r" b="b"/>
              <a:pathLst>
                <a:path w="36493" h="19715" extrusionOk="0">
                  <a:moveTo>
                    <a:pt x="31790" y="0"/>
                  </a:moveTo>
                  <a:cubicBezTo>
                    <a:pt x="31790" y="0"/>
                    <a:pt x="24684" y="7105"/>
                    <a:pt x="0" y="15778"/>
                  </a:cubicBezTo>
                  <a:lnTo>
                    <a:pt x="267" y="19714"/>
                  </a:lnTo>
                  <a:cubicBezTo>
                    <a:pt x="267" y="19714"/>
                    <a:pt x="26786" y="10775"/>
                    <a:pt x="36493" y="1601"/>
                  </a:cubicBezTo>
                  <a:cubicBezTo>
                    <a:pt x="33357" y="0"/>
                    <a:pt x="31790" y="0"/>
                    <a:pt x="31790"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8" name="Google Shape;4368;p118"/>
            <p:cNvSpPr/>
            <p:nvPr/>
          </p:nvSpPr>
          <p:spPr>
            <a:xfrm>
              <a:off x="3567725" y="2289350"/>
              <a:ext cx="780575" cy="574000"/>
            </a:xfrm>
            <a:custGeom>
              <a:avLst/>
              <a:gdLst/>
              <a:ahLst/>
              <a:cxnLst/>
              <a:rect l="l" t="t" r="r" b="b"/>
              <a:pathLst>
                <a:path w="31223" h="22960" extrusionOk="0">
                  <a:moveTo>
                    <a:pt x="7198" y="1"/>
                  </a:moveTo>
                  <a:cubicBezTo>
                    <a:pt x="7067" y="1"/>
                    <a:pt x="6936" y="4"/>
                    <a:pt x="6805" y="10"/>
                  </a:cubicBezTo>
                  <a:cubicBezTo>
                    <a:pt x="1468" y="3212"/>
                    <a:pt x="0" y="4947"/>
                    <a:pt x="0" y="4947"/>
                  </a:cubicBezTo>
                  <a:cubicBezTo>
                    <a:pt x="0" y="4947"/>
                    <a:pt x="20848" y="8549"/>
                    <a:pt x="31223" y="22960"/>
                  </a:cubicBezTo>
                  <a:lnTo>
                    <a:pt x="27286" y="12819"/>
                  </a:lnTo>
                  <a:cubicBezTo>
                    <a:pt x="27286" y="12819"/>
                    <a:pt x="15893" y="1"/>
                    <a:pt x="7198" y="1"/>
                  </a:cubicBez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9" name="Google Shape;4369;p118"/>
            <p:cNvSpPr/>
            <p:nvPr/>
          </p:nvSpPr>
          <p:spPr>
            <a:xfrm>
              <a:off x="2889725" y="2540600"/>
              <a:ext cx="597125" cy="1695400"/>
            </a:xfrm>
            <a:custGeom>
              <a:avLst/>
              <a:gdLst/>
              <a:ahLst/>
              <a:cxnLst/>
              <a:rect l="l" t="t" r="r" b="b"/>
              <a:pathLst>
                <a:path w="23885" h="67816" extrusionOk="0">
                  <a:moveTo>
                    <a:pt x="10041" y="0"/>
                  </a:moveTo>
                  <a:cubicBezTo>
                    <a:pt x="5772" y="1268"/>
                    <a:pt x="1" y="3203"/>
                    <a:pt x="1" y="3203"/>
                  </a:cubicBezTo>
                  <a:cubicBezTo>
                    <a:pt x="668" y="3203"/>
                    <a:pt x="19415" y="12142"/>
                    <a:pt x="6405" y="67815"/>
                  </a:cubicBezTo>
                  <a:lnTo>
                    <a:pt x="13877" y="67182"/>
                  </a:lnTo>
                  <a:cubicBezTo>
                    <a:pt x="13877" y="67182"/>
                    <a:pt x="23885" y="14277"/>
                    <a:pt x="10041" y="0"/>
                  </a:cubicBez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0" name="Google Shape;4370;p118"/>
            <p:cNvSpPr/>
            <p:nvPr/>
          </p:nvSpPr>
          <p:spPr>
            <a:xfrm>
              <a:off x="3336725" y="2215350"/>
              <a:ext cx="1988950" cy="1051100"/>
            </a:xfrm>
            <a:custGeom>
              <a:avLst/>
              <a:gdLst/>
              <a:ahLst/>
              <a:cxnLst/>
              <a:rect l="l" t="t" r="r" b="b"/>
              <a:pathLst>
                <a:path w="79558" h="42044" extrusionOk="0">
                  <a:moveTo>
                    <a:pt x="46333" y="1"/>
                  </a:moveTo>
                  <a:cubicBezTo>
                    <a:pt x="44832" y="2870"/>
                    <a:pt x="44565" y="10142"/>
                    <a:pt x="44565" y="10142"/>
                  </a:cubicBezTo>
                  <a:cubicBezTo>
                    <a:pt x="34358" y="16813"/>
                    <a:pt x="29255" y="30056"/>
                    <a:pt x="25418" y="31490"/>
                  </a:cubicBezTo>
                  <a:cubicBezTo>
                    <a:pt x="24946" y="31581"/>
                    <a:pt x="24420" y="31623"/>
                    <a:pt x="23849" y="31623"/>
                  </a:cubicBezTo>
                  <a:cubicBezTo>
                    <a:pt x="18572" y="31623"/>
                    <a:pt x="9478" y="28044"/>
                    <a:pt x="3970" y="26720"/>
                  </a:cubicBezTo>
                  <a:cubicBezTo>
                    <a:pt x="901" y="29289"/>
                    <a:pt x="0" y="37161"/>
                    <a:pt x="0" y="37161"/>
                  </a:cubicBezTo>
                  <a:cubicBezTo>
                    <a:pt x="0" y="37161"/>
                    <a:pt x="4303" y="40797"/>
                    <a:pt x="7439" y="41731"/>
                  </a:cubicBezTo>
                  <a:cubicBezTo>
                    <a:pt x="8173" y="41949"/>
                    <a:pt x="8880" y="42044"/>
                    <a:pt x="9521" y="42044"/>
                  </a:cubicBezTo>
                  <a:cubicBezTo>
                    <a:pt x="11618" y="42044"/>
                    <a:pt x="13015" y="41034"/>
                    <a:pt x="12376" y="40063"/>
                  </a:cubicBezTo>
                  <a:cubicBezTo>
                    <a:pt x="11690" y="39034"/>
                    <a:pt x="11066" y="38610"/>
                    <a:pt x="10043" y="38610"/>
                  </a:cubicBezTo>
                  <a:cubicBezTo>
                    <a:pt x="9773" y="38610"/>
                    <a:pt x="9475" y="38640"/>
                    <a:pt x="9140" y="38695"/>
                  </a:cubicBezTo>
                  <a:cubicBezTo>
                    <a:pt x="10296" y="38262"/>
                    <a:pt x="10183" y="37915"/>
                    <a:pt x="10031" y="37756"/>
                  </a:cubicBezTo>
                  <a:lnTo>
                    <a:pt x="10031" y="37756"/>
                  </a:lnTo>
                  <a:cubicBezTo>
                    <a:pt x="10827" y="38326"/>
                    <a:pt x="13977" y="40063"/>
                    <a:pt x="13977" y="40063"/>
                  </a:cubicBezTo>
                  <a:cubicBezTo>
                    <a:pt x="13977" y="40063"/>
                    <a:pt x="18647" y="38695"/>
                    <a:pt x="27053" y="35460"/>
                  </a:cubicBezTo>
                  <a:cubicBezTo>
                    <a:pt x="49169" y="26653"/>
                    <a:pt x="76922" y="11709"/>
                    <a:pt x="77923" y="10775"/>
                  </a:cubicBezTo>
                  <a:cubicBezTo>
                    <a:pt x="78957" y="9841"/>
                    <a:pt x="79557" y="9508"/>
                    <a:pt x="71485" y="5438"/>
                  </a:cubicBezTo>
                  <a:cubicBezTo>
                    <a:pt x="63446" y="1369"/>
                    <a:pt x="46333" y="1"/>
                    <a:pt x="46333" y="1"/>
                  </a:cubicBezTo>
                  <a:close/>
                </a:path>
              </a:pathLst>
            </a:custGeom>
            <a:solidFill>
              <a:srgbClr val="E1948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1" name="Google Shape;4371;p118"/>
            <p:cNvSpPr/>
            <p:nvPr/>
          </p:nvSpPr>
          <p:spPr>
            <a:xfrm>
              <a:off x="2469425" y="2129675"/>
              <a:ext cx="1240075" cy="2016525"/>
            </a:xfrm>
            <a:custGeom>
              <a:avLst/>
              <a:gdLst/>
              <a:ahLst/>
              <a:cxnLst/>
              <a:rect l="l" t="t" r="r" b="b"/>
              <a:pathLst>
                <a:path w="49603" h="80661" extrusionOk="0">
                  <a:moveTo>
                    <a:pt x="46067" y="0"/>
                  </a:moveTo>
                  <a:cubicBezTo>
                    <a:pt x="45696" y="0"/>
                    <a:pt x="45246" y="119"/>
                    <a:pt x="44699" y="392"/>
                  </a:cubicBezTo>
                  <a:cubicBezTo>
                    <a:pt x="42731" y="1360"/>
                    <a:pt x="40296" y="4662"/>
                    <a:pt x="38962" y="7698"/>
                  </a:cubicBezTo>
                  <a:cubicBezTo>
                    <a:pt x="37594" y="10767"/>
                    <a:pt x="34192" y="22742"/>
                    <a:pt x="32591" y="24810"/>
                  </a:cubicBezTo>
                  <a:cubicBezTo>
                    <a:pt x="30456" y="26111"/>
                    <a:pt x="17313" y="35284"/>
                    <a:pt x="11476" y="47626"/>
                  </a:cubicBezTo>
                  <a:cubicBezTo>
                    <a:pt x="11476" y="47626"/>
                    <a:pt x="5638" y="45792"/>
                    <a:pt x="1235" y="45658"/>
                  </a:cubicBezTo>
                  <a:lnTo>
                    <a:pt x="1235" y="45658"/>
                  </a:lnTo>
                  <a:cubicBezTo>
                    <a:pt x="1235" y="45658"/>
                    <a:pt x="1" y="55065"/>
                    <a:pt x="4037" y="64338"/>
                  </a:cubicBezTo>
                  <a:cubicBezTo>
                    <a:pt x="8073" y="73612"/>
                    <a:pt x="14645" y="80350"/>
                    <a:pt x="14645" y="80350"/>
                  </a:cubicBezTo>
                  <a:cubicBezTo>
                    <a:pt x="14645" y="80350"/>
                    <a:pt x="14863" y="80661"/>
                    <a:pt x="15268" y="80661"/>
                  </a:cubicBezTo>
                  <a:cubicBezTo>
                    <a:pt x="15771" y="80661"/>
                    <a:pt x="16563" y="80179"/>
                    <a:pt x="17580" y="78015"/>
                  </a:cubicBezTo>
                  <a:cubicBezTo>
                    <a:pt x="19415" y="74112"/>
                    <a:pt x="35760" y="27745"/>
                    <a:pt x="35760" y="27745"/>
                  </a:cubicBezTo>
                  <a:cubicBezTo>
                    <a:pt x="35760" y="27745"/>
                    <a:pt x="41864" y="26278"/>
                    <a:pt x="45166" y="19906"/>
                  </a:cubicBezTo>
                  <a:cubicBezTo>
                    <a:pt x="47635" y="15203"/>
                    <a:pt x="48936" y="7931"/>
                    <a:pt x="49436" y="4495"/>
                  </a:cubicBezTo>
                  <a:cubicBezTo>
                    <a:pt x="49603" y="3261"/>
                    <a:pt x="48869" y="2060"/>
                    <a:pt x="47635" y="1727"/>
                  </a:cubicBezTo>
                  <a:lnTo>
                    <a:pt x="47602" y="1727"/>
                  </a:lnTo>
                  <a:cubicBezTo>
                    <a:pt x="47434" y="769"/>
                    <a:pt x="47009" y="0"/>
                    <a:pt x="46067" y="0"/>
                  </a:cubicBezTo>
                  <a:close/>
                </a:path>
              </a:pathLst>
            </a:custGeom>
            <a:solidFill>
              <a:srgbClr val="E1948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118"/>
            <p:cNvSpPr/>
            <p:nvPr/>
          </p:nvSpPr>
          <p:spPr>
            <a:xfrm>
              <a:off x="2945600" y="4397750"/>
              <a:ext cx="1147525" cy="1056625"/>
            </a:xfrm>
            <a:custGeom>
              <a:avLst/>
              <a:gdLst/>
              <a:ahLst/>
              <a:cxnLst/>
              <a:rect l="l" t="t" r="r" b="b"/>
              <a:pathLst>
                <a:path w="45901" h="42265" extrusionOk="0">
                  <a:moveTo>
                    <a:pt x="44799" y="1"/>
                  </a:moveTo>
                  <a:cubicBezTo>
                    <a:pt x="40853" y="2648"/>
                    <a:pt x="33457" y="3888"/>
                    <a:pt x="27534" y="3888"/>
                  </a:cubicBezTo>
                  <a:cubicBezTo>
                    <a:pt x="25098" y="3888"/>
                    <a:pt x="22911" y="3678"/>
                    <a:pt x="21316" y="3270"/>
                  </a:cubicBezTo>
                  <a:cubicBezTo>
                    <a:pt x="21316" y="3270"/>
                    <a:pt x="3236" y="36594"/>
                    <a:pt x="1" y="42098"/>
                  </a:cubicBezTo>
                  <a:lnTo>
                    <a:pt x="20282" y="42098"/>
                  </a:lnTo>
                  <a:lnTo>
                    <a:pt x="31890" y="20249"/>
                  </a:lnTo>
                  <a:lnTo>
                    <a:pt x="28354" y="42264"/>
                  </a:lnTo>
                  <a:lnTo>
                    <a:pt x="45900" y="42264"/>
                  </a:lnTo>
                  <a:cubicBezTo>
                    <a:pt x="45900" y="42264"/>
                    <a:pt x="45533" y="15745"/>
                    <a:pt x="4479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3" name="Google Shape;4373;p118"/>
            <p:cNvSpPr/>
            <p:nvPr/>
          </p:nvSpPr>
          <p:spPr>
            <a:xfrm>
              <a:off x="3024000" y="4286000"/>
              <a:ext cx="803925" cy="173500"/>
            </a:xfrm>
            <a:custGeom>
              <a:avLst/>
              <a:gdLst/>
              <a:ahLst/>
              <a:cxnLst/>
              <a:rect l="l" t="t" r="r" b="b"/>
              <a:pathLst>
                <a:path w="32157" h="6940" extrusionOk="0">
                  <a:moveTo>
                    <a:pt x="31690" y="1"/>
                  </a:moveTo>
                  <a:cubicBezTo>
                    <a:pt x="20482" y="2636"/>
                    <a:pt x="0" y="2870"/>
                    <a:pt x="0" y="2870"/>
                  </a:cubicBezTo>
                  <a:lnTo>
                    <a:pt x="701" y="6939"/>
                  </a:lnTo>
                  <a:cubicBezTo>
                    <a:pt x="9741" y="6939"/>
                    <a:pt x="32157" y="3337"/>
                    <a:pt x="32157" y="3337"/>
                  </a:cubicBezTo>
                  <a:lnTo>
                    <a:pt x="31690" y="1"/>
                  </a:ln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4" name="Google Shape;4374;p118"/>
            <p:cNvSpPr/>
            <p:nvPr/>
          </p:nvSpPr>
          <p:spPr>
            <a:xfrm>
              <a:off x="3905450" y="4077525"/>
              <a:ext cx="345275" cy="256875"/>
            </a:xfrm>
            <a:custGeom>
              <a:avLst/>
              <a:gdLst/>
              <a:ahLst/>
              <a:cxnLst/>
              <a:rect l="l" t="t" r="r" b="b"/>
              <a:pathLst>
                <a:path w="13811" h="10275" extrusionOk="0">
                  <a:moveTo>
                    <a:pt x="13811" y="1"/>
                  </a:moveTo>
                  <a:lnTo>
                    <a:pt x="12843" y="267"/>
                  </a:lnTo>
                  <a:cubicBezTo>
                    <a:pt x="12843" y="267"/>
                    <a:pt x="8807" y="6672"/>
                    <a:pt x="234" y="7873"/>
                  </a:cubicBezTo>
                  <a:lnTo>
                    <a:pt x="1" y="10275"/>
                  </a:lnTo>
                  <a:cubicBezTo>
                    <a:pt x="1" y="10275"/>
                    <a:pt x="5938" y="9541"/>
                    <a:pt x="11442" y="6439"/>
                  </a:cubicBezTo>
                  <a:cubicBezTo>
                    <a:pt x="13110" y="2169"/>
                    <a:pt x="13811" y="1"/>
                    <a:pt x="13811" y="1"/>
                  </a:cubicBez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118"/>
            <p:cNvSpPr/>
            <p:nvPr/>
          </p:nvSpPr>
          <p:spPr>
            <a:xfrm>
              <a:off x="3790375" y="4240150"/>
              <a:ext cx="148925" cy="161800"/>
            </a:xfrm>
            <a:custGeom>
              <a:avLst/>
              <a:gdLst/>
              <a:ahLst/>
              <a:cxnLst/>
              <a:rect l="l" t="t" r="r" b="b"/>
              <a:pathLst>
                <a:path w="5957" h="6472" extrusionOk="0">
                  <a:moveTo>
                    <a:pt x="5605" y="0"/>
                  </a:moveTo>
                  <a:lnTo>
                    <a:pt x="1" y="868"/>
                  </a:lnTo>
                  <a:lnTo>
                    <a:pt x="134" y="6472"/>
                  </a:lnTo>
                  <a:cubicBezTo>
                    <a:pt x="134" y="6472"/>
                    <a:pt x="4255" y="5107"/>
                    <a:pt x="5283" y="5107"/>
                  </a:cubicBezTo>
                  <a:cubicBezTo>
                    <a:pt x="5369" y="5107"/>
                    <a:pt x="5433" y="5117"/>
                    <a:pt x="5471" y="5137"/>
                  </a:cubicBezTo>
                  <a:cubicBezTo>
                    <a:pt x="5482" y="5142"/>
                    <a:pt x="5492" y="5145"/>
                    <a:pt x="5502" y="5145"/>
                  </a:cubicBezTo>
                  <a:cubicBezTo>
                    <a:pt x="5956" y="5145"/>
                    <a:pt x="5605" y="0"/>
                    <a:pt x="5605" y="0"/>
                  </a:cubicBez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6" name="Google Shape;4376;p118"/>
            <p:cNvSpPr/>
            <p:nvPr/>
          </p:nvSpPr>
          <p:spPr>
            <a:xfrm>
              <a:off x="3625250" y="2665675"/>
              <a:ext cx="223525" cy="242700"/>
            </a:xfrm>
            <a:custGeom>
              <a:avLst/>
              <a:gdLst/>
              <a:ahLst/>
              <a:cxnLst/>
              <a:rect l="l" t="t" r="r" b="b"/>
              <a:pathLst>
                <a:path w="8941" h="9708" extrusionOk="0">
                  <a:moveTo>
                    <a:pt x="6072" y="1"/>
                  </a:moveTo>
                  <a:lnTo>
                    <a:pt x="1" y="2636"/>
                  </a:lnTo>
                  <a:lnTo>
                    <a:pt x="2102" y="9708"/>
                  </a:lnTo>
                  <a:lnTo>
                    <a:pt x="8941" y="6039"/>
                  </a:lnTo>
                  <a:lnTo>
                    <a:pt x="6072"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7" name="Google Shape;4377;p118"/>
            <p:cNvSpPr/>
            <p:nvPr/>
          </p:nvSpPr>
          <p:spPr>
            <a:xfrm>
              <a:off x="3678625" y="1606600"/>
              <a:ext cx="262725" cy="667150"/>
            </a:xfrm>
            <a:custGeom>
              <a:avLst/>
              <a:gdLst/>
              <a:ahLst/>
              <a:cxnLst/>
              <a:rect l="l" t="t" r="r" b="b"/>
              <a:pathLst>
                <a:path w="10509" h="26686" extrusionOk="0">
                  <a:moveTo>
                    <a:pt x="4204" y="0"/>
                  </a:moveTo>
                  <a:lnTo>
                    <a:pt x="1" y="200"/>
                  </a:lnTo>
                  <a:cubicBezTo>
                    <a:pt x="1" y="200"/>
                    <a:pt x="9608" y="13210"/>
                    <a:pt x="5405" y="26686"/>
                  </a:cubicBezTo>
                  <a:lnTo>
                    <a:pt x="10508" y="24885"/>
                  </a:lnTo>
                  <a:cubicBezTo>
                    <a:pt x="10508" y="24885"/>
                    <a:pt x="10508" y="6305"/>
                    <a:pt x="4204" y="0"/>
                  </a:cubicBez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8" name="Google Shape;4378;p118"/>
            <p:cNvSpPr/>
            <p:nvPr/>
          </p:nvSpPr>
          <p:spPr>
            <a:xfrm>
              <a:off x="4608450" y="2292925"/>
              <a:ext cx="51750" cy="36700"/>
            </a:xfrm>
            <a:custGeom>
              <a:avLst/>
              <a:gdLst/>
              <a:ahLst/>
              <a:cxnLst/>
              <a:rect l="l" t="t" r="r" b="b"/>
              <a:pathLst>
                <a:path w="2070" h="1468" extrusionOk="0">
                  <a:moveTo>
                    <a:pt x="1035" y="0"/>
                  </a:moveTo>
                  <a:cubicBezTo>
                    <a:pt x="468" y="0"/>
                    <a:pt x="1" y="334"/>
                    <a:pt x="1" y="734"/>
                  </a:cubicBezTo>
                  <a:cubicBezTo>
                    <a:pt x="1" y="1134"/>
                    <a:pt x="468" y="1468"/>
                    <a:pt x="1035" y="1468"/>
                  </a:cubicBezTo>
                  <a:cubicBezTo>
                    <a:pt x="1602" y="1468"/>
                    <a:pt x="2069" y="1134"/>
                    <a:pt x="2069" y="734"/>
                  </a:cubicBezTo>
                  <a:cubicBezTo>
                    <a:pt x="2069" y="334"/>
                    <a:pt x="1602" y="0"/>
                    <a:pt x="1035"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9" name="Google Shape;4379;p118"/>
            <p:cNvSpPr/>
            <p:nvPr/>
          </p:nvSpPr>
          <p:spPr>
            <a:xfrm>
              <a:off x="4620075" y="2140675"/>
              <a:ext cx="63475" cy="168100"/>
            </a:xfrm>
            <a:custGeom>
              <a:avLst/>
              <a:gdLst/>
              <a:ahLst/>
              <a:cxnLst/>
              <a:rect l="l" t="t" r="r" b="b"/>
              <a:pathLst>
                <a:path w="2539" h="6724" extrusionOk="0">
                  <a:moveTo>
                    <a:pt x="706" y="1"/>
                  </a:moveTo>
                  <a:cubicBezTo>
                    <a:pt x="163" y="1"/>
                    <a:pt x="0" y="1087"/>
                    <a:pt x="270" y="1921"/>
                  </a:cubicBezTo>
                  <a:cubicBezTo>
                    <a:pt x="637" y="3021"/>
                    <a:pt x="1871" y="6724"/>
                    <a:pt x="1871" y="6724"/>
                  </a:cubicBezTo>
                  <a:lnTo>
                    <a:pt x="2471" y="6691"/>
                  </a:lnTo>
                  <a:cubicBezTo>
                    <a:pt x="2471" y="6691"/>
                    <a:pt x="2538" y="1754"/>
                    <a:pt x="1437" y="486"/>
                  </a:cubicBezTo>
                  <a:cubicBezTo>
                    <a:pt x="1146" y="142"/>
                    <a:pt x="901" y="1"/>
                    <a:pt x="706" y="1"/>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0" name="Google Shape;4380;p118"/>
            <p:cNvSpPr/>
            <p:nvPr/>
          </p:nvSpPr>
          <p:spPr>
            <a:xfrm>
              <a:off x="4683525" y="2175775"/>
              <a:ext cx="191675" cy="138850"/>
            </a:xfrm>
            <a:custGeom>
              <a:avLst/>
              <a:gdLst/>
              <a:ahLst/>
              <a:cxnLst/>
              <a:rect l="l" t="t" r="r" b="b"/>
              <a:pathLst>
                <a:path w="7667" h="5554" extrusionOk="0">
                  <a:moveTo>
                    <a:pt x="6694" y="0"/>
                  </a:moveTo>
                  <a:cubicBezTo>
                    <a:pt x="6203" y="0"/>
                    <a:pt x="5466" y="167"/>
                    <a:pt x="4603" y="517"/>
                  </a:cubicBezTo>
                  <a:cubicBezTo>
                    <a:pt x="2135" y="1551"/>
                    <a:pt x="0" y="5020"/>
                    <a:pt x="0" y="5020"/>
                  </a:cubicBezTo>
                  <a:lnTo>
                    <a:pt x="267" y="5553"/>
                  </a:lnTo>
                  <a:cubicBezTo>
                    <a:pt x="267" y="5553"/>
                    <a:pt x="3736" y="3218"/>
                    <a:pt x="6104" y="1617"/>
                  </a:cubicBezTo>
                  <a:cubicBezTo>
                    <a:pt x="7666" y="576"/>
                    <a:pt x="7606" y="0"/>
                    <a:pt x="6694" y="0"/>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1" name="Google Shape;4381;p118"/>
            <p:cNvSpPr/>
            <p:nvPr/>
          </p:nvSpPr>
          <p:spPr>
            <a:xfrm>
              <a:off x="4625975" y="2285300"/>
              <a:ext cx="70075" cy="51300"/>
            </a:xfrm>
            <a:custGeom>
              <a:avLst/>
              <a:gdLst/>
              <a:ahLst/>
              <a:cxnLst/>
              <a:rect l="l" t="t" r="r" b="b"/>
              <a:pathLst>
                <a:path w="2803" h="2052" extrusionOk="0">
                  <a:moveTo>
                    <a:pt x="1490" y="1"/>
                  </a:moveTo>
                  <a:cubicBezTo>
                    <a:pt x="806" y="1"/>
                    <a:pt x="201" y="505"/>
                    <a:pt x="201" y="505"/>
                  </a:cubicBezTo>
                  <a:lnTo>
                    <a:pt x="0" y="1139"/>
                  </a:lnTo>
                  <a:cubicBezTo>
                    <a:pt x="0" y="1139"/>
                    <a:pt x="301" y="1906"/>
                    <a:pt x="1168" y="2040"/>
                  </a:cubicBezTo>
                  <a:cubicBezTo>
                    <a:pt x="1236" y="2048"/>
                    <a:pt x="1303" y="2051"/>
                    <a:pt x="1368" y="2051"/>
                  </a:cubicBezTo>
                  <a:cubicBezTo>
                    <a:pt x="2127" y="2051"/>
                    <a:pt x="2644" y="1539"/>
                    <a:pt x="2736" y="1139"/>
                  </a:cubicBezTo>
                  <a:cubicBezTo>
                    <a:pt x="2802" y="705"/>
                    <a:pt x="2569" y="238"/>
                    <a:pt x="1802" y="38"/>
                  </a:cubicBezTo>
                  <a:cubicBezTo>
                    <a:pt x="1697" y="12"/>
                    <a:pt x="1593" y="1"/>
                    <a:pt x="1490"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2" name="Google Shape;4382;p118"/>
            <p:cNvSpPr/>
            <p:nvPr/>
          </p:nvSpPr>
          <p:spPr>
            <a:xfrm>
              <a:off x="4676850" y="2306050"/>
              <a:ext cx="135125" cy="69275"/>
            </a:xfrm>
            <a:custGeom>
              <a:avLst/>
              <a:gdLst/>
              <a:ahLst/>
              <a:cxnLst/>
              <a:rect l="l" t="t" r="r" b="b"/>
              <a:pathLst>
                <a:path w="5405" h="2771" extrusionOk="0">
                  <a:moveTo>
                    <a:pt x="736" y="0"/>
                  </a:moveTo>
                  <a:cubicBezTo>
                    <a:pt x="527" y="0"/>
                    <a:pt x="401" y="9"/>
                    <a:pt x="401" y="9"/>
                  </a:cubicBezTo>
                  <a:lnTo>
                    <a:pt x="0" y="609"/>
                  </a:lnTo>
                  <a:cubicBezTo>
                    <a:pt x="0" y="609"/>
                    <a:pt x="1701" y="1443"/>
                    <a:pt x="2369" y="1743"/>
                  </a:cubicBezTo>
                  <a:cubicBezTo>
                    <a:pt x="2903" y="2011"/>
                    <a:pt x="4080" y="2770"/>
                    <a:pt x="4715" y="2770"/>
                  </a:cubicBezTo>
                  <a:cubicBezTo>
                    <a:pt x="4873" y="2770"/>
                    <a:pt x="4998" y="2724"/>
                    <a:pt x="5071" y="2611"/>
                  </a:cubicBezTo>
                  <a:cubicBezTo>
                    <a:pt x="5404" y="2010"/>
                    <a:pt x="4804" y="1443"/>
                    <a:pt x="3536" y="643"/>
                  </a:cubicBezTo>
                  <a:cubicBezTo>
                    <a:pt x="2620" y="73"/>
                    <a:pt x="1337" y="0"/>
                    <a:pt x="736" y="0"/>
                  </a:cubicBez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3" name="Google Shape;4383;p118"/>
            <p:cNvSpPr/>
            <p:nvPr/>
          </p:nvSpPr>
          <p:spPr>
            <a:xfrm>
              <a:off x="4596775" y="2322100"/>
              <a:ext cx="32550" cy="91750"/>
            </a:xfrm>
            <a:custGeom>
              <a:avLst/>
              <a:gdLst/>
              <a:ahLst/>
              <a:cxnLst/>
              <a:rect l="l" t="t" r="r" b="b"/>
              <a:pathLst>
                <a:path w="1302" h="3670" extrusionOk="0">
                  <a:moveTo>
                    <a:pt x="835" y="1"/>
                  </a:moveTo>
                  <a:lnTo>
                    <a:pt x="1" y="3670"/>
                  </a:lnTo>
                  <a:lnTo>
                    <a:pt x="234" y="3637"/>
                  </a:lnTo>
                  <a:lnTo>
                    <a:pt x="1302" y="101"/>
                  </a:lnTo>
                  <a:lnTo>
                    <a:pt x="835"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4" name="Google Shape;4384;p118"/>
            <p:cNvSpPr/>
            <p:nvPr/>
          </p:nvSpPr>
          <p:spPr>
            <a:xfrm>
              <a:off x="4661825" y="2273725"/>
              <a:ext cx="52575" cy="134300"/>
            </a:xfrm>
            <a:custGeom>
              <a:avLst/>
              <a:gdLst/>
              <a:ahLst/>
              <a:cxnLst/>
              <a:rect l="l" t="t" r="r" b="b"/>
              <a:pathLst>
                <a:path w="2103" h="5372" extrusionOk="0">
                  <a:moveTo>
                    <a:pt x="1702" y="1"/>
                  </a:moveTo>
                  <a:lnTo>
                    <a:pt x="1569" y="168"/>
                  </a:lnTo>
                  <a:cubicBezTo>
                    <a:pt x="1557" y="179"/>
                    <a:pt x="1546" y="190"/>
                    <a:pt x="1535" y="201"/>
                  </a:cubicBezTo>
                  <a:lnTo>
                    <a:pt x="1535" y="201"/>
                  </a:lnTo>
                  <a:lnTo>
                    <a:pt x="1535" y="201"/>
                  </a:lnTo>
                  <a:cubicBezTo>
                    <a:pt x="1535" y="201"/>
                    <a:pt x="1535" y="201"/>
                    <a:pt x="1535" y="201"/>
                  </a:cubicBezTo>
                  <a:lnTo>
                    <a:pt x="1535" y="201"/>
                  </a:lnTo>
                  <a:cubicBezTo>
                    <a:pt x="1249" y="490"/>
                    <a:pt x="993" y="781"/>
                    <a:pt x="768" y="1102"/>
                  </a:cubicBezTo>
                  <a:cubicBezTo>
                    <a:pt x="635" y="1269"/>
                    <a:pt x="501" y="1435"/>
                    <a:pt x="368" y="1602"/>
                  </a:cubicBezTo>
                  <a:cubicBezTo>
                    <a:pt x="234" y="1769"/>
                    <a:pt x="134" y="1936"/>
                    <a:pt x="1" y="2102"/>
                  </a:cubicBezTo>
                  <a:cubicBezTo>
                    <a:pt x="201" y="2002"/>
                    <a:pt x="334" y="1836"/>
                    <a:pt x="468" y="1702"/>
                  </a:cubicBezTo>
                  <a:cubicBezTo>
                    <a:pt x="601" y="1535"/>
                    <a:pt x="768" y="1369"/>
                    <a:pt x="901" y="1235"/>
                  </a:cubicBezTo>
                  <a:cubicBezTo>
                    <a:pt x="1129" y="950"/>
                    <a:pt x="1333" y="666"/>
                    <a:pt x="1533" y="381"/>
                  </a:cubicBezTo>
                  <a:lnTo>
                    <a:pt x="1533" y="381"/>
                  </a:lnTo>
                  <a:cubicBezTo>
                    <a:pt x="1524" y="688"/>
                    <a:pt x="1496" y="995"/>
                    <a:pt x="1469" y="1302"/>
                  </a:cubicBezTo>
                  <a:lnTo>
                    <a:pt x="1335" y="2403"/>
                  </a:lnTo>
                  <a:cubicBezTo>
                    <a:pt x="1268" y="3137"/>
                    <a:pt x="1202" y="3904"/>
                    <a:pt x="1168" y="4638"/>
                  </a:cubicBezTo>
                  <a:lnTo>
                    <a:pt x="1168" y="4671"/>
                  </a:lnTo>
                  <a:lnTo>
                    <a:pt x="1202" y="4704"/>
                  </a:lnTo>
                  <a:cubicBezTo>
                    <a:pt x="1502" y="4938"/>
                    <a:pt x="1802" y="5138"/>
                    <a:pt x="2102" y="5371"/>
                  </a:cubicBezTo>
                  <a:lnTo>
                    <a:pt x="2102" y="5338"/>
                  </a:lnTo>
                  <a:cubicBezTo>
                    <a:pt x="1848" y="5084"/>
                    <a:pt x="1594" y="4860"/>
                    <a:pt x="1339" y="4608"/>
                  </a:cubicBezTo>
                  <a:lnTo>
                    <a:pt x="1339" y="4608"/>
                  </a:lnTo>
                  <a:cubicBezTo>
                    <a:pt x="1436" y="3884"/>
                    <a:pt x="1469" y="3160"/>
                    <a:pt x="1502" y="2436"/>
                  </a:cubicBezTo>
                  <a:lnTo>
                    <a:pt x="1569" y="1302"/>
                  </a:lnTo>
                  <a:cubicBezTo>
                    <a:pt x="1569" y="935"/>
                    <a:pt x="1602" y="568"/>
                    <a:pt x="1669" y="201"/>
                  </a:cubicBezTo>
                  <a:lnTo>
                    <a:pt x="1702"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5" name="Google Shape;4385;p118"/>
            <p:cNvSpPr/>
            <p:nvPr/>
          </p:nvSpPr>
          <p:spPr>
            <a:xfrm>
              <a:off x="4665175" y="2281250"/>
              <a:ext cx="76750" cy="114275"/>
            </a:xfrm>
            <a:custGeom>
              <a:avLst/>
              <a:gdLst/>
              <a:ahLst/>
              <a:cxnLst/>
              <a:rect l="l" t="t" r="r" b="b"/>
              <a:pathLst>
                <a:path w="3070" h="4571" extrusionOk="0">
                  <a:moveTo>
                    <a:pt x="2269" y="0"/>
                  </a:moveTo>
                  <a:lnTo>
                    <a:pt x="2135" y="100"/>
                  </a:lnTo>
                  <a:cubicBezTo>
                    <a:pt x="1768" y="400"/>
                    <a:pt x="1435" y="667"/>
                    <a:pt x="1068" y="968"/>
                  </a:cubicBezTo>
                  <a:lnTo>
                    <a:pt x="534" y="1401"/>
                  </a:lnTo>
                  <a:cubicBezTo>
                    <a:pt x="367" y="1535"/>
                    <a:pt x="200" y="1701"/>
                    <a:pt x="0" y="1801"/>
                  </a:cubicBezTo>
                  <a:cubicBezTo>
                    <a:pt x="200" y="1735"/>
                    <a:pt x="401" y="1568"/>
                    <a:pt x="567" y="1468"/>
                  </a:cubicBezTo>
                  <a:cubicBezTo>
                    <a:pt x="767" y="1334"/>
                    <a:pt x="968" y="1201"/>
                    <a:pt x="1134" y="1068"/>
                  </a:cubicBezTo>
                  <a:cubicBezTo>
                    <a:pt x="1457" y="833"/>
                    <a:pt x="1779" y="599"/>
                    <a:pt x="2102" y="341"/>
                  </a:cubicBezTo>
                  <a:lnTo>
                    <a:pt x="2102" y="341"/>
                  </a:lnTo>
                  <a:cubicBezTo>
                    <a:pt x="2102" y="950"/>
                    <a:pt x="2105" y="1556"/>
                    <a:pt x="2135" y="2135"/>
                  </a:cubicBezTo>
                  <a:cubicBezTo>
                    <a:pt x="2135" y="2802"/>
                    <a:pt x="2168" y="3469"/>
                    <a:pt x="2202" y="4103"/>
                  </a:cubicBezTo>
                  <a:lnTo>
                    <a:pt x="2202" y="4136"/>
                  </a:lnTo>
                  <a:lnTo>
                    <a:pt x="2235" y="4170"/>
                  </a:lnTo>
                  <a:cubicBezTo>
                    <a:pt x="2502" y="4303"/>
                    <a:pt x="2802" y="4437"/>
                    <a:pt x="3069" y="4570"/>
                  </a:cubicBezTo>
                  <a:cubicBezTo>
                    <a:pt x="2836" y="4404"/>
                    <a:pt x="2537" y="4237"/>
                    <a:pt x="2304" y="4071"/>
                  </a:cubicBezTo>
                  <a:lnTo>
                    <a:pt x="2304" y="4071"/>
                  </a:lnTo>
                  <a:cubicBezTo>
                    <a:pt x="2335" y="3447"/>
                    <a:pt x="2335" y="2791"/>
                    <a:pt x="2302" y="2135"/>
                  </a:cubicBezTo>
                  <a:cubicBezTo>
                    <a:pt x="2302" y="1501"/>
                    <a:pt x="2302" y="834"/>
                    <a:pt x="2269" y="167"/>
                  </a:cubicBezTo>
                  <a:lnTo>
                    <a:pt x="2269"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6" name="Google Shape;4386;p118"/>
            <p:cNvSpPr/>
            <p:nvPr/>
          </p:nvSpPr>
          <p:spPr>
            <a:xfrm>
              <a:off x="4620125" y="2285400"/>
              <a:ext cx="33400" cy="102600"/>
            </a:xfrm>
            <a:custGeom>
              <a:avLst/>
              <a:gdLst/>
              <a:ahLst/>
              <a:cxnLst/>
              <a:rect l="l" t="t" r="r" b="b"/>
              <a:pathLst>
                <a:path w="1336" h="4104" extrusionOk="0">
                  <a:moveTo>
                    <a:pt x="1" y="1"/>
                  </a:moveTo>
                  <a:lnTo>
                    <a:pt x="68" y="201"/>
                  </a:lnTo>
                  <a:cubicBezTo>
                    <a:pt x="168" y="501"/>
                    <a:pt x="301" y="835"/>
                    <a:pt x="335" y="1168"/>
                  </a:cubicBezTo>
                  <a:cubicBezTo>
                    <a:pt x="401" y="1502"/>
                    <a:pt x="435" y="1836"/>
                    <a:pt x="501" y="2169"/>
                  </a:cubicBezTo>
                  <a:cubicBezTo>
                    <a:pt x="635" y="2803"/>
                    <a:pt x="802" y="3470"/>
                    <a:pt x="1035" y="4104"/>
                  </a:cubicBezTo>
                  <a:lnTo>
                    <a:pt x="1068" y="4104"/>
                  </a:lnTo>
                  <a:cubicBezTo>
                    <a:pt x="1002" y="3437"/>
                    <a:pt x="868" y="2770"/>
                    <a:pt x="701" y="2102"/>
                  </a:cubicBezTo>
                  <a:cubicBezTo>
                    <a:pt x="635" y="1802"/>
                    <a:pt x="501" y="1469"/>
                    <a:pt x="435" y="1135"/>
                  </a:cubicBezTo>
                  <a:cubicBezTo>
                    <a:pt x="352" y="888"/>
                    <a:pt x="315" y="617"/>
                    <a:pt x="267" y="343"/>
                  </a:cubicBezTo>
                  <a:lnTo>
                    <a:pt x="267" y="343"/>
                  </a:lnTo>
                  <a:cubicBezTo>
                    <a:pt x="612" y="565"/>
                    <a:pt x="957" y="762"/>
                    <a:pt x="1302" y="935"/>
                  </a:cubicBezTo>
                  <a:lnTo>
                    <a:pt x="1335" y="935"/>
                  </a:lnTo>
                  <a:cubicBezTo>
                    <a:pt x="968" y="601"/>
                    <a:pt x="601" y="335"/>
                    <a:pt x="201" y="101"/>
                  </a:cubicBezTo>
                  <a:lnTo>
                    <a:pt x="1"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7" name="Google Shape;4387;p118"/>
            <p:cNvSpPr/>
            <p:nvPr/>
          </p:nvSpPr>
          <p:spPr>
            <a:xfrm>
              <a:off x="4634325" y="2290425"/>
              <a:ext cx="37550" cy="88400"/>
            </a:xfrm>
            <a:custGeom>
              <a:avLst/>
              <a:gdLst/>
              <a:ahLst/>
              <a:cxnLst/>
              <a:rect l="l" t="t" r="r" b="b"/>
              <a:pathLst>
                <a:path w="1502" h="3536" extrusionOk="0">
                  <a:moveTo>
                    <a:pt x="0" y="0"/>
                  </a:moveTo>
                  <a:lnTo>
                    <a:pt x="33" y="100"/>
                  </a:lnTo>
                  <a:cubicBezTo>
                    <a:pt x="167" y="367"/>
                    <a:pt x="267" y="667"/>
                    <a:pt x="334" y="967"/>
                  </a:cubicBezTo>
                  <a:cubicBezTo>
                    <a:pt x="400" y="1268"/>
                    <a:pt x="467" y="1535"/>
                    <a:pt x="567" y="1835"/>
                  </a:cubicBezTo>
                  <a:cubicBezTo>
                    <a:pt x="634" y="2135"/>
                    <a:pt x="734" y="2435"/>
                    <a:pt x="834" y="2702"/>
                  </a:cubicBezTo>
                  <a:cubicBezTo>
                    <a:pt x="967" y="3002"/>
                    <a:pt x="1067" y="3269"/>
                    <a:pt x="1201" y="3536"/>
                  </a:cubicBezTo>
                  <a:lnTo>
                    <a:pt x="1234" y="3536"/>
                  </a:lnTo>
                  <a:cubicBezTo>
                    <a:pt x="1168" y="3236"/>
                    <a:pt x="1101" y="2936"/>
                    <a:pt x="1034" y="2635"/>
                  </a:cubicBezTo>
                  <a:cubicBezTo>
                    <a:pt x="967" y="2368"/>
                    <a:pt x="867" y="2068"/>
                    <a:pt x="767" y="1768"/>
                  </a:cubicBezTo>
                  <a:cubicBezTo>
                    <a:pt x="667" y="1501"/>
                    <a:pt x="534" y="1201"/>
                    <a:pt x="434" y="934"/>
                  </a:cubicBezTo>
                  <a:cubicBezTo>
                    <a:pt x="316" y="669"/>
                    <a:pt x="250" y="430"/>
                    <a:pt x="190" y="171"/>
                  </a:cubicBezTo>
                  <a:lnTo>
                    <a:pt x="190" y="171"/>
                  </a:lnTo>
                  <a:cubicBezTo>
                    <a:pt x="394" y="251"/>
                    <a:pt x="597" y="309"/>
                    <a:pt x="801" y="367"/>
                  </a:cubicBezTo>
                  <a:lnTo>
                    <a:pt x="1134" y="434"/>
                  </a:lnTo>
                  <a:cubicBezTo>
                    <a:pt x="1268" y="467"/>
                    <a:pt x="1401" y="500"/>
                    <a:pt x="1468" y="534"/>
                  </a:cubicBezTo>
                  <a:lnTo>
                    <a:pt x="1501" y="534"/>
                  </a:lnTo>
                  <a:cubicBezTo>
                    <a:pt x="1401" y="434"/>
                    <a:pt x="1301" y="400"/>
                    <a:pt x="1168" y="334"/>
                  </a:cubicBezTo>
                  <a:cubicBezTo>
                    <a:pt x="1067" y="267"/>
                    <a:pt x="967" y="234"/>
                    <a:pt x="834" y="200"/>
                  </a:cubicBezTo>
                  <a:cubicBezTo>
                    <a:pt x="600" y="100"/>
                    <a:pt x="367" y="33"/>
                    <a:pt x="133"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8" name="Google Shape;4388;p118"/>
            <p:cNvSpPr/>
            <p:nvPr/>
          </p:nvSpPr>
          <p:spPr>
            <a:xfrm>
              <a:off x="4707700" y="2311275"/>
              <a:ext cx="48400" cy="75900"/>
            </a:xfrm>
            <a:custGeom>
              <a:avLst/>
              <a:gdLst/>
              <a:ahLst/>
              <a:cxnLst/>
              <a:rect l="l" t="t" r="r" b="b"/>
              <a:pathLst>
                <a:path w="1936" h="3036" extrusionOk="0">
                  <a:moveTo>
                    <a:pt x="1935" y="0"/>
                  </a:moveTo>
                  <a:lnTo>
                    <a:pt x="1835" y="33"/>
                  </a:lnTo>
                  <a:cubicBezTo>
                    <a:pt x="1835" y="33"/>
                    <a:pt x="1835" y="33"/>
                    <a:pt x="1835" y="33"/>
                  </a:cubicBezTo>
                  <a:lnTo>
                    <a:pt x="1835" y="33"/>
                  </a:lnTo>
                  <a:cubicBezTo>
                    <a:pt x="1535" y="133"/>
                    <a:pt x="1201" y="200"/>
                    <a:pt x="901" y="334"/>
                  </a:cubicBezTo>
                  <a:cubicBezTo>
                    <a:pt x="568" y="467"/>
                    <a:pt x="267" y="600"/>
                    <a:pt x="0" y="801"/>
                  </a:cubicBezTo>
                  <a:cubicBezTo>
                    <a:pt x="334" y="734"/>
                    <a:pt x="634" y="634"/>
                    <a:pt x="968" y="500"/>
                  </a:cubicBezTo>
                  <a:cubicBezTo>
                    <a:pt x="1250" y="406"/>
                    <a:pt x="1532" y="253"/>
                    <a:pt x="1814" y="125"/>
                  </a:cubicBezTo>
                  <a:lnTo>
                    <a:pt x="1814" y="125"/>
                  </a:lnTo>
                  <a:cubicBezTo>
                    <a:pt x="1709" y="557"/>
                    <a:pt x="1526" y="962"/>
                    <a:pt x="1401" y="1368"/>
                  </a:cubicBezTo>
                  <a:cubicBezTo>
                    <a:pt x="1268" y="1835"/>
                    <a:pt x="1135" y="2268"/>
                    <a:pt x="1035" y="2735"/>
                  </a:cubicBezTo>
                  <a:lnTo>
                    <a:pt x="1035" y="2802"/>
                  </a:lnTo>
                  <a:lnTo>
                    <a:pt x="1101" y="2835"/>
                  </a:lnTo>
                  <a:cubicBezTo>
                    <a:pt x="1335" y="2902"/>
                    <a:pt x="1568" y="2969"/>
                    <a:pt x="1835" y="3036"/>
                  </a:cubicBezTo>
                  <a:lnTo>
                    <a:pt x="1835" y="3002"/>
                  </a:lnTo>
                  <a:cubicBezTo>
                    <a:pt x="1624" y="2912"/>
                    <a:pt x="1414" y="2794"/>
                    <a:pt x="1228" y="2699"/>
                  </a:cubicBezTo>
                  <a:lnTo>
                    <a:pt x="1228" y="2699"/>
                  </a:lnTo>
                  <a:cubicBezTo>
                    <a:pt x="1379" y="2285"/>
                    <a:pt x="1474" y="1845"/>
                    <a:pt x="1568" y="1434"/>
                  </a:cubicBezTo>
                  <a:cubicBezTo>
                    <a:pt x="1702" y="967"/>
                    <a:pt x="1735" y="500"/>
                    <a:pt x="1902" y="67"/>
                  </a:cubicBezTo>
                  <a:lnTo>
                    <a:pt x="1935"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9" name="Google Shape;4389;p118"/>
            <p:cNvSpPr/>
            <p:nvPr/>
          </p:nvSpPr>
          <p:spPr>
            <a:xfrm>
              <a:off x="4630150" y="2310425"/>
              <a:ext cx="5025" cy="5875"/>
            </a:xfrm>
            <a:custGeom>
              <a:avLst/>
              <a:gdLst/>
              <a:ahLst/>
              <a:cxnLst/>
              <a:rect l="l" t="t" r="r" b="b"/>
              <a:pathLst>
                <a:path w="201" h="235" extrusionOk="0">
                  <a:moveTo>
                    <a:pt x="100" y="1"/>
                  </a:moveTo>
                  <a:cubicBezTo>
                    <a:pt x="67" y="1"/>
                    <a:pt x="0" y="67"/>
                    <a:pt x="0" y="134"/>
                  </a:cubicBezTo>
                  <a:cubicBezTo>
                    <a:pt x="0" y="201"/>
                    <a:pt x="67" y="234"/>
                    <a:pt x="100" y="234"/>
                  </a:cubicBezTo>
                  <a:cubicBezTo>
                    <a:pt x="134" y="234"/>
                    <a:pt x="200" y="201"/>
                    <a:pt x="200" y="134"/>
                  </a:cubicBezTo>
                  <a:cubicBezTo>
                    <a:pt x="200" y="67"/>
                    <a:pt x="134" y="1"/>
                    <a:pt x="100" y="1"/>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0" name="Google Shape;4390;p118"/>
            <p:cNvSpPr/>
            <p:nvPr/>
          </p:nvSpPr>
          <p:spPr>
            <a:xfrm>
              <a:off x="4615975" y="2308750"/>
              <a:ext cx="4175" cy="5875"/>
            </a:xfrm>
            <a:custGeom>
              <a:avLst/>
              <a:gdLst/>
              <a:ahLst/>
              <a:cxnLst/>
              <a:rect l="l" t="t" r="r" b="b"/>
              <a:pathLst>
                <a:path w="167" h="235" extrusionOk="0">
                  <a:moveTo>
                    <a:pt x="100" y="1"/>
                  </a:moveTo>
                  <a:cubicBezTo>
                    <a:pt x="34" y="1"/>
                    <a:pt x="0" y="34"/>
                    <a:pt x="0" y="101"/>
                  </a:cubicBezTo>
                  <a:cubicBezTo>
                    <a:pt x="0" y="168"/>
                    <a:pt x="34" y="234"/>
                    <a:pt x="100" y="234"/>
                  </a:cubicBezTo>
                  <a:cubicBezTo>
                    <a:pt x="134" y="234"/>
                    <a:pt x="167" y="168"/>
                    <a:pt x="167" y="101"/>
                  </a:cubicBezTo>
                  <a:cubicBezTo>
                    <a:pt x="167" y="34"/>
                    <a:pt x="134" y="1"/>
                    <a:pt x="100" y="1"/>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1" name="Google Shape;4391;p118"/>
            <p:cNvSpPr/>
            <p:nvPr/>
          </p:nvSpPr>
          <p:spPr>
            <a:xfrm>
              <a:off x="3497675" y="2474575"/>
              <a:ext cx="274700" cy="278700"/>
            </a:xfrm>
            <a:custGeom>
              <a:avLst/>
              <a:gdLst/>
              <a:ahLst/>
              <a:cxnLst/>
              <a:rect l="l" t="t" r="r" b="b"/>
              <a:pathLst>
                <a:path w="10988" h="11148" extrusionOk="0">
                  <a:moveTo>
                    <a:pt x="9395" y="0"/>
                  </a:moveTo>
                  <a:cubicBezTo>
                    <a:pt x="9283" y="0"/>
                    <a:pt x="9154" y="13"/>
                    <a:pt x="9007" y="39"/>
                  </a:cubicBezTo>
                  <a:cubicBezTo>
                    <a:pt x="6805" y="473"/>
                    <a:pt x="5404" y="2274"/>
                    <a:pt x="5404" y="2274"/>
                  </a:cubicBezTo>
                  <a:lnTo>
                    <a:pt x="0" y="11147"/>
                  </a:lnTo>
                  <a:cubicBezTo>
                    <a:pt x="0" y="11147"/>
                    <a:pt x="5704" y="6577"/>
                    <a:pt x="7506" y="4476"/>
                  </a:cubicBezTo>
                  <a:cubicBezTo>
                    <a:pt x="9188" y="2544"/>
                    <a:pt x="10988" y="0"/>
                    <a:pt x="9395" y="0"/>
                  </a:cubicBezTo>
                  <a:close/>
                </a:path>
              </a:pathLst>
            </a:custGeom>
            <a:solidFill>
              <a:srgbClr val="DD927C"/>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952"/>
        <p:cNvGrpSpPr/>
        <p:nvPr/>
      </p:nvGrpSpPr>
      <p:grpSpPr>
        <a:xfrm>
          <a:off x="0" y="0"/>
          <a:ext cx="0" cy="0"/>
          <a:chOff x="0" y="0"/>
          <a:chExt cx="0" cy="0"/>
        </a:xfrm>
      </p:grpSpPr>
      <p:cxnSp>
        <p:nvCxnSpPr>
          <p:cNvPr id="2953" name="Google Shape;2953;p83"/>
          <p:cNvCxnSpPr/>
          <p:nvPr/>
        </p:nvCxnSpPr>
        <p:spPr>
          <a:xfrm rot="10800000">
            <a:off x="3942400" y="3142025"/>
            <a:ext cx="849300" cy="679200"/>
          </a:xfrm>
          <a:prstGeom prst="bentConnector3">
            <a:avLst>
              <a:gd name="adj1" fmla="val 1428"/>
            </a:avLst>
          </a:prstGeom>
          <a:noFill/>
          <a:ln w="9525" cap="flat" cmpd="sng">
            <a:solidFill>
              <a:schemeClr val="dk1"/>
            </a:solidFill>
            <a:prstDash val="solid"/>
            <a:round/>
            <a:headEnd type="oval" w="med" len="med"/>
            <a:tailEnd type="none" w="med" len="med"/>
          </a:ln>
        </p:spPr>
      </p:cxnSp>
      <p:sp>
        <p:nvSpPr>
          <p:cNvPr id="2954" name="Google Shape;2954;p83"/>
          <p:cNvSpPr txBox="1">
            <a:spLocks noGrp="1"/>
          </p:cNvSpPr>
          <p:nvPr>
            <p:ph type="title"/>
          </p:nvPr>
        </p:nvSpPr>
        <p:spPr>
          <a:xfrm>
            <a:off x="2535050" y="98000"/>
            <a:ext cx="4272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600"/>
              <a:t>What is West Nile Virus?</a:t>
            </a:r>
            <a:endParaRPr sz="2600"/>
          </a:p>
        </p:txBody>
      </p:sp>
      <p:sp>
        <p:nvSpPr>
          <p:cNvPr id="2955" name="Google Shape;2955;p83"/>
          <p:cNvSpPr txBox="1"/>
          <p:nvPr/>
        </p:nvSpPr>
        <p:spPr>
          <a:xfrm>
            <a:off x="88725" y="1204325"/>
            <a:ext cx="2341800" cy="454500"/>
          </a:xfrm>
          <a:prstGeom prst="rect">
            <a:avLst/>
          </a:prstGeom>
          <a:noFill/>
          <a:ln>
            <a:noFill/>
          </a:ln>
        </p:spPr>
        <p:txBody>
          <a:bodyPr spcFirstLastPara="1" wrap="square" lIns="91425" tIns="91425" rIns="91425" bIns="91425" anchor="t" anchorCtr="0">
            <a:noAutofit/>
          </a:bodyPr>
          <a:lstStyle/>
          <a:p>
            <a:pPr marL="457200" lvl="0" indent="-368300" algn="ctr" rtl="0">
              <a:spcBef>
                <a:spcPts val="0"/>
              </a:spcBef>
              <a:spcAft>
                <a:spcPts val="0"/>
              </a:spcAft>
              <a:buClr>
                <a:schemeClr val="accent3"/>
              </a:buClr>
              <a:buSzPts val="2200"/>
              <a:buFont typeface="Chivo Black"/>
              <a:buAutoNum type="arabicPeriod"/>
            </a:pPr>
            <a:r>
              <a:rPr lang="en" sz="2200">
                <a:solidFill>
                  <a:schemeClr val="accent3"/>
                </a:solidFill>
                <a:latin typeface="Chivo Black"/>
                <a:ea typeface="Chivo Black"/>
                <a:cs typeface="Chivo Black"/>
                <a:sym typeface="Chivo Black"/>
              </a:rPr>
              <a:t>Flaviviridae Family</a:t>
            </a:r>
            <a:endParaRPr sz="2200">
              <a:solidFill>
                <a:schemeClr val="accent3"/>
              </a:solidFill>
              <a:latin typeface="Chivo Black"/>
              <a:ea typeface="Chivo Black"/>
              <a:cs typeface="Chivo Black"/>
              <a:sym typeface="Chivo Black"/>
            </a:endParaRPr>
          </a:p>
        </p:txBody>
      </p:sp>
      <p:sp>
        <p:nvSpPr>
          <p:cNvPr id="2956" name="Google Shape;2956;p83"/>
          <p:cNvSpPr txBox="1"/>
          <p:nvPr/>
        </p:nvSpPr>
        <p:spPr>
          <a:xfrm>
            <a:off x="265425" y="1966638"/>
            <a:ext cx="2341800" cy="64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chemeClr val="dk1"/>
                </a:solidFill>
                <a:latin typeface="Catamaran"/>
                <a:ea typeface="Catamaran"/>
                <a:cs typeface="Catamaran"/>
                <a:sym typeface="Catamaran"/>
              </a:rPr>
              <a:t>Family also includes Zika, dengue, and yellow fever.</a:t>
            </a:r>
            <a:endParaRPr sz="1600">
              <a:solidFill>
                <a:schemeClr val="dk1"/>
              </a:solidFill>
              <a:latin typeface="Catamaran"/>
              <a:ea typeface="Catamaran"/>
              <a:cs typeface="Catamaran"/>
              <a:sym typeface="Catamaran"/>
            </a:endParaRPr>
          </a:p>
          <a:p>
            <a:pPr marL="0" lvl="0" indent="0" algn="l" rtl="0">
              <a:spcBef>
                <a:spcPts val="1600"/>
              </a:spcBef>
              <a:spcAft>
                <a:spcPts val="1200"/>
              </a:spcAft>
              <a:buNone/>
            </a:pPr>
            <a:endParaRPr sz="1600">
              <a:solidFill>
                <a:schemeClr val="dk1"/>
              </a:solidFill>
              <a:latin typeface="Catamaran"/>
              <a:ea typeface="Catamaran"/>
              <a:cs typeface="Catamaran"/>
              <a:sym typeface="Catamaran"/>
            </a:endParaRPr>
          </a:p>
        </p:txBody>
      </p:sp>
      <p:sp>
        <p:nvSpPr>
          <p:cNvPr id="2957" name="Google Shape;2957;p83"/>
          <p:cNvSpPr txBox="1"/>
          <p:nvPr/>
        </p:nvSpPr>
        <p:spPr>
          <a:xfrm>
            <a:off x="177075" y="2628588"/>
            <a:ext cx="2114700" cy="45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200">
                <a:solidFill>
                  <a:schemeClr val="accent3"/>
                </a:solidFill>
                <a:latin typeface="Chivo Black"/>
                <a:ea typeface="Chivo Black"/>
                <a:cs typeface="Chivo Black"/>
                <a:sym typeface="Chivo Black"/>
              </a:rPr>
              <a:t>2. Host: Birds </a:t>
            </a:r>
            <a:endParaRPr sz="2200">
              <a:solidFill>
                <a:schemeClr val="accent3"/>
              </a:solidFill>
              <a:latin typeface="Chivo Black"/>
              <a:ea typeface="Chivo Black"/>
              <a:cs typeface="Chivo Black"/>
              <a:sym typeface="Chivo Black"/>
            </a:endParaRPr>
          </a:p>
        </p:txBody>
      </p:sp>
      <p:sp>
        <p:nvSpPr>
          <p:cNvPr id="2958" name="Google Shape;2958;p83"/>
          <p:cNvSpPr txBox="1"/>
          <p:nvPr/>
        </p:nvSpPr>
        <p:spPr>
          <a:xfrm>
            <a:off x="265425" y="3019025"/>
            <a:ext cx="2341800" cy="1348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chemeClr val="dk1"/>
                </a:solidFill>
                <a:latin typeface="Catamaran"/>
                <a:ea typeface="Catamaran"/>
                <a:cs typeface="Catamaran"/>
                <a:sym typeface="Catamaran"/>
              </a:rPr>
              <a:t>Virus is found in more than 250 species of birds, especially crows, jays, and ravens.</a:t>
            </a:r>
            <a:endParaRPr sz="1600">
              <a:solidFill>
                <a:schemeClr val="dk1"/>
              </a:solidFill>
              <a:latin typeface="Catamaran"/>
              <a:ea typeface="Catamaran"/>
              <a:cs typeface="Catamaran"/>
              <a:sym typeface="Catamaran"/>
            </a:endParaRPr>
          </a:p>
        </p:txBody>
      </p:sp>
      <p:sp>
        <p:nvSpPr>
          <p:cNvPr id="2959" name="Google Shape;2959;p83"/>
          <p:cNvSpPr txBox="1"/>
          <p:nvPr/>
        </p:nvSpPr>
        <p:spPr>
          <a:xfrm>
            <a:off x="6414475" y="992900"/>
            <a:ext cx="2518500" cy="454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2200">
                <a:solidFill>
                  <a:schemeClr val="accent3"/>
                </a:solidFill>
                <a:latin typeface="Chivo Black"/>
                <a:ea typeface="Chivo Black"/>
                <a:cs typeface="Chivo Black"/>
                <a:sym typeface="Chivo Black"/>
              </a:rPr>
              <a:t>3. Transmission</a:t>
            </a:r>
            <a:endParaRPr sz="2200">
              <a:solidFill>
                <a:schemeClr val="accent3"/>
              </a:solidFill>
              <a:latin typeface="Chivo Black"/>
              <a:ea typeface="Chivo Black"/>
              <a:cs typeface="Chivo Black"/>
              <a:sym typeface="Chivo Black"/>
            </a:endParaRPr>
          </a:p>
        </p:txBody>
      </p:sp>
      <p:sp>
        <p:nvSpPr>
          <p:cNvPr id="2960" name="Google Shape;2960;p83"/>
          <p:cNvSpPr txBox="1"/>
          <p:nvPr/>
        </p:nvSpPr>
        <p:spPr>
          <a:xfrm>
            <a:off x="6363175" y="1305438"/>
            <a:ext cx="2621100" cy="641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600">
                <a:solidFill>
                  <a:schemeClr val="dk1"/>
                </a:solidFill>
                <a:latin typeface="Catamaran"/>
                <a:ea typeface="Catamaran"/>
                <a:cs typeface="Catamaran"/>
                <a:sym typeface="Catamaran"/>
              </a:rPr>
              <a:t>Bird -&gt; Mosquitoes -&gt; Human</a:t>
            </a:r>
            <a:endParaRPr sz="1600">
              <a:solidFill>
                <a:schemeClr val="dk1"/>
              </a:solidFill>
              <a:latin typeface="Catamaran"/>
              <a:ea typeface="Catamaran"/>
              <a:cs typeface="Catamaran"/>
              <a:sym typeface="Catamaran"/>
            </a:endParaRPr>
          </a:p>
          <a:p>
            <a:pPr marL="0" lvl="0" indent="0" algn="r" rtl="0">
              <a:spcBef>
                <a:spcPts val="0"/>
              </a:spcBef>
              <a:spcAft>
                <a:spcPts val="0"/>
              </a:spcAft>
              <a:buNone/>
            </a:pPr>
            <a:r>
              <a:rPr lang="en" sz="1600">
                <a:solidFill>
                  <a:schemeClr val="dk1"/>
                </a:solidFill>
                <a:latin typeface="Catamaran"/>
                <a:ea typeface="Catamaran"/>
                <a:cs typeface="Catamaran"/>
                <a:sym typeface="Catamaran"/>
              </a:rPr>
              <a:t>2 common mosquito types:</a:t>
            </a:r>
            <a:endParaRPr sz="1600">
              <a:solidFill>
                <a:schemeClr val="dk1"/>
              </a:solidFill>
              <a:latin typeface="Catamaran"/>
              <a:ea typeface="Catamaran"/>
              <a:cs typeface="Catamaran"/>
              <a:sym typeface="Catamaran"/>
            </a:endParaRPr>
          </a:p>
        </p:txBody>
      </p:sp>
      <p:sp>
        <p:nvSpPr>
          <p:cNvPr id="2961" name="Google Shape;2961;p83"/>
          <p:cNvSpPr txBox="1"/>
          <p:nvPr/>
        </p:nvSpPr>
        <p:spPr>
          <a:xfrm>
            <a:off x="6511525" y="4190825"/>
            <a:ext cx="2221800" cy="867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600">
                <a:solidFill>
                  <a:schemeClr val="dk1"/>
                </a:solidFill>
                <a:latin typeface="Catamaran"/>
                <a:ea typeface="Catamaran"/>
                <a:cs typeface="Catamaran"/>
                <a:sym typeface="Catamaran"/>
              </a:rPr>
              <a:t>Place where birds and human will gather,  like farmer markets. </a:t>
            </a:r>
            <a:endParaRPr sz="1600">
              <a:solidFill>
                <a:schemeClr val="dk1"/>
              </a:solidFill>
              <a:latin typeface="Catamaran"/>
              <a:ea typeface="Catamaran"/>
              <a:cs typeface="Catamaran"/>
              <a:sym typeface="Catamaran"/>
            </a:endParaRPr>
          </a:p>
        </p:txBody>
      </p:sp>
      <p:cxnSp>
        <p:nvCxnSpPr>
          <p:cNvPr id="2962" name="Google Shape;2962;p83"/>
          <p:cNvCxnSpPr>
            <a:stCxn id="2955" idx="3"/>
          </p:cNvCxnSpPr>
          <p:nvPr/>
        </p:nvCxnSpPr>
        <p:spPr>
          <a:xfrm>
            <a:off x="2430525" y="1431575"/>
            <a:ext cx="2020200" cy="530400"/>
          </a:xfrm>
          <a:prstGeom prst="bentConnector3">
            <a:avLst>
              <a:gd name="adj1" fmla="val 50000"/>
            </a:avLst>
          </a:prstGeom>
          <a:noFill/>
          <a:ln w="9525" cap="flat" cmpd="sng">
            <a:solidFill>
              <a:schemeClr val="dk1"/>
            </a:solidFill>
            <a:prstDash val="solid"/>
            <a:round/>
            <a:headEnd type="oval" w="med" len="med"/>
            <a:tailEnd type="none" w="med" len="med"/>
          </a:ln>
        </p:spPr>
      </p:cxnSp>
      <p:cxnSp>
        <p:nvCxnSpPr>
          <p:cNvPr id="2963" name="Google Shape;2963;p83"/>
          <p:cNvCxnSpPr/>
          <p:nvPr/>
        </p:nvCxnSpPr>
        <p:spPr>
          <a:xfrm>
            <a:off x="2203414" y="2915575"/>
            <a:ext cx="1251300" cy="442500"/>
          </a:xfrm>
          <a:prstGeom prst="bentConnector3">
            <a:avLst>
              <a:gd name="adj1" fmla="val 50000"/>
            </a:avLst>
          </a:prstGeom>
          <a:noFill/>
          <a:ln w="9525" cap="flat" cmpd="sng">
            <a:solidFill>
              <a:schemeClr val="dk1"/>
            </a:solidFill>
            <a:prstDash val="solid"/>
            <a:round/>
            <a:headEnd type="oval" w="med" len="med"/>
            <a:tailEnd type="none" w="med" len="med"/>
          </a:ln>
        </p:spPr>
      </p:cxnSp>
      <p:cxnSp>
        <p:nvCxnSpPr>
          <p:cNvPr id="2964" name="Google Shape;2964;p83"/>
          <p:cNvCxnSpPr>
            <a:stCxn id="2965" idx="1"/>
          </p:cNvCxnSpPr>
          <p:nvPr/>
        </p:nvCxnSpPr>
        <p:spPr>
          <a:xfrm rot="10800000">
            <a:off x="5458975" y="3287475"/>
            <a:ext cx="955500" cy="417300"/>
          </a:xfrm>
          <a:prstGeom prst="bentConnector3">
            <a:avLst>
              <a:gd name="adj1" fmla="val 50000"/>
            </a:avLst>
          </a:prstGeom>
          <a:noFill/>
          <a:ln w="9525" cap="flat" cmpd="sng">
            <a:solidFill>
              <a:schemeClr val="dk1"/>
            </a:solidFill>
            <a:prstDash val="solid"/>
            <a:round/>
            <a:headEnd type="oval" w="med" len="med"/>
            <a:tailEnd type="none" w="med" len="med"/>
          </a:ln>
        </p:spPr>
      </p:cxnSp>
      <p:cxnSp>
        <p:nvCxnSpPr>
          <p:cNvPr id="2966" name="Google Shape;2966;p83"/>
          <p:cNvCxnSpPr>
            <a:stCxn id="2959" idx="1"/>
          </p:cNvCxnSpPr>
          <p:nvPr/>
        </p:nvCxnSpPr>
        <p:spPr>
          <a:xfrm flipH="1">
            <a:off x="5312875" y="1220150"/>
            <a:ext cx="1101600" cy="807600"/>
          </a:xfrm>
          <a:prstGeom prst="bentConnector3">
            <a:avLst>
              <a:gd name="adj1" fmla="val 50000"/>
            </a:avLst>
          </a:prstGeom>
          <a:noFill/>
          <a:ln w="9525" cap="flat" cmpd="sng">
            <a:solidFill>
              <a:schemeClr val="dk1"/>
            </a:solidFill>
            <a:prstDash val="solid"/>
            <a:round/>
            <a:headEnd type="oval" w="med" len="med"/>
            <a:tailEnd type="none" w="med" len="med"/>
          </a:ln>
        </p:spPr>
      </p:cxnSp>
      <p:pic>
        <p:nvPicPr>
          <p:cNvPr id="2967" name="Google Shape;2967;p83"/>
          <p:cNvPicPr preferRelativeResize="0"/>
          <p:nvPr/>
        </p:nvPicPr>
        <p:blipFill>
          <a:blip r:embed="rId3">
            <a:alphaModFix/>
          </a:blip>
          <a:stretch>
            <a:fillRect/>
          </a:stretch>
        </p:blipFill>
        <p:spPr>
          <a:xfrm>
            <a:off x="3507024" y="1709075"/>
            <a:ext cx="2449500" cy="1881650"/>
          </a:xfrm>
          <a:prstGeom prst="rect">
            <a:avLst/>
          </a:prstGeom>
          <a:noFill/>
          <a:ln>
            <a:noFill/>
          </a:ln>
        </p:spPr>
      </p:pic>
      <p:sp>
        <p:nvSpPr>
          <p:cNvPr id="2968" name="Google Shape;2968;p83"/>
          <p:cNvSpPr txBox="1"/>
          <p:nvPr/>
        </p:nvSpPr>
        <p:spPr>
          <a:xfrm>
            <a:off x="2161700" y="670700"/>
            <a:ext cx="5019600" cy="32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chemeClr val="dk1"/>
                </a:solidFill>
                <a:latin typeface="Catamaran"/>
                <a:ea typeface="Catamaran"/>
                <a:cs typeface="Catamaran"/>
                <a:sym typeface="Catamaran"/>
              </a:rPr>
              <a:t>A single-stranded RNA virus that causes West Nile fever. </a:t>
            </a:r>
            <a:endParaRPr sz="1600">
              <a:solidFill>
                <a:schemeClr val="dk1"/>
              </a:solidFill>
              <a:latin typeface="Catamaran"/>
              <a:ea typeface="Catamaran"/>
              <a:cs typeface="Catamaran"/>
              <a:sym typeface="Catamaran"/>
            </a:endParaRPr>
          </a:p>
          <a:p>
            <a:pPr marL="0" lvl="0" indent="0" algn="l" rtl="0">
              <a:spcBef>
                <a:spcPts val="1600"/>
              </a:spcBef>
              <a:spcAft>
                <a:spcPts val="1200"/>
              </a:spcAft>
              <a:buNone/>
            </a:pPr>
            <a:endParaRPr sz="1600">
              <a:solidFill>
                <a:schemeClr val="dk1"/>
              </a:solidFill>
              <a:latin typeface="Catamaran"/>
              <a:ea typeface="Catamaran"/>
              <a:cs typeface="Catamaran"/>
              <a:sym typeface="Catamaran"/>
            </a:endParaRPr>
          </a:p>
        </p:txBody>
      </p:sp>
      <p:sp>
        <p:nvSpPr>
          <p:cNvPr id="2965" name="Google Shape;2965;p83"/>
          <p:cNvSpPr txBox="1"/>
          <p:nvPr/>
        </p:nvSpPr>
        <p:spPr>
          <a:xfrm>
            <a:off x="6414475" y="3477525"/>
            <a:ext cx="2518500" cy="454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2200">
                <a:solidFill>
                  <a:schemeClr val="accent3"/>
                </a:solidFill>
                <a:latin typeface="Chivo Black"/>
                <a:ea typeface="Chivo Black"/>
                <a:cs typeface="Chivo Black"/>
                <a:sym typeface="Chivo Black"/>
              </a:rPr>
              <a:t>4. Likely Place of Transmission</a:t>
            </a:r>
            <a:endParaRPr sz="2200">
              <a:solidFill>
                <a:schemeClr val="accent3"/>
              </a:solidFill>
              <a:latin typeface="Chivo Black"/>
              <a:ea typeface="Chivo Black"/>
              <a:cs typeface="Chivo Black"/>
              <a:sym typeface="Chivo Black"/>
            </a:endParaRPr>
          </a:p>
        </p:txBody>
      </p:sp>
      <p:sp>
        <p:nvSpPr>
          <p:cNvPr id="2969" name="Google Shape;2969;p83"/>
          <p:cNvSpPr txBox="1"/>
          <p:nvPr/>
        </p:nvSpPr>
        <p:spPr>
          <a:xfrm>
            <a:off x="3674425" y="3812575"/>
            <a:ext cx="2114700" cy="454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2200">
                <a:solidFill>
                  <a:schemeClr val="accent3"/>
                </a:solidFill>
                <a:latin typeface="Chivo Black"/>
                <a:ea typeface="Chivo Black"/>
                <a:cs typeface="Chivo Black"/>
                <a:sym typeface="Chivo Black"/>
              </a:rPr>
              <a:t>5. Symptoms?</a:t>
            </a:r>
            <a:endParaRPr sz="2200">
              <a:solidFill>
                <a:schemeClr val="accent3"/>
              </a:solidFill>
              <a:latin typeface="Chivo Black"/>
              <a:ea typeface="Chivo Black"/>
              <a:cs typeface="Chivo Black"/>
              <a:sym typeface="Chivo Black"/>
            </a:endParaRPr>
          </a:p>
        </p:txBody>
      </p:sp>
      <p:sp>
        <p:nvSpPr>
          <p:cNvPr id="2970" name="Google Shape;2970;p83"/>
          <p:cNvSpPr txBox="1"/>
          <p:nvPr/>
        </p:nvSpPr>
        <p:spPr>
          <a:xfrm>
            <a:off x="2930750" y="4190825"/>
            <a:ext cx="3481500" cy="867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chemeClr val="dk1"/>
                </a:solidFill>
                <a:latin typeface="Catamaran"/>
                <a:ea typeface="Catamaran"/>
                <a:cs typeface="Catamaran"/>
                <a:sym typeface="Catamaran"/>
              </a:rPr>
              <a:t>Mammals, especially </a:t>
            </a:r>
            <a:r>
              <a:rPr lang="en" sz="1600" b="1">
                <a:solidFill>
                  <a:schemeClr val="dk1"/>
                </a:solidFill>
                <a:latin typeface="Catamaran"/>
                <a:ea typeface="Catamaran"/>
                <a:cs typeface="Catamaran"/>
                <a:sym typeface="Catamaran"/>
              </a:rPr>
              <a:t>Human</a:t>
            </a:r>
            <a:r>
              <a:rPr lang="en" sz="1600">
                <a:solidFill>
                  <a:schemeClr val="dk1"/>
                </a:solidFill>
                <a:latin typeface="Catamaran"/>
                <a:ea typeface="Catamaran"/>
                <a:cs typeface="Catamaran"/>
                <a:sym typeface="Catamaran"/>
              </a:rPr>
              <a:t> and </a:t>
            </a:r>
            <a:r>
              <a:rPr lang="en" sz="1600" b="1">
                <a:solidFill>
                  <a:schemeClr val="dk1"/>
                </a:solidFill>
                <a:latin typeface="Catamaran"/>
                <a:ea typeface="Catamaran"/>
                <a:cs typeface="Catamaran"/>
                <a:sym typeface="Catamaran"/>
              </a:rPr>
              <a:t>Horse </a:t>
            </a:r>
            <a:r>
              <a:rPr lang="en" sz="1600">
                <a:solidFill>
                  <a:schemeClr val="dk1"/>
                </a:solidFill>
                <a:latin typeface="Catamaran"/>
                <a:ea typeface="Catamaran"/>
                <a:cs typeface="Catamaran"/>
                <a:sym typeface="Catamaran"/>
              </a:rPr>
              <a:t>are likely to develop a flu-like illness or signs of neurologic disease.</a:t>
            </a:r>
            <a:endParaRPr sz="1600">
              <a:solidFill>
                <a:schemeClr val="dk1"/>
              </a:solidFill>
              <a:latin typeface="Catamaran"/>
              <a:ea typeface="Catamaran"/>
              <a:cs typeface="Catamaran"/>
              <a:sym typeface="Catamaran"/>
            </a:endParaRPr>
          </a:p>
        </p:txBody>
      </p:sp>
      <p:pic>
        <p:nvPicPr>
          <p:cNvPr id="2971" name="Google Shape;2971;p83"/>
          <p:cNvPicPr preferRelativeResize="0"/>
          <p:nvPr/>
        </p:nvPicPr>
        <p:blipFill>
          <a:blip r:embed="rId4">
            <a:alphaModFix/>
          </a:blip>
          <a:stretch>
            <a:fillRect/>
          </a:stretch>
        </p:blipFill>
        <p:spPr>
          <a:xfrm>
            <a:off x="6126875" y="2279125"/>
            <a:ext cx="1391926" cy="1153450"/>
          </a:xfrm>
          <a:prstGeom prst="rect">
            <a:avLst/>
          </a:prstGeom>
          <a:noFill/>
          <a:ln>
            <a:noFill/>
          </a:ln>
        </p:spPr>
      </p:pic>
      <p:pic>
        <p:nvPicPr>
          <p:cNvPr id="2972" name="Google Shape;2972;p83"/>
          <p:cNvPicPr preferRelativeResize="0"/>
          <p:nvPr/>
        </p:nvPicPr>
        <p:blipFill rotWithShape="1">
          <a:blip r:embed="rId5">
            <a:alphaModFix/>
          </a:blip>
          <a:srcRect l="12338" t="16093" r="8672"/>
          <a:stretch/>
        </p:blipFill>
        <p:spPr>
          <a:xfrm>
            <a:off x="7591600" y="2279113"/>
            <a:ext cx="1479948" cy="1153474"/>
          </a:xfrm>
          <a:prstGeom prst="rect">
            <a:avLst/>
          </a:prstGeom>
          <a:noFill/>
          <a:ln>
            <a:noFill/>
          </a:ln>
        </p:spPr>
      </p:pic>
      <p:sp>
        <p:nvSpPr>
          <p:cNvPr id="2973" name="Google Shape;2973;p83"/>
          <p:cNvSpPr txBox="1"/>
          <p:nvPr/>
        </p:nvSpPr>
        <p:spPr>
          <a:xfrm>
            <a:off x="6197188" y="1874013"/>
            <a:ext cx="1251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Catamaran"/>
                <a:ea typeface="Catamaran"/>
                <a:cs typeface="Catamaran"/>
                <a:sym typeface="Catamaran"/>
              </a:rPr>
              <a:t>Culex Pipiens</a:t>
            </a:r>
            <a:endParaRPr b="1">
              <a:latin typeface="Catamaran"/>
              <a:ea typeface="Catamaran"/>
              <a:cs typeface="Catamaran"/>
              <a:sym typeface="Catamaran"/>
            </a:endParaRPr>
          </a:p>
        </p:txBody>
      </p:sp>
      <p:sp>
        <p:nvSpPr>
          <p:cNvPr id="2974" name="Google Shape;2974;p83"/>
          <p:cNvSpPr txBox="1"/>
          <p:nvPr/>
        </p:nvSpPr>
        <p:spPr>
          <a:xfrm>
            <a:off x="7705926" y="1874025"/>
            <a:ext cx="1392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Catamaran"/>
                <a:ea typeface="Catamaran"/>
                <a:cs typeface="Catamaran"/>
                <a:sym typeface="Catamaran"/>
              </a:rPr>
              <a:t>Culex Restuans</a:t>
            </a:r>
            <a:endParaRPr b="1">
              <a:latin typeface="Catamaran"/>
              <a:ea typeface="Catamaran"/>
              <a:cs typeface="Catamaran"/>
              <a:sym typeface="Catamaran"/>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Shape 4395"/>
        <p:cNvGrpSpPr/>
        <p:nvPr/>
      </p:nvGrpSpPr>
      <p:grpSpPr>
        <a:xfrm>
          <a:off x="0" y="0"/>
          <a:ext cx="0" cy="0"/>
          <a:chOff x="0" y="0"/>
          <a:chExt cx="0" cy="0"/>
        </a:xfrm>
      </p:grpSpPr>
      <p:sp>
        <p:nvSpPr>
          <p:cNvPr id="4396" name="Google Shape;4396;p119"/>
          <p:cNvSpPr txBox="1">
            <a:spLocks noGrp="1"/>
          </p:cNvSpPr>
          <p:nvPr>
            <p:ph type="title"/>
          </p:nvPr>
        </p:nvSpPr>
        <p:spPr>
          <a:xfrm>
            <a:off x="423375" y="359150"/>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Data Cleaning &amp; Preparation</a:t>
            </a:r>
            <a:endParaRPr/>
          </a:p>
        </p:txBody>
      </p:sp>
      <p:graphicFrame>
        <p:nvGraphicFramePr>
          <p:cNvPr id="4397" name="Google Shape;4397;p119"/>
          <p:cNvGraphicFramePr/>
          <p:nvPr/>
        </p:nvGraphicFramePr>
        <p:xfrm>
          <a:off x="423375" y="1093954"/>
          <a:ext cx="7412925" cy="1769535"/>
        </p:xfrm>
        <a:graphic>
          <a:graphicData uri="http://schemas.openxmlformats.org/drawingml/2006/table">
            <a:tbl>
              <a:tblPr>
                <a:noFill/>
                <a:tableStyleId>{B27B7434-D913-477F-9CB6-815261B4AEE7}</a:tableStyleId>
              </a:tblPr>
              <a:tblGrid>
                <a:gridCol w="1869025">
                  <a:extLst>
                    <a:ext uri="{9D8B030D-6E8A-4147-A177-3AD203B41FA5}">
                      <a16:colId xmlns:a16="http://schemas.microsoft.com/office/drawing/2014/main" val="20000"/>
                    </a:ext>
                  </a:extLst>
                </a:gridCol>
                <a:gridCol w="2772025">
                  <a:extLst>
                    <a:ext uri="{9D8B030D-6E8A-4147-A177-3AD203B41FA5}">
                      <a16:colId xmlns:a16="http://schemas.microsoft.com/office/drawing/2014/main" val="20001"/>
                    </a:ext>
                  </a:extLst>
                </a:gridCol>
                <a:gridCol w="2771875">
                  <a:extLst>
                    <a:ext uri="{9D8B030D-6E8A-4147-A177-3AD203B41FA5}">
                      <a16:colId xmlns:a16="http://schemas.microsoft.com/office/drawing/2014/main" val="20002"/>
                    </a:ext>
                  </a:extLst>
                </a:gridCol>
              </a:tblGrid>
              <a:tr h="485075">
                <a:tc>
                  <a:txBody>
                    <a:bodyPr/>
                    <a:lstStyle/>
                    <a:p>
                      <a:pPr marL="114300" lvl="0" indent="0" algn="l" rtl="0">
                        <a:spcBef>
                          <a:spcPts val="0"/>
                        </a:spcBef>
                        <a:spcAft>
                          <a:spcPts val="0"/>
                        </a:spcAft>
                        <a:buNone/>
                      </a:pPr>
                      <a:r>
                        <a:rPr lang="en" sz="2200">
                          <a:solidFill>
                            <a:schemeClr val="accent3"/>
                          </a:solidFill>
                          <a:latin typeface="Chivo Black"/>
                          <a:ea typeface="Chivo Black"/>
                          <a:cs typeface="Chivo Black"/>
                          <a:sym typeface="Chivo Black"/>
                        </a:rPr>
                        <a:t>Train</a:t>
                      </a:r>
                      <a:endParaRPr sz="2200">
                        <a:solidFill>
                          <a:schemeClr val="accent3"/>
                        </a:solidFill>
                        <a:latin typeface="Chivo Black"/>
                        <a:ea typeface="Chivo Black"/>
                        <a:cs typeface="Chivo Black"/>
                        <a:sym typeface="Chivo Black"/>
                      </a:endParaRPr>
                    </a:p>
                  </a:txBody>
                  <a:tcPr marL="91425" marR="81625" marT="91425" marB="91425" anchor="ctr">
                    <a:lnL w="19050" cap="flat" cmpd="sng">
                      <a:solidFill>
                        <a:srgbClr val="000000">
                          <a:alpha val="0"/>
                        </a:srgbClr>
                      </a:solidFill>
                      <a:prstDash val="solid"/>
                      <a:round/>
                      <a:headEnd type="none" w="sm" len="sm"/>
                      <a:tailEnd type="none" w="sm" len="sm"/>
                    </a:lnL>
                    <a:lnR w="9525" cap="flat" cmpd="sng">
                      <a:solidFill>
                        <a:schemeClr val="dk1"/>
                      </a:solidFill>
                      <a:prstDash val="solid"/>
                      <a:round/>
                      <a:headEnd type="none" w="sm" len="sm"/>
                      <a:tailEnd type="none" w="sm" len="sm"/>
                    </a:lnR>
                    <a:lnT w="19050" cap="flat" cmpd="sng">
                      <a:solidFill>
                        <a:srgbClr val="000000">
                          <a:alpha val="0"/>
                        </a:srgbClr>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5"/>
                    </a:solidFill>
                  </a:tcPr>
                </a:tc>
                <a:tc>
                  <a:txBody>
                    <a:bodyPr/>
                    <a:lstStyle/>
                    <a:p>
                      <a:pPr marL="57150" lvl="0" indent="0" algn="l" rtl="0">
                        <a:spcBef>
                          <a:spcPts val="0"/>
                        </a:spcBef>
                        <a:spcAft>
                          <a:spcPts val="0"/>
                        </a:spcAft>
                        <a:buClr>
                          <a:srgbClr val="000000"/>
                        </a:buClr>
                        <a:buSzPts val="1100"/>
                        <a:buFont typeface="Arial"/>
                        <a:buNone/>
                      </a:pPr>
                      <a:r>
                        <a:rPr lang="en" sz="1000">
                          <a:solidFill>
                            <a:schemeClr val="dk1"/>
                          </a:solidFill>
                          <a:latin typeface="Catamaran"/>
                          <a:ea typeface="Catamaran"/>
                          <a:cs typeface="Catamaran"/>
                          <a:sym typeface="Catamaran"/>
                        </a:rPr>
                        <a:t>Dataset from Kaggle and was exceptionally clean</a:t>
                      </a:r>
                      <a:endParaRPr sz="1000">
                        <a:solidFill>
                          <a:schemeClr val="dk1"/>
                        </a:solidFill>
                        <a:latin typeface="Catamaran"/>
                        <a:ea typeface="Catamaran"/>
                        <a:cs typeface="Catamaran"/>
                        <a:sym typeface="Catamaran"/>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57150" lvl="0" indent="0" algn="l" rtl="0">
                        <a:spcBef>
                          <a:spcPts val="0"/>
                        </a:spcBef>
                        <a:spcAft>
                          <a:spcPts val="0"/>
                        </a:spcAft>
                        <a:buClr>
                          <a:srgbClr val="000000"/>
                        </a:buClr>
                        <a:buSzPts val="1100"/>
                        <a:buFont typeface="Arial"/>
                        <a:buNone/>
                      </a:pPr>
                      <a:r>
                        <a:rPr lang="en" sz="1000">
                          <a:solidFill>
                            <a:schemeClr val="dk1"/>
                          </a:solidFill>
                          <a:latin typeface="Catamaran"/>
                          <a:ea typeface="Catamaran"/>
                          <a:cs typeface="Catamaran"/>
                          <a:sym typeface="Catamaran"/>
                        </a:rPr>
                        <a:t>Converted date to datetime for further processing</a:t>
                      </a:r>
                      <a:endParaRPr sz="1000">
                        <a:solidFill>
                          <a:schemeClr val="dk1"/>
                        </a:solidFill>
                        <a:latin typeface="Catamaran"/>
                        <a:ea typeface="Catamaran"/>
                        <a:cs typeface="Catamaran"/>
                        <a:sym typeface="Catamaran"/>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485075">
                <a:tc>
                  <a:txBody>
                    <a:bodyPr/>
                    <a:lstStyle/>
                    <a:p>
                      <a:pPr marL="114300" marR="0" lvl="0" indent="0" algn="l" rtl="0">
                        <a:spcBef>
                          <a:spcPts val="0"/>
                        </a:spcBef>
                        <a:spcAft>
                          <a:spcPts val="0"/>
                        </a:spcAft>
                        <a:buNone/>
                      </a:pPr>
                      <a:r>
                        <a:rPr lang="en" sz="2200">
                          <a:solidFill>
                            <a:schemeClr val="accent3"/>
                          </a:solidFill>
                          <a:latin typeface="Chivo Black"/>
                          <a:ea typeface="Chivo Black"/>
                          <a:cs typeface="Chivo Black"/>
                          <a:sym typeface="Chivo Black"/>
                        </a:rPr>
                        <a:t>Spray</a:t>
                      </a:r>
                      <a:endParaRPr sz="2200">
                        <a:solidFill>
                          <a:schemeClr val="accent3"/>
                        </a:solidFill>
                        <a:latin typeface="Chivo Black"/>
                        <a:ea typeface="Chivo Black"/>
                        <a:cs typeface="Chivo Black"/>
                        <a:sym typeface="Chivo Black"/>
                      </a:endParaRPr>
                    </a:p>
                  </a:txBody>
                  <a:tcPr marL="91425" marR="91425" marT="91425" marB="91425" anchor="ctr">
                    <a:lnL w="19050" cap="flat" cmpd="sng">
                      <a:solidFill>
                        <a:srgbClr val="000000">
                          <a:alpha val="0"/>
                        </a:srgbClr>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5"/>
                    </a:solidFill>
                  </a:tcPr>
                </a:tc>
                <a:tc>
                  <a:txBody>
                    <a:bodyPr/>
                    <a:lstStyle/>
                    <a:p>
                      <a:pPr marL="57150" lvl="0" indent="0" algn="l" rtl="0">
                        <a:spcBef>
                          <a:spcPts val="0"/>
                        </a:spcBef>
                        <a:spcAft>
                          <a:spcPts val="0"/>
                        </a:spcAft>
                        <a:buClr>
                          <a:srgbClr val="000000"/>
                        </a:buClr>
                        <a:buSzPts val="1100"/>
                        <a:buFont typeface="Arial"/>
                        <a:buNone/>
                      </a:pPr>
                      <a:r>
                        <a:rPr lang="en" sz="1000">
                          <a:solidFill>
                            <a:schemeClr val="dk1"/>
                          </a:solidFill>
                          <a:latin typeface="Catamaran"/>
                          <a:ea typeface="Catamaran"/>
                          <a:cs typeface="Catamaran"/>
                          <a:sym typeface="Catamaran"/>
                        </a:rPr>
                        <a:t>Dataset from Kaggle had missing time values</a:t>
                      </a:r>
                      <a:endParaRPr sz="1000">
                        <a:solidFill>
                          <a:schemeClr val="dk1"/>
                        </a:solidFill>
                        <a:latin typeface="Catamaran"/>
                        <a:ea typeface="Catamaran"/>
                        <a:cs typeface="Catamaran"/>
                        <a:sym typeface="Catamaran"/>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57150" lvl="0" indent="0" algn="l" rtl="0">
                        <a:spcBef>
                          <a:spcPts val="0"/>
                        </a:spcBef>
                        <a:spcAft>
                          <a:spcPts val="0"/>
                        </a:spcAft>
                        <a:buNone/>
                      </a:pPr>
                      <a:r>
                        <a:rPr lang="en" sz="1000">
                          <a:solidFill>
                            <a:schemeClr val="dk1"/>
                          </a:solidFill>
                          <a:latin typeface="Catamaran"/>
                          <a:ea typeface="Catamaran"/>
                          <a:cs typeface="Catamaran"/>
                          <a:sym typeface="Catamaran"/>
                        </a:rPr>
                        <a:t>Removed as it only affected 4% of dataset</a:t>
                      </a:r>
                      <a:endParaRPr sz="1000">
                        <a:solidFill>
                          <a:schemeClr val="dk1"/>
                        </a:solidFill>
                        <a:latin typeface="Catamaran"/>
                        <a:ea typeface="Catamaran"/>
                        <a:cs typeface="Catamaran"/>
                        <a:sym typeface="Catamaran"/>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733275">
                <a:tc>
                  <a:txBody>
                    <a:bodyPr/>
                    <a:lstStyle/>
                    <a:p>
                      <a:pPr marL="114300" marR="0" lvl="0" indent="0" algn="l" rtl="0">
                        <a:spcBef>
                          <a:spcPts val="0"/>
                        </a:spcBef>
                        <a:spcAft>
                          <a:spcPts val="0"/>
                        </a:spcAft>
                        <a:buNone/>
                      </a:pPr>
                      <a:r>
                        <a:rPr lang="en" sz="2200">
                          <a:solidFill>
                            <a:schemeClr val="accent3"/>
                          </a:solidFill>
                          <a:latin typeface="Chivo Black"/>
                          <a:ea typeface="Chivo Black"/>
                          <a:cs typeface="Chivo Black"/>
                          <a:sym typeface="Chivo Black"/>
                        </a:rPr>
                        <a:t>Weather</a:t>
                      </a:r>
                      <a:endParaRPr sz="2200">
                        <a:solidFill>
                          <a:schemeClr val="accent3"/>
                        </a:solidFill>
                        <a:latin typeface="Chivo Black"/>
                        <a:ea typeface="Chivo Black"/>
                        <a:cs typeface="Chivo Black"/>
                        <a:sym typeface="Chivo Black"/>
                      </a:endParaRPr>
                    </a:p>
                  </a:txBody>
                  <a:tcPr marL="91425" marR="91425" marT="91425" marB="91425" anchor="ctr">
                    <a:lnL w="19050" cap="flat" cmpd="sng">
                      <a:solidFill>
                        <a:srgbClr val="000000">
                          <a:alpha val="0"/>
                        </a:srgbClr>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19050" cap="flat" cmpd="sng">
                      <a:solidFill>
                        <a:srgbClr val="000000">
                          <a:alpha val="0"/>
                        </a:srgbClr>
                      </a:solidFill>
                      <a:prstDash val="solid"/>
                      <a:round/>
                      <a:headEnd type="none" w="sm" len="sm"/>
                      <a:tailEnd type="none" w="sm" len="sm"/>
                    </a:lnB>
                    <a:solidFill>
                      <a:schemeClr val="accent5"/>
                    </a:solidFill>
                  </a:tcPr>
                </a:tc>
                <a:tc>
                  <a:txBody>
                    <a:bodyPr/>
                    <a:lstStyle/>
                    <a:p>
                      <a:pPr marL="57150" lvl="0" indent="0" algn="l" rtl="0">
                        <a:spcBef>
                          <a:spcPts val="0"/>
                        </a:spcBef>
                        <a:spcAft>
                          <a:spcPts val="0"/>
                        </a:spcAft>
                        <a:buClr>
                          <a:srgbClr val="000000"/>
                        </a:buClr>
                        <a:buSzPts val="1100"/>
                        <a:buFont typeface="Arial"/>
                        <a:buNone/>
                      </a:pPr>
                      <a:r>
                        <a:rPr lang="en" sz="1000">
                          <a:solidFill>
                            <a:schemeClr val="dk1"/>
                          </a:solidFill>
                          <a:latin typeface="Catamaran"/>
                          <a:ea typeface="Catamaran"/>
                          <a:cs typeface="Catamaran"/>
                          <a:sym typeface="Catamaran"/>
                        </a:rPr>
                        <a:t>Dataset from Kaggle had no null values but had imputed values for null</a:t>
                      </a:r>
                      <a:endParaRPr sz="1000">
                        <a:solidFill>
                          <a:schemeClr val="dk1"/>
                        </a:solidFill>
                        <a:latin typeface="Catamaran"/>
                        <a:ea typeface="Catamaran"/>
                        <a:cs typeface="Catamaran"/>
                        <a:sym typeface="Catamaran"/>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57150" lvl="0" indent="0" algn="l" rtl="0">
                        <a:spcBef>
                          <a:spcPts val="0"/>
                        </a:spcBef>
                        <a:spcAft>
                          <a:spcPts val="0"/>
                        </a:spcAft>
                        <a:buNone/>
                      </a:pPr>
                      <a:r>
                        <a:rPr lang="en" sz="1000">
                          <a:solidFill>
                            <a:schemeClr val="dk1"/>
                          </a:solidFill>
                          <a:latin typeface="Catamaran"/>
                          <a:ea typeface="Catamaran"/>
                          <a:cs typeface="Catamaran"/>
                          <a:sym typeface="Catamaran"/>
                        </a:rPr>
                        <a:t>Converted date to datetime for further processing</a:t>
                      </a:r>
                      <a:endParaRPr sz="1000">
                        <a:solidFill>
                          <a:schemeClr val="dk1"/>
                        </a:solidFill>
                        <a:latin typeface="Catamaran"/>
                        <a:ea typeface="Catamaran"/>
                        <a:cs typeface="Catamaran"/>
                        <a:sym typeface="Catamaran"/>
                      </a:endParaRPr>
                    </a:p>
                    <a:p>
                      <a:pPr marL="57150" lvl="0" indent="0" algn="l" rtl="0">
                        <a:spcBef>
                          <a:spcPts val="0"/>
                        </a:spcBef>
                        <a:spcAft>
                          <a:spcPts val="0"/>
                        </a:spcAft>
                        <a:buNone/>
                      </a:pPr>
                      <a:r>
                        <a:rPr lang="en" sz="1000">
                          <a:solidFill>
                            <a:schemeClr val="dk1"/>
                          </a:solidFill>
                          <a:latin typeface="Catamaran"/>
                          <a:ea typeface="Catamaran"/>
                          <a:cs typeface="Catamaran"/>
                          <a:sym typeface="Catamaran"/>
                        </a:rPr>
                        <a:t>Cleaned wrongly imputed values</a:t>
                      </a:r>
                      <a:endParaRPr sz="1000">
                        <a:solidFill>
                          <a:schemeClr val="dk1"/>
                        </a:solidFill>
                        <a:latin typeface="Catamaran"/>
                        <a:ea typeface="Catamaran"/>
                        <a:cs typeface="Catamaran"/>
                        <a:sym typeface="Catamaran"/>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bl>
          </a:graphicData>
        </a:graphic>
      </p:graphicFrame>
      <p:grpSp>
        <p:nvGrpSpPr>
          <p:cNvPr id="4398" name="Google Shape;4398;p119"/>
          <p:cNvGrpSpPr/>
          <p:nvPr/>
        </p:nvGrpSpPr>
        <p:grpSpPr>
          <a:xfrm>
            <a:off x="6568845" y="3430811"/>
            <a:ext cx="2574952" cy="1516408"/>
            <a:chOff x="1606325" y="1871775"/>
            <a:chExt cx="4410675" cy="2820175"/>
          </a:xfrm>
        </p:grpSpPr>
        <p:sp>
          <p:nvSpPr>
            <p:cNvPr id="4399" name="Google Shape;4399;p119"/>
            <p:cNvSpPr/>
            <p:nvPr/>
          </p:nvSpPr>
          <p:spPr>
            <a:xfrm>
              <a:off x="4225525" y="2713600"/>
              <a:ext cx="855800" cy="709750"/>
            </a:xfrm>
            <a:custGeom>
              <a:avLst/>
              <a:gdLst/>
              <a:ahLst/>
              <a:cxnLst/>
              <a:rect l="l" t="t" r="r" b="b"/>
              <a:pathLst>
                <a:path w="34232" h="28390" extrusionOk="0">
                  <a:moveTo>
                    <a:pt x="910" y="1"/>
                  </a:moveTo>
                  <a:cubicBezTo>
                    <a:pt x="222" y="1"/>
                    <a:pt x="1" y="745"/>
                    <a:pt x="1208" y="3254"/>
                  </a:cubicBezTo>
                  <a:cubicBezTo>
                    <a:pt x="4544" y="10193"/>
                    <a:pt x="14751" y="20033"/>
                    <a:pt x="14751" y="20033"/>
                  </a:cubicBezTo>
                  <a:cubicBezTo>
                    <a:pt x="24378" y="26822"/>
                    <a:pt x="29286" y="28389"/>
                    <a:pt x="31765" y="28389"/>
                  </a:cubicBezTo>
                  <a:cubicBezTo>
                    <a:pt x="33890" y="28389"/>
                    <a:pt x="34231" y="27238"/>
                    <a:pt x="34231" y="27238"/>
                  </a:cubicBezTo>
                  <a:lnTo>
                    <a:pt x="3910" y="1586"/>
                  </a:lnTo>
                  <a:cubicBezTo>
                    <a:pt x="3910" y="1586"/>
                    <a:pt x="1913" y="1"/>
                    <a:pt x="910" y="1"/>
                  </a:cubicBezTo>
                  <a:close/>
                </a:path>
              </a:pathLst>
            </a:cu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0" name="Google Shape;4400;p119"/>
            <p:cNvSpPr/>
            <p:nvPr/>
          </p:nvSpPr>
          <p:spPr>
            <a:xfrm>
              <a:off x="4239700" y="2560525"/>
              <a:ext cx="650650" cy="874525"/>
            </a:xfrm>
            <a:custGeom>
              <a:avLst/>
              <a:gdLst/>
              <a:ahLst/>
              <a:cxnLst/>
              <a:rect l="l" t="t" r="r" b="b"/>
              <a:pathLst>
                <a:path w="26026" h="34981" extrusionOk="0">
                  <a:moveTo>
                    <a:pt x="323" y="0"/>
                  </a:moveTo>
                  <a:cubicBezTo>
                    <a:pt x="122" y="0"/>
                    <a:pt x="0" y="741"/>
                    <a:pt x="74" y="2906"/>
                  </a:cubicBezTo>
                  <a:cubicBezTo>
                    <a:pt x="341" y="9744"/>
                    <a:pt x="8113" y="21386"/>
                    <a:pt x="8113" y="21386"/>
                  </a:cubicBezTo>
                  <a:cubicBezTo>
                    <a:pt x="19402" y="33508"/>
                    <a:pt x="23865" y="34980"/>
                    <a:pt x="25367" y="34980"/>
                  </a:cubicBezTo>
                  <a:cubicBezTo>
                    <a:pt x="25849" y="34980"/>
                    <a:pt x="26026" y="34829"/>
                    <a:pt x="26026" y="34829"/>
                  </a:cubicBezTo>
                  <a:lnTo>
                    <a:pt x="1575" y="3506"/>
                  </a:lnTo>
                  <a:cubicBezTo>
                    <a:pt x="1575" y="3506"/>
                    <a:pt x="761" y="0"/>
                    <a:pt x="323" y="0"/>
                  </a:cubicBezTo>
                  <a:close/>
                </a:path>
              </a:pathLst>
            </a:custGeom>
            <a:solidFill>
              <a:srgbClr val="8F414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1" name="Google Shape;4401;p119"/>
            <p:cNvSpPr/>
            <p:nvPr/>
          </p:nvSpPr>
          <p:spPr>
            <a:xfrm>
              <a:off x="4429525" y="2739300"/>
              <a:ext cx="1134650" cy="645525"/>
            </a:xfrm>
            <a:custGeom>
              <a:avLst/>
              <a:gdLst/>
              <a:ahLst/>
              <a:cxnLst/>
              <a:rect l="l" t="t" r="r" b="b"/>
              <a:pathLst>
                <a:path w="45386" h="25821" extrusionOk="0">
                  <a:moveTo>
                    <a:pt x="2115" y="0"/>
                  </a:moveTo>
                  <a:cubicBezTo>
                    <a:pt x="846" y="0"/>
                    <a:pt x="1" y="903"/>
                    <a:pt x="1087" y="4161"/>
                  </a:cubicBezTo>
                  <a:cubicBezTo>
                    <a:pt x="3522" y="11433"/>
                    <a:pt x="17432" y="19505"/>
                    <a:pt x="17432" y="19505"/>
                  </a:cubicBezTo>
                  <a:cubicBezTo>
                    <a:pt x="26805" y="24475"/>
                    <a:pt x="33459" y="25820"/>
                    <a:pt x="37917" y="25820"/>
                  </a:cubicBezTo>
                  <a:cubicBezTo>
                    <a:pt x="43184" y="25820"/>
                    <a:pt x="45385" y="23942"/>
                    <a:pt x="45385" y="23942"/>
                  </a:cubicBezTo>
                  <a:lnTo>
                    <a:pt x="5924" y="1392"/>
                  </a:lnTo>
                  <a:cubicBezTo>
                    <a:pt x="5924" y="1392"/>
                    <a:pt x="3692" y="0"/>
                    <a:pt x="2115" y="0"/>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2" name="Google Shape;4402;p119"/>
            <p:cNvSpPr/>
            <p:nvPr/>
          </p:nvSpPr>
          <p:spPr>
            <a:xfrm>
              <a:off x="4004700" y="2380500"/>
              <a:ext cx="606300" cy="909000"/>
            </a:xfrm>
            <a:custGeom>
              <a:avLst/>
              <a:gdLst/>
              <a:ahLst/>
              <a:cxnLst/>
              <a:rect l="l" t="t" r="r" b="b"/>
              <a:pathLst>
                <a:path w="24252" h="36360" extrusionOk="0">
                  <a:moveTo>
                    <a:pt x="729" y="1"/>
                  </a:moveTo>
                  <a:cubicBezTo>
                    <a:pt x="529" y="1"/>
                    <a:pt x="363" y="735"/>
                    <a:pt x="301" y="2868"/>
                  </a:cubicBezTo>
                  <a:cubicBezTo>
                    <a:pt x="0" y="14777"/>
                    <a:pt x="10475" y="28587"/>
                    <a:pt x="19881" y="34758"/>
                  </a:cubicBezTo>
                  <a:cubicBezTo>
                    <a:pt x="20315" y="35025"/>
                    <a:pt x="24218" y="36326"/>
                    <a:pt x="24251" y="36359"/>
                  </a:cubicBezTo>
                  <a:cubicBezTo>
                    <a:pt x="24218" y="36326"/>
                    <a:pt x="1768" y="3569"/>
                    <a:pt x="1768" y="3569"/>
                  </a:cubicBezTo>
                  <a:cubicBezTo>
                    <a:pt x="1768" y="3569"/>
                    <a:pt x="1168" y="1"/>
                    <a:pt x="729" y="1"/>
                  </a:cubicBezTo>
                  <a:close/>
                </a:path>
              </a:pathLst>
            </a:cu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3" name="Google Shape;4403;p119"/>
            <p:cNvSpPr/>
            <p:nvPr/>
          </p:nvSpPr>
          <p:spPr>
            <a:xfrm>
              <a:off x="4266550" y="2651500"/>
              <a:ext cx="1265925" cy="527900"/>
            </a:xfrm>
            <a:custGeom>
              <a:avLst/>
              <a:gdLst/>
              <a:ahLst/>
              <a:cxnLst/>
              <a:rect l="l" t="t" r="r" b="b"/>
              <a:pathLst>
                <a:path w="50637" h="21116" extrusionOk="0">
                  <a:moveTo>
                    <a:pt x="3403" y="1"/>
                  </a:moveTo>
                  <a:lnTo>
                    <a:pt x="3403" y="1"/>
                  </a:lnTo>
                  <a:cubicBezTo>
                    <a:pt x="1" y="4204"/>
                    <a:pt x="17646" y="13043"/>
                    <a:pt x="17646" y="13043"/>
                  </a:cubicBezTo>
                  <a:cubicBezTo>
                    <a:pt x="34458" y="21083"/>
                    <a:pt x="50637" y="21116"/>
                    <a:pt x="50637" y="21116"/>
                  </a:cubicBezTo>
                  <a:lnTo>
                    <a:pt x="3403"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4" name="Google Shape;4404;p119"/>
            <p:cNvSpPr/>
            <p:nvPr/>
          </p:nvSpPr>
          <p:spPr>
            <a:xfrm>
              <a:off x="4458350" y="2683200"/>
              <a:ext cx="1558650" cy="329325"/>
            </a:xfrm>
            <a:custGeom>
              <a:avLst/>
              <a:gdLst/>
              <a:ahLst/>
              <a:cxnLst/>
              <a:rect l="l" t="t" r="r" b="b"/>
              <a:pathLst>
                <a:path w="62346" h="13173" extrusionOk="0">
                  <a:moveTo>
                    <a:pt x="2736" y="0"/>
                  </a:moveTo>
                  <a:cubicBezTo>
                    <a:pt x="1" y="5204"/>
                    <a:pt x="22517" y="10675"/>
                    <a:pt x="22517" y="10675"/>
                  </a:cubicBezTo>
                  <a:cubicBezTo>
                    <a:pt x="31056" y="12596"/>
                    <a:pt x="39137" y="13172"/>
                    <a:pt x="45759" y="13172"/>
                  </a:cubicBezTo>
                  <a:cubicBezTo>
                    <a:pt x="55692" y="13172"/>
                    <a:pt x="62345" y="11876"/>
                    <a:pt x="62345" y="11876"/>
                  </a:cubicBezTo>
                  <a:lnTo>
                    <a:pt x="2736"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5" name="Google Shape;4405;p119"/>
            <p:cNvSpPr/>
            <p:nvPr/>
          </p:nvSpPr>
          <p:spPr>
            <a:xfrm>
              <a:off x="3821225" y="2301600"/>
              <a:ext cx="877325" cy="576150"/>
            </a:xfrm>
            <a:custGeom>
              <a:avLst/>
              <a:gdLst/>
              <a:ahLst/>
              <a:cxnLst/>
              <a:rect l="l" t="t" r="r" b="b"/>
              <a:pathLst>
                <a:path w="35093" h="23046" extrusionOk="0">
                  <a:moveTo>
                    <a:pt x="12280" y="1"/>
                  </a:moveTo>
                  <a:cubicBezTo>
                    <a:pt x="7499" y="1"/>
                    <a:pt x="3609" y="1770"/>
                    <a:pt x="2236" y="5057"/>
                  </a:cubicBezTo>
                  <a:cubicBezTo>
                    <a:pt x="1" y="10327"/>
                    <a:pt x="5071" y="17499"/>
                    <a:pt x="13510" y="21069"/>
                  </a:cubicBezTo>
                  <a:cubicBezTo>
                    <a:pt x="16684" y="22406"/>
                    <a:pt x="19882" y="23045"/>
                    <a:pt x="22757" y="23045"/>
                  </a:cubicBezTo>
                  <a:cubicBezTo>
                    <a:pt x="27557" y="23045"/>
                    <a:pt x="31460" y="21262"/>
                    <a:pt x="32858" y="17966"/>
                  </a:cubicBezTo>
                  <a:cubicBezTo>
                    <a:pt x="35093" y="12729"/>
                    <a:pt x="30022" y="5557"/>
                    <a:pt x="21550" y="1988"/>
                  </a:cubicBezTo>
                  <a:cubicBezTo>
                    <a:pt x="18374" y="645"/>
                    <a:pt x="15165" y="1"/>
                    <a:pt x="12280" y="1"/>
                  </a:cubicBez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6" name="Google Shape;4406;p119"/>
            <p:cNvSpPr/>
            <p:nvPr/>
          </p:nvSpPr>
          <p:spPr>
            <a:xfrm>
              <a:off x="3510175" y="2302100"/>
              <a:ext cx="600450" cy="549575"/>
            </a:xfrm>
            <a:custGeom>
              <a:avLst/>
              <a:gdLst/>
              <a:ahLst/>
              <a:cxnLst/>
              <a:rect l="l" t="t" r="r" b="b"/>
              <a:pathLst>
                <a:path w="24018" h="21983" extrusionOk="0">
                  <a:moveTo>
                    <a:pt x="5738" y="0"/>
                  </a:moveTo>
                  <a:lnTo>
                    <a:pt x="1" y="4937"/>
                  </a:lnTo>
                  <a:lnTo>
                    <a:pt x="734" y="11141"/>
                  </a:lnTo>
                  <a:lnTo>
                    <a:pt x="14211" y="21983"/>
                  </a:lnTo>
                  <a:lnTo>
                    <a:pt x="24018" y="18747"/>
                  </a:lnTo>
                  <a:lnTo>
                    <a:pt x="14478" y="3302"/>
                  </a:lnTo>
                  <a:lnTo>
                    <a:pt x="5738" y="0"/>
                  </a:ln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7" name="Google Shape;4407;p119"/>
            <p:cNvSpPr/>
            <p:nvPr/>
          </p:nvSpPr>
          <p:spPr>
            <a:xfrm>
              <a:off x="3269175" y="2370475"/>
              <a:ext cx="288550" cy="276875"/>
            </a:xfrm>
            <a:custGeom>
              <a:avLst/>
              <a:gdLst/>
              <a:ahLst/>
              <a:cxnLst/>
              <a:rect l="l" t="t" r="r" b="b"/>
              <a:pathLst>
                <a:path w="11542" h="11075" extrusionOk="0">
                  <a:moveTo>
                    <a:pt x="4704" y="0"/>
                  </a:moveTo>
                  <a:lnTo>
                    <a:pt x="1168" y="8240"/>
                  </a:lnTo>
                  <a:cubicBezTo>
                    <a:pt x="1168" y="8240"/>
                    <a:pt x="0" y="11075"/>
                    <a:pt x="2369" y="11075"/>
                  </a:cubicBezTo>
                  <a:cubicBezTo>
                    <a:pt x="2369" y="11075"/>
                    <a:pt x="11542" y="8240"/>
                    <a:pt x="11075" y="701"/>
                  </a:cubicBezTo>
                  <a:lnTo>
                    <a:pt x="4704"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8" name="Google Shape;4408;p119"/>
            <p:cNvSpPr/>
            <p:nvPr/>
          </p:nvSpPr>
          <p:spPr>
            <a:xfrm>
              <a:off x="2249275" y="1871775"/>
              <a:ext cx="1111650" cy="611300"/>
            </a:xfrm>
            <a:custGeom>
              <a:avLst/>
              <a:gdLst/>
              <a:ahLst/>
              <a:cxnLst/>
              <a:rect l="l" t="t" r="r" b="b"/>
              <a:pathLst>
                <a:path w="44466" h="24452" extrusionOk="0">
                  <a:moveTo>
                    <a:pt x="101" y="1"/>
                  </a:moveTo>
                  <a:lnTo>
                    <a:pt x="1" y="301"/>
                  </a:lnTo>
                  <a:lnTo>
                    <a:pt x="26419" y="6672"/>
                  </a:lnTo>
                  <a:lnTo>
                    <a:pt x="26386" y="6672"/>
                  </a:lnTo>
                  <a:cubicBezTo>
                    <a:pt x="28187" y="7740"/>
                    <a:pt x="29855" y="9007"/>
                    <a:pt x="31456" y="10408"/>
                  </a:cubicBezTo>
                  <a:cubicBezTo>
                    <a:pt x="33058" y="11776"/>
                    <a:pt x="34525" y="13277"/>
                    <a:pt x="35993" y="14811"/>
                  </a:cubicBezTo>
                  <a:cubicBezTo>
                    <a:pt x="37427" y="16346"/>
                    <a:pt x="38795" y="17947"/>
                    <a:pt x="40129" y="19581"/>
                  </a:cubicBezTo>
                  <a:cubicBezTo>
                    <a:pt x="40796" y="20415"/>
                    <a:pt x="41464" y="21249"/>
                    <a:pt x="42097" y="22083"/>
                  </a:cubicBezTo>
                  <a:lnTo>
                    <a:pt x="43031" y="23351"/>
                  </a:lnTo>
                  <a:cubicBezTo>
                    <a:pt x="43332" y="23784"/>
                    <a:pt x="43665" y="24185"/>
                    <a:pt x="44199" y="24452"/>
                  </a:cubicBezTo>
                  <a:lnTo>
                    <a:pt x="44466" y="24251"/>
                  </a:lnTo>
                  <a:cubicBezTo>
                    <a:pt x="44399" y="23651"/>
                    <a:pt x="44099" y="23217"/>
                    <a:pt x="43799" y="22784"/>
                  </a:cubicBezTo>
                  <a:lnTo>
                    <a:pt x="42831" y="21516"/>
                  </a:lnTo>
                  <a:cubicBezTo>
                    <a:pt x="42164" y="20682"/>
                    <a:pt x="41497" y="19848"/>
                    <a:pt x="40830" y="19014"/>
                  </a:cubicBezTo>
                  <a:cubicBezTo>
                    <a:pt x="39462" y="17380"/>
                    <a:pt x="38061" y="15779"/>
                    <a:pt x="36560" y="14244"/>
                  </a:cubicBezTo>
                  <a:cubicBezTo>
                    <a:pt x="35059" y="12743"/>
                    <a:pt x="33525" y="11276"/>
                    <a:pt x="31857" y="9908"/>
                  </a:cubicBezTo>
                  <a:cubicBezTo>
                    <a:pt x="30189" y="8574"/>
                    <a:pt x="28454" y="7339"/>
                    <a:pt x="26553" y="6372"/>
                  </a:cubicBezTo>
                  <a:lnTo>
                    <a:pt x="26520" y="6339"/>
                  </a:lnTo>
                  <a:lnTo>
                    <a:pt x="26486" y="6339"/>
                  </a:lnTo>
                  <a:lnTo>
                    <a:pt x="101"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9" name="Google Shape;4409;p119"/>
            <p:cNvSpPr/>
            <p:nvPr/>
          </p:nvSpPr>
          <p:spPr>
            <a:xfrm>
              <a:off x="2141700" y="2087775"/>
              <a:ext cx="1192550" cy="427825"/>
            </a:xfrm>
            <a:custGeom>
              <a:avLst/>
              <a:gdLst/>
              <a:ahLst/>
              <a:cxnLst/>
              <a:rect l="l" t="t" r="r" b="b"/>
              <a:pathLst>
                <a:path w="47702" h="17113" extrusionOk="0">
                  <a:moveTo>
                    <a:pt x="34" y="0"/>
                  </a:moveTo>
                  <a:lnTo>
                    <a:pt x="1" y="334"/>
                  </a:lnTo>
                  <a:lnTo>
                    <a:pt x="27087" y="2402"/>
                  </a:lnTo>
                  <a:lnTo>
                    <a:pt x="27053" y="2402"/>
                  </a:lnTo>
                  <a:cubicBezTo>
                    <a:pt x="28988" y="3169"/>
                    <a:pt x="30856" y="4170"/>
                    <a:pt x="32657" y="5271"/>
                  </a:cubicBezTo>
                  <a:cubicBezTo>
                    <a:pt x="34425" y="6372"/>
                    <a:pt x="36160" y="7606"/>
                    <a:pt x="37828" y="8907"/>
                  </a:cubicBezTo>
                  <a:cubicBezTo>
                    <a:pt x="39495" y="10208"/>
                    <a:pt x="41097" y="11542"/>
                    <a:pt x="42664" y="12943"/>
                  </a:cubicBezTo>
                  <a:cubicBezTo>
                    <a:pt x="43465" y="13643"/>
                    <a:pt x="44232" y="14377"/>
                    <a:pt x="44999" y="15111"/>
                  </a:cubicBezTo>
                  <a:lnTo>
                    <a:pt x="46133" y="16212"/>
                  </a:lnTo>
                  <a:cubicBezTo>
                    <a:pt x="46500" y="16579"/>
                    <a:pt x="46901" y="16912"/>
                    <a:pt x="47468" y="17113"/>
                  </a:cubicBezTo>
                  <a:lnTo>
                    <a:pt x="47701" y="16879"/>
                  </a:lnTo>
                  <a:cubicBezTo>
                    <a:pt x="47534" y="16312"/>
                    <a:pt x="47201" y="15878"/>
                    <a:pt x="46801" y="15545"/>
                  </a:cubicBezTo>
                  <a:lnTo>
                    <a:pt x="45633" y="14411"/>
                  </a:lnTo>
                  <a:cubicBezTo>
                    <a:pt x="44866" y="13710"/>
                    <a:pt x="44065" y="12976"/>
                    <a:pt x="43265" y="12276"/>
                  </a:cubicBezTo>
                  <a:cubicBezTo>
                    <a:pt x="41664" y="10875"/>
                    <a:pt x="40029" y="9507"/>
                    <a:pt x="38295" y="8240"/>
                  </a:cubicBezTo>
                  <a:cubicBezTo>
                    <a:pt x="36593" y="7005"/>
                    <a:pt x="34825" y="5804"/>
                    <a:pt x="32991" y="4737"/>
                  </a:cubicBezTo>
                  <a:cubicBezTo>
                    <a:pt x="31123" y="3670"/>
                    <a:pt x="29188" y="2736"/>
                    <a:pt x="27153" y="2068"/>
                  </a:cubicBezTo>
                  <a:lnTo>
                    <a:pt x="27120" y="2068"/>
                  </a:lnTo>
                  <a:lnTo>
                    <a:pt x="34"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0" name="Google Shape;4410;p119"/>
            <p:cNvSpPr/>
            <p:nvPr/>
          </p:nvSpPr>
          <p:spPr>
            <a:xfrm>
              <a:off x="2638725" y="2614825"/>
              <a:ext cx="877325" cy="447825"/>
            </a:xfrm>
            <a:custGeom>
              <a:avLst/>
              <a:gdLst/>
              <a:ahLst/>
              <a:cxnLst/>
              <a:rect l="l" t="t" r="r" b="b"/>
              <a:pathLst>
                <a:path w="35093" h="17913" extrusionOk="0">
                  <a:moveTo>
                    <a:pt x="27854" y="0"/>
                  </a:moveTo>
                  <a:lnTo>
                    <a:pt x="27720" y="1067"/>
                  </a:lnTo>
                  <a:lnTo>
                    <a:pt x="33491" y="1668"/>
                  </a:lnTo>
                  <a:lnTo>
                    <a:pt x="33424" y="1668"/>
                  </a:lnTo>
                  <a:cubicBezTo>
                    <a:pt x="33891" y="1801"/>
                    <a:pt x="34425" y="2135"/>
                    <a:pt x="34458" y="2402"/>
                  </a:cubicBezTo>
                  <a:cubicBezTo>
                    <a:pt x="34492" y="2535"/>
                    <a:pt x="34392" y="2735"/>
                    <a:pt x="34225" y="2902"/>
                  </a:cubicBezTo>
                  <a:cubicBezTo>
                    <a:pt x="34058" y="3102"/>
                    <a:pt x="33825" y="3236"/>
                    <a:pt x="33591" y="3402"/>
                  </a:cubicBezTo>
                  <a:cubicBezTo>
                    <a:pt x="32662" y="3933"/>
                    <a:pt x="31601" y="4332"/>
                    <a:pt x="30539" y="4698"/>
                  </a:cubicBezTo>
                  <a:lnTo>
                    <a:pt x="30539" y="4698"/>
                  </a:lnTo>
                  <a:lnTo>
                    <a:pt x="24618" y="4003"/>
                  </a:lnTo>
                  <a:lnTo>
                    <a:pt x="24585" y="4003"/>
                  </a:lnTo>
                  <a:lnTo>
                    <a:pt x="24518" y="4036"/>
                  </a:lnTo>
                  <a:lnTo>
                    <a:pt x="0" y="17613"/>
                  </a:lnTo>
                  <a:lnTo>
                    <a:pt x="167" y="17913"/>
                  </a:lnTo>
                  <a:lnTo>
                    <a:pt x="24667" y="4346"/>
                  </a:lnTo>
                  <a:lnTo>
                    <a:pt x="24667" y="4346"/>
                  </a:lnTo>
                  <a:lnTo>
                    <a:pt x="30556" y="5037"/>
                  </a:lnTo>
                  <a:lnTo>
                    <a:pt x="30589" y="5037"/>
                  </a:lnTo>
                  <a:lnTo>
                    <a:pt x="30622" y="5004"/>
                  </a:lnTo>
                  <a:cubicBezTo>
                    <a:pt x="31723" y="4703"/>
                    <a:pt x="32824" y="4403"/>
                    <a:pt x="33858" y="3836"/>
                  </a:cubicBezTo>
                  <a:cubicBezTo>
                    <a:pt x="34125" y="3703"/>
                    <a:pt x="34358" y="3536"/>
                    <a:pt x="34625" y="3336"/>
                  </a:cubicBezTo>
                  <a:cubicBezTo>
                    <a:pt x="34725" y="3202"/>
                    <a:pt x="34825" y="3069"/>
                    <a:pt x="34925" y="2935"/>
                  </a:cubicBezTo>
                  <a:cubicBezTo>
                    <a:pt x="35025" y="2769"/>
                    <a:pt x="35092" y="2569"/>
                    <a:pt x="35059" y="2368"/>
                  </a:cubicBezTo>
                  <a:cubicBezTo>
                    <a:pt x="35025" y="1901"/>
                    <a:pt x="34725" y="1635"/>
                    <a:pt x="34492" y="1434"/>
                  </a:cubicBezTo>
                  <a:cubicBezTo>
                    <a:pt x="34225" y="1234"/>
                    <a:pt x="33958" y="1101"/>
                    <a:pt x="33658" y="1001"/>
                  </a:cubicBezTo>
                  <a:lnTo>
                    <a:pt x="33624" y="967"/>
                  </a:lnTo>
                  <a:lnTo>
                    <a:pt x="33591" y="967"/>
                  </a:lnTo>
                  <a:lnTo>
                    <a:pt x="27854"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1" name="Google Shape;4411;p119"/>
            <p:cNvSpPr/>
            <p:nvPr/>
          </p:nvSpPr>
          <p:spPr>
            <a:xfrm>
              <a:off x="3366750" y="2340225"/>
              <a:ext cx="141775" cy="207300"/>
            </a:xfrm>
            <a:custGeom>
              <a:avLst/>
              <a:gdLst/>
              <a:ahLst/>
              <a:cxnLst/>
              <a:rect l="l" t="t" r="r" b="b"/>
              <a:pathLst>
                <a:path w="5671" h="8292" extrusionOk="0">
                  <a:moveTo>
                    <a:pt x="4148" y="0"/>
                  </a:moveTo>
                  <a:cubicBezTo>
                    <a:pt x="3133" y="0"/>
                    <a:pt x="1791" y="1374"/>
                    <a:pt x="968" y="3345"/>
                  </a:cubicBezTo>
                  <a:cubicBezTo>
                    <a:pt x="0" y="5580"/>
                    <a:pt x="100" y="7782"/>
                    <a:pt x="1134" y="8215"/>
                  </a:cubicBezTo>
                  <a:cubicBezTo>
                    <a:pt x="1257" y="8267"/>
                    <a:pt x="1387" y="8291"/>
                    <a:pt x="1523" y="8291"/>
                  </a:cubicBezTo>
                  <a:cubicBezTo>
                    <a:pt x="2538" y="8291"/>
                    <a:pt x="3880" y="6917"/>
                    <a:pt x="4704" y="4946"/>
                  </a:cubicBezTo>
                  <a:cubicBezTo>
                    <a:pt x="5671" y="2678"/>
                    <a:pt x="5571" y="510"/>
                    <a:pt x="4537" y="76"/>
                  </a:cubicBezTo>
                  <a:cubicBezTo>
                    <a:pt x="4415" y="25"/>
                    <a:pt x="4284" y="0"/>
                    <a:pt x="4148"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2" name="Google Shape;4412;p119"/>
            <p:cNvSpPr/>
            <p:nvPr/>
          </p:nvSpPr>
          <p:spPr>
            <a:xfrm>
              <a:off x="1606325" y="1886500"/>
              <a:ext cx="2102350" cy="1002700"/>
            </a:xfrm>
            <a:custGeom>
              <a:avLst/>
              <a:gdLst/>
              <a:ahLst/>
              <a:cxnLst/>
              <a:rect l="l" t="t" r="r" b="b"/>
              <a:pathLst>
                <a:path w="84094" h="40108" extrusionOk="0">
                  <a:moveTo>
                    <a:pt x="79940" y="1"/>
                  </a:moveTo>
                  <a:cubicBezTo>
                    <a:pt x="79902" y="1"/>
                    <a:pt x="79863" y="4"/>
                    <a:pt x="79824" y="12"/>
                  </a:cubicBezTo>
                  <a:lnTo>
                    <a:pt x="76255" y="779"/>
                  </a:lnTo>
                  <a:lnTo>
                    <a:pt x="76221" y="779"/>
                  </a:lnTo>
                  <a:cubicBezTo>
                    <a:pt x="76188" y="813"/>
                    <a:pt x="76121" y="813"/>
                    <a:pt x="76088" y="846"/>
                  </a:cubicBezTo>
                  <a:cubicBezTo>
                    <a:pt x="72685" y="3548"/>
                    <a:pt x="69316" y="6250"/>
                    <a:pt x="65981" y="8952"/>
                  </a:cubicBezTo>
                  <a:lnTo>
                    <a:pt x="55940" y="17124"/>
                  </a:lnTo>
                  <a:lnTo>
                    <a:pt x="45933" y="25364"/>
                  </a:lnTo>
                  <a:cubicBezTo>
                    <a:pt x="42695" y="28139"/>
                    <a:pt x="39228" y="30653"/>
                    <a:pt x="36343" y="33877"/>
                  </a:cubicBezTo>
                  <a:lnTo>
                    <a:pt x="36343" y="33877"/>
                  </a:lnTo>
                  <a:cubicBezTo>
                    <a:pt x="31911" y="34698"/>
                    <a:pt x="27448" y="35552"/>
                    <a:pt x="23017" y="36405"/>
                  </a:cubicBezTo>
                  <a:lnTo>
                    <a:pt x="9440" y="38973"/>
                  </a:lnTo>
                  <a:lnTo>
                    <a:pt x="9540" y="38973"/>
                  </a:lnTo>
                  <a:lnTo>
                    <a:pt x="4937" y="39174"/>
                  </a:lnTo>
                  <a:cubicBezTo>
                    <a:pt x="3403" y="39240"/>
                    <a:pt x="1868" y="39340"/>
                    <a:pt x="334" y="39440"/>
                  </a:cubicBezTo>
                  <a:cubicBezTo>
                    <a:pt x="167" y="39440"/>
                    <a:pt x="0" y="39574"/>
                    <a:pt x="0" y="39774"/>
                  </a:cubicBezTo>
                  <a:cubicBezTo>
                    <a:pt x="0" y="39941"/>
                    <a:pt x="167" y="40108"/>
                    <a:pt x="367" y="40108"/>
                  </a:cubicBezTo>
                  <a:cubicBezTo>
                    <a:pt x="1902" y="40108"/>
                    <a:pt x="3436" y="40108"/>
                    <a:pt x="4970" y="40074"/>
                  </a:cubicBezTo>
                  <a:lnTo>
                    <a:pt x="9574" y="39974"/>
                  </a:lnTo>
                  <a:lnTo>
                    <a:pt x="9640" y="39974"/>
                  </a:lnTo>
                  <a:lnTo>
                    <a:pt x="23217" y="37572"/>
                  </a:lnTo>
                  <a:cubicBezTo>
                    <a:pt x="27753" y="36772"/>
                    <a:pt x="32290" y="35971"/>
                    <a:pt x="36793" y="35137"/>
                  </a:cubicBezTo>
                  <a:cubicBezTo>
                    <a:pt x="36860" y="35104"/>
                    <a:pt x="36927" y="35104"/>
                    <a:pt x="36993" y="35071"/>
                  </a:cubicBezTo>
                  <a:lnTo>
                    <a:pt x="37127" y="34971"/>
                  </a:lnTo>
                  <a:cubicBezTo>
                    <a:pt x="40829" y="32702"/>
                    <a:pt x="43932" y="29667"/>
                    <a:pt x="47234" y="26898"/>
                  </a:cubicBezTo>
                  <a:lnTo>
                    <a:pt x="57041" y="18459"/>
                  </a:lnTo>
                  <a:lnTo>
                    <a:pt x="66815" y="9953"/>
                  </a:lnTo>
                  <a:cubicBezTo>
                    <a:pt x="70026" y="7138"/>
                    <a:pt x="73238" y="4291"/>
                    <a:pt x="76450" y="1443"/>
                  </a:cubicBezTo>
                  <a:lnTo>
                    <a:pt x="76450" y="1443"/>
                  </a:lnTo>
                  <a:lnTo>
                    <a:pt x="79382" y="1363"/>
                  </a:lnTo>
                  <a:lnTo>
                    <a:pt x="79382" y="1363"/>
                  </a:lnTo>
                  <a:lnTo>
                    <a:pt x="83393" y="19059"/>
                  </a:lnTo>
                  <a:cubicBezTo>
                    <a:pt x="83423" y="19209"/>
                    <a:pt x="83587" y="19331"/>
                    <a:pt x="83740" y="19331"/>
                  </a:cubicBezTo>
                  <a:cubicBezTo>
                    <a:pt x="83758" y="19331"/>
                    <a:pt x="83776" y="19330"/>
                    <a:pt x="83793" y="19326"/>
                  </a:cubicBezTo>
                  <a:cubicBezTo>
                    <a:pt x="83994" y="19293"/>
                    <a:pt x="84094" y="19093"/>
                    <a:pt x="84060" y="18926"/>
                  </a:cubicBezTo>
                  <a:lnTo>
                    <a:pt x="80558" y="546"/>
                  </a:lnTo>
                  <a:lnTo>
                    <a:pt x="80558" y="513"/>
                  </a:lnTo>
                  <a:lnTo>
                    <a:pt x="80558" y="479"/>
                  </a:lnTo>
                  <a:cubicBezTo>
                    <a:pt x="80499" y="214"/>
                    <a:pt x="80231" y="1"/>
                    <a:pt x="79940"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3" name="Google Shape;4413;p119"/>
            <p:cNvSpPr/>
            <p:nvPr/>
          </p:nvSpPr>
          <p:spPr>
            <a:xfrm>
              <a:off x="2185900" y="2469375"/>
              <a:ext cx="1843000" cy="878500"/>
            </a:xfrm>
            <a:custGeom>
              <a:avLst/>
              <a:gdLst/>
              <a:ahLst/>
              <a:cxnLst/>
              <a:rect l="l" t="t" r="r" b="b"/>
              <a:pathLst>
                <a:path w="73720" h="35140" extrusionOk="0">
                  <a:moveTo>
                    <a:pt x="70090" y="1"/>
                  </a:moveTo>
                  <a:cubicBezTo>
                    <a:pt x="70055" y="1"/>
                    <a:pt x="70019" y="5"/>
                    <a:pt x="69984" y="14"/>
                  </a:cubicBezTo>
                  <a:lnTo>
                    <a:pt x="66848" y="681"/>
                  </a:lnTo>
                  <a:lnTo>
                    <a:pt x="66815" y="681"/>
                  </a:lnTo>
                  <a:cubicBezTo>
                    <a:pt x="66781" y="681"/>
                    <a:pt x="66715" y="714"/>
                    <a:pt x="66681" y="748"/>
                  </a:cubicBezTo>
                  <a:cubicBezTo>
                    <a:pt x="63713" y="3083"/>
                    <a:pt x="60777" y="5451"/>
                    <a:pt x="57842" y="7853"/>
                  </a:cubicBezTo>
                  <a:lnTo>
                    <a:pt x="49035" y="14991"/>
                  </a:lnTo>
                  <a:lnTo>
                    <a:pt x="40263" y="22230"/>
                  </a:lnTo>
                  <a:cubicBezTo>
                    <a:pt x="37427" y="24636"/>
                    <a:pt x="34397" y="26847"/>
                    <a:pt x="31879" y="29668"/>
                  </a:cubicBezTo>
                  <a:lnTo>
                    <a:pt x="31879" y="29668"/>
                  </a:lnTo>
                  <a:cubicBezTo>
                    <a:pt x="27969" y="30392"/>
                    <a:pt x="24059" y="31148"/>
                    <a:pt x="20182" y="31903"/>
                  </a:cubicBezTo>
                  <a:lnTo>
                    <a:pt x="8273" y="34138"/>
                  </a:lnTo>
                  <a:lnTo>
                    <a:pt x="8340" y="34138"/>
                  </a:lnTo>
                  <a:lnTo>
                    <a:pt x="4337" y="34338"/>
                  </a:lnTo>
                  <a:cubicBezTo>
                    <a:pt x="2969" y="34405"/>
                    <a:pt x="1635" y="34472"/>
                    <a:pt x="301" y="34539"/>
                  </a:cubicBezTo>
                  <a:cubicBezTo>
                    <a:pt x="134" y="34572"/>
                    <a:pt x="0" y="34672"/>
                    <a:pt x="0" y="34839"/>
                  </a:cubicBezTo>
                  <a:cubicBezTo>
                    <a:pt x="0" y="35006"/>
                    <a:pt x="134" y="35139"/>
                    <a:pt x="301" y="35139"/>
                  </a:cubicBezTo>
                  <a:cubicBezTo>
                    <a:pt x="1668" y="35139"/>
                    <a:pt x="3003" y="35139"/>
                    <a:pt x="4337" y="35106"/>
                  </a:cubicBezTo>
                  <a:lnTo>
                    <a:pt x="8373" y="35039"/>
                  </a:lnTo>
                  <a:lnTo>
                    <a:pt x="8440" y="35039"/>
                  </a:lnTo>
                  <a:lnTo>
                    <a:pt x="20348" y="32904"/>
                  </a:lnTo>
                  <a:cubicBezTo>
                    <a:pt x="24318" y="32204"/>
                    <a:pt x="28287" y="31503"/>
                    <a:pt x="32257" y="30769"/>
                  </a:cubicBezTo>
                  <a:cubicBezTo>
                    <a:pt x="32324" y="30769"/>
                    <a:pt x="32390" y="30736"/>
                    <a:pt x="32424" y="30703"/>
                  </a:cubicBezTo>
                  <a:lnTo>
                    <a:pt x="32524" y="30669"/>
                  </a:lnTo>
                  <a:cubicBezTo>
                    <a:pt x="35793" y="28634"/>
                    <a:pt x="38495" y="25999"/>
                    <a:pt x="41397" y="23564"/>
                  </a:cubicBezTo>
                  <a:lnTo>
                    <a:pt x="50003" y="16192"/>
                  </a:lnTo>
                  <a:lnTo>
                    <a:pt x="58576" y="8720"/>
                  </a:lnTo>
                  <a:cubicBezTo>
                    <a:pt x="61387" y="6239"/>
                    <a:pt x="64199" y="3758"/>
                    <a:pt x="67010" y="1245"/>
                  </a:cubicBezTo>
                  <a:lnTo>
                    <a:pt x="67010" y="1245"/>
                  </a:lnTo>
                  <a:lnTo>
                    <a:pt x="69586" y="1165"/>
                  </a:lnTo>
                  <a:lnTo>
                    <a:pt x="69586" y="1165"/>
                  </a:lnTo>
                  <a:lnTo>
                    <a:pt x="73119" y="16693"/>
                  </a:lnTo>
                  <a:cubicBezTo>
                    <a:pt x="73148" y="16838"/>
                    <a:pt x="73253" y="16932"/>
                    <a:pt x="73390" y="16932"/>
                  </a:cubicBezTo>
                  <a:cubicBezTo>
                    <a:pt x="73410" y="16932"/>
                    <a:pt x="73431" y="16930"/>
                    <a:pt x="73453" y="16926"/>
                  </a:cubicBezTo>
                  <a:cubicBezTo>
                    <a:pt x="73620" y="16893"/>
                    <a:pt x="73720" y="16726"/>
                    <a:pt x="73686" y="16559"/>
                  </a:cubicBezTo>
                  <a:lnTo>
                    <a:pt x="70618" y="481"/>
                  </a:lnTo>
                  <a:lnTo>
                    <a:pt x="70618" y="414"/>
                  </a:lnTo>
                  <a:cubicBezTo>
                    <a:pt x="70560" y="182"/>
                    <a:pt x="70326" y="1"/>
                    <a:pt x="70090"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4" name="Google Shape;4414;p119"/>
            <p:cNvSpPr/>
            <p:nvPr/>
          </p:nvSpPr>
          <p:spPr>
            <a:xfrm>
              <a:off x="3667800" y="2678350"/>
              <a:ext cx="1126650" cy="1916625"/>
            </a:xfrm>
            <a:custGeom>
              <a:avLst/>
              <a:gdLst/>
              <a:ahLst/>
              <a:cxnLst/>
              <a:rect l="l" t="t" r="r" b="b"/>
              <a:pathLst>
                <a:path w="45066" h="76665" extrusionOk="0">
                  <a:moveTo>
                    <a:pt x="7570" y="0"/>
                  </a:moveTo>
                  <a:cubicBezTo>
                    <a:pt x="7089" y="0"/>
                    <a:pt x="6653" y="340"/>
                    <a:pt x="6538" y="828"/>
                  </a:cubicBezTo>
                  <a:lnTo>
                    <a:pt x="134" y="29882"/>
                  </a:lnTo>
                  <a:lnTo>
                    <a:pt x="67" y="30116"/>
                  </a:lnTo>
                  <a:cubicBezTo>
                    <a:pt x="0" y="30383"/>
                    <a:pt x="100" y="30649"/>
                    <a:pt x="334" y="30816"/>
                  </a:cubicBezTo>
                  <a:cubicBezTo>
                    <a:pt x="1868" y="31884"/>
                    <a:pt x="2902" y="33351"/>
                    <a:pt x="4103" y="34719"/>
                  </a:cubicBezTo>
                  <a:lnTo>
                    <a:pt x="7572" y="38889"/>
                  </a:lnTo>
                  <a:cubicBezTo>
                    <a:pt x="9907" y="41657"/>
                    <a:pt x="12175" y="44426"/>
                    <a:pt x="14477" y="47228"/>
                  </a:cubicBezTo>
                  <a:lnTo>
                    <a:pt x="21349" y="55567"/>
                  </a:lnTo>
                  <a:lnTo>
                    <a:pt x="28287" y="63907"/>
                  </a:lnTo>
                  <a:cubicBezTo>
                    <a:pt x="28320" y="63940"/>
                    <a:pt x="28354" y="63973"/>
                    <a:pt x="28387" y="64007"/>
                  </a:cubicBezTo>
                  <a:cubicBezTo>
                    <a:pt x="29054" y="64540"/>
                    <a:pt x="29821" y="64941"/>
                    <a:pt x="30522" y="65408"/>
                  </a:cubicBezTo>
                  <a:cubicBezTo>
                    <a:pt x="31222" y="65875"/>
                    <a:pt x="31856" y="66442"/>
                    <a:pt x="32523" y="66942"/>
                  </a:cubicBezTo>
                  <a:lnTo>
                    <a:pt x="36459" y="70111"/>
                  </a:lnTo>
                  <a:cubicBezTo>
                    <a:pt x="39095" y="72246"/>
                    <a:pt x="41697" y="74381"/>
                    <a:pt x="44265" y="76549"/>
                  </a:cubicBezTo>
                  <a:cubicBezTo>
                    <a:pt x="44265" y="76549"/>
                    <a:pt x="44265" y="76582"/>
                    <a:pt x="44265" y="76582"/>
                  </a:cubicBezTo>
                  <a:cubicBezTo>
                    <a:pt x="44349" y="76638"/>
                    <a:pt x="44444" y="76665"/>
                    <a:pt x="44538" y="76665"/>
                  </a:cubicBezTo>
                  <a:cubicBezTo>
                    <a:pt x="44671" y="76665"/>
                    <a:pt x="44802" y="76613"/>
                    <a:pt x="44899" y="76516"/>
                  </a:cubicBezTo>
                  <a:cubicBezTo>
                    <a:pt x="45066" y="76316"/>
                    <a:pt x="45032" y="76015"/>
                    <a:pt x="44832" y="75882"/>
                  </a:cubicBezTo>
                  <a:cubicBezTo>
                    <a:pt x="42197" y="73780"/>
                    <a:pt x="39628" y="71612"/>
                    <a:pt x="37027" y="69444"/>
                  </a:cubicBezTo>
                  <a:lnTo>
                    <a:pt x="33190" y="66142"/>
                  </a:lnTo>
                  <a:cubicBezTo>
                    <a:pt x="32557" y="65608"/>
                    <a:pt x="31890" y="65074"/>
                    <a:pt x="31289" y="64474"/>
                  </a:cubicBezTo>
                  <a:cubicBezTo>
                    <a:pt x="30707" y="63891"/>
                    <a:pt x="30187" y="63246"/>
                    <a:pt x="29578" y="62721"/>
                  </a:cubicBezTo>
                  <a:lnTo>
                    <a:pt x="29578" y="62721"/>
                  </a:lnTo>
                  <a:lnTo>
                    <a:pt x="22650" y="54467"/>
                  </a:lnTo>
                  <a:lnTo>
                    <a:pt x="15645" y="46227"/>
                  </a:lnTo>
                  <a:cubicBezTo>
                    <a:pt x="13310" y="43492"/>
                    <a:pt x="10941" y="40757"/>
                    <a:pt x="8640" y="37988"/>
                  </a:cubicBezTo>
                  <a:lnTo>
                    <a:pt x="5170" y="33818"/>
                  </a:lnTo>
                  <a:cubicBezTo>
                    <a:pt x="4171" y="32583"/>
                    <a:pt x="3067" y="31452"/>
                    <a:pt x="2271" y="30036"/>
                  </a:cubicBezTo>
                  <a:lnTo>
                    <a:pt x="2271" y="30036"/>
                  </a:lnTo>
                  <a:lnTo>
                    <a:pt x="8640" y="1295"/>
                  </a:lnTo>
                  <a:cubicBezTo>
                    <a:pt x="8740" y="728"/>
                    <a:pt x="8406" y="161"/>
                    <a:pt x="7806" y="28"/>
                  </a:cubicBezTo>
                  <a:cubicBezTo>
                    <a:pt x="7727" y="9"/>
                    <a:pt x="7648" y="0"/>
                    <a:pt x="7570"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5" name="Google Shape;4415;p119"/>
            <p:cNvSpPr/>
            <p:nvPr/>
          </p:nvSpPr>
          <p:spPr>
            <a:xfrm>
              <a:off x="3500175" y="2697050"/>
              <a:ext cx="1014075" cy="1994900"/>
            </a:xfrm>
            <a:custGeom>
              <a:avLst/>
              <a:gdLst/>
              <a:ahLst/>
              <a:cxnLst/>
              <a:rect l="l" t="t" r="r" b="b"/>
              <a:pathLst>
                <a:path w="40563" h="79796" extrusionOk="0">
                  <a:moveTo>
                    <a:pt x="10294" y="1"/>
                  </a:moveTo>
                  <a:cubicBezTo>
                    <a:pt x="9843" y="1"/>
                    <a:pt x="9437" y="286"/>
                    <a:pt x="9274" y="747"/>
                  </a:cubicBezTo>
                  <a:lnTo>
                    <a:pt x="167" y="29068"/>
                  </a:lnTo>
                  <a:lnTo>
                    <a:pt x="100" y="29268"/>
                  </a:lnTo>
                  <a:cubicBezTo>
                    <a:pt x="0" y="29535"/>
                    <a:pt x="67" y="29835"/>
                    <a:pt x="301" y="30002"/>
                  </a:cubicBezTo>
                  <a:cubicBezTo>
                    <a:pt x="1702" y="31202"/>
                    <a:pt x="2602" y="32770"/>
                    <a:pt x="3670" y="34271"/>
                  </a:cubicBezTo>
                  <a:lnTo>
                    <a:pt x="6738" y="38708"/>
                  </a:lnTo>
                  <a:cubicBezTo>
                    <a:pt x="8773" y="41677"/>
                    <a:pt x="10775" y="44679"/>
                    <a:pt x="12809" y="47681"/>
                  </a:cubicBezTo>
                  <a:lnTo>
                    <a:pt x="18880" y="56654"/>
                  </a:lnTo>
                  <a:lnTo>
                    <a:pt x="25018" y="65560"/>
                  </a:lnTo>
                  <a:cubicBezTo>
                    <a:pt x="25052" y="65594"/>
                    <a:pt x="25085" y="65627"/>
                    <a:pt x="25118" y="65694"/>
                  </a:cubicBezTo>
                  <a:cubicBezTo>
                    <a:pt x="26319" y="66861"/>
                    <a:pt x="27653" y="67929"/>
                    <a:pt x="28954" y="68996"/>
                  </a:cubicBezTo>
                  <a:cubicBezTo>
                    <a:pt x="30222" y="70097"/>
                    <a:pt x="31389" y="71298"/>
                    <a:pt x="32624" y="72465"/>
                  </a:cubicBezTo>
                  <a:cubicBezTo>
                    <a:pt x="33824" y="73666"/>
                    <a:pt x="35025" y="74834"/>
                    <a:pt x="36226" y="76035"/>
                  </a:cubicBezTo>
                  <a:cubicBezTo>
                    <a:pt x="37394" y="77235"/>
                    <a:pt x="38595" y="78436"/>
                    <a:pt x="39729" y="79670"/>
                  </a:cubicBezTo>
                  <a:lnTo>
                    <a:pt x="39762" y="79670"/>
                  </a:lnTo>
                  <a:cubicBezTo>
                    <a:pt x="39845" y="79754"/>
                    <a:pt x="39962" y="79796"/>
                    <a:pt x="40079" y="79796"/>
                  </a:cubicBezTo>
                  <a:cubicBezTo>
                    <a:pt x="40196" y="79796"/>
                    <a:pt x="40312" y="79754"/>
                    <a:pt x="40396" y="79670"/>
                  </a:cubicBezTo>
                  <a:cubicBezTo>
                    <a:pt x="40563" y="79470"/>
                    <a:pt x="40563" y="79203"/>
                    <a:pt x="40362" y="79037"/>
                  </a:cubicBezTo>
                  <a:cubicBezTo>
                    <a:pt x="39128" y="77869"/>
                    <a:pt x="37927" y="76702"/>
                    <a:pt x="36727" y="75501"/>
                  </a:cubicBezTo>
                  <a:cubicBezTo>
                    <a:pt x="35526" y="74333"/>
                    <a:pt x="34358" y="73132"/>
                    <a:pt x="33157" y="71932"/>
                  </a:cubicBezTo>
                  <a:cubicBezTo>
                    <a:pt x="31990" y="70731"/>
                    <a:pt x="30789" y="69530"/>
                    <a:pt x="29688" y="68262"/>
                  </a:cubicBezTo>
                  <a:cubicBezTo>
                    <a:pt x="28617" y="66996"/>
                    <a:pt x="27609" y="65698"/>
                    <a:pt x="26448" y="64553"/>
                  </a:cubicBezTo>
                  <a:lnTo>
                    <a:pt x="26448" y="64553"/>
                  </a:lnTo>
                  <a:lnTo>
                    <a:pt x="20315" y="55653"/>
                  </a:lnTo>
                  <a:lnTo>
                    <a:pt x="14077" y="46780"/>
                  </a:lnTo>
                  <a:cubicBezTo>
                    <a:pt x="12009" y="43845"/>
                    <a:pt x="9941" y="40876"/>
                    <a:pt x="7906" y="37907"/>
                  </a:cubicBezTo>
                  <a:lnTo>
                    <a:pt x="4804" y="33471"/>
                  </a:lnTo>
                  <a:cubicBezTo>
                    <a:pt x="3919" y="32144"/>
                    <a:pt x="2931" y="30896"/>
                    <a:pt x="2275" y="29403"/>
                  </a:cubicBezTo>
                  <a:lnTo>
                    <a:pt x="2275" y="29403"/>
                  </a:lnTo>
                  <a:lnTo>
                    <a:pt x="11308" y="1381"/>
                  </a:lnTo>
                  <a:cubicBezTo>
                    <a:pt x="11475" y="847"/>
                    <a:pt x="11175" y="247"/>
                    <a:pt x="10608" y="47"/>
                  </a:cubicBezTo>
                  <a:cubicBezTo>
                    <a:pt x="10502" y="16"/>
                    <a:pt x="10397" y="1"/>
                    <a:pt x="10294"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6" name="Google Shape;4416;p119"/>
            <p:cNvSpPr/>
            <p:nvPr/>
          </p:nvSpPr>
          <p:spPr>
            <a:xfrm>
              <a:off x="3963825" y="2695525"/>
              <a:ext cx="1563650" cy="1487325"/>
            </a:xfrm>
            <a:custGeom>
              <a:avLst/>
              <a:gdLst/>
              <a:ahLst/>
              <a:cxnLst/>
              <a:rect l="l" t="t" r="r" b="b"/>
              <a:pathLst>
                <a:path w="62546" h="59493" extrusionOk="0">
                  <a:moveTo>
                    <a:pt x="1125" y="0"/>
                  </a:moveTo>
                  <a:cubicBezTo>
                    <a:pt x="1084" y="0"/>
                    <a:pt x="1043" y="3"/>
                    <a:pt x="1002" y="8"/>
                  </a:cubicBezTo>
                  <a:cubicBezTo>
                    <a:pt x="401" y="108"/>
                    <a:pt x="1" y="641"/>
                    <a:pt x="101" y="1209"/>
                  </a:cubicBezTo>
                  <a:lnTo>
                    <a:pt x="4104" y="30696"/>
                  </a:lnTo>
                  <a:lnTo>
                    <a:pt x="4137" y="30930"/>
                  </a:lnTo>
                  <a:cubicBezTo>
                    <a:pt x="4171" y="31197"/>
                    <a:pt x="4337" y="31430"/>
                    <a:pt x="4638" y="31497"/>
                  </a:cubicBezTo>
                  <a:cubicBezTo>
                    <a:pt x="6439" y="31964"/>
                    <a:pt x="7907" y="32998"/>
                    <a:pt x="9508" y="33865"/>
                  </a:cubicBezTo>
                  <a:lnTo>
                    <a:pt x="14178" y="36567"/>
                  </a:lnTo>
                  <a:cubicBezTo>
                    <a:pt x="17313" y="38335"/>
                    <a:pt x="20449" y="40170"/>
                    <a:pt x="23551" y="42004"/>
                  </a:cubicBezTo>
                  <a:lnTo>
                    <a:pt x="32891" y="47475"/>
                  </a:lnTo>
                  <a:lnTo>
                    <a:pt x="42264" y="52879"/>
                  </a:lnTo>
                  <a:cubicBezTo>
                    <a:pt x="42331" y="52912"/>
                    <a:pt x="42364" y="52912"/>
                    <a:pt x="42431" y="52946"/>
                  </a:cubicBezTo>
                  <a:cubicBezTo>
                    <a:pt x="43232" y="53212"/>
                    <a:pt x="44032" y="53413"/>
                    <a:pt x="44866" y="53646"/>
                  </a:cubicBezTo>
                  <a:cubicBezTo>
                    <a:pt x="45667" y="53846"/>
                    <a:pt x="46467" y="54146"/>
                    <a:pt x="47268" y="54413"/>
                  </a:cubicBezTo>
                  <a:lnTo>
                    <a:pt x="52038" y="56048"/>
                  </a:lnTo>
                  <a:lnTo>
                    <a:pt x="56808" y="57716"/>
                  </a:lnTo>
                  <a:lnTo>
                    <a:pt x="61578" y="59450"/>
                  </a:lnTo>
                  <a:cubicBezTo>
                    <a:pt x="61657" y="59479"/>
                    <a:pt x="61735" y="59492"/>
                    <a:pt x="61811" y="59492"/>
                  </a:cubicBezTo>
                  <a:cubicBezTo>
                    <a:pt x="62091" y="59492"/>
                    <a:pt x="62341" y="59312"/>
                    <a:pt x="62445" y="59050"/>
                  </a:cubicBezTo>
                  <a:cubicBezTo>
                    <a:pt x="62546" y="58683"/>
                    <a:pt x="62379" y="58316"/>
                    <a:pt x="62012" y="58183"/>
                  </a:cubicBezTo>
                  <a:lnTo>
                    <a:pt x="57242" y="56548"/>
                  </a:lnTo>
                  <a:lnTo>
                    <a:pt x="52472" y="54880"/>
                  </a:lnTo>
                  <a:lnTo>
                    <a:pt x="47702" y="53179"/>
                  </a:lnTo>
                  <a:cubicBezTo>
                    <a:pt x="46901" y="52912"/>
                    <a:pt x="46100" y="52645"/>
                    <a:pt x="45333" y="52278"/>
                  </a:cubicBezTo>
                  <a:cubicBezTo>
                    <a:pt x="44579" y="51950"/>
                    <a:pt x="43825" y="51590"/>
                    <a:pt x="43038" y="51325"/>
                  </a:cubicBezTo>
                  <a:lnTo>
                    <a:pt x="43038" y="51325"/>
                  </a:lnTo>
                  <a:lnTo>
                    <a:pt x="33725" y="46007"/>
                  </a:lnTo>
                  <a:lnTo>
                    <a:pt x="24318" y="40704"/>
                  </a:lnTo>
                  <a:cubicBezTo>
                    <a:pt x="21183" y="38902"/>
                    <a:pt x="18014" y="37168"/>
                    <a:pt x="14878" y="35333"/>
                  </a:cubicBezTo>
                  <a:lnTo>
                    <a:pt x="10208" y="32664"/>
                  </a:lnTo>
                  <a:cubicBezTo>
                    <a:pt x="8826" y="31841"/>
                    <a:pt x="7392" y="31147"/>
                    <a:pt x="6158" y="30081"/>
                  </a:cubicBezTo>
                  <a:lnTo>
                    <a:pt x="6158" y="30081"/>
                  </a:lnTo>
                  <a:lnTo>
                    <a:pt x="2202" y="942"/>
                  </a:lnTo>
                  <a:cubicBezTo>
                    <a:pt x="2110" y="385"/>
                    <a:pt x="1644" y="0"/>
                    <a:pt x="1125"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7" name="Google Shape;4417;p119"/>
            <p:cNvSpPr/>
            <p:nvPr/>
          </p:nvSpPr>
          <p:spPr>
            <a:xfrm>
              <a:off x="3877950" y="2748200"/>
              <a:ext cx="1414350" cy="1616375"/>
            </a:xfrm>
            <a:custGeom>
              <a:avLst/>
              <a:gdLst/>
              <a:ahLst/>
              <a:cxnLst/>
              <a:rect l="l" t="t" r="r" b="b"/>
              <a:pathLst>
                <a:path w="56574" h="64655" extrusionOk="0">
                  <a:moveTo>
                    <a:pt x="1095" y="1"/>
                  </a:moveTo>
                  <a:cubicBezTo>
                    <a:pt x="1075" y="1"/>
                    <a:pt x="1054" y="1"/>
                    <a:pt x="1034" y="2"/>
                  </a:cubicBezTo>
                  <a:cubicBezTo>
                    <a:pt x="434" y="2"/>
                    <a:pt x="0" y="503"/>
                    <a:pt x="0" y="1103"/>
                  </a:cubicBezTo>
                  <a:lnTo>
                    <a:pt x="1234" y="30824"/>
                  </a:lnTo>
                  <a:lnTo>
                    <a:pt x="1268" y="31058"/>
                  </a:lnTo>
                  <a:cubicBezTo>
                    <a:pt x="1268" y="31325"/>
                    <a:pt x="1434" y="31558"/>
                    <a:pt x="1701" y="31658"/>
                  </a:cubicBezTo>
                  <a:cubicBezTo>
                    <a:pt x="3436" y="32325"/>
                    <a:pt x="4837" y="33459"/>
                    <a:pt x="6338" y="34494"/>
                  </a:cubicBezTo>
                  <a:lnTo>
                    <a:pt x="10741" y="37596"/>
                  </a:lnTo>
                  <a:cubicBezTo>
                    <a:pt x="13710" y="39664"/>
                    <a:pt x="16645" y="41799"/>
                    <a:pt x="19581" y="43900"/>
                  </a:cubicBezTo>
                  <a:lnTo>
                    <a:pt x="28354" y="50205"/>
                  </a:lnTo>
                  <a:lnTo>
                    <a:pt x="37193" y="56476"/>
                  </a:lnTo>
                  <a:cubicBezTo>
                    <a:pt x="37227" y="56509"/>
                    <a:pt x="37260" y="56543"/>
                    <a:pt x="37327" y="56543"/>
                  </a:cubicBezTo>
                  <a:cubicBezTo>
                    <a:pt x="38094" y="56910"/>
                    <a:pt x="38895" y="57210"/>
                    <a:pt x="39662" y="57510"/>
                  </a:cubicBezTo>
                  <a:cubicBezTo>
                    <a:pt x="40429" y="57844"/>
                    <a:pt x="41196" y="58211"/>
                    <a:pt x="41963" y="58544"/>
                  </a:cubicBezTo>
                  <a:lnTo>
                    <a:pt x="46600" y="60546"/>
                  </a:lnTo>
                  <a:lnTo>
                    <a:pt x="55873" y="64615"/>
                  </a:lnTo>
                  <a:cubicBezTo>
                    <a:pt x="55936" y="64642"/>
                    <a:pt x="55998" y="64654"/>
                    <a:pt x="56058" y="64654"/>
                  </a:cubicBezTo>
                  <a:cubicBezTo>
                    <a:pt x="56222" y="64654"/>
                    <a:pt x="56367" y="64562"/>
                    <a:pt x="56440" y="64415"/>
                  </a:cubicBezTo>
                  <a:cubicBezTo>
                    <a:pt x="56574" y="64181"/>
                    <a:pt x="56474" y="63915"/>
                    <a:pt x="56240" y="63815"/>
                  </a:cubicBezTo>
                  <a:lnTo>
                    <a:pt x="47134" y="59445"/>
                  </a:lnTo>
                  <a:lnTo>
                    <a:pt x="42597" y="57243"/>
                  </a:lnTo>
                  <a:cubicBezTo>
                    <a:pt x="41830" y="56843"/>
                    <a:pt x="41063" y="56509"/>
                    <a:pt x="40296" y="56109"/>
                  </a:cubicBezTo>
                  <a:cubicBezTo>
                    <a:pt x="39595" y="55759"/>
                    <a:pt x="38894" y="55347"/>
                    <a:pt x="38164" y="55020"/>
                  </a:cubicBezTo>
                  <a:lnTo>
                    <a:pt x="38164" y="55020"/>
                  </a:lnTo>
                  <a:lnTo>
                    <a:pt x="29321" y="48837"/>
                  </a:lnTo>
                  <a:lnTo>
                    <a:pt x="20415" y="42666"/>
                  </a:lnTo>
                  <a:cubicBezTo>
                    <a:pt x="17479" y="40598"/>
                    <a:pt x="14510" y="38563"/>
                    <a:pt x="11542" y="36462"/>
                  </a:cubicBezTo>
                  <a:lnTo>
                    <a:pt x="7139" y="33326"/>
                  </a:lnTo>
                  <a:cubicBezTo>
                    <a:pt x="5836" y="32409"/>
                    <a:pt x="4482" y="31570"/>
                    <a:pt x="3354" y="30391"/>
                  </a:cubicBezTo>
                  <a:lnTo>
                    <a:pt x="3354" y="30391"/>
                  </a:lnTo>
                  <a:lnTo>
                    <a:pt x="2135" y="1003"/>
                  </a:lnTo>
                  <a:cubicBezTo>
                    <a:pt x="2103" y="455"/>
                    <a:pt x="1666" y="1"/>
                    <a:pt x="1095"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8" name="Google Shape;4418;p119"/>
            <p:cNvSpPr/>
            <p:nvPr/>
          </p:nvSpPr>
          <p:spPr>
            <a:xfrm>
              <a:off x="3390925" y="2375750"/>
              <a:ext cx="64250" cy="105375"/>
            </a:xfrm>
            <a:custGeom>
              <a:avLst/>
              <a:gdLst/>
              <a:ahLst/>
              <a:cxnLst/>
              <a:rect l="l" t="t" r="r" b="b"/>
              <a:pathLst>
                <a:path w="2570" h="4215" extrusionOk="0">
                  <a:moveTo>
                    <a:pt x="2022" y="1"/>
                  </a:moveTo>
                  <a:cubicBezTo>
                    <a:pt x="1612" y="1"/>
                    <a:pt x="990" y="757"/>
                    <a:pt x="534" y="1791"/>
                  </a:cubicBezTo>
                  <a:cubicBezTo>
                    <a:pt x="67" y="2958"/>
                    <a:pt x="1" y="4026"/>
                    <a:pt x="401" y="4193"/>
                  </a:cubicBezTo>
                  <a:cubicBezTo>
                    <a:pt x="436" y="4207"/>
                    <a:pt x="474" y="4215"/>
                    <a:pt x="514" y="4215"/>
                  </a:cubicBezTo>
                  <a:cubicBezTo>
                    <a:pt x="924" y="4215"/>
                    <a:pt x="1546" y="3455"/>
                    <a:pt x="2002" y="2391"/>
                  </a:cubicBezTo>
                  <a:cubicBezTo>
                    <a:pt x="2502" y="1257"/>
                    <a:pt x="2569" y="190"/>
                    <a:pt x="2135" y="23"/>
                  </a:cubicBezTo>
                  <a:cubicBezTo>
                    <a:pt x="2100" y="8"/>
                    <a:pt x="2062" y="1"/>
                    <a:pt x="2022" y="1"/>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9" name="Google Shape;4419;p119"/>
            <p:cNvSpPr/>
            <p:nvPr/>
          </p:nvSpPr>
          <p:spPr>
            <a:xfrm>
              <a:off x="3951325" y="2397925"/>
              <a:ext cx="396975" cy="250925"/>
            </a:xfrm>
            <a:custGeom>
              <a:avLst/>
              <a:gdLst/>
              <a:ahLst/>
              <a:cxnLst/>
              <a:rect l="l" t="t" r="r" b="b"/>
              <a:pathLst>
                <a:path w="15879" h="10037" extrusionOk="0">
                  <a:moveTo>
                    <a:pt x="5256" y="1"/>
                  </a:moveTo>
                  <a:cubicBezTo>
                    <a:pt x="3187" y="1"/>
                    <a:pt x="1533" y="718"/>
                    <a:pt x="968" y="2071"/>
                  </a:cubicBezTo>
                  <a:cubicBezTo>
                    <a:pt x="1" y="4306"/>
                    <a:pt x="2369" y="7442"/>
                    <a:pt x="6205" y="9076"/>
                  </a:cubicBezTo>
                  <a:cubicBezTo>
                    <a:pt x="7738" y="9724"/>
                    <a:pt x="9277" y="10037"/>
                    <a:pt x="10634" y="10037"/>
                  </a:cubicBezTo>
                  <a:cubicBezTo>
                    <a:pt x="12702" y="10037"/>
                    <a:pt x="14347" y="9312"/>
                    <a:pt x="14911" y="7942"/>
                  </a:cubicBezTo>
                  <a:cubicBezTo>
                    <a:pt x="15879" y="5707"/>
                    <a:pt x="13510" y="2572"/>
                    <a:pt x="9641" y="937"/>
                  </a:cubicBezTo>
                  <a:cubicBezTo>
                    <a:pt x="8127" y="305"/>
                    <a:pt x="6603" y="1"/>
                    <a:pt x="5256" y="1"/>
                  </a:cubicBez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0" name="Google Shape;4420;p119"/>
            <p:cNvSpPr/>
            <p:nvPr/>
          </p:nvSpPr>
          <p:spPr>
            <a:xfrm>
              <a:off x="4445000" y="2590000"/>
              <a:ext cx="51750" cy="45125"/>
            </a:xfrm>
            <a:custGeom>
              <a:avLst/>
              <a:gdLst/>
              <a:ahLst/>
              <a:cxnLst/>
              <a:rect l="l" t="t" r="r" b="b"/>
              <a:pathLst>
                <a:path w="2070" h="1805" extrusionOk="0">
                  <a:moveTo>
                    <a:pt x="1067" y="1"/>
                  </a:moveTo>
                  <a:cubicBezTo>
                    <a:pt x="703" y="1"/>
                    <a:pt x="354" y="202"/>
                    <a:pt x="201" y="559"/>
                  </a:cubicBezTo>
                  <a:cubicBezTo>
                    <a:pt x="1" y="1026"/>
                    <a:pt x="234" y="1560"/>
                    <a:pt x="701" y="1727"/>
                  </a:cubicBezTo>
                  <a:cubicBezTo>
                    <a:pt x="815" y="1779"/>
                    <a:pt x="935" y="1804"/>
                    <a:pt x="1054" y="1804"/>
                  </a:cubicBezTo>
                  <a:cubicBezTo>
                    <a:pt x="1391" y="1804"/>
                    <a:pt x="1721" y="1605"/>
                    <a:pt x="1869" y="1260"/>
                  </a:cubicBezTo>
                  <a:cubicBezTo>
                    <a:pt x="2069" y="793"/>
                    <a:pt x="1836" y="259"/>
                    <a:pt x="1402" y="59"/>
                  </a:cubicBezTo>
                  <a:cubicBezTo>
                    <a:pt x="1292" y="20"/>
                    <a:pt x="1179" y="1"/>
                    <a:pt x="1067" y="1"/>
                  </a:cubicBez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1" name="Google Shape;4421;p119"/>
            <p:cNvSpPr/>
            <p:nvPr/>
          </p:nvSpPr>
          <p:spPr>
            <a:xfrm>
              <a:off x="4403325" y="2736625"/>
              <a:ext cx="45050" cy="39100"/>
            </a:xfrm>
            <a:custGeom>
              <a:avLst/>
              <a:gdLst/>
              <a:ahLst/>
              <a:cxnLst/>
              <a:rect l="l" t="t" r="r" b="b"/>
              <a:pathLst>
                <a:path w="1802" h="1564" extrusionOk="0">
                  <a:moveTo>
                    <a:pt x="881" y="1"/>
                  </a:moveTo>
                  <a:cubicBezTo>
                    <a:pt x="578" y="1"/>
                    <a:pt x="290" y="169"/>
                    <a:pt x="167" y="465"/>
                  </a:cubicBezTo>
                  <a:cubicBezTo>
                    <a:pt x="0" y="865"/>
                    <a:pt x="200" y="1332"/>
                    <a:pt x="601" y="1499"/>
                  </a:cubicBezTo>
                  <a:cubicBezTo>
                    <a:pt x="705" y="1543"/>
                    <a:pt x="813" y="1563"/>
                    <a:pt x="920" y="1563"/>
                  </a:cubicBezTo>
                  <a:cubicBezTo>
                    <a:pt x="1224" y="1563"/>
                    <a:pt x="1511" y="1395"/>
                    <a:pt x="1635" y="1099"/>
                  </a:cubicBezTo>
                  <a:cubicBezTo>
                    <a:pt x="1801" y="699"/>
                    <a:pt x="1601" y="232"/>
                    <a:pt x="1201" y="65"/>
                  </a:cubicBezTo>
                  <a:cubicBezTo>
                    <a:pt x="1097" y="22"/>
                    <a:pt x="988" y="1"/>
                    <a:pt x="881" y="1"/>
                  </a:cubicBez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2" name="Google Shape;4422;p119"/>
            <p:cNvSpPr/>
            <p:nvPr/>
          </p:nvSpPr>
          <p:spPr>
            <a:xfrm>
              <a:off x="3902125" y="2707775"/>
              <a:ext cx="64225" cy="56775"/>
            </a:xfrm>
            <a:custGeom>
              <a:avLst/>
              <a:gdLst/>
              <a:ahLst/>
              <a:cxnLst/>
              <a:rect l="l" t="t" r="r" b="b"/>
              <a:pathLst>
                <a:path w="2569" h="2271" extrusionOk="0">
                  <a:moveTo>
                    <a:pt x="1288" y="0"/>
                  </a:moveTo>
                  <a:cubicBezTo>
                    <a:pt x="833" y="0"/>
                    <a:pt x="410" y="257"/>
                    <a:pt x="234" y="685"/>
                  </a:cubicBezTo>
                  <a:cubicBezTo>
                    <a:pt x="0" y="1252"/>
                    <a:pt x="267" y="1919"/>
                    <a:pt x="834" y="2186"/>
                  </a:cubicBezTo>
                  <a:cubicBezTo>
                    <a:pt x="974" y="2244"/>
                    <a:pt x="1119" y="2271"/>
                    <a:pt x="1263" y="2271"/>
                  </a:cubicBezTo>
                  <a:cubicBezTo>
                    <a:pt x="1705" y="2271"/>
                    <a:pt x="2134" y="2014"/>
                    <a:pt x="2335" y="1586"/>
                  </a:cubicBezTo>
                  <a:cubicBezTo>
                    <a:pt x="2569" y="985"/>
                    <a:pt x="2302" y="318"/>
                    <a:pt x="1735" y="85"/>
                  </a:cubicBezTo>
                  <a:cubicBezTo>
                    <a:pt x="1588" y="27"/>
                    <a:pt x="1436" y="0"/>
                    <a:pt x="1288" y="0"/>
                  </a:cubicBezTo>
                  <a:close/>
                </a:path>
              </a:pathLst>
            </a:custGeom>
            <a:solidFill>
              <a:srgbClr val="4C3849"/>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3" name="Google Shape;4423;p119"/>
            <p:cNvSpPr/>
            <p:nvPr/>
          </p:nvSpPr>
          <p:spPr>
            <a:xfrm>
              <a:off x="3637775" y="2487300"/>
              <a:ext cx="70900" cy="62425"/>
            </a:xfrm>
            <a:custGeom>
              <a:avLst/>
              <a:gdLst/>
              <a:ahLst/>
              <a:cxnLst/>
              <a:rect l="l" t="t" r="r" b="b"/>
              <a:pathLst>
                <a:path w="2836" h="2497" extrusionOk="0">
                  <a:moveTo>
                    <a:pt x="1420" y="0"/>
                  </a:moveTo>
                  <a:cubicBezTo>
                    <a:pt x="933" y="0"/>
                    <a:pt x="468" y="288"/>
                    <a:pt x="267" y="765"/>
                  </a:cubicBezTo>
                  <a:cubicBezTo>
                    <a:pt x="0" y="1398"/>
                    <a:pt x="300" y="2132"/>
                    <a:pt x="934" y="2399"/>
                  </a:cubicBezTo>
                  <a:cubicBezTo>
                    <a:pt x="1091" y="2465"/>
                    <a:pt x="1255" y="2497"/>
                    <a:pt x="1416" y="2497"/>
                  </a:cubicBezTo>
                  <a:cubicBezTo>
                    <a:pt x="1903" y="2497"/>
                    <a:pt x="2368" y="2209"/>
                    <a:pt x="2569" y="1732"/>
                  </a:cubicBezTo>
                  <a:cubicBezTo>
                    <a:pt x="2836" y="1098"/>
                    <a:pt x="2535" y="364"/>
                    <a:pt x="1902" y="97"/>
                  </a:cubicBezTo>
                  <a:cubicBezTo>
                    <a:pt x="1744" y="31"/>
                    <a:pt x="1581" y="0"/>
                    <a:pt x="1420" y="0"/>
                  </a:cubicBez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24" name="Google Shape;4424;p119"/>
          <p:cNvSpPr/>
          <p:nvPr/>
        </p:nvSpPr>
        <p:spPr>
          <a:xfrm rot="4973165">
            <a:off x="7972711" y="1002240"/>
            <a:ext cx="1579198" cy="2443984"/>
          </a:xfrm>
          <a:custGeom>
            <a:avLst/>
            <a:gdLst/>
            <a:ahLst/>
            <a:cxnLst/>
            <a:rect l="l" t="t" r="r" b="b"/>
            <a:pathLst>
              <a:path w="30823" h="47702" fill="none" extrusionOk="0">
                <a:moveTo>
                  <a:pt x="3136" y="301"/>
                </a:moveTo>
                <a:cubicBezTo>
                  <a:pt x="1435" y="1"/>
                  <a:pt x="1" y="2069"/>
                  <a:pt x="468" y="3770"/>
                </a:cubicBezTo>
                <a:cubicBezTo>
                  <a:pt x="935" y="5438"/>
                  <a:pt x="2603" y="6539"/>
                  <a:pt x="4304" y="6872"/>
                </a:cubicBezTo>
                <a:cubicBezTo>
                  <a:pt x="6038" y="7239"/>
                  <a:pt x="7773" y="7006"/>
                  <a:pt x="9541" y="7006"/>
                </a:cubicBezTo>
                <a:cubicBezTo>
                  <a:pt x="18447" y="6905"/>
                  <a:pt x="27354" y="12943"/>
                  <a:pt x="29655" y="21583"/>
                </a:cubicBezTo>
                <a:cubicBezTo>
                  <a:pt x="30823" y="25986"/>
                  <a:pt x="30222" y="30923"/>
                  <a:pt x="27620" y="34659"/>
                </a:cubicBezTo>
                <a:cubicBezTo>
                  <a:pt x="24985" y="38395"/>
                  <a:pt x="20282" y="40663"/>
                  <a:pt x="15779" y="39962"/>
                </a:cubicBezTo>
                <a:cubicBezTo>
                  <a:pt x="13210" y="39529"/>
                  <a:pt x="10575" y="37828"/>
                  <a:pt x="10208" y="35259"/>
                </a:cubicBezTo>
                <a:cubicBezTo>
                  <a:pt x="9841" y="32757"/>
                  <a:pt x="11976" y="30256"/>
                  <a:pt x="14478" y="29855"/>
                </a:cubicBezTo>
                <a:cubicBezTo>
                  <a:pt x="16979" y="29422"/>
                  <a:pt x="19581" y="30789"/>
                  <a:pt x="21082" y="32857"/>
                </a:cubicBezTo>
                <a:cubicBezTo>
                  <a:pt x="22583" y="34892"/>
                  <a:pt x="23117" y="37527"/>
                  <a:pt x="23050" y="40096"/>
                </a:cubicBezTo>
                <a:cubicBezTo>
                  <a:pt x="23017" y="41897"/>
                  <a:pt x="22717" y="43832"/>
                  <a:pt x="23551" y="45400"/>
                </a:cubicBezTo>
                <a:cubicBezTo>
                  <a:pt x="24418" y="47001"/>
                  <a:pt x="27053" y="47701"/>
                  <a:pt x="27954" y="46134"/>
                </a:cubicBezTo>
              </a:path>
            </a:pathLst>
          </a:custGeom>
          <a:noFill/>
          <a:ln w="9525" cap="rnd"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5" name="Google Shape;4425;p119"/>
          <p:cNvSpPr txBox="1">
            <a:spLocks noGrp="1"/>
          </p:cNvSpPr>
          <p:nvPr>
            <p:ph type="subTitle" idx="4294967295"/>
          </p:nvPr>
        </p:nvSpPr>
        <p:spPr>
          <a:xfrm>
            <a:off x="2256350" y="2871225"/>
            <a:ext cx="4289100" cy="856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500"/>
              <a:t>Codesum: As not all weather conditions were available, we grouped the remainder into wet or dry variables</a:t>
            </a:r>
            <a:endParaRPr sz="1500"/>
          </a:p>
          <a:p>
            <a:pPr marL="0" lvl="0" indent="0" algn="l" rtl="0">
              <a:spcBef>
                <a:spcPts val="1200"/>
              </a:spcBef>
              <a:spcAft>
                <a:spcPts val="1200"/>
              </a:spcAft>
              <a:buNone/>
            </a:pPr>
            <a:r>
              <a:rPr lang="en" sz="1500"/>
              <a:t>Date: Created YearMonth and YearWeek, to see if the months and weeks had any correlation with the virus</a:t>
            </a:r>
            <a:endParaRPr sz="1500"/>
          </a:p>
        </p:txBody>
      </p:sp>
      <p:sp>
        <p:nvSpPr>
          <p:cNvPr id="4426" name="Google Shape;4426;p119"/>
          <p:cNvSpPr txBox="1"/>
          <p:nvPr/>
        </p:nvSpPr>
        <p:spPr>
          <a:xfrm>
            <a:off x="263300" y="2813550"/>
            <a:ext cx="2228700" cy="45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200">
                <a:solidFill>
                  <a:srgbClr val="7F434E"/>
                </a:solidFill>
                <a:latin typeface="Chivo Black"/>
                <a:ea typeface="Chivo Black"/>
                <a:cs typeface="Chivo Black"/>
                <a:sym typeface="Chivo Black"/>
              </a:rPr>
              <a:t>Engineered</a:t>
            </a:r>
            <a:endParaRPr sz="2200">
              <a:solidFill>
                <a:srgbClr val="7F434E"/>
              </a:solidFill>
              <a:latin typeface="Chivo Black"/>
              <a:ea typeface="Chivo Black"/>
              <a:cs typeface="Chivo Black"/>
              <a:sym typeface="Chivo Black"/>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Shape 4430"/>
        <p:cNvGrpSpPr/>
        <p:nvPr/>
      </p:nvGrpSpPr>
      <p:grpSpPr>
        <a:xfrm>
          <a:off x="0" y="0"/>
          <a:ext cx="0" cy="0"/>
          <a:chOff x="0" y="0"/>
          <a:chExt cx="0" cy="0"/>
        </a:xfrm>
      </p:grpSpPr>
      <p:sp>
        <p:nvSpPr>
          <p:cNvPr id="4431" name="Google Shape;4431;p120"/>
          <p:cNvSpPr txBox="1">
            <a:spLocks noGrp="1"/>
          </p:cNvSpPr>
          <p:nvPr>
            <p:ph type="title"/>
          </p:nvPr>
        </p:nvSpPr>
        <p:spPr>
          <a:xfrm>
            <a:off x="1297125" y="41067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EDA: WNV Presence</a:t>
            </a:r>
            <a:endParaRPr/>
          </a:p>
        </p:txBody>
      </p:sp>
      <p:grpSp>
        <p:nvGrpSpPr>
          <p:cNvPr id="4432" name="Google Shape;4432;p120"/>
          <p:cNvGrpSpPr/>
          <p:nvPr/>
        </p:nvGrpSpPr>
        <p:grpSpPr>
          <a:xfrm>
            <a:off x="5761331" y="1105635"/>
            <a:ext cx="2740805" cy="3424733"/>
            <a:chOff x="2603700" y="566675"/>
            <a:chExt cx="3174800" cy="3967025"/>
          </a:xfrm>
        </p:grpSpPr>
        <p:sp>
          <p:nvSpPr>
            <p:cNvPr id="4433" name="Google Shape;4433;p120"/>
            <p:cNvSpPr/>
            <p:nvPr/>
          </p:nvSpPr>
          <p:spPr>
            <a:xfrm>
              <a:off x="3772025" y="2507900"/>
              <a:ext cx="795600" cy="391300"/>
            </a:xfrm>
            <a:custGeom>
              <a:avLst/>
              <a:gdLst/>
              <a:ahLst/>
              <a:cxnLst/>
              <a:rect l="l" t="t" r="r" b="b"/>
              <a:pathLst>
                <a:path w="31824" h="15652" extrusionOk="0">
                  <a:moveTo>
                    <a:pt x="31293" y="1"/>
                  </a:moveTo>
                  <a:cubicBezTo>
                    <a:pt x="31155" y="1"/>
                    <a:pt x="31018" y="60"/>
                    <a:pt x="30923" y="174"/>
                  </a:cubicBezTo>
                  <a:lnTo>
                    <a:pt x="28755" y="2809"/>
                  </a:lnTo>
                  <a:cubicBezTo>
                    <a:pt x="28554" y="3043"/>
                    <a:pt x="28321" y="3210"/>
                    <a:pt x="28021" y="3276"/>
                  </a:cubicBezTo>
                  <a:lnTo>
                    <a:pt x="2002" y="10948"/>
                  </a:lnTo>
                  <a:cubicBezTo>
                    <a:pt x="735" y="11315"/>
                    <a:pt x="1" y="12650"/>
                    <a:pt x="368" y="13917"/>
                  </a:cubicBezTo>
                  <a:cubicBezTo>
                    <a:pt x="568" y="14584"/>
                    <a:pt x="1035" y="15118"/>
                    <a:pt x="1669" y="15418"/>
                  </a:cubicBezTo>
                  <a:cubicBezTo>
                    <a:pt x="1969" y="15585"/>
                    <a:pt x="2336" y="15652"/>
                    <a:pt x="2669" y="15652"/>
                  </a:cubicBezTo>
                  <a:cubicBezTo>
                    <a:pt x="3003" y="15652"/>
                    <a:pt x="3336" y="15585"/>
                    <a:pt x="3637" y="15452"/>
                  </a:cubicBezTo>
                  <a:lnTo>
                    <a:pt x="6972" y="14017"/>
                  </a:lnTo>
                  <a:cubicBezTo>
                    <a:pt x="7206" y="13917"/>
                    <a:pt x="7339" y="13617"/>
                    <a:pt x="7239" y="13384"/>
                  </a:cubicBezTo>
                  <a:cubicBezTo>
                    <a:pt x="7141" y="13211"/>
                    <a:pt x="6969" y="13111"/>
                    <a:pt x="6792" y="13111"/>
                  </a:cubicBezTo>
                  <a:cubicBezTo>
                    <a:pt x="6730" y="13111"/>
                    <a:pt x="6667" y="13124"/>
                    <a:pt x="6605" y="13150"/>
                  </a:cubicBezTo>
                  <a:lnTo>
                    <a:pt x="3236" y="14584"/>
                  </a:lnTo>
                  <a:cubicBezTo>
                    <a:pt x="3061" y="14664"/>
                    <a:pt x="2871" y="14706"/>
                    <a:pt x="2680" y="14706"/>
                  </a:cubicBezTo>
                  <a:cubicBezTo>
                    <a:pt x="2471" y="14706"/>
                    <a:pt x="2261" y="14656"/>
                    <a:pt x="2069" y="14551"/>
                  </a:cubicBezTo>
                  <a:cubicBezTo>
                    <a:pt x="1702" y="14384"/>
                    <a:pt x="1402" y="14051"/>
                    <a:pt x="1302" y="13650"/>
                  </a:cubicBezTo>
                  <a:cubicBezTo>
                    <a:pt x="1068" y="12883"/>
                    <a:pt x="1502" y="12083"/>
                    <a:pt x="2269" y="11882"/>
                  </a:cubicBezTo>
                  <a:lnTo>
                    <a:pt x="28288" y="4210"/>
                  </a:lnTo>
                  <a:cubicBezTo>
                    <a:pt x="28755" y="4044"/>
                    <a:pt x="29188" y="3777"/>
                    <a:pt x="29488" y="3410"/>
                  </a:cubicBezTo>
                  <a:lnTo>
                    <a:pt x="31657" y="775"/>
                  </a:lnTo>
                  <a:cubicBezTo>
                    <a:pt x="31823" y="574"/>
                    <a:pt x="31790" y="274"/>
                    <a:pt x="31590" y="107"/>
                  </a:cubicBezTo>
                  <a:cubicBezTo>
                    <a:pt x="31503" y="35"/>
                    <a:pt x="31398" y="1"/>
                    <a:pt x="31293" y="1"/>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4" name="Google Shape;4434;p120"/>
            <p:cNvSpPr/>
            <p:nvPr/>
          </p:nvSpPr>
          <p:spPr>
            <a:xfrm>
              <a:off x="4152300" y="2016875"/>
              <a:ext cx="291900" cy="246050"/>
            </a:xfrm>
            <a:custGeom>
              <a:avLst/>
              <a:gdLst/>
              <a:ahLst/>
              <a:cxnLst/>
              <a:rect l="l" t="t" r="r" b="b"/>
              <a:pathLst>
                <a:path w="11676" h="9842" extrusionOk="0">
                  <a:moveTo>
                    <a:pt x="2236" y="1"/>
                  </a:moveTo>
                  <a:lnTo>
                    <a:pt x="1" y="3237"/>
                  </a:lnTo>
                  <a:lnTo>
                    <a:pt x="9441" y="9841"/>
                  </a:lnTo>
                  <a:lnTo>
                    <a:pt x="11676" y="6639"/>
                  </a:lnTo>
                  <a:lnTo>
                    <a:pt x="2236" y="1"/>
                  </a:ln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5" name="Google Shape;4435;p120"/>
            <p:cNvSpPr/>
            <p:nvPr/>
          </p:nvSpPr>
          <p:spPr>
            <a:xfrm>
              <a:off x="3778700" y="2204525"/>
              <a:ext cx="129275" cy="296900"/>
            </a:xfrm>
            <a:custGeom>
              <a:avLst/>
              <a:gdLst/>
              <a:ahLst/>
              <a:cxnLst/>
              <a:rect l="l" t="t" r="r" b="b"/>
              <a:pathLst>
                <a:path w="5171" h="11876" extrusionOk="0">
                  <a:moveTo>
                    <a:pt x="1268" y="0"/>
                  </a:moveTo>
                  <a:lnTo>
                    <a:pt x="1" y="11442"/>
                  </a:lnTo>
                  <a:lnTo>
                    <a:pt x="3903" y="11875"/>
                  </a:lnTo>
                  <a:lnTo>
                    <a:pt x="5171" y="434"/>
                  </a:lnTo>
                  <a:lnTo>
                    <a:pt x="1268" y="0"/>
                  </a:ln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6" name="Google Shape;4436;p120"/>
            <p:cNvSpPr/>
            <p:nvPr/>
          </p:nvSpPr>
          <p:spPr>
            <a:xfrm>
              <a:off x="4009700" y="2176175"/>
              <a:ext cx="212675" cy="301900"/>
            </a:xfrm>
            <a:custGeom>
              <a:avLst/>
              <a:gdLst/>
              <a:ahLst/>
              <a:cxnLst/>
              <a:rect l="l" t="t" r="r" b="b"/>
              <a:pathLst>
                <a:path w="8507" h="12076" extrusionOk="0">
                  <a:moveTo>
                    <a:pt x="3536" y="0"/>
                  </a:moveTo>
                  <a:lnTo>
                    <a:pt x="1" y="1668"/>
                  </a:lnTo>
                  <a:lnTo>
                    <a:pt x="4971" y="12075"/>
                  </a:lnTo>
                  <a:lnTo>
                    <a:pt x="8507" y="10374"/>
                  </a:lnTo>
                  <a:lnTo>
                    <a:pt x="3536" y="0"/>
                  </a:ln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7" name="Google Shape;4437;p120"/>
            <p:cNvSpPr/>
            <p:nvPr/>
          </p:nvSpPr>
          <p:spPr>
            <a:xfrm>
              <a:off x="4284075" y="3059300"/>
              <a:ext cx="676325" cy="407825"/>
            </a:xfrm>
            <a:custGeom>
              <a:avLst/>
              <a:gdLst/>
              <a:ahLst/>
              <a:cxnLst/>
              <a:rect l="l" t="t" r="r" b="b"/>
              <a:pathLst>
                <a:path w="27053" h="16313" extrusionOk="0">
                  <a:moveTo>
                    <a:pt x="24618" y="0"/>
                  </a:moveTo>
                  <a:lnTo>
                    <a:pt x="0" y="10741"/>
                  </a:lnTo>
                  <a:lnTo>
                    <a:pt x="2435" y="16312"/>
                  </a:lnTo>
                  <a:lnTo>
                    <a:pt x="27053" y="5538"/>
                  </a:lnTo>
                  <a:lnTo>
                    <a:pt x="24618" y="0"/>
                  </a:lnTo>
                  <a:close/>
                </a:path>
              </a:pathLst>
            </a:cu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8" name="Google Shape;4438;p120"/>
            <p:cNvSpPr/>
            <p:nvPr/>
          </p:nvSpPr>
          <p:spPr>
            <a:xfrm>
              <a:off x="4038050" y="3290550"/>
              <a:ext cx="456200" cy="266625"/>
            </a:xfrm>
            <a:custGeom>
              <a:avLst/>
              <a:gdLst/>
              <a:ahLst/>
              <a:cxnLst/>
              <a:rect l="l" t="t" r="r" b="b"/>
              <a:pathLst>
                <a:path w="18248" h="10665" extrusionOk="0">
                  <a:moveTo>
                    <a:pt x="16030" y="0"/>
                  </a:moveTo>
                  <a:cubicBezTo>
                    <a:pt x="15823" y="0"/>
                    <a:pt x="15613" y="40"/>
                    <a:pt x="15412" y="124"/>
                  </a:cubicBezTo>
                  <a:lnTo>
                    <a:pt x="1" y="6862"/>
                  </a:lnTo>
                  <a:lnTo>
                    <a:pt x="1669" y="10665"/>
                  </a:lnTo>
                  <a:lnTo>
                    <a:pt x="17080" y="3927"/>
                  </a:lnTo>
                  <a:cubicBezTo>
                    <a:pt x="17880" y="3593"/>
                    <a:pt x="18247" y="2659"/>
                    <a:pt x="17880" y="1858"/>
                  </a:cubicBezTo>
                  <a:lnTo>
                    <a:pt x="17480" y="924"/>
                  </a:lnTo>
                  <a:cubicBezTo>
                    <a:pt x="17230" y="350"/>
                    <a:pt x="16644" y="0"/>
                    <a:pt x="16030" y="0"/>
                  </a:cubicBez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9" name="Google Shape;4439;p120"/>
            <p:cNvSpPr/>
            <p:nvPr/>
          </p:nvSpPr>
          <p:spPr>
            <a:xfrm>
              <a:off x="3742000" y="3012600"/>
              <a:ext cx="306925" cy="319425"/>
            </a:xfrm>
            <a:custGeom>
              <a:avLst/>
              <a:gdLst/>
              <a:ahLst/>
              <a:cxnLst/>
              <a:rect l="l" t="t" r="r" b="b"/>
              <a:pathLst>
                <a:path w="12277" h="12777" extrusionOk="0">
                  <a:moveTo>
                    <a:pt x="10975" y="0"/>
                  </a:moveTo>
                  <a:lnTo>
                    <a:pt x="1" y="4804"/>
                  </a:lnTo>
                  <a:lnTo>
                    <a:pt x="3003" y="12776"/>
                  </a:lnTo>
                  <a:cubicBezTo>
                    <a:pt x="3003" y="12776"/>
                    <a:pt x="7907" y="12076"/>
                    <a:pt x="8540" y="10708"/>
                  </a:cubicBezTo>
                  <a:cubicBezTo>
                    <a:pt x="8173" y="5504"/>
                    <a:pt x="11109" y="3470"/>
                    <a:pt x="11709" y="2302"/>
                  </a:cubicBezTo>
                  <a:cubicBezTo>
                    <a:pt x="12276" y="1101"/>
                    <a:pt x="10975" y="0"/>
                    <a:pt x="10975" y="0"/>
                  </a:cubicBez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0" name="Google Shape;4440;p120"/>
            <p:cNvSpPr/>
            <p:nvPr/>
          </p:nvSpPr>
          <p:spPr>
            <a:xfrm>
              <a:off x="2603700" y="1397275"/>
              <a:ext cx="1657050" cy="2641075"/>
            </a:xfrm>
            <a:custGeom>
              <a:avLst/>
              <a:gdLst/>
              <a:ahLst/>
              <a:cxnLst/>
              <a:rect l="l" t="t" r="r" b="b"/>
              <a:pathLst>
                <a:path w="66282" h="105643" extrusionOk="0">
                  <a:moveTo>
                    <a:pt x="60577" y="85628"/>
                  </a:moveTo>
                  <a:cubicBezTo>
                    <a:pt x="59209" y="83427"/>
                    <a:pt x="59743" y="77890"/>
                    <a:pt x="56507" y="75021"/>
                  </a:cubicBezTo>
                  <a:cubicBezTo>
                    <a:pt x="53305" y="72152"/>
                    <a:pt x="46434" y="76355"/>
                    <a:pt x="39195" y="77222"/>
                  </a:cubicBezTo>
                  <a:cubicBezTo>
                    <a:pt x="31957" y="78056"/>
                    <a:pt x="21049" y="72986"/>
                    <a:pt x="17513" y="65247"/>
                  </a:cubicBezTo>
                  <a:cubicBezTo>
                    <a:pt x="13977" y="57508"/>
                    <a:pt x="10942" y="28754"/>
                    <a:pt x="19681" y="21016"/>
                  </a:cubicBezTo>
                  <a:cubicBezTo>
                    <a:pt x="28454" y="13277"/>
                    <a:pt x="35826" y="17146"/>
                    <a:pt x="36360" y="17079"/>
                  </a:cubicBezTo>
                  <a:lnTo>
                    <a:pt x="27253" y="1"/>
                  </a:lnTo>
                  <a:cubicBezTo>
                    <a:pt x="18847" y="1335"/>
                    <a:pt x="3369" y="17646"/>
                    <a:pt x="1702" y="37327"/>
                  </a:cubicBezTo>
                  <a:cubicBezTo>
                    <a:pt x="0" y="57008"/>
                    <a:pt x="1201" y="78724"/>
                    <a:pt x="18180" y="92167"/>
                  </a:cubicBezTo>
                  <a:cubicBezTo>
                    <a:pt x="35159" y="105643"/>
                    <a:pt x="62578" y="98404"/>
                    <a:pt x="64446" y="95035"/>
                  </a:cubicBezTo>
                  <a:cubicBezTo>
                    <a:pt x="66281" y="91666"/>
                    <a:pt x="61911" y="87797"/>
                    <a:pt x="60577" y="85628"/>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1" name="Google Shape;4441;p120"/>
            <p:cNvSpPr/>
            <p:nvPr/>
          </p:nvSpPr>
          <p:spPr>
            <a:xfrm>
              <a:off x="3000650" y="1397275"/>
              <a:ext cx="512050" cy="427000"/>
            </a:xfrm>
            <a:custGeom>
              <a:avLst/>
              <a:gdLst/>
              <a:ahLst/>
              <a:cxnLst/>
              <a:rect l="l" t="t" r="r" b="b"/>
              <a:pathLst>
                <a:path w="20482" h="17080" extrusionOk="0">
                  <a:moveTo>
                    <a:pt x="11375" y="1"/>
                  </a:moveTo>
                  <a:cubicBezTo>
                    <a:pt x="8206" y="501"/>
                    <a:pt x="4070" y="3136"/>
                    <a:pt x="0" y="7239"/>
                  </a:cubicBezTo>
                  <a:cubicBezTo>
                    <a:pt x="4804" y="9274"/>
                    <a:pt x="9040" y="12476"/>
                    <a:pt x="12376" y="16479"/>
                  </a:cubicBezTo>
                  <a:cubicBezTo>
                    <a:pt x="13427" y="16264"/>
                    <a:pt x="14406" y="16182"/>
                    <a:pt x="15295" y="16182"/>
                  </a:cubicBezTo>
                  <a:cubicBezTo>
                    <a:pt x="18227" y="16182"/>
                    <a:pt x="20171" y="17080"/>
                    <a:pt x="20470" y="17080"/>
                  </a:cubicBezTo>
                  <a:cubicBezTo>
                    <a:pt x="20474" y="17080"/>
                    <a:pt x="20478" y="17080"/>
                    <a:pt x="20482" y="17079"/>
                  </a:cubicBezTo>
                  <a:lnTo>
                    <a:pt x="11375" y="1"/>
                  </a:lnTo>
                  <a:close/>
                </a:path>
              </a:pathLst>
            </a:custGeom>
            <a:solidFill>
              <a:srgbClr val="B1B1B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2" name="Google Shape;4442;p120"/>
            <p:cNvSpPr/>
            <p:nvPr/>
          </p:nvSpPr>
          <p:spPr>
            <a:xfrm>
              <a:off x="3087375" y="566675"/>
              <a:ext cx="656325" cy="870650"/>
            </a:xfrm>
            <a:custGeom>
              <a:avLst/>
              <a:gdLst/>
              <a:ahLst/>
              <a:cxnLst/>
              <a:rect l="l" t="t" r="r" b="b"/>
              <a:pathLst>
                <a:path w="26253" h="34826" extrusionOk="0">
                  <a:moveTo>
                    <a:pt x="25419" y="29388"/>
                  </a:moveTo>
                  <a:lnTo>
                    <a:pt x="13510" y="34592"/>
                  </a:lnTo>
                  <a:cubicBezTo>
                    <a:pt x="12943" y="34826"/>
                    <a:pt x="12309" y="34559"/>
                    <a:pt x="12042" y="33992"/>
                  </a:cubicBezTo>
                  <a:lnTo>
                    <a:pt x="234" y="6939"/>
                  </a:lnTo>
                  <a:cubicBezTo>
                    <a:pt x="1" y="6372"/>
                    <a:pt x="234" y="5705"/>
                    <a:pt x="801" y="5438"/>
                  </a:cubicBezTo>
                  <a:lnTo>
                    <a:pt x="12710" y="268"/>
                  </a:lnTo>
                  <a:cubicBezTo>
                    <a:pt x="13277" y="1"/>
                    <a:pt x="13944" y="268"/>
                    <a:pt x="14177" y="835"/>
                  </a:cubicBezTo>
                  <a:lnTo>
                    <a:pt x="25986" y="27921"/>
                  </a:lnTo>
                  <a:cubicBezTo>
                    <a:pt x="26253" y="28488"/>
                    <a:pt x="25986" y="29155"/>
                    <a:pt x="25419" y="29388"/>
                  </a:cubicBez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3" name="Google Shape;4443;p120"/>
            <p:cNvSpPr/>
            <p:nvPr/>
          </p:nvSpPr>
          <p:spPr>
            <a:xfrm>
              <a:off x="3179100" y="930275"/>
              <a:ext cx="970725" cy="1285100"/>
            </a:xfrm>
            <a:custGeom>
              <a:avLst/>
              <a:gdLst/>
              <a:ahLst/>
              <a:cxnLst/>
              <a:rect l="l" t="t" r="r" b="b"/>
              <a:pathLst>
                <a:path w="38829" h="51404" extrusionOk="0">
                  <a:moveTo>
                    <a:pt x="37995" y="43098"/>
                  </a:moveTo>
                  <a:lnTo>
                    <a:pt x="19515" y="51170"/>
                  </a:lnTo>
                  <a:cubicBezTo>
                    <a:pt x="18948" y="51404"/>
                    <a:pt x="18281" y="51137"/>
                    <a:pt x="18047" y="50570"/>
                  </a:cubicBezTo>
                  <a:lnTo>
                    <a:pt x="234" y="9774"/>
                  </a:lnTo>
                  <a:cubicBezTo>
                    <a:pt x="1" y="9207"/>
                    <a:pt x="268" y="8540"/>
                    <a:pt x="835" y="8306"/>
                  </a:cubicBezTo>
                  <a:lnTo>
                    <a:pt x="19315" y="234"/>
                  </a:lnTo>
                  <a:cubicBezTo>
                    <a:pt x="19882" y="0"/>
                    <a:pt x="20515" y="267"/>
                    <a:pt x="20782" y="834"/>
                  </a:cubicBezTo>
                  <a:lnTo>
                    <a:pt x="38562" y="41630"/>
                  </a:lnTo>
                  <a:cubicBezTo>
                    <a:pt x="38829" y="42197"/>
                    <a:pt x="38562" y="42865"/>
                    <a:pt x="37995" y="43098"/>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4" name="Google Shape;4444;p120"/>
            <p:cNvSpPr/>
            <p:nvPr/>
          </p:nvSpPr>
          <p:spPr>
            <a:xfrm>
              <a:off x="2953950" y="1313875"/>
              <a:ext cx="510375" cy="510400"/>
            </a:xfrm>
            <a:custGeom>
              <a:avLst/>
              <a:gdLst/>
              <a:ahLst/>
              <a:cxnLst/>
              <a:rect l="l" t="t" r="r" b="b"/>
              <a:pathLst>
                <a:path w="20415" h="20416" extrusionOk="0">
                  <a:moveTo>
                    <a:pt x="10208" y="1"/>
                  </a:moveTo>
                  <a:cubicBezTo>
                    <a:pt x="4570" y="1"/>
                    <a:pt x="0" y="4571"/>
                    <a:pt x="0" y="10208"/>
                  </a:cubicBezTo>
                  <a:cubicBezTo>
                    <a:pt x="0" y="15845"/>
                    <a:pt x="4570" y="20415"/>
                    <a:pt x="10208" y="20415"/>
                  </a:cubicBezTo>
                  <a:cubicBezTo>
                    <a:pt x="15845" y="20415"/>
                    <a:pt x="20415" y="15845"/>
                    <a:pt x="20415" y="10208"/>
                  </a:cubicBezTo>
                  <a:cubicBezTo>
                    <a:pt x="20415" y="4571"/>
                    <a:pt x="15845" y="1"/>
                    <a:pt x="10208" y="1"/>
                  </a:cubicBez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5" name="Google Shape;4445;p120"/>
            <p:cNvSpPr/>
            <p:nvPr/>
          </p:nvSpPr>
          <p:spPr>
            <a:xfrm>
              <a:off x="2953950" y="1313875"/>
              <a:ext cx="510375" cy="510400"/>
            </a:xfrm>
            <a:custGeom>
              <a:avLst/>
              <a:gdLst/>
              <a:ahLst/>
              <a:cxnLst/>
              <a:rect l="l" t="t" r="r" b="b"/>
              <a:pathLst>
                <a:path w="20415" h="20416" extrusionOk="0">
                  <a:moveTo>
                    <a:pt x="10208" y="3703"/>
                  </a:moveTo>
                  <a:cubicBezTo>
                    <a:pt x="13810" y="3703"/>
                    <a:pt x="16712" y="6606"/>
                    <a:pt x="16712" y="10208"/>
                  </a:cubicBezTo>
                  <a:cubicBezTo>
                    <a:pt x="16712" y="13811"/>
                    <a:pt x="13810" y="16713"/>
                    <a:pt x="10208" y="16713"/>
                  </a:cubicBezTo>
                  <a:cubicBezTo>
                    <a:pt x="6638" y="16713"/>
                    <a:pt x="3703" y="13811"/>
                    <a:pt x="3703" y="10208"/>
                  </a:cubicBezTo>
                  <a:cubicBezTo>
                    <a:pt x="3703" y="6606"/>
                    <a:pt x="6638" y="3703"/>
                    <a:pt x="10208" y="3703"/>
                  </a:cubicBezTo>
                  <a:close/>
                  <a:moveTo>
                    <a:pt x="10208" y="1"/>
                  </a:moveTo>
                  <a:cubicBezTo>
                    <a:pt x="4570" y="1"/>
                    <a:pt x="0" y="4571"/>
                    <a:pt x="0" y="10208"/>
                  </a:cubicBezTo>
                  <a:cubicBezTo>
                    <a:pt x="0" y="15845"/>
                    <a:pt x="4570" y="20415"/>
                    <a:pt x="10208" y="20415"/>
                  </a:cubicBezTo>
                  <a:cubicBezTo>
                    <a:pt x="15845" y="20415"/>
                    <a:pt x="20415" y="15845"/>
                    <a:pt x="20415" y="10208"/>
                  </a:cubicBezTo>
                  <a:cubicBezTo>
                    <a:pt x="20415" y="4571"/>
                    <a:pt x="15845" y="1"/>
                    <a:pt x="10208" y="1"/>
                  </a:cubicBez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6" name="Google Shape;4446;p120"/>
            <p:cNvSpPr/>
            <p:nvPr/>
          </p:nvSpPr>
          <p:spPr>
            <a:xfrm>
              <a:off x="3663625" y="1998550"/>
              <a:ext cx="706350" cy="313800"/>
            </a:xfrm>
            <a:custGeom>
              <a:avLst/>
              <a:gdLst/>
              <a:ahLst/>
              <a:cxnLst/>
              <a:rect l="l" t="t" r="r" b="b"/>
              <a:pathLst>
                <a:path w="28254" h="12552" extrusionOk="0">
                  <a:moveTo>
                    <a:pt x="28254" y="0"/>
                  </a:moveTo>
                  <a:lnTo>
                    <a:pt x="0" y="8106"/>
                  </a:lnTo>
                  <a:lnTo>
                    <a:pt x="1568" y="11675"/>
                  </a:lnTo>
                  <a:cubicBezTo>
                    <a:pt x="2513" y="12278"/>
                    <a:pt x="3909" y="12551"/>
                    <a:pt x="5575" y="12551"/>
                  </a:cubicBezTo>
                  <a:cubicBezTo>
                    <a:pt x="13499" y="12551"/>
                    <a:pt x="27537" y="6367"/>
                    <a:pt x="28254" y="0"/>
                  </a:cubicBezTo>
                  <a:close/>
                </a:path>
              </a:pathLst>
            </a:cu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7" name="Google Shape;4447;p120"/>
            <p:cNvSpPr/>
            <p:nvPr/>
          </p:nvSpPr>
          <p:spPr>
            <a:xfrm>
              <a:off x="3663625" y="1909300"/>
              <a:ext cx="706350" cy="381150"/>
            </a:xfrm>
            <a:custGeom>
              <a:avLst/>
              <a:gdLst/>
              <a:ahLst/>
              <a:cxnLst/>
              <a:rect l="l" t="t" r="r" b="b"/>
              <a:pathLst>
                <a:path w="28254" h="15246" extrusionOk="0">
                  <a:moveTo>
                    <a:pt x="26686" y="1"/>
                  </a:moveTo>
                  <a:lnTo>
                    <a:pt x="0" y="11643"/>
                  </a:lnTo>
                  <a:lnTo>
                    <a:pt x="1568" y="15245"/>
                  </a:lnTo>
                  <a:lnTo>
                    <a:pt x="28254" y="3570"/>
                  </a:lnTo>
                  <a:lnTo>
                    <a:pt x="26686" y="1"/>
                  </a:ln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8" name="Google Shape;4448;p120"/>
            <p:cNvSpPr/>
            <p:nvPr/>
          </p:nvSpPr>
          <p:spPr>
            <a:xfrm>
              <a:off x="2874725" y="3162700"/>
              <a:ext cx="1624525" cy="1110825"/>
            </a:xfrm>
            <a:custGeom>
              <a:avLst/>
              <a:gdLst/>
              <a:ahLst/>
              <a:cxnLst/>
              <a:rect l="l" t="t" r="r" b="b"/>
              <a:pathLst>
                <a:path w="64981" h="44433" extrusionOk="0">
                  <a:moveTo>
                    <a:pt x="32657" y="1"/>
                  </a:moveTo>
                  <a:cubicBezTo>
                    <a:pt x="40162" y="1"/>
                    <a:pt x="43465" y="5204"/>
                    <a:pt x="43698" y="11342"/>
                  </a:cubicBezTo>
                  <a:cubicBezTo>
                    <a:pt x="43932" y="17480"/>
                    <a:pt x="43165" y="23818"/>
                    <a:pt x="45666" y="29388"/>
                  </a:cubicBezTo>
                  <a:cubicBezTo>
                    <a:pt x="48202" y="34992"/>
                    <a:pt x="64980" y="44433"/>
                    <a:pt x="64980" y="44433"/>
                  </a:cubicBezTo>
                  <a:lnTo>
                    <a:pt x="0" y="44433"/>
                  </a:lnTo>
                  <a:cubicBezTo>
                    <a:pt x="0" y="44433"/>
                    <a:pt x="20182" y="1"/>
                    <a:pt x="32657" y="1"/>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9" name="Google Shape;4449;p120"/>
            <p:cNvSpPr/>
            <p:nvPr/>
          </p:nvSpPr>
          <p:spPr>
            <a:xfrm>
              <a:off x="2874725" y="4273500"/>
              <a:ext cx="2478450" cy="260200"/>
            </a:xfrm>
            <a:custGeom>
              <a:avLst/>
              <a:gdLst/>
              <a:ahLst/>
              <a:cxnLst/>
              <a:rect l="l" t="t" r="r" b="b"/>
              <a:pathLst>
                <a:path w="99138" h="10408" extrusionOk="0">
                  <a:moveTo>
                    <a:pt x="99138" y="10408"/>
                  </a:moveTo>
                  <a:lnTo>
                    <a:pt x="0" y="10408"/>
                  </a:lnTo>
                  <a:lnTo>
                    <a:pt x="0" y="1"/>
                  </a:lnTo>
                  <a:lnTo>
                    <a:pt x="91266" y="1"/>
                  </a:lnTo>
                  <a:cubicBezTo>
                    <a:pt x="95602" y="1"/>
                    <a:pt x="99138" y="3536"/>
                    <a:pt x="99138" y="7873"/>
                  </a:cubicBez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0" name="Google Shape;4450;p120"/>
            <p:cNvSpPr/>
            <p:nvPr/>
          </p:nvSpPr>
          <p:spPr>
            <a:xfrm>
              <a:off x="3515175" y="3263600"/>
              <a:ext cx="390300" cy="390325"/>
            </a:xfrm>
            <a:custGeom>
              <a:avLst/>
              <a:gdLst/>
              <a:ahLst/>
              <a:cxnLst/>
              <a:rect l="l" t="t" r="r" b="b"/>
              <a:pathLst>
                <a:path w="15612" h="15613" extrusionOk="0">
                  <a:moveTo>
                    <a:pt x="7806" y="1"/>
                  </a:moveTo>
                  <a:cubicBezTo>
                    <a:pt x="3503" y="1"/>
                    <a:pt x="1" y="3503"/>
                    <a:pt x="1" y="7807"/>
                  </a:cubicBezTo>
                  <a:cubicBezTo>
                    <a:pt x="1" y="12110"/>
                    <a:pt x="3503" y="15612"/>
                    <a:pt x="7806" y="15612"/>
                  </a:cubicBezTo>
                  <a:cubicBezTo>
                    <a:pt x="12109" y="15612"/>
                    <a:pt x="15612" y="12110"/>
                    <a:pt x="15612" y="7807"/>
                  </a:cubicBezTo>
                  <a:cubicBezTo>
                    <a:pt x="15612" y="3503"/>
                    <a:pt x="12109" y="1"/>
                    <a:pt x="7806" y="1"/>
                  </a:cubicBez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1" name="Google Shape;4451;p120"/>
            <p:cNvSpPr/>
            <p:nvPr/>
          </p:nvSpPr>
          <p:spPr>
            <a:xfrm>
              <a:off x="3515175" y="3263600"/>
              <a:ext cx="390300" cy="390325"/>
            </a:xfrm>
            <a:custGeom>
              <a:avLst/>
              <a:gdLst/>
              <a:ahLst/>
              <a:cxnLst/>
              <a:rect l="l" t="t" r="r" b="b"/>
              <a:pathLst>
                <a:path w="15612" h="15613" extrusionOk="0">
                  <a:moveTo>
                    <a:pt x="7806" y="2803"/>
                  </a:moveTo>
                  <a:cubicBezTo>
                    <a:pt x="10542" y="2803"/>
                    <a:pt x="12777" y="5071"/>
                    <a:pt x="12777" y="7807"/>
                  </a:cubicBezTo>
                  <a:cubicBezTo>
                    <a:pt x="12777" y="10542"/>
                    <a:pt x="10542" y="12777"/>
                    <a:pt x="7806" y="12777"/>
                  </a:cubicBezTo>
                  <a:cubicBezTo>
                    <a:pt x="5038" y="12777"/>
                    <a:pt x="2803" y="10542"/>
                    <a:pt x="2803" y="7807"/>
                  </a:cubicBezTo>
                  <a:cubicBezTo>
                    <a:pt x="2803" y="5071"/>
                    <a:pt x="5038" y="2803"/>
                    <a:pt x="7806" y="2803"/>
                  </a:cubicBezTo>
                  <a:close/>
                  <a:moveTo>
                    <a:pt x="7806" y="1"/>
                  </a:moveTo>
                  <a:cubicBezTo>
                    <a:pt x="3503" y="1"/>
                    <a:pt x="1" y="3503"/>
                    <a:pt x="1" y="7807"/>
                  </a:cubicBezTo>
                  <a:cubicBezTo>
                    <a:pt x="1" y="12110"/>
                    <a:pt x="3503" y="15612"/>
                    <a:pt x="7806" y="15612"/>
                  </a:cubicBezTo>
                  <a:cubicBezTo>
                    <a:pt x="12109" y="15612"/>
                    <a:pt x="15612" y="12110"/>
                    <a:pt x="15612" y="7807"/>
                  </a:cubicBezTo>
                  <a:cubicBezTo>
                    <a:pt x="15612" y="3503"/>
                    <a:pt x="12109" y="1"/>
                    <a:pt x="7806" y="1"/>
                  </a:cubicBez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2" name="Google Shape;4452;p120"/>
            <p:cNvSpPr/>
            <p:nvPr/>
          </p:nvSpPr>
          <p:spPr>
            <a:xfrm>
              <a:off x="3663625" y="2416350"/>
              <a:ext cx="1269250" cy="627125"/>
            </a:xfrm>
            <a:custGeom>
              <a:avLst/>
              <a:gdLst/>
              <a:ahLst/>
              <a:cxnLst/>
              <a:rect l="l" t="t" r="r" b="b"/>
              <a:pathLst>
                <a:path w="50770" h="25085" extrusionOk="0">
                  <a:moveTo>
                    <a:pt x="49202" y="0"/>
                  </a:moveTo>
                  <a:lnTo>
                    <a:pt x="0" y="21515"/>
                  </a:lnTo>
                  <a:lnTo>
                    <a:pt x="1568" y="25085"/>
                  </a:lnTo>
                  <a:lnTo>
                    <a:pt x="50770" y="3603"/>
                  </a:lnTo>
                  <a:lnTo>
                    <a:pt x="49202" y="0"/>
                  </a:lnTo>
                  <a:close/>
                </a:path>
              </a:pathLst>
            </a:cu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3" name="Google Shape;4453;p120"/>
            <p:cNvSpPr/>
            <p:nvPr/>
          </p:nvSpPr>
          <p:spPr>
            <a:xfrm>
              <a:off x="3702825" y="2839150"/>
              <a:ext cx="492875" cy="293550"/>
            </a:xfrm>
            <a:custGeom>
              <a:avLst/>
              <a:gdLst/>
              <a:ahLst/>
              <a:cxnLst/>
              <a:rect l="l" t="t" r="r" b="b"/>
              <a:pathLst>
                <a:path w="19715" h="11742" extrusionOk="0">
                  <a:moveTo>
                    <a:pt x="18680" y="0"/>
                  </a:moveTo>
                  <a:lnTo>
                    <a:pt x="0" y="8173"/>
                  </a:lnTo>
                  <a:lnTo>
                    <a:pt x="1568" y="11742"/>
                  </a:lnTo>
                  <a:lnTo>
                    <a:pt x="17513" y="4770"/>
                  </a:lnTo>
                  <a:cubicBezTo>
                    <a:pt x="19014" y="4136"/>
                    <a:pt x="19714" y="2369"/>
                    <a:pt x="19047" y="901"/>
                  </a:cubicBezTo>
                  <a:lnTo>
                    <a:pt x="18680" y="0"/>
                  </a:ln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4" name="Google Shape;4454;p120"/>
            <p:cNvSpPr/>
            <p:nvPr/>
          </p:nvSpPr>
          <p:spPr>
            <a:xfrm>
              <a:off x="5739275" y="3597175"/>
              <a:ext cx="39225" cy="30050"/>
            </a:xfrm>
            <a:custGeom>
              <a:avLst/>
              <a:gdLst/>
              <a:ahLst/>
              <a:cxnLst/>
              <a:rect l="l" t="t" r="r" b="b"/>
              <a:pathLst>
                <a:path w="1569" h="1202" extrusionOk="0">
                  <a:moveTo>
                    <a:pt x="801" y="1"/>
                  </a:moveTo>
                  <a:cubicBezTo>
                    <a:pt x="0" y="1"/>
                    <a:pt x="0" y="1202"/>
                    <a:pt x="767" y="1202"/>
                  </a:cubicBezTo>
                  <a:cubicBezTo>
                    <a:pt x="1568" y="1202"/>
                    <a:pt x="1568" y="1"/>
                    <a:pt x="801" y="1"/>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55" name="Google Shape;4455;p120"/>
          <p:cNvSpPr/>
          <p:nvPr/>
        </p:nvSpPr>
        <p:spPr>
          <a:xfrm>
            <a:off x="6294925" y="2817988"/>
            <a:ext cx="208500" cy="208500"/>
          </a:xfrm>
          <a:custGeom>
            <a:avLst/>
            <a:gdLst/>
            <a:ahLst/>
            <a:cxnLst/>
            <a:rect l="l" t="t" r="r" b="b"/>
            <a:pathLst>
              <a:path w="8340" h="8340" extrusionOk="0">
                <a:moveTo>
                  <a:pt x="4170" y="0"/>
                </a:moveTo>
                <a:cubicBezTo>
                  <a:pt x="1868" y="0"/>
                  <a:pt x="0" y="1868"/>
                  <a:pt x="0" y="4170"/>
                </a:cubicBezTo>
                <a:cubicBezTo>
                  <a:pt x="0" y="6471"/>
                  <a:pt x="1868" y="8339"/>
                  <a:pt x="4170" y="8339"/>
                </a:cubicBezTo>
                <a:cubicBezTo>
                  <a:pt x="6472" y="8339"/>
                  <a:pt x="8340" y="6471"/>
                  <a:pt x="8340" y="4170"/>
                </a:cubicBezTo>
                <a:cubicBezTo>
                  <a:pt x="8340" y="1868"/>
                  <a:pt x="6472" y="0"/>
                  <a:pt x="417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456" name="Google Shape;4456;p120"/>
          <p:cNvPicPr preferRelativeResize="0"/>
          <p:nvPr/>
        </p:nvPicPr>
        <p:blipFill>
          <a:blip r:embed="rId3">
            <a:alphaModFix/>
          </a:blip>
          <a:stretch>
            <a:fillRect/>
          </a:stretch>
        </p:blipFill>
        <p:spPr>
          <a:xfrm>
            <a:off x="713225" y="1508775"/>
            <a:ext cx="4219875" cy="2411350"/>
          </a:xfrm>
          <a:prstGeom prst="rect">
            <a:avLst/>
          </a:prstGeom>
          <a:noFill/>
          <a:ln>
            <a:noFill/>
          </a:ln>
        </p:spPr>
      </p:pic>
      <p:sp>
        <p:nvSpPr>
          <p:cNvPr id="4457" name="Google Shape;4457;p120"/>
          <p:cNvSpPr txBox="1"/>
          <p:nvPr/>
        </p:nvSpPr>
        <p:spPr>
          <a:xfrm>
            <a:off x="3144675" y="2185700"/>
            <a:ext cx="1566900" cy="885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200">
                <a:solidFill>
                  <a:schemeClr val="accent4"/>
                </a:solidFill>
                <a:latin typeface="Chivo Black"/>
                <a:ea typeface="Chivo Black"/>
                <a:cs typeface="Chivo Black"/>
                <a:sym typeface="Chivo Black"/>
              </a:rPr>
              <a:t>Positive</a:t>
            </a:r>
            <a:endParaRPr sz="2200">
              <a:solidFill>
                <a:schemeClr val="accent4"/>
              </a:solidFill>
              <a:latin typeface="Chivo Black"/>
              <a:ea typeface="Chivo Black"/>
              <a:cs typeface="Chivo Black"/>
              <a:sym typeface="Chivo Black"/>
            </a:endParaRPr>
          </a:p>
          <a:p>
            <a:pPr marL="0" lvl="0" indent="0" algn="ctr" rtl="0">
              <a:spcBef>
                <a:spcPts val="0"/>
              </a:spcBef>
              <a:spcAft>
                <a:spcPts val="0"/>
              </a:spcAft>
              <a:buNone/>
            </a:pPr>
            <a:r>
              <a:rPr lang="en" sz="2200">
                <a:solidFill>
                  <a:schemeClr val="accent4"/>
                </a:solidFill>
                <a:latin typeface="Chivo Black"/>
                <a:ea typeface="Chivo Black"/>
                <a:cs typeface="Chivo Black"/>
                <a:sym typeface="Chivo Black"/>
              </a:rPr>
              <a:t> ~5%</a:t>
            </a:r>
            <a:endParaRPr sz="2200">
              <a:solidFill>
                <a:schemeClr val="accent4"/>
              </a:solidFill>
              <a:latin typeface="Chivo Black"/>
              <a:ea typeface="Chivo Black"/>
              <a:cs typeface="Chivo Black"/>
              <a:sym typeface="Chivo Black"/>
            </a:endParaRPr>
          </a:p>
        </p:txBody>
      </p:sp>
      <p:sp>
        <p:nvSpPr>
          <p:cNvPr id="4458" name="Google Shape;4458;p120"/>
          <p:cNvSpPr txBox="1"/>
          <p:nvPr/>
        </p:nvSpPr>
        <p:spPr>
          <a:xfrm>
            <a:off x="1026550" y="2206638"/>
            <a:ext cx="2356800" cy="885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200">
                <a:solidFill>
                  <a:srgbClr val="C2C2C2"/>
                </a:solidFill>
                <a:latin typeface="Chivo Black"/>
                <a:ea typeface="Chivo Black"/>
                <a:cs typeface="Chivo Black"/>
                <a:sym typeface="Chivo Black"/>
              </a:rPr>
              <a:t>Negative</a:t>
            </a:r>
            <a:endParaRPr sz="2200">
              <a:solidFill>
                <a:srgbClr val="C2C2C2"/>
              </a:solidFill>
              <a:latin typeface="Chivo Black"/>
              <a:ea typeface="Chivo Black"/>
              <a:cs typeface="Chivo Black"/>
              <a:sym typeface="Chivo Black"/>
            </a:endParaRPr>
          </a:p>
          <a:p>
            <a:pPr marL="0" lvl="0" indent="0" algn="ctr" rtl="0">
              <a:spcBef>
                <a:spcPts val="0"/>
              </a:spcBef>
              <a:spcAft>
                <a:spcPts val="0"/>
              </a:spcAft>
              <a:buNone/>
            </a:pPr>
            <a:r>
              <a:rPr lang="en" sz="2200">
                <a:solidFill>
                  <a:srgbClr val="C2C2C2"/>
                </a:solidFill>
                <a:latin typeface="Chivo Black"/>
                <a:ea typeface="Chivo Black"/>
                <a:cs typeface="Chivo Black"/>
                <a:sym typeface="Chivo Black"/>
              </a:rPr>
              <a:t>~95%</a:t>
            </a:r>
            <a:endParaRPr sz="2200">
              <a:solidFill>
                <a:srgbClr val="C2C2C2"/>
              </a:solidFill>
              <a:latin typeface="Chivo Black"/>
              <a:ea typeface="Chivo Black"/>
              <a:cs typeface="Chivo Black"/>
              <a:sym typeface="Chivo Black"/>
            </a:endParaRPr>
          </a:p>
        </p:txBody>
      </p:sp>
      <p:grpSp>
        <p:nvGrpSpPr>
          <p:cNvPr id="4459" name="Google Shape;4459;p120"/>
          <p:cNvGrpSpPr/>
          <p:nvPr/>
        </p:nvGrpSpPr>
        <p:grpSpPr>
          <a:xfrm rot="3938655">
            <a:off x="6795383" y="1298975"/>
            <a:ext cx="922381" cy="1000992"/>
            <a:chOff x="7614529" y="3235187"/>
            <a:chExt cx="922384" cy="1000995"/>
          </a:xfrm>
        </p:grpSpPr>
        <p:sp>
          <p:nvSpPr>
            <p:cNvPr id="4460" name="Google Shape;4460;p120"/>
            <p:cNvSpPr/>
            <p:nvPr/>
          </p:nvSpPr>
          <p:spPr>
            <a:xfrm>
              <a:off x="7614529" y="3801561"/>
              <a:ext cx="275324" cy="289063"/>
            </a:xfrm>
            <a:custGeom>
              <a:avLst/>
              <a:gdLst/>
              <a:ahLst/>
              <a:cxnLst/>
              <a:rect l="l" t="t" r="r" b="b"/>
              <a:pathLst>
                <a:path w="12745" h="13381" extrusionOk="0">
                  <a:moveTo>
                    <a:pt x="12036" y="0"/>
                  </a:moveTo>
                  <a:cubicBezTo>
                    <a:pt x="10716" y="0"/>
                    <a:pt x="9678" y="163"/>
                    <a:pt x="8640" y="438"/>
                  </a:cubicBezTo>
                  <a:cubicBezTo>
                    <a:pt x="7906" y="638"/>
                    <a:pt x="6672" y="338"/>
                    <a:pt x="6105" y="938"/>
                  </a:cubicBezTo>
                  <a:cubicBezTo>
                    <a:pt x="5204" y="1939"/>
                    <a:pt x="4604" y="4308"/>
                    <a:pt x="4036" y="5675"/>
                  </a:cubicBezTo>
                  <a:cubicBezTo>
                    <a:pt x="3203" y="7577"/>
                    <a:pt x="2569" y="9912"/>
                    <a:pt x="1668" y="11780"/>
                  </a:cubicBezTo>
                  <a:cubicBezTo>
                    <a:pt x="1234" y="12580"/>
                    <a:pt x="701" y="13047"/>
                    <a:pt x="0" y="13381"/>
                  </a:cubicBezTo>
                  <a:cubicBezTo>
                    <a:pt x="801" y="13080"/>
                    <a:pt x="1435" y="12880"/>
                    <a:pt x="1968" y="12046"/>
                  </a:cubicBezTo>
                  <a:cubicBezTo>
                    <a:pt x="3336" y="9878"/>
                    <a:pt x="4437" y="6776"/>
                    <a:pt x="5337" y="4207"/>
                  </a:cubicBezTo>
                  <a:cubicBezTo>
                    <a:pt x="5671" y="3340"/>
                    <a:pt x="5871" y="2373"/>
                    <a:pt x="6438" y="1872"/>
                  </a:cubicBezTo>
                  <a:cubicBezTo>
                    <a:pt x="7049" y="1324"/>
                    <a:pt x="7807" y="1189"/>
                    <a:pt x="8526" y="1189"/>
                  </a:cubicBezTo>
                  <a:cubicBezTo>
                    <a:pt x="8945" y="1189"/>
                    <a:pt x="9351" y="1235"/>
                    <a:pt x="9707" y="1272"/>
                  </a:cubicBezTo>
                  <a:cubicBezTo>
                    <a:pt x="9943" y="1301"/>
                    <a:pt x="10613" y="1474"/>
                    <a:pt x="11238" y="1474"/>
                  </a:cubicBezTo>
                  <a:cubicBezTo>
                    <a:pt x="12028" y="1474"/>
                    <a:pt x="12745" y="1197"/>
                    <a:pt x="12409" y="4"/>
                  </a:cubicBezTo>
                  <a:cubicBezTo>
                    <a:pt x="12282" y="2"/>
                    <a:pt x="12158" y="0"/>
                    <a:pt x="12036"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1" name="Google Shape;4461;p120"/>
            <p:cNvSpPr/>
            <p:nvPr/>
          </p:nvSpPr>
          <p:spPr>
            <a:xfrm>
              <a:off x="8066345" y="3643021"/>
              <a:ext cx="470567" cy="263464"/>
            </a:xfrm>
            <a:custGeom>
              <a:avLst/>
              <a:gdLst/>
              <a:ahLst/>
              <a:cxnLst/>
              <a:rect l="l" t="t" r="r" b="b"/>
              <a:pathLst>
                <a:path w="21783" h="12196" extrusionOk="0">
                  <a:moveTo>
                    <a:pt x="19952" y="1"/>
                  </a:moveTo>
                  <a:cubicBezTo>
                    <a:pt x="13240" y="1"/>
                    <a:pt x="7037" y="2698"/>
                    <a:pt x="1068" y="5542"/>
                  </a:cubicBezTo>
                  <a:cubicBezTo>
                    <a:pt x="0" y="7177"/>
                    <a:pt x="968" y="8945"/>
                    <a:pt x="1968" y="9779"/>
                  </a:cubicBezTo>
                  <a:cubicBezTo>
                    <a:pt x="4033" y="11442"/>
                    <a:pt x="6809" y="12196"/>
                    <a:pt x="9429" y="12196"/>
                  </a:cubicBezTo>
                  <a:cubicBezTo>
                    <a:pt x="9645" y="12196"/>
                    <a:pt x="9860" y="12190"/>
                    <a:pt x="10074" y="12180"/>
                  </a:cubicBezTo>
                  <a:cubicBezTo>
                    <a:pt x="14010" y="11947"/>
                    <a:pt x="16479" y="10546"/>
                    <a:pt x="19047" y="7577"/>
                  </a:cubicBezTo>
                  <a:cubicBezTo>
                    <a:pt x="20949" y="5342"/>
                    <a:pt x="21782" y="2907"/>
                    <a:pt x="21315" y="38"/>
                  </a:cubicBezTo>
                  <a:cubicBezTo>
                    <a:pt x="20859" y="13"/>
                    <a:pt x="20404" y="1"/>
                    <a:pt x="19952" y="1"/>
                  </a:cubicBez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2" name="Google Shape;4462;p120"/>
            <p:cNvSpPr/>
            <p:nvPr/>
          </p:nvSpPr>
          <p:spPr>
            <a:xfrm>
              <a:off x="8096610" y="3666891"/>
              <a:ext cx="435247" cy="239593"/>
            </a:xfrm>
            <a:custGeom>
              <a:avLst/>
              <a:gdLst/>
              <a:ahLst/>
              <a:cxnLst/>
              <a:rect l="l" t="t" r="r" b="b"/>
              <a:pathLst>
                <a:path w="20148" h="11091" extrusionOk="0">
                  <a:moveTo>
                    <a:pt x="20015" y="1"/>
                  </a:moveTo>
                  <a:lnTo>
                    <a:pt x="20015" y="1"/>
                  </a:lnTo>
                  <a:cubicBezTo>
                    <a:pt x="17880" y="3103"/>
                    <a:pt x="12809" y="5138"/>
                    <a:pt x="9507" y="5938"/>
                  </a:cubicBezTo>
                  <a:cubicBezTo>
                    <a:pt x="7274" y="6458"/>
                    <a:pt x="4818" y="6977"/>
                    <a:pt x="2486" y="6977"/>
                  </a:cubicBezTo>
                  <a:cubicBezTo>
                    <a:pt x="1823" y="6977"/>
                    <a:pt x="1169" y="6935"/>
                    <a:pt x="534" y="6839"/>
                  </a:cubicBezTo>
                  <a:cubicBezTo>
                    <a:pt x="300" y="7306"/>
                    <a:pt x="100" y="7706"/>
                    <a:pt x="0" y="8106"/>
                  </a:cubicBezTo>
                  <a:cubicBezTo>
                    <a:pt x="200" y="8307"/>
                    <a:pt x="367" y="8507"/>
                    <a:pt x="567" y="8674"/>
                  </a:cubicBezTo>
                  <a:cubicBezTo>
                    <a:pt x="2632" y="10337"/>
                    <a:pt x="5408" y="11091"/>
                    <a:pt x="8028" y="11091"/>
                  </a:cubicBezTo>
                  <a:cubicBezTo>
                    <a:pt x="8244" y="11091"/>
                    <a:pt x="8459" y="11085"/>
                    <a:pt x="8673" y="11075"/>
                  </a:cubicBezTo>
                  <a:cubicBezTo>
                    <a:pt x="12609" y="10842"/>
                    <a:pt x="15078" y="9441"/>
                    <a:pt x="17646" y="6472"/>
                  </a:cubicBezTo>
                  <a:cubicBezTo>
                    <a:pt x="19314" y="4504"/>
                    <a:pt x="20148" y="2436"/>
                    <a:pt x="20015"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3" name="Google Shape;4463;p120"/>
            <p:cNvSpPr/>
            <p:nvPr/>
          </p:nvSpPr>
          <p:spPr>
            <a:xfrm>
              <a:off x="8135517" y="3778036"/>
              <a:ext cx="23806" cy="20803"/>
            </a:xfrm>
            <a:custGeom>
              <a:avLst/>
              <a:gdLst/>
              <a:ahLst/>
              <a:cxnLst/>
              <a:rect l="l" t="t" r="r" b="b"/>
              <a:pathLst>
                <a:path w="1102" h="963" extrusionOk="0">
                  <a:moveTo>
                    <a:pt x="554" y="0"/>
                  </a:moveTo>
                  <a:cubicBezTo>
                    <a:pt x="398" y="0"/>
                    <a:pt x="250" y="81"/>
                    <a:pt x="167" y="226"/>
                  </a:cubicBezTo>
                  <a:cubicBezTo>
                    <a:pt x="0" y="460"/>
                    <a:pt x="67" y="760"/>
                    <a:pt x="301" y="893"/>
                  </a:cubicBezTo>
                  <a:cubicBezTo>
                    <a:pt x="383" y="941"/>
                    <a:pt x="475" y="963"/>
                    <a:pt x="564" y="963"/>
                  </a:cubicBezTo>
                  <a:cubicBezTo>
                    <a:pt x="726" y="963"/>
                    <a:pt x="882" y="889"/>
                    <a:pt x="968" y="760"/>
                  </a:cubicBezTo>
                  <a:cubicBezTo>
                    <a:pt x="1101" y="526"/>
                    <a:pt x="1035" y="226"/>
                    <a:pt x="834" y="93"/>
                  </a:cubicBezTo>
                  <a:cubicBezTo>
                    <a:pt x="746" y="30"/>
                    <a:pt x="649" y="0"/>
                    <a:pt x="554" y="0"/>
                  </a:cubicBezTo>
                  <a:close/>
                </a:path>
              </a:pathLst>
            </a:custGeom>
            <a:solidFill>
              <a:srgbClr val="847B77"/>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4" name="Google Shape;4464;p120"/>
            <p:cNvSpPr/>
            <p:nvPr/>
          </p:nvSpPr>
          <p:spPr>
            <a:xfrm>
              <a:off x="8184511" y="3779289"/>
              <a:ext cx="23806" cy="20782"/>
            </a:xfrm>
            <a:custGeom>
              <a:avLst/>
              <a:gdLst/>
              <a:ahLst/>
              <a:cxnLst/>
              <a:rect l="l" t="t" r="r" b="b"/>
              <a:pathLst>
                <a:path w="1102" h="962" extrusionOk="0">
                  <a:moveTo>
                    <a:pt x="580" y="0"/>
                  </a:moveTo>
                  <a:cubicBezTo>
                    <a:pt x="415" y="0"/>
                    <a:pt x="255" y="81"/>
                    <a:pt x="168" y="235"/>
                  </a:cubicBezTo>
                  <a:cubicBezTo>
                    <a:pt x="1" y="435"/>
                    <a:pt x="67" y="735"/>
                    <a:pt x="301" y="869"/>
                  </a:cubicBezTo>
                  <a:cubicBezTo>
                    <a:pt x="389" y="932"/>
                    <a:pt x="487" y="961"/>
                    <a:pt x="581" y="961"/>
                  </a:cubicBezTo>
                  <a:cubicBezTo>
                    <a:pt x="737" y="961"/>
                    <a:pt x="885" y="881"/>
                    <a:pt x="968" y="735"/>
                  </a:cubicBezTo>
                  <a:cubicBezTo>
                    <a:pt x="1102" y="502"/>
                    <a:pt x="1035" y="202"/>
                    <a:pt x="835" y="68"/>
                  </a:cubicBezTo>
                  <a:cubicBezTo>
                    <a:pt x="755" y="22"/>
                    <a:pt x="667" y="0"/>
                    <a:pt x="580" y="0"/>
                  </a:cubicBez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5" name="Google Shape;4465;p120"/>
            <p:cNvSpPr/>
            <p:nvPr/>
          </p:nvSpPr>
          <p:spPr>
            <a:xfrm>
              <a:off x="8232793" y="3773694"/>
              <a:ext cx="23093" cy="20825"/>
            </a:xfrm>
            <a:custGeom>
              <a:avLst/>
              <a:gdLst/>
              <a:ahLst/>
              <a:cxnLst/>
              <a:rect l="l" t="t" r="r" b="b"/>
              <a:pathLst>
                <a:path w="1069" h="964" extrusionOk="0">
                  <a:moveTo>
                    <a:pt x="521" y="1"/>
                  </a:moveTo>
                  <a:cubicBezTo>
                    <a:pt x="365" y="1"/>
                    <a:pt x="217" y="82"/>
                    <a:pt x="134" y="227"/>
                  </a:cubicBezTo>
                  <a:cubicBezTo>
                    <a:pt x="1" y="461"/>
                    <a:pt x="67" y="761"/>
                    <a:pt x="268" y="894"/>
                  </a:cubicBezTo>
                  <a:cubicBezTo>
                    <a:pt x="350" y="941"/>
                    <a:pt x="441" y="964"/>
                    <a:pt x="530" y="964"/>
                  </a:cubicBezTo>
                  <a:cubicBezTo>
                    <a:pt x="693" y="964"/>
                    <a:pt x="849" y="890"/>
                    <a:pt x="935" y="761"/>
                  </a:cubicBezTo>
                  <a:cubicBezTo>
                    <a:pt x="1068" y="527"/>
                    <a:pt x="1001" y="227"/>
                    <a:pt x="801" y="94"/>
                  </a:cubicBezTo>
                  <a:cubicBezTo>
                    <a:pt x="713" y="31"/>
                    <a:pt x="615" y="1"/>
                    <a:pt x="521" y="1"/>
                  </a:cubicBez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6" name="Google Shape;4466;p120"/>
            <p:cNvSpPr/>
            <p:nvPr/>
          </p:nvSpPr>
          <p:spPr>
            <a:xfrm>
              <a:off x="8286842" y="3761964"/>
              <a:ext cx="23806" cy="20803"/>
            </a:xfrm>
            <a:custGeom>
              <a:avLst/>
              <a:gdLst/>
              <a:ahLst/>
              <a:cxnLst/>
              <a:rect l="l" t="t" r="r" b="b"/>
              <a:pathLst>
                <a:path w="1102" h="963" extrusionOk="0">
                  <a:moveTo>
                    <a:pt x="538" y="0"/>
                  </a:moveTo>
                  <a:cubicBezTo>
                    <a:pt x="376" y="0"/>
                    <a:pt x="220" y="74"/>
                    <a:pt x="134" y="203"/>
                  </a:cubicBezTo>
                  <a:cubicBezTo>
                    <a:pt x="0" y="436"/>
                    <a:pt x="67" y="737"/>
                    <a:pt x="267" y="870"/>
                  </a:cubicBezTo>
                  <a:cubicBezTo>
                    <a:pt x="356" y="933"/>
                    <a:pt x="453" y="963"/>
                    <a:pt x="548" y="963"/>
                  </a:cubicBezTo>
                  <a:cubicBezTo>
                    <a:pt x="704" y="963"/>
                    <a:pt x="851" y="882"/>
                    <a:pt x="934" y="737"/>
                  </a:cubicBezTo>
                  <a:cubicBezTo>
                    <a:pt x="1101" y="503"/>
                    <a:pt x="1035" y="203"/>
                    <a:pt x="801" y="69"/>
                  </a:cubicBezTo>
                  <a:cubicBezTo>
                    <a:pt x="718" y="22"/>
                    <a:pt x="627" y="0"/>
                    <a:pt x="538" y="0"/>
                  </a:cubicBez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7" name="Google Shape;4467;p120"/>
            <p:cNvSpPr/>
            <p:nvPr/>
          </p:nvSpPr>
          <p:spPr>
            <a:xfrm>
              <a:off x="8333676" y="3751184"/>
              <a:ext cx="23806" cy="20976"/>
            </a:xfrm>
            <a:custGeom>
              <a:avLst/>
              <a:gdLst/>
              <a:ahLst/>
              <a:cxnLst/>
              <a:rect l="l" t="t" r="r" b="b"/>
              <a:pathLst>
                <a:path w="1102" h="971" extrusionOk="0">
                  <a:moveTo>
                    <a:pt x="571" y="0"/>
                  </a:moveTo>
                  <a:cubicBezTo>
                    <a:pt x="415" y="0"/>
                    <a:pt x="255" y="82"/>
                    <a:pt x="167" y="235"/>
                  </a:cubicBezTo>
                  <a:cubicBezTo>
                    <a:pt x="1" y="435"/>
                    <a:pt x="67" y="735"/>
                    <a:pt x="301" y="902"/>
                  </a:cubicBezTo>
                  <a:cubicBezTo>
                    <a:pt x="381" y="948"/>
                    <a:pt x="469" y="970"/>
                    <a:pt x="555" y="970"/>
                  </a:cubicBezTo>
                  <a:cubicBezTo>
                    <a:pt x="721" y="970"/>
                    <a:pt x="880" y="889"/>
                    <a:pt x="968" y="735"/>
                  </a:cubicBezTo>
                  <a:cubicBezTo>
                    <a:pt x="1101" y="502"/>
                    <a:pt x="1035" y="202"/>
                    <a:pt x="801" y="68"/>
                  </a:cubicBezTo>
                  <a:cubicBezTo>
                    <a:pt x="733" y="22"/>
                    <a:pt x="652" y="0"/>
                    <a:pt x="571" y="0"/>
                  </a:cubicBez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8" name="Google Shape;4468;p120"/>
            <p:cNvSpPr/>
            <p:nvPr/>
          </p:nvSpPr>
          <p:spPr>
            <a:xfrm>
              <a:off x="8377637" y="3730964"/>
              <a:ext cx="23806" cy="20501"/>
            </a:xfrm>
            <a:custGeom>
              <a:avLst/>
              <a:gdLst/>
              <a:ahLst/>
              <a:cxnLst/>
              <a:rect l="l" t="t" r="r" b="b"/>
              <a:pathLst>
                <a:path w="1102" h="949" extrusionOk="0">
                  <a:moveTo>
                    <a:pt x="563" y="1"/>
                  </a:moveTo>
                  <a:cubicBezTo>
                    <a:pt x="409" y="1"/>
                    <a:pt x="253" y="74"/>
                    <a:pt x="167" y="204"/>
                  </a:cubicBezTo>
                  <a:cubicBezTo>
                    <a:pt x="0" y="437"/>
                    <a:pt x="67" y="737"/>
                    <a:pt x="301" y="871"/>
                  </a:cubicBezTo>
                  <a:cubicBezTo>
                    <a:pt x="391" y="922"/>
                    <a:pt x="490" y="949"/>
                    <a:pt x="587" y="949"/>
                  </a:cubicBezTo>
                  <a:cubicBezTo>
                    <a:pt x="741" y="949"/>
                    <a:pt x="886" y="881"/>
                    <a:pt x="968" y="737"/>
                  </a:cubicBezTo>
                  <a:cubicBezTo>
                    <a:pt x="1101" y="504"/>
                    <a:pt x="1035" y="204"/>
                    <a:pt x="801" y="70"/>
                  </a:cubicBezTo>
                  <a:cubicBezTo>
                    <a:pt x="730" y="23"/>
                    <a:pt x="647" y="1"/>
                    <a:pt x="563" y="1"/>
                  </a:cubicBez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9" name="Google Shape;4469;p120"/>
            <p:cNvSpPr/>
            <p:nvPr/>
          </p:nvSpPr>
          <p:spPr>
            <a:xfrm>
              <a:off x="8430239" y="3702903"/>
              <a:ext cx="23806" cy="20976"/>
            </a:xfrm>
            <a:custGeom>
              <a:avLst/>
              <a:gdLst/>
              <a:ahLst/>
              <a:cxnLst/>
              <a:rect l="l" t="t" r="r" b="b"/>
              <a:pathLst>
                <a:path w="1102" h="971" extrusionOk="0">
                  <a:moveTo>
                    <a:pt x="580" y="0"/>
                  </a:moveTo>
                  <a:cubicBezTo>
                    <a:pt x="415" y="0"/>
                    <a:pt x="255" y="82"/>
                    <a:pt x="167" y="235"/>
                  </a:cubicBezTo>
                  <a:cubicBezTo>
                    <a:pt x="1" y="435"/>
                    <a:pt x="67" y="735"/>
                    <a:pt x="301" y="902"/>
                  </a:cubicBezTo>
                  <a:cubicBezTo>
                    <a:pt x="381" y="948"/>
                    <a:pt x="469" y="970"/>
                    <a:pt x="555" y="970"/>
                  </a:cubicBezTo>
                  <a:cubicBezTo>
                    <a:pt x="721" y="970"/>
                    <a:pt x="880" y="889"/>
                    <a:pt x="968" y="735"/>
                  </a:cubicBezTo>
                  <a:cubicBezTo>
                    <a:pt x="1101" y="502"/>
                    <a:pt x="1035" y="202"/>
                    <a:pt x="834" y="68"/>
                  </a:cubicBezTo>
                  <a:cubicBezTo>
                    <a:pt x="754" y="22"/>
                    <a:pt x="666" y="0"/>
                    <a:pt x="580" y="0"/>
                  </a:cubicBez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0" name="Google Shape;4470;p120"/>
            <p:cNvSpPr/>
            <p:nvPr/>
          </p:nvSpPr>
          <p:spPr>
            <a:xfrm>
              <a:off x="8486449" y="3663457"/>
              <a:ext cx="23806" cy="20803"/>
            </a:xfrm>
            <a:custGeom>
              <a:avLst/>
              <a:gdLst/>
              <a:ahLst/>
              <a:cxnLst/>
              <a:rect l="l" t="t" r="r" b="b"/>
              <a:pathLst>
                <a:path w="1102" h="963" extrusionOk="0">
                  <a:moveTo>
                    <a:pt x="544" y="0"/>
                  </a:moveTo>
                  <a:cubicBezTo>
                    <a:pt x="393" y="0"/>
                    <a:pt x="238" y="81"/>
                    <a:pt x="134" y="226"/>
                  </a:cubicBezTo>
                  <a:cubicBezTo>
                    <a:pt x="0" y="460"/>
                    <a:pt x="67" y="760"/>
                    <a:pt x="301" y="893"/>
                  </a:cubicBezTo>
                  <a:cubicBezTo>
                    <a:pt x="383" y="941"/>
                    <a:pt x="470" y="963"/>
                    <a:pt x="555" y="963"/>
                  </a:cubicBezTo>
                  <a:cubicBezTo>
                    <a:pt x="711" y="963"/>
                    <a:pt x="860" y="889"/>
                    <a:pt x="968" y="760"/>
                  </a:cubicBezTo>
                  <a:cubicBezTo>
                    <a:pt x="1101" y="527"/>
                    <a:pt x="1035" y="226"/>
                    <a:pt x="801" y="93"/>
                  </a:cubicBezTo>
                  <a:cubicBezTo>
                    <a:pt x="725" y="30"/>
                    <a:pt x="636" y="0"/>
                    <a:pt x="544" y="0"/>
                  </a:cubicBez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1" name="Google Shape;4471;p120"/>
            <p:cNvSpPr/>
            <p:nvPr/>
          </p:nvSpPr>
          <p:spPr>
            <a:xfrm>
              <a:off x="8105964" y="3323217"/>
              <a:ext cx="344473" cy="471971"/>
            </a:xfrm>
            <a:custGeom>
              <a:avLst/>
              <a:gdLst/>
              <a:ahLst/>
              <a:cxnLst/>
              <a:rect l="l" t="t" r="r" b="b"/>
              <a:pathLst>
                <a:path w="15946" h="21848" extrusionOk="0">
                  <a:moveTo>
                    <a:pt x="12504" y="0"/>
                  </a:moveTo>
                  <a:cubicBezTo>
                    <a:pt x="12080" y="0"/>
                    <a:pt x="11655" y="36"/>
                    <a:pt x="11276" y="65"/>
                  </a:cubicBezTo>
                  <a:cubicBezTo>
                    <a:pt x="9241" y="198"/>
                    <a:pt x="8073" y="1733"/>
                    <a:pt x="6739" y="3167"/>
                  </a:cubicBezTo>
                  <a:cubicBezTo>
                    <a:pt x="4771" y="5302"/>
                    <a:pt x="3670" y="7437"/>
                    <a:pt x="2636" y="10172"/>
                  </a:cubicBezTo>
                  <a:cubicBezTo>
                    <a:pt x="1469" y="13241"/>
                    <a:pt x="1" y="16744"/>
                    <a:pt x="168" y="20113"/>
                  </a:cubicBezTo>
                  <a:cubicBezTo>
                    <a:pt x="101" y="21280"/>
                    <a:pt x="201" y="21580"/>
                    <a:pt x="334" y="21814"/>
                  </a:cubicBezTo>
                  <a:cubicBezTo>
                    <a:pt x="499" y="21836"/>
                    <a:pt x="667" y="21847"/>
                    <a:pt x="837" y="21847"/>
                  </a:cubicBezTo>
                  <a:cubicBezTo>
                    <a:pt x="6223" y="21847"/>
                    <a:pt x="14296" y="10931"/>
                    <a:pt x="14878" y="9605"/>
                  </a:cubicBezTo>
                  <a:cubicBezTo>
                    <a:pt x="15479" y="8271"/>
                    <a:pt x="15745" y="6603"/>
                    <a:pt x="15845" y="5169"/>
                  </a:cubicBezTo>
                  <a:cubicBezTo>
                    <a:pt x="15946" y="3501"/>
                    <a:pt x="15812" y="1032"/>
                    <a:pt x="14044" y="265"/>
                  </a:cubicBezTo>
                  <a:cubicBezTo>
                    <a:pt x="13594" y="59"/>
                    <a:pt x="13049" y="0"/>
                    <a:pt x="12504" y="0"/>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2" name="Google Shape;4472;p120"/>
            <p:cNvSpPr/>
            <p:nvPr/>
          </p:nvSpPr>
          <p:spPr>
            <a:xfrm>
              <a:off x="8002920" y="3235187"/>
              <a:ext cx="238535" cy="552786"/>
            </a:xfrm>
            <a:custGeom>
              <a:avLst/>
              <a:gdLst/>
              <a:ahLst/>
              <a:cxnLst/>
              <a:rect l="l" t="t" r="r" b="b"/>
              <a:pathLst>
                <a:path w="11042" h="25589" extrusionOk="0">
                  <a:moveTo>
                    <a:pt x="5331" y="0"/>
                  </a:moveTo>
                  <a:cubicBezTo>
                    <a:pt x="5192" y="0"/>
                    <a:pt x="5049" y="12"/>
                    <a:pt x="4904" y="37"/>
                  </a:cubicBezTo>
                  <a:cubicBezTo>
                    <a:pt x="4070" y="204"/>
                    <a:pt x="3203" y="904"/>
                    <a:pt x="2536" y="1405"/>
                  </a:cubicBezTo>
                  <a:cubicBezTo>
                    <a:pt x="901" y="2672"/>
                    <a:pt x="768" y="4607"/>
                    <a:pt x="468" y="6508"/>
                  </a:cubicBezTo>
                  <a:cubicBezTo>
                    <a:pt x="1" y="9377"/>
                    <a:pt x="301" y="11779"/>
                    <a:pt x="935" y="14614"/>
                  </a:cubicBezTo>
                  <a:cubicBezTo>
                    <a:pt x="1669" y="17850"/>
                    <a:pt x="2402" y="21552"/>
                    <a:pt x="4371" y="24254"/>
                  </a:cubicBezTo>
                  <a:cubicBezTo>
                    <a:pt x="4971" y="25255"/>
                    <a:pt x="5238" y="25455"/>
                    <a:pt x="5471" y="25589"/>
                  </a:cubicBezTo>
                  <a:cubicBezTo>
                    <a:pt x="10375" y="23220"/>
                    <a:pt x="11042" y="8810"/>
                    <a:pt x="10808" y="7342"/>
                  </a:cubicBezTo>
                  <a:cubicBezTo>
                    <a:pt x="10542" y="5941"/>
                    <a:pt x="9874" y="4373"/>
                    <a:pt x="9141" y="3139"/>
                  </a:cubicBezTo>
                  <a:cubicBezTo>
                    <a:pt x="8369" y="1812"/>
                    <a:pt x="7055" y="0"/>
                    <a:pt x="5331" y="0"/>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3" name="Google Shape;4473;p120"/>
            <p:cNvSpPr/>
            <p:nvPr/>
          </p:nvSpPr>
          <p:spPr>
            <a:xfrm>
              <a:off x="7931762" y="3692296"/>
              <a:ext cx="257826" cy="188503"/>
            </a:xfrm>
            <a:custGeom>
              <a:avLst/>
              <a:gdLst/>
              <a:ahLst/>
              <a:cxnLst/>
              <a:rect l="l" t="t" r="r" b="b"/>
              <a:pathLst>
                <a:path w="11935" h="8726" extrusionOk="0">
                  <a:moveTo>
                    <a:pt x="4735" y="0"/>
                  </a:moveTo>
                  <a:cubicBezTo>
                    <a:pt x="4145" y="0"/>
                    <a:pt x="3576" y="120"/>
                    <a:pt x="3061" y="392"/>
                  </a:cubicBezTo>
                  <a:cubicBezTo>
                    <a:pt x="2972" y="382"/>
                    <a:pt x="2885" y="377"/>
                    <a:pt x="2800" y="377"/>
                  </a:cubicBezTo>
                  <a:cubicBezTo>
                    <a:pt x="760" y="377"/>
                    <a:pt x="0" y="3376"/>
                    <a:pt x="993" y="5329"/>
                  </a:cubicBezTo>
                  <a:cubicBezTo>
                    <a:pt x="2057" y="7431"/>
                    <a:pt x="5100" y="8726"/>
                    <a:pt x="7639" y="8726"/>
                  </a:cubicBezTo>
                  <a:cubicBezTo>
                    <a:pt x="8364" y="8726"/>
                    <a:pt x="9048" y="8620"/>
                    <a:pt x="9633" y="8398"/>
                  </a:cubicBezTo>
                  <a:cubicBezTo>
                    <a:pt x="11934" y="7531"/>
                    <a:pt x="11300" y="4395"/>
                    <a:pt x="10100" y="2861"/>
                  </a:cubicBezTo>
                  <a:cubicBezTo>
                    <a:pt x="8991" y="1391"/>
                    <a:pt x="6745" y="0"/>
                    <a:pt x="4735"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4" name="Google Shape;4474;p120"/>
            <p:cNvSpPr/>
            <p:nvPr/>
          </p:nvSpPr>
          <p:spPr>
            <a:xfrm>
              <a:off x="7780976" y="3582577"/>
              <a:ext cx="291158" cy="451838"/>
            </a:xfrm>
            <a:custGeom>
              <a:avLst/>
              <a:gdLst/>
              <a:ahLst/>
              <a:cxnLst/>
              <a:rect l="l" t="t" r="r" b="b"/>
              <a:pathLst>
                <a:path w="13478" h="20916" extrusionOk="0">
                  <a:moveTo>
                    <a:pt x="6045" y="1"/>
                  </a:moveTo>
                  <a:cubicBezTo>
                    <a:pt x="3759" y="1"/>
                    <a:pt x="2096" y="1259"/>
                    <a:pt x="1235" y="3503"/>
                  </a:cubicBezTo>
                  <a:cubicBezTo>
                    <a:pt x="134" y="6372"/>
                    <a:pt x="935" y="8507"/>
                    <a:pt x="3603" y="9608"/>
                  </a:cubicBezTo>
                  <a:cubicBezTo>
                    <a:pt x="3403" y="12376"/>
                    <a:pt x="401" y="18181"/>
                    <a:pt x="1" y="20916"/>
                  </a:cubicBezTo>
                  <a:cubicBezTo>
                    <a:pt x="1502" y="18881"/>
                    <a:pt x="7106" y="10608"/>
                    <a:pt x="7506" y="10375"/>
                  </a:cubicBezTo>
                  <a:cubicBezTo>
                    <a:pt x="7686" y="10265"/>
                    <a:pt x="7914" y="10233"/>
                    <a:pt x="8163" y="10233"/>
                  </a:cubicBezTo>
                  <a:cubicBezTo>
                    <a:pt x="8514" y="10233"/>
                    <a:pt x="8907" y="10296"/>
                    <a:pt x="9272" y="10296"/>
                  </a:cubicBezTo>
                  <a:cubicBezTo>
                    <a:pt x="9515" y="10296"/>
                    <a:pt x="9745" y="10268"/>
                    <a:pt x="9941" y="10175"/>
                  </a:cubicBezTo>
                  <a:cubicBezTo>
                    <a:pt x="12877" y="8740"/>
                    <a:pt x="13477" y="2569"/>
                    <a:pt x="9674" y="868"/>
                  </a:cubicBezTo>
                  <a:cubicBezTo>
                    <a:pt x="8338" y="280"/>
                    <a:pt x="7122" y="1"/>
                    <a:pt x="6045" y="1"/>
                  </a:cubicBez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5" name="Google Shape;4475;p120"/>
            <p:cNvSpPr/>
            <p:nvPr/>
          </p:nvSpPr>
          <p:spPr>
            <a:xfrm>
              <a:off x="7726927" y="3511202"/>
              <a:ext cx="162170" cy="141604"/>
            </a:xfrm>
            <a:custGeom>
              <a:avLst/>
              <a:gdLst/>
              <a:ahLst/>
              <a:cxnLst/>
              <a:rect l="l" t="t" r="r" b="b"/>
              <a:pathLst>
                <a:path w="7507" h="6555" extrusionOk="0">
                  <a:moveTo>
                    <a:pt x="2329" y="0"/>
                  </a:moveTo>
                  <a:cubicBezTo>
                    <a:pt x="2052" y="0"/>
                    <a:pt x="1775" y="32"/>
                    <a:pt x="1502" y="103"/>
                  </a:cubicBezTo>
                  <a:cubicBezTo>
                    <a:pt x="1068" y="203"/>
                    <a:pt x="201" y="436"/>
                    <a:pt x="1" y="870"/>
                  </a:cubicBezTo>
                  <a:cubicBezTo>
                    <a:pt x="531" y="438"/>
                    <a:pt x="1180" y="253"/>
                    <a:pt x="1849" y="253"/>
                  </a:cubicBezTo>
                  <a:cubicBezTo>
                    <a:pt x="2991" y="253"/>
                    <a:pt x="4193" y="792"/>
                    <a:pt x="4971" y="1570"/>
                  </a:cubicBezTo>
                  <a:cubicBezTo>
                    <a:pt x="5805" y="2404"/>
                    <a:pt x="6172" y="3738"/>
                    <a:pt x="6339" y="4906"/>
                  </a:cubicBezTo>
                  <a:cubicBezTo>
                    <a:pt x="6485" y="5756"/>
                    <a:pt x="6374" y="6555"/>
                    <a:pt x="7138" y="6555"/>
                  </a:cubicBezTo>
                  <a:cubicBezTo>
                    <a:pt x="7243" y="6555"/>
                    <a:pt x="7365" y="6539"/>
                    <a:pt x="7506" y="6507"/>
                  </a:cubicBezTo>
                  <a:cubicBezTo>
                    <a:pt x="7506" y="4239"/>
                    <a:pt x="6973" y="1971"/>
                    <a:pt x="4938" y="803"/>
                  </a:cubicBezTo>
                  <a:cubicBezTo>
                    <a:pt x="4146" y="343"/>
                    <a:pt x="3236" y="0"/>
                    <a:pt x="2329"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6" name="Google Shape;4476;p120"/>
            <p:cNvSpPr/>
            <p:nvPr/>
          </p:nvSpPr>
          <p:spPr>
            <a:xfrm>
              <a:off x="7945998" y="3532718"/>
              <a:ext cx="162883" cy="141496"/>
            </a:xfrm>
            <a:custGeom>
              <a:avLst/>
              <a:gdLst/>
              <a:ahLst/>
              <a:cxnLst/>
              <a:rect l="l" t="t" r="r" b="b"/>
              <a:pathLst>
                <a:path w="7540" h="6550" extrusionOk="0">
                  <a:moveTo>
                    <a:pt x="5160" y="0"/>
                  </a:moveTo>
                  <a:cubicBezTo>
                    <a:pt x="4260" y="0"/>
                    <a:pt x="3384" y="321"/>
                    <a:pt x="2602" y="774"/>
                  </a:cubicBezTo>
                  <a:cubicBezTo>
                    <a:pt x="568" y="1975"/>
                    <a:pt x="34" y="4244"/>
                    <a:pt x="1" y="6512"/>
                  </a:cubicBezTo>
                  <a:cubicBezTo>
                    <a:pt x="131" y="6537"/>
                    <a:pt x="245" y="6549"/>
                    <a:pt x="345" y="6549"/>
                  </a:cubicBezTo>
                  <a:cubicBezTo>
                    <a:pt x="1169" y="6549"/>
                    <a:pt x="1049" y="5740"/>
                    <a:pt x="1168" y="4877"/>
                  </a:cubicBezTo>
                  <a:cubicBezTo>
                    <a:pt x="1368" y="3710"/>
                    <a:pt x="1735" y="2409"/>
                    <a:pt x="2569" y="1575"/>
                  </a:cubicBezTo>
                  <a:cubicBezTo>
                    <a:pt x="3326" y="797"/>
                    <a:pt x="4521" y="258"/>
                    <a:pt x="5668" y="258"/>
                  </a:cubicBezTo>
                  <a:cubicBezTo>
                    <a:pt x="6340" y="258"/>
                    <a:pt x="6997" y="443"/>
                    <a:pt x="7539" y="874"/>
                  </a:cubicBezTo>
                  <a:cubicBezTo>
                    <a:pt x="7306" y="441"/>
                    <a:pt x="6438" y="207"/>
                    <a:pt x="6038" y="107"/>
                  </a:cubicBezTo>
                  <a:cubicBezTo>
                    <a:pt x="5745" y="34"/>
                    <a:pt x="5451" y="0"/>
                    <a:pt x="5160"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7" name="Google Shape;4477;p120"/>
            <p:cNvSpPr/>
            <p:nvPr/>
          </p:nvSpPr>
          <p:spPr>
            <a:xfrm>
              <a:off x="7841507" y="3808863"/>
              <a:ext cx="188827" cy="404269"/>
            </a:xfrm>
            <a:custGeom>
              <a:avLst/>
              <a:gdLst/>
              <a:ahLst/>
              <a:cxnLst/>
              <a:rect l="l" t="t" r="r" b="b"/>
              <a:pathLst>
                <a:path w="8741" h="18714" extrusionOk="0">
                  <a:moveTo>
                    <a:pt x="7439" y="0"/>
                  </a:moveTo>
                  <a:lnTo>
                    <a:pt x="7439" y="0"/>
                  </a:lnTo>
                  <a:cubicBezTo>
                    <a:pt x="5938" y="701"/>
                    <a:pt x="4871" y="1401"/>
                    <a:pt x="3870" y="2235"/>
                  </a:cubicBezTo>
                  <a:cubicBezTo>
                    <a:pt x="3236" y="2769"/>
                    <a:pt x="1902" y="3102"/>
                    <a:pt x="1602" y="3936"/>
                  </a:cubicBezTo>
                  <a:cubicBezTo>
                    <a:pt x="1035" y="5337"/>
                    <a:pt x="1302" y="7872"/>
                    <a:pt x="1202" y="9440"/>
                  </a:cubicBezTo>
                  <a:cubicBezTo>
                    <a:pt x="1068" y="11642"/>
                    <a:pt x="1302" y="14143"/>
                    <a:pt x="1035" y="16378"/>
                  </a:cubicBezTo>
                  <a:cubicBezTo>
                    <a:pt x="935" y="17346"/>
                    <a:pt x="534" y="18080"/>
                    <a:pt x="1" y="18713"/>
                  </a:cubicBezTo>
                  <a:cubicBezTo>
                    <a:pt x="668" y="18046"/>
                    <a:pt x="1235" y="17546"/>
                    <a:pt x="1435" y="16512"/>
                  </a:cubicBezTo>
                  <a:cubicBezTo>
                    <a:pt x="2002" y="13743"/>
                    <a:pt x="2002" y="10307"/>
                    <a:pt x="2002" y="7405"/>
                  </a:cubicBezTo>
                  <a:cubicBezTo>
                    <a:pt x="2002" y="6438"/>
                    <a:pt x="1835" y="5404"/>
                    <a:pt x="2236" y="4637"/>
                  </a:cubicBezTo>
                  <a:cubicBezTo>
                    <a:pt x="2869" y="3369"/>
                    <a:pt x="4237" y="2869"/>
                    <a:pt x="5204" y="2502"/>
                  </a:cubicBezTo>
                  <a:cubicBezTo>
                    <a:pt x="5772" y="2302"/>
                    <a:pt x="8740" y="1735"/>
                    <a:pt x="7439"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8" name="Google Shape;4478;p120"/>
            <p:cNvSpPr/>
            <p:nvPr/>
          </p:nvSpPr>
          <p:spPr>
            <a:xfrm>
              <a:off x="8028865" y="3831913"/>
              <a:ext cx="189540" cy="404269"/>
            </a:xfrm>
            <a:custGeom>
              <a:avLst/>
              <a:gdLst/>
              <a:ahLst/>
              <a:cxnLst/>
              <a:rect l="l" t="t" r="r" b="b"/>
              <a:pathLst>
                <a:path w="8774" h="18714" extrusionOk="0">
                  <a:moveTo>
                    <a:pt x="1335" y="0"/>
                  </a:moveTo>
                  <a:lnTo>
                    <a:pt x="1335" y="0"/>
                  </a:lnTo>
                  <a:cubicBezTo>
                    <a:pt x="1" y="1735"/>
                    <a:pt x="3003" y="2302"/>
                    <a:pt x="3536" y="2502"/>
                  </a:cubicBezTo>
                  <a:cubicBezTo>
                    <a:pt x="4504" y="2869"/>
                    <a:pt x="5905" y="3370"/>
                    <a:pt x="6539" y="4637"/>
                  </a:cubicBezTo>
                  <a:cubicBezTo>
                    <a:pt x="6906" y="5438"/>
                    <a:pt x="6772" y="6438"/>
                    <a:pt x="6772" y="7439"/>
                  </a:cubicBezTo>
                  <a:cubicBezTo>
                    <a:pt x="6772" y="10308"/>
                    <a:pt x="6739" y="13744"/>
                    <a:pt x="7306" y="16512"/>
                  </a:cubicBezTo>
                  <a:cubicBezTo>
                    <a:pt x="7539" y="17546"/>
                    <a:pt x="8073" y="18047"/>
                    <a:pt x="8774" y="18714"/>
                  </a:cubicBezTo>
                  <a:cubicBezTo>
                    <a:pt x="8206" y="18080"/>
                    <a:pt x="7840" y="17346"/>
                    <a:pt x="7706" y="16379"/>
                  </a:cubicBezTo>
                  <a:cubicBezTo>
                    <a:pt x="7473" y="14144"/>
                    <a:pt x="7673" y="11675"/>
                    <a:pt x="7539" y="9441"/>
                  </a:cubicBezTo>
                  <a:cubicBezTo>
                    <a:pt x="7473" y="7873"/>
                    <a:pt x="7706" y="5338"/>
                    <a:pt x="7172" y="3937"/>
                  </a:cubicBezTo>
                  <a:cubicBezTo>
                    <a:pt x="6839" y="3103"/>
                    <a:pt x="5505" y="2802"/>
                    <a:pt x="4871" y="2235"/>
                  </a:cubicBezTo>
                  <a:cubicBezTo>
                    <a:pt x="3870" y="1401"/>
                    <a:pt x="2836" y="701"/>
                    <a:pt x="1335"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9" name="Google Shape;4479;p120"/>
            <p:cNvSpPr/>
            <p:nvPr/>
          </p:nvSpPr>
          <p:spPr>
            <a:xfrm>
              <a:off x="8130462" y="3823985"/>
              <a:ext cx="229181" cy="358882"/>
            </a:xfrm>
            <a:custGeom>
              <a:avLst/>
              <a:gdLst/>
              <a:ahLst/>
              <a:cxnLst/>
              <a:rect l="l" t="t" r="r" b="b"/>
              <a:pathLst>
                <a:path w="10609" h="16613" extrusionOk="0">
                  <a:moveTo>
                    <a:pt x="1068" y="1"/>
                  </a:moveTo>
                  <a:cubicBezTo>
                    <a:pt x="1" y="2035"/>
                    <a:pt x="3003" y="1869"/>
                    <a:pt x="3537" y="1935"/>
                  </a:cubicBezTo>
                  <a:cubicBezTo>
                    <a:pt x="4538" y="2035"/>
                    <a:pt x="5972" y="2202"/>
                    <a:pt x="6739" y="3303"/>
                  </a:cubicBezTo>
                  <a:cubicBezTo>
                    <a:pt x="7206" y="3970"/>
                    <a:pt x="7206" y="5004"/>
                    <a:pt x="7306" y="5971"/>
                  </a:cubicBezTo>
                  <a:cubicBezTo>
                    <a:pt x="7640" y="8807"/>
                    <a:pt x="8040" y="12209"/>
                    <a:pt x="8907" y="14778"/>
                  </a:cubicBezTo>
                  <a:cubicBezTo>
                    <a:pt x="9241" y="15745"/>
                    <a:pt x="9841" y="16112"/>
                    <a:pt x="10609" y="16612"/>
                  </a:cubicBezTo>
                  <a:cubicBezTo>
                    <a:pt x="9975" y="16112"/>
                    <a:pt x="9508" y="15512"/>
                    <a:pt x="9308" y="14544"/>
                  </a:cubicBezTo>
                  <a:cubicBezTo>
                    <a:pt x="8774" y="12443"/>
                    <a:pt x="8707" y="9941"/>
                    <a:pt x="8307" y="7773"/>
                  </a:cubicBezTo>
                  <a:cubicBezTo>
                    <a:pt x="8040" y="6238"/>
                    <a:pt x="7973" y="3670"/>
                    <a:pt x="7306" y="2436"/>
                  </a:cubicBezTo>
                  <a:cubicBezTo>
                    <a:pt x="6873" y="1702"/>
                    <a:pt x="5538" y="1702"/>
                    <a:pt x="4838" y="1335"/>
                  </a:cubicBezTo>
                  <a:cubicBezTo>
                    <a:pt x="3770" y="768"/>
                    <a:pt x="2636" y="334"/>
                    <a:pt x="1068"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80" name="Google Shape;4480;p120"/>
            <p:cNvGrpSpPr/>
            <p:nvPr/>
          </p:nvGrpSpPr>
          <p:grpSpPr>
            <a:xfrm>
              <a:off x="7778976" y="3640688"/>
              <a:ext cx="257263" cy="157553"/>
              <a:chOff x="7602974" y="2610113"/>
              <a:chExt cx="290989" cy="178207"/>
            </a:xfrm>
          </p:grpSpPr>
          <p:sp>
            <p:nvSpPr>
              <p:cNvPr id="4481" name="Google Shape;4481;p120"/>
              <p:cNvSpPr/>
              <p:nvPr/>
            </p:nvSpPr>
            <p:spPr>
              <a:xfrm>
                <a:off x="7602974" y="2610113"/>
                <a:ext cx="113463" cy="113483"/>
              </a:xfrm>
              <a:custGeom>
                <a:avLst/>
                <a:gdLst/>
                <a:ahLst/>
                <a:cxnLst/>
                <a:rect l="l" t="t" r="r" b="b"/>
                <a:pathLst>
                  <a:path w="5671" h="5672" extrusionOk="0">
                    <a:moveTo>
                      <a:pt x="2836" y="1"/>
                    </a:moveTo>
                    <a:cubicBezTo>
                      <a:pt x="1268" y="1"/>
                      <a:pt x="0" y="1302"/>
                      <a:pt x="0" y="2836"/>
                    </a:cubicBezTo>
                    <a:cubicBezTo>
                      <a:pt x="0" y="4404"/>
                      <a:pt x="1268" y="5671"/>
                      <a:pt x="2836" y="5671"/>
                    </a:cubicBezTo>
                    <a:cubicBezTo>
                      <a:pt x="4403" y="5671"/>
                      <a:pt x="5671" y="4404"/>
                      <a:pt x="5671" y="2836"/>
                    </a:cubicBezTo>
                    <a:cubicBezTo>
                      <a:pt x="5671" y="1302"/>
                      <a:pt x="4403" y="1"/>
                      <a:pt x="2836"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2" name="Google Shape;4482;p120"/>
              <p:cNvSpPr/>
              <p:nvPr/>
            </p:nvSpPr>
            <p:spPr>
              <a:xfrm>
                <a:off x="7780500" y="2674857"/>
                <a:ext cx="113463" cy="113463"/>
              </a:xfrm>
              <a:custGeom>
                <a:avLst/>
                <a:gdLst/>
                <a:ahLst/>
                <a:cxnLst/>
                <a:rect l="l" t="t" r="r" b="b"/>
                <a:pathLst>
                  <a:path w="5671" h="5671" extrusionOk="0">
                    <a:moveTo>
                      <a:pt x="2836" y="0"/>
                    </a:moveTo>
                    <a:cubicBezTo>
                      <a:pt x="1268" y="0"/>
                      <a:pt x="0" y="1268"/>
                      <a:pt x="0" y="2836"/>
                    </a:cubicBezTo>
                    <a:cubicBezTo>
                      <a:pt x="0" y="4403"/>
                      <a:pt x="1268" y="5671"/>
                      <a:pt x="2836" y="5671"/>
                    </a:cubicBezTo>
                    <a:cubicBezTo>
                      <a:pt x="4403" y="5671"/>
                      <a:pt x="5671" y="4403"/>
                      <a:pt x="5671" y="2836"/>
                    </a:cubicBezTo>
                    <a:cubicBezTo>
                      <a:pt x="5671" y="1268"/>
                      <a:pt x="4403" y="0"/>
                      <a:pt x="2836"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Shape 4486"/>
        <p:cNvGrpSpPr/>
        <p:nvPr/>
      </p:nvGrpSpPr>
      <p:grpSpPr>
        <a:xfrm>
          <a:off x="0" y="0"/>
          <a:ext cx="0" cy="0"/>
          <a:chOff x="0" y="0"/>
          <a:chExt cx="0" cy="0"/>
        </a:xfrm>
      </p:grpSpPr>
      <p:sp>
        <p:nvSpPr>
          <p:cNvPr id="4487" name="Google Shape;4487;p121"/>
          <p:cNvSpPr/>
          <p:nvPr/>
        </p:nvSpPr>
        <p:spPr>
          <a:xfrm>
            <a:off x="8233925" y="1425213"/>
            <a:ext cx="208500" cy="208500"/>
          </a:xfrm>
          <a:custGeom>
            <a:avLst/>
            <a:gdLst/>
            <a:ahLst/>
            <a:cxnLst/>
            <a:rect l="l" t="t" r="r" b="b"/>
            <a:pathLst>
              <a:path w="8340" h="8340" extrusionOk="0">
                <a:moveTo>
                  <a:pt x="4170" y="0"/>
                </a:moveTo>
                <a:cubicBezTo>
                  <a:pt x="1868" y="0"/>
                  <a:pt x="0" y="1868"/>
                  <a:pt x="0" y="4170"/>
                </a:cubicBezTo>
                <a:cubicBezTo>
                  <a:pt x="0" y="6471"/>
                  <a:pt x="1868" y="8339"/>
                  <a:pt x="4170" y="8339"/>
                </a:cubicBezTo>
                <a:cubicBezTo>
                  <a:pt x="6472" y="8339"/>
                  <a:pt x="8340" y="6471"/>
                  <a:pt x="8340" y="4170"/>
                </a:cubicBezTo>
                <a:cubicBezTo>
                  <a:pt x="8340" y="1868"/>
                  <a:pt x="6472" y="0"/>
                  <a:pt x="417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8" name="Google Shape;4488;p121"/>
          <p:cNvSpPr/>
          <p:nvPr/>
        </p:nvSpPr>
        <p:spPr>
          <a:xfrm rot="-4481435" flipH="1">
            <a:off x="6546270" y="3642973"/>
            <a:ext cx="2274983" cy="3521426"/>
          </a:xfrm>
          <a:custGeom>
            <a:avLst/>
            <a:gdLst/>
            <a:ahLst/>
            <a:cxnLst/>
            <a:rect l="l" t="t" r="r" b="b"/>
            <a:pathLst>
              <a:path w="58176" h="86030" fill="none" extrusionOk="0">
                <a:moveTo>
                  <a:pt x="1" y="74221"/>
                </a:moveTo>
                <a:cubicBezTo>
                  <a:pt x="2402" y="75588"/>
                  <a:pt x="5304" y="76389"/>
                  <a:pt x="7739" y="77323"/>
                </a:cubicBezTo>
                <a:cubicBezTo>
                  <a:pt x="23084" y="83194"/>
                  <a:pt x="47868" y="86029"/>
                  <a:pt x="56274" y="67549"/>
                </a:cubicBezTo>
                <a:cubicBezTo>
                  <a:pt x="57675" y="64480"/>
                  <a:pt x="58175" y="61078"/>
                  <a:pt x="57775" y="57709"/>
                </a:cubicBezTo>
                <a:cubicBezTo>
                  <a:pt x="56641" y="48502"/>
                  <a:pt x="48368" y="44666"/>
                  <a:pt x="39962" y="43832"/>
                </a:cubicBezTo>
                <a:cubicBezTo>
                  <a:pt x="36060" y="43432"/>
                  <a:pt x="32090" y="43265"/>
                  <a:pt x="28354" y="42098"/>
                </a:cubicBezTo>
                <a:cubicBezTo>
                  <a:pt x="22650" y="40330"/>
                  <a:pt x="18881" y="35893"/>
                  <a:pt x="17179" y="30222"/>
                </a:cubicBezTo>
                <a:cubicBezTo>
                  <a:pt x="16079" y="26520"/>
                  <a:pt x="15678" y="22617"/>
                  <a:pt x="15545" y="18781"/>
                </a:cubicBezTo>
                <a:cubicBezTo>
                  <a:pt x="15412" y="15045"/>
                  <a:pt x="15912" y="11042"/>
                  <a:pt x="15211" y="7373"/>
                </a:cubicBezTo>
                <a:cubicBezTo>
                  <a:pt x="14111" y="1535"/>
                  <a:pt x="13544" y="1"/>
                  <a:pt x="13544" y="1"/>
                </a:cubicBezTo>
              </a:path>
            </a:pathLst>
          </a:custGeom>
          <a:noFill/>
          <a:ln w="9525"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9" name="Google Shape;4489;p121"/>
          <p:cNvSpPr txBox="1">
            <a:spLocks noGrp="1"/>
          </p:cNvSpPr>
          <p:nvPr>
            <p:ph type="subTitle" idx="4294967295"/>
          </p:nvPr>
        </p:nvSpPr>
        <p:spPr>
          <a:xfrm>
            <a:off x="713225" y="1279325"/>
            <a:ext cx="6610800" cy="62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Precision</a:t>
            </a:r>
            <a:endParaRPr b="1"/>
          </a:p>
          <a:p>
            <a:pPr marL="457200" lvl="0" indent="-342900" algn="l" rtl="0">
              <a:spcBef>
                <a:spcPts val="1200"/>
              </a:spcBef>
              <a:spcAft>
                <a:spcPts val="0"/>
              </a:spcAft>
              <a:buSzPts val="1800"/>
              <a:buChar char="●"/>
            </a:pPr>
            <a:r>
              <a:rPr lang="en"/>
              <a:t>Ratio of True Positives to All Predicted Positives</a:t>
            </a:r>
            <a:endParaRPr/>
          </a:p>
          <a:p>
            <a:pPr marL="457200" lvl="0" indent="-342900" algn="l" rtl="0">
              <a:spcBef>
                <a:spcPts val="0"/>
              </a:spcBef>
              <a:spcAft>
                <a:spcPts val="0"/>
              </a:spcAft>
              <a:buSzPts val="1800"/>
              <a:buChar char="●"/>
            </a:pPr>
            <a:r>
              <a:rPr lang="en"/>
              <a:t>High Precision = More number of places predicted as virus-present actually does indeed have the virus </a:t>
            </a:r>
            <a:endParaRPr/>
          </a:p>
        </p:txBody>
      </p:sp>
      <p:sp>
        <p:nvSpPr>
          <p:cNvPr id="4490" name="Google Shape;4490;p121"/>
          <p:cNvSpPr txBox="1">
            <a:spLocks noGrp="1"/>
          </p:cNvSpPr>
          <p:nvPr>
            <p:ph type="title"/>
          </p:nvPr>
        </p:nvSpPr>
        <p:spPr>
          <a:xfrm>
            <a:off x="713225" y="445025"/>
            <a:ext cx="6466500" cy="1088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Precision-Recall</a:t>
            </a:r>
            <a:endParaRPr/>
          </a:p>
        </p:txBody>
      </p:sp>
      <p:grpSp>
        <p:nvGrpSpPr>
          <p:cNvPr id="4491" name="Google Shape;4491;p121"/>
          <p:cNvGrpSpPr/>
          <p:nvPr/>
        </p:nvGrpSpPr>
        <p:grpSpPr>
          <a:xfrm>
            <a:off x="6451935" y="3632827"/>
            <a:ext cx="2692059" cy="1507133"/>
            <a:chOff x="2985125" y="2304275"/>
            <a:chExt cx="2984875" cy="1866650"/>
          </a:xfrm>
        </p:grpSpPr>
        <p:sp>
          <p:nvSpPr>
            <p:cNvPr id="4492" name="Google Shape;4492;p121"/>
            <p:cNvSpPr/>
            <p:nvPr/>
          </p:nvSpPr>
          <p:spPr>
            <a:xfrm>
              <a:off x="4097600" y="3038325"/>
              <a:ext cx="1468900" cy="1130750"/>
            </a:xfrm>
            <a:custGeom>
              <a:avLst/>
              <a:gdLst/>
              <a:ahLst/>
              <a:cxnLst/>
              <a:rect l="l" t="t" r="r" b="b"/>
              <a:pathLst>
                <a:path w="58756" h="45230" extrusionOk="0">
                  <a:moveTo>
                    <a:pt x="41278" y="1"/>
                  </a:moveTo>
                  <a:lnTo>
                    <a:pt x="24652" y="5654"/>
                  </a:lnTo>
                  <a:cubicBezTo>
                    <a:pt x="24652" y="5654"/>
                    <a:pt x="19606" y="14135"/>
                    <a:pt x="16566" y="19332"/>
                  </a:cubicBezTo>
                  <a:cubicBezTo>
                    <a:pt x="12189" y="26901"/>
                    <a:pt x="1" y="45229"/>
                    <a:pt x="1" y="45229"/>
                  </a:cubicBezTo>
                  <a:lnTo>
                    <a:pt x="14712" y="45229"/>
                  </a:lnTo>
                  <a:lnTo>
                    <a:pt x="23922" y="38542"/>
                  </a:lnTo>
                  <a:lnTo>
                    <a:pt x="24226" y="45229"/>
                  </a:lnTo>
                  <a:lnTo>
                    <a:pt x="26962" y="45168"/>
                  </a:lnTo>
                  <a:lnTo>
                    <a:pt x="47813" y="40609"/>
                  </a:lnTo>
                  <a:cubicBezTo>
                    <a:pt x="47813" y="40609"/>
                    <a:pt x="58756" y="34104"/>
                    <a:pt x="58756" y="33345"/>
                  </a:cubicBezTo>
                  <a:cubicBezTo>
                    <a:pt x="58756" y="32554"/>
                    <a:pt x="57905" y="17600"/>
                    <a:pt x="57631" y="16110"/>
                  </a:cubicBezTo>
                  <a:cubicBezTo>
                    <a:pt x="57327" y="14651"/>
                    <a:pt x="54257" y="6657"/>
                    <a:pt x="54257" y="6657"/>
                  </a:cubicBezTo>
                  <a:lnTo>
                    <a:pt x="41278"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3" name="Google Shape;4493;p121"/>
            <p:cNvSpPr/>
            <p:nvPr/>
          </p:nvSpPr>
          <p:spPr>
            <a:xfrm>
              <a:off x="4302025" y="3773775"/>
              <a:ext cx="351850" cy="237575"/>
            </a:xfrm>
            <a:custGeom>
              <a:avLst/>
              <a:gdLst/>
              <a:ahLst/>
              <a:cxnLst/>
              <a:rect l="l" t="t" r="r" b="b"/>
              <a:pathLst>
                <a:path w="14074" h="9503" extrusionOk="0">
                  <a:moveTo>
                    <a:pt x="975" y="0"/>
                  </a:moveTo>
                  <a:cubicBezTo>
                    <a:pt x="799" y="0"/>
                    <a:pt x="633" y="94"/>
                    <a:pt x="517" y="249"/>
                  </a:cubicBezTo>
                  <a:lnTo>
                    <a:pt x="152" y="857"/>
                  </a:lnTo>
                  <a:cubicBezTo>
                    <a:pt x="0" y="1100"/>
                    <a:pt x="61" y="1434"/>
                    <a:pt x="335" y="1586"/>
                  </a:cubicBezTo>
                  <a:lnTo>
                    <a:pt x="12827" y="9428"/>
                  </a:lnTo>
                  <a:cubicBezTo>
                    <a:pt x="12908" y="9479"/>
                    <a:pt x="12999" y="9502"/>
                    <a:pt x="13091" y="9502"/>
                  </a:cubicBezTo>
                  <a:cubicBezTo>
                    <a:pt x="13273" y="9502"/>
                    <a:pt x="13455" y="9408"/>
                    <a:pt x="13557" y="9246"/>
                  </a:cubicBezTo>
                  <a:lnTo>
                    <a:pt x="13921" y="8638"/>
                  </a:lnTo>
                  <a:cubicBezTo>
                    <a:pt x="14073" y="8395"/>
                    <a:pt x="14013" y="8060"/>
                    <a:pt x="13769" y="7908"/>
                  </a:cubicBezTo>
                  <a:lnTo>
                    <a:pt x="1277" y="97"/>
                  </a:lnTo>
                  <a:cubicBezTo>
                    <a:pt x="1178" y="31"/>
                    <a:pt x="1074" y="0"/>
                    <a:pt x="975" y="0"/>
                  </a:cubicBez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4" name="Google Shape;4494;p121"/>
            <p:cNvSpPr/>
            <p:nvPr/>
          </p:nvSpPr>
          <p:spPr>
            <a:xfrm>
              <a:off x="4081650" y="3617150"/>
              <a:ext cx="272075" cy="176750"/>
            </a:xfrm>
            <a:custGeom>
              <a:avLst/>
              <a:gdLst/>
              <a:ahLst/>
              <a:cxnLst/>
              <a:rect l="l" t="t" r="r" b="b"/>
              <a:pathLst>
                <a:path w="10883" h="7070" extrusionOk="0">
                  <a:moveTo>
                    <a:pt x="1943" y="1"/>
                  </a:moveTo>
                  <a:cubicBezTo>
                    <a:pt x="1322" y="1"/>
                    <a:pt x="859" y="169"/>
                    <a:pt x="639" y="526"/>
                  </a:cubicBezTo>
                  <a:cubicBezTo>
                    <a:pt x="0" y="1559"/>
                    <a:pt x="1611" y="3717"/>
                    <a:pt x="4286" y="5389"/>
                  </a:cubicBezTo>
                  <a:cubicBezTo>
                    <a:pt x="6018" y="6464"/>
                    <a:pt x="7762" y="7069"/>
                    <a:pt x="8939" y="7069"/>
                  </a:cubicBezTo>
                  <a:cubicBezTo>
                    <a:pt x="9560" y="7069"/>
                    <a:pt x="10023" y="6901"/>
                    <a:pt x="10244" y="6544"/>
                  </a:cubicBezTo>
                  <a:cubicBezTo>
                    <a:pt x="10882" y="5511"/>
                    <a:pt x="9241" y="3353"/>
                    <a:pt x="6596" y="1681"/>
                  </a:cubicBezTo>
                  <a:cubicBezTo>
                    <a:pt x="4865" y="606"/>
                    <a:pt x="3120" y="1"/>
                    <a:pt x="1943" y="1"/>
                  </a:cubicBezTo>
                  <a:close/>
                </a:path>
              </a:pathLst>
            </a:custGeom>
            <a:solidFill>
              <a:srgbClr val="C0EDE9"/>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5" name="Google Shape;4495;p121"/>
            <p:cNvSpPr/>
            <p:nvPr/>
          </p:nvSpPr>
          <p:spPr>
            <a:xfrm>
              <a:off x="4043650" y="3618875"/>
              <a:ext cx="310075" cy="219300"/>
            </a:xfrm>
            <a:custGeom>
              <a:avLst/>
              <a:gdLst/>
              <a:ahLst/>
              <a:cxnLst/>
              <a:rect l="l" t="t" r="r" b="b"/>
              <a:pathLst>
                <a:path w="12403" h="8772" extrusionOk="0">
                  <a:moveTo>
                    <a:pt x="1581" y="1"/>
                  </a:moveTo>
                  <a:lnTo>
                    <a:pt x="700" y="1399"/>
                  </a:lnTo>
                  <a:cubicBezTo>
                    <a:pt x="1" y="2554"/>
                    <a:pt x="1824" y="4986"/>
                    <a:pt x="4834" y="6870"/>
                  </a:cubicBezTo>
                  <a:cubicBezTo>
                    <a:pt x="6775" y="8099"/>
                    <a:pt x="8730" y="8772"/>
                    <a:pt x="10049" y="8772"/>
                  </a:cubicBezTo>
                  <a:cubicBezTo>
                    <a:pt x="10754" y="8772"/>
                    <a:pt x="11277" y="8579"/>
                    <a:pt x="11521" y="8177"/>
                  </a:cubicBezTo>
                  <a:lnTo>
                    <a:pt x="12402" y="6779"/>
                  </a:lnTo>
                  <a:lnTo>
                    <a:pt x="11460" y="6718"/>
                  </a:lnTo>
                  <a:cubicBezTo>
                    <a:pt x="10943" y="5502"/>
                    <a:pt x="9454" y="3983"/>
                    <a:pt x="7417" y="2706"/>
                  </a:cubicBezTo>
                  <a:cubicBezTo>
                    <a:pt x="5466" y="1483"/>
                    <a:pt x="3487" y="818"/>
                    <a:pt x="2148" y="818"/>
                  </a:cubicBezTo>
                  <a:cubicBezTo>
                    <a:pt x="2090" y="818"/>
                    <a:pt x="2032" y="819"/>
                    <a:pt x="1976" y="822"/>
                  </a:cubicBezTo>
                  <a:lnTo>
                    <a:pt x="1581" y="1"/>
                  </a:ln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6" name="Google Shape;4496;p121"/>
            <p:cNvSpPr/>
            <p:nvPr/>
          </p:nvSpPr>
          <p:spPr>
            <a:xfrm>
              <a:off x="4065700" y="3604025"/>
              <a:ext cx="306250" cy="199025"/>
            </a:xfrm>
            <a:custGeom>
              <a:avLst/>
              <a:gdLst/>
              <a:ahLst/>
              <a:cxnLst/>
              <a:rect l="l" t="t" r="r" b="b"/>
              <a:pathLst>
                <a:path w="12250" h="7961" extrusionOk="0">
                  <a:moveTo>
                    <a:pt x="2193" y="1"/>
                  </a:moveTo>
                  <a:cubicBezTo>
                    <a:pt x="1484" y="1"/>
                    <a:pt x="953" y="193"/>
                    <a:pt x="699" y="595"/>
                  </a:cubicBezTo>
                  <a:cubicBezTo>
                    <a:pt x="0" y="1750"/>
                    <a:pt x="1824" y="4182"/>
                    <a:pt x="4803" y="6066"/>
                  </a:cubicBezTo>
                  <a:cubicBezTo>
                    <a:pt x="6774" y="7280"/>
                    <a:pt x="8745" y="7960"/>
                    <a:pt x="10066" y="7960"/>
                  </a:cubicBezTo>
                  <a:cubicBezTo>
                    <a:pt x="10763" y="7960"/>
                    <a:pt x="11279" y="7772"/>
                    <a:pt x="11520" y="7373"/>
                  </a:cubicBezTo>
                  <a:cubicBezTo>
                    <a:pt x="12250" y="6218"/>
                    <a:pt x="10395" y="3786"/>
                    <a:pt x="7417" y="1902"/>
                  </a:cubicBezTo>
                  <a:cubicBezTo>
                    <a:pt x="5475" y="674"/>
                    <a:pt x="3521" y="1"/>
                    <a:pt x="2193" y="1"/>
                  </a:cubicBez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7" name="Google Shape;4497;p121"/>
            <p:cNvSpPr/>
            <p:nvPr/>
          </p:nvSpPr>
          <p:spPr>
            <a:xfrm>
              <a:off x="4090000" y="3621325"/>
              <a:ext cx="257625" cy="164450"/>
            </a:xfrm>
            <a:custGeom>
              <a:avLst/>
              <a:gdLst/>
              <a:ahLst/>
              <a:cxnLst/>
              <a:rect l="l" t="t" r="r" b="b"/>
              <a:pathLst>
                <a:path w="10305" h="6578" extrusionOk="0">
                  <a:moveTo>
                    <a:pt x="1624" y="0"/>
                  </a:moveTo>
                  <a:cubicBezTo>
                    <a:pt x="1104" y="0"/>
                    <a:pt x="724" y="136"/>
                    <a:pt x="548" y="420"/>
                  </a:cubicBezTo>
                  <a:cubicBezTo>
                    <a:pt x="1" y="1301"/>
                    <a:pt x="1612" y="3307"/>
                    <a:pt x="4135" y="4888"/>
                  </a:cubicBezTo>
                  <a:cubicBezTo>
                    <a:pt x="5876" y="5966"/>
                    <a:pt x="7590" y="6577"/>
                    <a:pt x="8686" y="6577"/>
                  </a:cubicBezTo>
                  <a:cubicBezTo>
                    <a:pt x="9197" y="6577"/>
                    <a:pt x="9574" y="6445"/>
                    <a:pt x="9758" y="6164"/>
                  </a:cubicBezTo>
                  <a:cubicBezTo>
                    <a:pt x="10305" y="5283"/>
                    <a:pt x="8694" y="3277"/>
                    <a:pt x="6141" y="1696"/>
                  </a:cubicBezTo>
                  <a:cubicBezTo>
                    <a:pt x="4430" y="604"/>
                    <a:pt x="2718" y="0"/>
                    <a:pt x="1624" y="0"/>
                  </a:cubicBezTo>
                  <a:close/>
                </a:path>
              </a:pathLst>
            </a:custGeom>
            <a:solidFill>
              <a:srgbClr val="9FC5E8">
                <a:alpha val="3438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8" name="Google Shape;4498;p121"/>
            <p:cNvSpPr/>
            <p:nvPr/>
          </p:nvSpPr>
          <p:spPr>
            <a:xfrm>
              <a:off x="4406875" y="3797450"/>
              <a:ext cx="384550" cy="275125"/>
            </a:xfrm>
            <a:custGeom>
              <a:avLst/>
              <a:gdLst/>
              <a:ahLst/>
              <a:cxnLst/>
              <a:rect l="l" t="t" r="r" b="b"/>
              <a:pathLst>
                <a:path w="15382" h="11005" extrusionOk="0">
                  <a:moveTo>
                    <a:pt x="943" y="1"/>
                  </a:moveTo>
                  <a:cubicBezTo>
                    <a:pt x="1" y="1"/>
                    <a:pt x="214" y="1156"/>
                    <a:pt x="943" y="1764"/>
                  </a:cubicBezTo>
                  <a:cubicBezTo>
                    <a:pt x="1642" y="2402"/>
                    <a:pt x="3527" y="3496"/>
                    <a:pt x="4013" y="4165"/>
                  </a:cubicBezTo>
                  <a:cubicBezTo>
                    <a:pt x="4499" y="4834"/>
                    <a:pt x="4925" y="8846"/>
                    <a:pt x="5624" y="9910"/>
                  </a:cubicBezTo>
                  <a:cubicBezTo>
                    <a:pt x="6354" y="11004"/>
                    <a:pt x="9423" y="10882"/>
                    <a:pt x="10396" y="10943"/>
                  </a:cubicBezTo>
                  <a:cubicBezTo>
                    <a:pt x="10852" y="10974"/>
                    <a:pt x="12068" y="10974"/>
                    <a:pt x="13193" y="10974"/>
                  </a:cubicBezTo>
                  <a:lnTo>
                    <a:pt x="15381" y="10974"/>
                  </a:lnTo>
                  <a:lnTo>
                    <a:pt x="14165" y="6019"/>
                  </a:lnTo>
                  <a:cubicBezTo>
                    <a:pt x="14165" y="6019"/>
                    <a:pt x="14074" y="6050"/>
                    <a:pt x="13952" y="6050"/>
                  </a:cubicBezTo>
                  <a:cubicBezTo>
                    <a:pt x="13314" y="6050"/>
                    <a:pt x="11369" y="6050"/>
                    <a:pt x="9606" y="5502"/>
                  </a:cubicBezTo>
                  <a:cubicBezTo>
                    <a:pt x="7478" y="4834"/>
                    <a:pt x="7357" y="3223"/>
                    <a:pt x="6293" y="2402"/>
                  </a:cubicBezTo>
                  <a:cubicBezTo>
                    <a:pt x="5229" y="1612"/>
                    <a:pt x="1855" y="1"/>
                    <a:pt x="943" y="1"/>
                  </a:cubicBezTo>
                  <a:close/>
                </a:path>
              </a:pathLst>
            </a:custGeom>
            <a:solidFill>
              <a:srgbClr val="E1948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9" name="Google Shape;4499;p121"/>
            <p:cNvSpPr/>
            <p:nvPr/>
          </p:nvSpPr>
          <p:spPr>
            <a:xfrm>
              <a:off x="4393975" y="3865850"/>
              <a:ext cx="215075" cy="202925"/>
            </a:xfrm>
            <a:custGeom>
              <a:avLst/>
              <a:gdLst/>
              <a:ahLst/>
              <a:cxnLst/>
              <a:rect l="l" t="t" r="r" b="b"/>
              <a:pathLst>
                <a:path w="8603" h="8117" extrusionOk="0">
                  <a:moveTo>
                    <a:pt x="0" y="0"/>
                  </a:moveTo>
                  <a:lnTo>
                    <a:pt x="0" y="0"/>
                  </a:lnTo>
                  <a:cubicBezTo>
                    <a:pt x="0" y="1"/>
                    <a:pt x="61" y="1490"/>
                    <a:pt x="304" y="1824"/>
                  </a:cubicBezTo>
                  <a:cubicBezTo>
                    <a:pt x="578" y="2159"/>
                    <a:pt x="730" y="2341"/>
                    <a:pt x="730" y="2341"/>
                  </a:cubicBezTo>
                  <a:cubicBezTo>
                    <a:pt x="730" y="2341"/>
                    <a:pt x="669" y="3222"/>
                    <a:pt x="1003" y="3587"/>
                  </a:cubicBezTo>
                  <a:cubicBezTo>
                    <a:pt x="1307" y="3982"/>
                    <a:pt x="1550" y="4165"/>
                    <a:pt x="1550" y="4165"/>
                  </a:cubicBezTo>
                  <a:cubicBezTo>
                    <a:pt x="1550" y="4165"/>
                    <a:pt x="1429" y="5046"/>
                    <a:pt x="1641" y="5441"/>
                  </a:cubicBezTo>
                  <a:cubicBezTo>
                    <a:pt x="1885" y="5806"/>
                    <a:pt x="2341" y="6019"/>
                    <a:pt x="2341" y="6019"/>
                  </a:cubicBezTo>
                  <a:cubicBezTo>
                    <a:pt x="2341" y="6019"/>
                    <a:pt x="2341" y="6535"/>
                    <a:pt x="2493" y="6839"/>
                  </a:cubicBezTo>
                  <a:cubicBezTo>
                    <a:pt x="2675" y="7113"/>
                    <a:pt x="3009" y="7417"/>
                    <a:pt x="3556" y="7539"/>
                  </a:cubicBezTo>
                  <a:cubicBezTo>
                    <a:pt x="4104" y="7691"/>
                    <a:pt x="8602" y="8116"/>
                    <a:pt x="8602" y="8116"/>
                  </a:cubicBezTo>
                  <a:lnTo>
                    <a:pt x="7721" y="4864"/>
                  </a:lnTo>
                  <a:lnTo>
                    <a:pt x="4833" y="1003"/>
                  </a:lnTo>
                  <a:cubicBezTo>
                    <a:pt x="4833" y="1003"/>
                    <a:pt x="2067" y="852"/>
                    <a:pt x="1672" y="791"/>
                  </a:cubicBezTo>
                  <a:cubicBezTo>
                    <a:pt x="1277" y="700"/>
                    <a:pt x="0" y="1"/>
                    <a:pt x="0" y="0"/>
                  </a:cubicBezTo>
                  <a:close/>
                </a:path>
              </a:pathLst>
            </a:custGeom>
            <a:solidFill>
              <a:srgbClr val="E1948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0" name="Google Shape;4500;p121"/>
            <p:cNvSpPr/>
            <p:nvPr/>
          </p:nvSpPr>
          <p:spPr>
            <a:xfrm>
              <a:off x="4736675" y="3947925"/>
              <a:ext cx="54750" cy="123875"/>
            </a:xfrm>
            <a:custGeom>
              <a:avLst/>
              <a:gdLst/>
              <a:ahLst/>
              <a:cxnLst/>
              <a:rect l="l" t="t" r="r" b="b"/>
              <a:pathLst>
                <a:path w="2190" h="4955" extrusionOk="0">
                  <a:moveTo>
                    <a:pt x="973" y="0"/>
                  </a:moveTo>
                  <a:cubicBezTo>
                    <a:pt x="973" y="0"/>
                    <a:pt x="882" y="31"/>
                    <a:pt x="760" y="31"/>
                  </a:cubicBezTo>
                  <a:lnTo>
                    <a:pt x="1" y="4955"/>
                  </a:lnTo>
                  <a:lnTo>
                    <a:pt x="2189" y="4955"/>
                  </a:lnTo>
                  <a:lnTo>
                    <a:pt x="973" y="0"/>
                  </a:lnTo>
                  <a:close/>
                </a:path>
              </a:pathLst>
            </a:custGeom>
            <a:solidFill>
              <a:srgbClr val="E1948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1" name="Google Shape;4501;p121"/>
            <p:cNvSpPr/>
            <p:nvPr/>
          </p:nvSpPr>
          <p:spPr>
            <a:xfrm>
              <a:off x="4761000" y="3018875"/>
              <a:ext cx="1209000" cy="1152050"/>
            </a:xfrm>
            <a:custGeom>
              <a:avLst/>
              <a:gdLst/>
              <a:ahLst/>
              <a:cxnLst/>
              <a:rect l="l" t="t" r="r" b="b"/>
              <a:pathLst>
                <a:path w="48360" h="46082" extrusionOk="0">
                  <a:moveTo>
                    <a:pt x="24898" y="1"/>
                  </a:moveTo>
                  <a:cubicBezTo>
                    <a:pt x="19987" y="1"/>
                    <a:pt x="14742" y="779"/>
                    <a:pt x="14742" y="779"/>
                  </a:cubicBezTo>
                  <a:cubicBezTo>
                    <a:pt x="14742" y="779"/>
                    <a:pt x="21551" y="2055"/>
                    <a:pt x="22675" y="14487"/>
                  </a:cubicBezTo>
                  <a:cubicBezTo>
                    <a:pt x="23131" y="19502"/>
                    <a:pt x="24742" y="34457"/>
                    <a:pt x="24742" y="34457"/>
                  </a:cubicBezTo>
                  <a:lnTo>
                    <a:pt x="0" y="37162"/>
                  </a:lnTo>
                  <a:lnTo>
                    <a:pt x="426" y="45946"/>
                  </a:lnTo>
                  <a:cubicBezTo>
                    <a:pt x="426" y="45946"/>
                    <a:pt x="6544" y="46082"/>
                    <a:pt x="14292" y="46082"/>
                  </a:cubicBezTo>
                  <a:cubicBezTo>
                    <a:pt x="25627" y="46082"/>
                    <a:pt x="40451" y="45792"/>
                    <a:pt x="44712" y="44366"/>
                  </a:cubicBezTo>
                  <a:cubicBezTo>
                    <a:pt x="48360" y="38955"/>
                    <a:pt x="41855" y="5824"/>
                    <a:pt x="31825" y="991"/>
                  </a:cubicBezTo>
                  <a:cubicBezTo>
                    <a:pt x="30260" y="242"/>
                    <a:pt x="27630" y="1"/>
                    <a:pt x="24898" y="1"/>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2" name="Google Shape;4502;p121"/>
            <p:cNvSpPr/>
            <p:nvPr/>
          </p:nvSpPr>
          <p:spPr>
            <a:xfrm>
              <a:off x="4759000" y="3038325"/>
              <a:ext cx="370575" cy="828075"/>
            </a:xfrm>
            <a:custGeom>
              <a:avLst/>
              <a:gdLst/>
              <a:ahLst/>
              <a:cxnLst/>
              <a:rect l="l" t="t" r="r" b="b"/>
              <a:pathLst>
                <a:path w="14823" h="33123" extrusionOk="0">
                  <a:moveTo>
                    <a:pt x="14822" y="1"/>
                  </a:moveTo>
                  <a:lnTo>
                    <a:pt x="13059" y="213"/>
                  </a:lnTo>
                  <a:lnTo>
                    <a:pt x="2360" y="6262"/>
                  </a:lnTo>
                  <a:lnTo>
                    <a:pt x="719" y="7782"/>
                  </a:lnTo>
                  <a:cubicBezTo>
                    <a:pt x="0" y="15295"/>
                    <a:pt x="6059" y="33123"/>
                    <a:pt x="7491" y="33123"/>
                  </a:cubicBezTo>
                  <a:cubicBezTo>
                    <a:pt x="7634" y="33123"/>
                    <a:pt x="7731" y="32943"/>
                    <a:pt x="7770" y="32554"/>
                  </a:cubicBezTo>
                  <a:cubicBezTo>
                    <a:pt x="8257" y="27083"/>
                    <a:pt x="14822" y="1"/>
                    <a:pt x="14822" y="1"/>
                  </a:cubicBez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3" name="Google Shape;4503;p121"/>
            <p:cNvSpPr/>
            <p:nvPr/>
          </p:nvSpPr>
          <p:spPr>
            <a:xfrm>
              <a:off x="4761000" y="2848425"/>
              <a:ext cx="324500" cy="484775"/>
            </a:xfrm>
            <a:custGeom>
              <a:avLst/>
              <a:gdLst/>
              <a:ahLst/>
              <a:cxnLst/>
              <a:rect l="l" t="t" r="r" b="b"/>
              <a:pathLst>
                <a:path w="12980" h="19391" extrusionOk="0">
                  <a:moveTo>
                    <a:pt x="3107" y="0"/>
                  </a:moveTo>
                  <a:cubicBezTo>
                    <a:pt x="992" y="0"/>
                    <a:pt x="263" y="7215"/>
                    <a:pt x="61" y="10302"/>
                  </a:cubicBezTo>
                  <a:cubicBezTo>
                    <a:pt x="31" y="11123"/>
                    <a:pt x="0" y="11670"/>
                    <a:pt x="0" y="11670"/>
                  </a:cubicBezTo>
                  <a:lnTo>
                    <a:pt x="2462" y="15013"/>
                  </a:lnTo>
                  <a:cubicBezTo>
                    <a:pt x="2462" y="15013"/>
                    <a:pt x="1338" y="19299"/>
                    <a:pt x="4864" y="19390"/>
                  </a:cubicBezTo>
                  <a:cubicBezTo>
                    <a:pt x="4877" y="19390"/>
                    <a:pt x="4891" y="19391"/>
                    <a:pt x="4904" y="19391"/>
                  </a:cubicBezTo>
                  <a:cubicBezTo>
                    <a:pt x="8395" y="19391"/>
                    <a:pt x="12979" y="7809"/>
                    <a:pt x="12979" y="7809"/>
                  </a:cubicBezTo>
                  <a:cubicBezTo>
                    <a:pt x="12979" y="7809"/>
                    <a:pt x="8572" y="5925"/>
                    <a:pt x="4560" y="970"/>
                  </a:cubicBezTo>
                  <a:cubicBezTo>
                    <a:pt x="4014" y="293"/>
                    <a:pt x="3533" y="0"/>
                    <a:pt x="3107" y="0"/>
                  </a:cubicBezTo>
                  <a:close/>
                </a:path>
              </a:pathLst>
            </a:custGeom>
            <a:solidFill>
              <a:srgbClr val="E1948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4" name="Google Shape;4504;p121"/>
            <p:cNvSpPr/>
            <p:nvPr/>
          </p:nvSpPr>
          <p:spPr>
            <a:xfrm>
              <a:off x="4284550" y="2808850"/>
              <a:ext cx="212025" cy="186250"/>
            </a:xfrm>
            <a:custGeom>
              <a:avLst/>
              <a:gdLst/>
              <a:ahLst/>
              <a:cxnLst/>
              <a:rect l="l" t="t" r="r" b="b"/>
              <a:pathLst>
                <a:path w="8481" h="7450" extrusionOk="0">
                  <a:moveTo>
                    <a:pt x="1216" y="0"/>
                  </a:moveTo>
                  <a:lnTo>
                    <a:pt x="0" y="3648"/>
                  </a:lnTo>
                  <a:cubicBezTo>
                    <a:pt x="0" y="3648"/>
                    <a:pt x="925" y="7449"/>
                    <a:pt x="3955" y="7449"/>
                  </a:cubicBezTo>
                  <a:cubicBezTo>
                    <a:pt x="4221" y="7449"/>
                    <a:pt x="4503" y="7420"/>
                    <a:pt x="4803" y="7356"/>
                  </a:cubicBezTo>
                  <a:cubicBezTo>
                    <a:pt x="8481" y="6535"/>
                    <a:pt x="1216" y="0"/>
                    <a:pt x="1216"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5" name="Google Shape;4505;p121"/>
            <p:cNvSpPr/>
            <p:nvPr/>
          </p:nvSpPr>
          <p:spPr>
            <a:xfrm>
              <a:off x="4317225" y="2995025"/>
              <a:ext cx="110200" cy="118550"/>
            </a:xfrm>
            <a:custGeom>
              <a:avLst/>
              <a:gdLst/>
              <a:ahLst/>
              <a:cxnLst/>
              <a:rect l="l" t="t" r="r" b="b"/>
              <a:pathLst>
                <a:path w="4408" h="4742" extrusionOk="0">
                  <a:moveTo>
                    <a:pt x="3830" y="0"/>
                  </a:moveTo>
                  <a:lnTo>
                    <a:pt x="0" y="2736"/>
                  </a:lnTo>
                  <a:lnTo>
                    <a:pt x="1003" y="4742"/>
                  </a:lnTo>
                  <a:lnTo>
                    <a:pt x="4408" y="1398"/>
                  </a:lnTo>
                  <a:lnTo>
                    <a:pt x="3830"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6" name="Google Shape;4506;p121"/>
            <p:cNvSpPr/>
            <p:nvPr/>
          </p:nvSpPr>
          <p:spPr>
            <a:xfrm>
              <a:off x="4280750" y="2502725"/>
              <a:ext cx="609450" cy="806075"/>
            </a:xfrm>
            <a:custGeom>
              <a:avLst/>
              <a:gdLst/>
              <a:ahLst/>
              <a:cxnLst/>
              <a:rect l="l" t="t" r="r" b="b"/>
              <a:pathLst>
                <a:path w="24378" h="32243" extrusionOk="0">
                  <a:moveTo>
                    <a:pt x="12825" y="0"/>
                  </a:moveTo>
                  <a:cubicBezTo>
                    <a:pt x="12395" y="0"/>
                    <a:pt x="11950" y="28"/>
                    <a:pt x="11490" y="87"/>
                  </a:cubicBezTo>
                  <a:cubicBezTo>
                    <a:pt x="4347" y="999"/>
                    <a:pt x="0" y="11060"/>
                    <a:pt x="1125" y="15285"/>
                  </a:cubicBezTo>
                  <a:cubicBezTo>
                    <a:pt x="2955" y="21957"/>
                    <a:pt x="9374" y="32242"/>
                    <a:pt x="13389" y="32242"/>
                  </a:cubicBezTo>
                  <a:cubicBezTo>
                    <a:pt x="13508" y="32242"/>
                    <a:pt x="13625" y="32233"/>
                    <a:pt x="13739" y="32215"/>
                  </a:cubicBezTo>
                  <a:cubicBezTo>
                    <a:pt x="17721" y="31577"/>
                    <a:pt x="19545" y="28020"/>
                    <a:pt x="21733" y="23248"/>
                  </a:cubicBezTo>
                  <a:cubicBezTo>
                    <a:pt x="23891" y="18476"/>
                    <a:pt x="24377" y="12124"/>
                    <a:pt x="23192" y="8902"/>
                  </a:cubicBezTo>
                  <a:cubicBezTo>
                    <a:pt x="22083" y="5887"/>
                    <a:pt x="19059" y="0"/>
                    <a:pt x="12825" y="0"/>
                  </a:cubicBezTo>
                  <a:close/>
                </a:path>
              </a:pathLst>
            </a:custGeom>
            <a:solidFill>
              <a:srgbClr val="E1948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7" name="Google Shape;4507;p121"/>
            <p:cNvSpPr/>
            <p:nvPr/>
          </p:nvSpPr>
          <p:spPr>
            <a:xfrm>
              <a:off x="4080125" y="2304275"/>
              <a:ext cx="903550" cy="630725"/>
            </a:xfrm>
            <a:custGeom>
              <a:avLst/>
              <a:gdLst/>
              <a:ahLst/>
              <a:cxnLst/>
              <a:rect l="l" t="t" r="r" b="b"/>
              <a:pathLst>
                <a:path w="36142" h="25229" extrusionOk="0">
                  <a:moveTo>
                    <a:pt x="20427" y="1"/>
                  </a:moveTo>
                  <a:lnTo>
                    <a:pt x="20427" y="1"/>
                  </a:lnTo>
                  <a:cubicBezTo>
                    <a:pt x="22098" y="1095"/>
                    <a:pt x="22858" y="2797"/>
                    <a:pt x="23193" y="4104"/>
                  </a:cubicBezTo>
                  <a:cubicBezTo>
                    <a:pt x="22102" y="2828"/>
                    <a:pt x="20286" y="1252"/>
                    <a:pt x="17893" y="1252"/>
                  </a:cubicBezTo>
                  <a:cubicBezTo>
                    <a:pt x="17151" y="1252"/>
                    <a:pt x="16352" y="1403"/>
                    <a:pt x="15502" y="1763"/>
                  </a:cubicBezTo>
                  <a:cubicBezTo>
                    <a:pt x="11490" y="3466"/>
                    <a:pt x="10974" y="8299"/>
                    <a:pt x="6809" y="11855"/>
                  </a:cubicBezTo>
                  <a:cubicBezTo>
                    <a:pt x="4872" y="13513"/>
                    <a:pt x="3298" y="13894"/>
                    <a:pt x="2261" y="13894"/>
                  </a:cubicBezTo>
                  <a:cubicBezTo>
                    <a:pt x="1377" y="13894"/>
                    <a:pt x="882" y="13618"/>
                    <a:pt x="882" y="13618"/>
                  </a:cubicBezTo>
                  <a:cubicBezTo>
                    <a:pt x="882" y="13618"/>
                    <a:pt x="1" y="15259"/>
                    <a:pt x="426" y="18116"/>
                  </a:cubicBezTo>
                  <a:cubicBezTo>
                    <a:pt x="966" y="21941"/>
                    <a:pt x="4233" y="24618"/>
                    <a:pt x="7838" y="24618"/>
                  </a:cubicBezTo>
                  <a:cubicBezTo>
                    <a:pt x="8702" y="24618"/>
                    <a:pt x="9586" y="24464"/>
                    <a:pt x="10457" y="24135"/>
                  </a:cubicBezTo>
                  <a:cubicBezTo>
                    <a:pt x="10518" y="24104"/>
                    <a:pt x="10578" y="24074"/>
                    <a:pt x="10639" y="24043"/>
                  </a:cubicBezTo>
                  <a:cubicBezTo>
                    <a:pt x="14773" y="22432"/>
                    <a:pt x="16931" y="20183"/>
                    <a:pt x="16931" y="20183"/>
                  </a:cubicBezTo>
                  <a:cubicBezTo>
                    <a:pt x="16931" y="20183"/>
                    <a:pt x="17934" y="22068"/>
                    <a:pt x="19697" y="22280"/>
                  </a:cubicBezTo>
                  <a:cubicBezTo>
                    <a:pt x="21353" y="22452"/>
                    <a:pt x="24833" y="23910"/>
                    <a:pt x="25627" y="23910"/>
                  </a:cubicBezTo>
                  <a:cubicBezTo>
                    <a:pt x="25678" y="23910"/>
                    <a:pt x="25718" y="23904"/>
                    <a:pt x="25746" y="23891"/>
                  </a:cubicBezTo>
                  <a:cubicBezTo>
                    <a:pt x="26232" y="23679"/>
                    <a:pt x="23679" y="20335"/>
                    <a:pt x="25351" y="18876"/>
                  </a:cubicBezTo>
                  <a:cubicBezTo>
                    <a:pt x="25538" y="18709"/>
                    <a:pt x="25762" y="18633"/>
                    <a:pt x="26016" y="18633"/>
                  </a:cubicBezTo>
                  <a:cubicBezTo>
                    <a:pt x="27374" y="18633"/>
                    <a:pt x="29572" y="20792"/>
                    <a:pt x="31339" y="22584"/>
                  </a:cubicBezTo>
                  <a:cubicBezTo>
                    <a:pt x="32889" y="24135"/>
                    <a:pt x="34105" y="25229"/>
                    <a:pt x="34105" y="25229"/>
                  </a:cubicBezTo>
                  <a:cubicBezTo>
                    <a:pt x="34105" y="25229"/>
                    <a:pt x="33436" y="23284"/>
                    <a:pt x="33710" y="20092"/>
                  </a:cubicBezTo>
                  <a:cubicBezTo>
                    <a:pt x="33983" y="16900"/>
                    <a:pt x="36141" y="9788"/>
                    <a:pt x="32099" y="6536"/>
                  </a:cubicBezTo>
                  <a:cubicBezTo>
                    <a:pt x="30708" y="5403"/>
                    <a:pt x="29114" y="5074"/>
                    <a:pt x="27733" y="5074"/>
                  </a:cubicBezTo>
                  <a:cubicBezTo>
                    <a:pt x="26668" y="5074"/>
                    <a:pt x="25729" y="5269"/>
                    <a:pt x="25108" y="5441"/>
                  </a:cubicBezTo>
                  <a:cubicBezTo>
                    <a:pt x="24287" y="1338"/>
                    <a:pt x="20427" y="1"/>
                    <a:pt x="20427"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8" name="Google Shape;4508;p121"/>
            <p:cNvSpPr/>
            <p:nvPr/>
          </p:nvSpPr>
          <p:spPr>
            <a:xfrm>
              <a:off x="4310375" y="2862650"/>
              <a:ext cx="378450" cy="308925"/>
            </a:xfrm>
            <a:custGeom>
              <a:avLst/>
              <a:gdLst/>
              <a:ahLst/>
              <a:cxnLst/>
              <a:rect l="l" t="t" r="r" b="b"/>
              <a:pathLst>
                <a:path w="15138" h="12357" extrusionOk="0">
                  <a:moveTo>
                    <a:pt x="11285" y="0"/>
                  </a:moveTo>
                  <a:cubicBezTo>
                    <a:pt x="10845" y="0"/>
                    <a:pt x="10400" y="122"/>
                    <a:pt x="10001" y="371"/>
                  </a:cubicBezTo>
                  <a:lnTo>
                    <a:pt x="1399" y="5873"/>
                  </a:lnTo>
                  <a:cubicBezTo>
                    <a:pt x="365" y="6481"/>
                    <a:pt x="1" y="7788"/>
                    <a:pt x="487" y="8851"/>
                  </a:cubicBezTo>
                  <a:cubicBezTo>
                    <a:pt x="912" y="9794"/>
                    <a:pt x="2432" y="11435"/>
                    <a:pt x="3192" y="11921"/>
                  </a:cubicBezTo>
                  <a:cubicBezTo>
                    <a:pt x="3642" y="12229"/>
                    <a:pt x="4073" y="12356"/>
                    <a:pt x="4483" y="12356"/>
                  </a:cubicBezTo>
                  <a:cubicBezTo>
                    <a:pt x="6096" y="12356"/>
                    <a:pt x="7383" y="10393"/>
                    <a:pt x="8207" y="9763"/>
                  </a:cubicBezTo>
                  <a:cubicBezTo>
                    <a:pt x="9727" y="8608"/>
                    <a:pt x="15138" y="7484"/>
                    <a:pt x="15077" y="5295"/>
                  </a:cubicBezTo>
                  <a:cubicBezTo>
                    <a:pt x="15016" y="3897"/>
                    <a:pt x="13831" y="1648"/>
                    <a:pt x="13010" y="736"/>
                  </a:cubicBezTo>
                  <a:cubicBezTo>
                    <a:pt x="12544" y="252"/>
                    <a:pt x="11919" y="0"/>
                    <a:pt x="11285" y="0"/>
                  </a:cubicBezTo>
                  <a:close/>
                </a:path>
              </a:pathLst>
            </a:custGeom>
            <a:solidFill>
              <a:srgbClr val="9FC5E8">
                <a:alpha val="3438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9" name="Google Shape;4509;p121"/>
            <p:cNvSpPr/>
            <p:nvPr/>
          </p:nvSpPr>
          <p:spPr>
            <a:xfrm>
              <a:off x="4310375" y="2856725"/>
              <a:ext cx="378450" cy="341975"/>
            </a:xfrm>
            <a:custGeom>
              <a:avLst/>
              <a:gdLst/>
              <a:ahLst/>
              <a:cxnLst/>
              <a:rect l="l" t="t" r="r" b="b"/>
              <a:pathLst>
                <a:path w="15138" h="13679" fill="none" extrusionOk="0">
                  <a:moveTo>
                    <a:pt x="1399" y="6110"/>
                  </a:moveTo>
                  <a:lnTo>
                    <a:pt x="10001" y="608"/>
                  </a:lnTo>
                  <a:cubicBezTo>
                    <a:pt x="10973" y="0"/>
                    <a:pt x="12220" y="152"/>
                    <a:pt x="13010" y="973"/>
                  </a:cubicBezTo>
                  <a:cubicBezTo>
                    <a:pt x="13831" y="1885"/>
                    <a:pt x="15016" y="4134"/>
                    <a:pt x="15077" y="5532"/>
                  </a:cubicBezTo>
                  <a:cubicBezTo>
                    <a:pt x="15138" y="7721"/>
                    <a:pt x="9727" y="8845"/>
                    <a:pt x="8207" y="10000"/>
                  </a:cubicBezTo>
                  <a:cubicBezTo>
                    <a:pt x="7174" y="10791"/>
                    <a:pt x="5411" y="13678"/>
                    <a:pt x="3192" y="12158"/>
                  </a:cubicBezTo>
                  <a:cubicBezTo>
                    <a:pt x="2432" y="11672"/>
                    <a:pt x="912" y="10031"/>
                    <a:pt x="487" y="9088"/>
                  </a:cubicBezTo>
                  <a:cubicBezTo>
                    <a:pt x="1" y="8025"/>
                    <a:pt x="365" y="6718"/>
                    <a:pt x="1399" y="6110"/>
                  </a:cubicBezTo>
                  <a:close/>
                </a:path>
              </a:pathLst>
            </a:custGeom>
            <a:solidFill>
              <a:schemeClr val="dk2"/>
            </a:solidFill>
            <a:ln w="98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0" name="Google Shape;4510;p121"/>
            <p:cNvSpPr/>
            <p:nvPr/>
          </p:nvSpPr>
          <p:spPr>
            <a:xfrm>
              <a:off x="4613575" y="2798200"/>
              <a:ext cx="110200" cy="107175"/>
            </a:xfrm>
            <a:custGeom>
              <a:avLst/>
              <a:gdLst/>
              <a:ahLst/>
              <a:cxnLst/>
              <a:rect l="l" t="t" r="r" b="b"/>
              <a:pathLst>
                <a:path w="4408" h="4287" extrusionOk="0">
                  <a:moveTo>
                    <a:pt x="3830" y="1"/>
                  </a:moveTo>
                  <a:lnTo>
                    <a:pt x="0" y="2736"/>
                  </a:lnTo>
                  <a:lnTo>
                    <a:pt x="1581" y="4286"/>
                  </a:lnTo>
                  <a:lnTo>
                    <a:pt x="4408" y="1399"/>
                  </a:lnTo>
                  <a:lnTo>
                    <a:pt x="3830"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1" name="Google Shape;4511;p121"/>
            <p:cNvSpPr/>
            <p:nvPr/>
          </p:nvSpPr>
          <p:spPr>
            <a:xfrm>
              <a:off x="4677400" y="2747725"/>
              <a:ext cx="189050" cy="187575"/>
            </a:xfrm>
            <a:custGeom>
              <a:avLst/>
              <a:gdLst/>
              <a:ahLst/>
              <a:cxnLst/>
              <a:rect l="l" t="t" r="r" b="b"/>
              <a:pathLst>
                <a:path w="7562" h="7503" extrusionOk="0">
                  <a:moveTo>
                    <a:pt x="2745" y="0"/>
                  </a:moveTo>
                  <a:cubicBezTo>
                    <a:pt x="2276" y="0"/>
                    <a:pt x="1798" y="196"/>
                    <a:pt x="1338" y="682"/>
                  </a:cubicBezTo>
                  <a:cubicBezTo>
                    <a:pt x="1" y="2050"/>
                    <a:pt x="1764" y="5485"/>
                    <a:pt x="1764" y="5485"/>
                  </a:cubicBezTo>
                  <a:lnTo>
                    <a:pt x="5837" y="7491"/>
                  </a:lnTo>
                  <a:cubicBezTo>
                    <a:pt x="5890" y="7499"/>
                    <a:pt x="5941" y="7503"/>
                    <a:pt x="5989" y="7503"/>
                  </a:cubicBezTo>
                  <a:cubicBezTo>
                    <a:pt x="7561" y="7503"/>
                    <a:pt x="6448" y="3288"/>
                    <a:pt x="5563" y="2020"/>
                  </a:cubicBezTo>
                  <a:cubicBezTo>
                    <a:pt x="4922" y="1100"/>
                    <a:pt x="3859" y="0"/>
                    <a:pt x="2745" y="0"/>
                  </a:cubicBezTo>
                  <a:close/>
                </a:path>
              </a:pathLst>
            </a:custGeom>
            <a:solidFill>
              <a:srgbClr val="E1948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2" name="Google Shape;4512;p121"/>
            <p:cNvSpPr/>
            <p:nvPr/>
          </p:nvSpPr>
          <p:spPr>
            <a:xfrm>
              <a:off x="5156125" y="3607475"/>
              <a:ext cx="201400" cy="61575"/>
            </a:xfrm>
            <a:custGeom>
              <a:avLst/>
              <a:gdLst/>
              <a:ahLst/>
              <a:cxnLst/>
              <a:rect l="l" t="t" r="r" b="b"/>
              <a:pathLst>
                <a:path w="8056" h="2463" extrusionOk="0">
                  <a:moveTo>
                    <a:pt x="7691" y="1"/>
                  </a:moveTo>
                  <a:lnTo>
                    <a:pt x="275" y="275"/>
                  </a:lnTo>
                  <a:cubicBezTo>
                    <a:pt x="123" y="275"/>
                    <a:pt x="1" y="396"/>
                    <a:pt x="1" y="548"/>
                  </a:cubicBezTo>
                  <a:lnTo>
                    <a:pt x="62" y="2189"/>
                  </a:lnTo>
                  <a:cubicBezTo>
                    <a:pt x="62" y="2341"/>
                    <a:pt x="183" y="2463"/>
                    <a:pt x="335" y="2463"/>
                  </a:cubicBezTo>
                  <a:lnTo>
                    <a:pt x="7782" y="2189"/>
                  </a:lnTo>
                  <a:cubicBezTo>
                    <a:pt x="7934" y="2189"/>
                    <a:pt x="8056" y="2068"/>
                    <a:pt x="8056" y="1916"/>
                  </a:cubicBezTo>
                  <a:lnTo>
                    <a:pt x="7995" y="275"/>
                  </a:lnTo>
                  <a:cubicBezTo>
                    <a:pt x="7995" y="123"/>
                    <a:pt x="7873" y="1"/>
                    <a:pt x="7691" y="1"/>
                  </a:cubicBezTo>
                  <a:close/>
                </a:path>
              </a:pathLst>
            </a:cu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3" name="Google Shape;4513;p121"/>
            <p:cNvSpPr/>
            <p:nvPr/>
          </p:nvSpPr>
          <p:spPr>
            <a:xfrm>
              <a:off x="5029225" y="3004025"/>
              <a:ext cx="217375" cy="131600"/>
            </a:xfrm>
            <a:custGeom>
              <a:avLst/>
              <a:gdLst/>
              <a:ahLst/>
              <a:cxnLst/>
              <a:rect l="l" t="t" r="r" b="b"/>
              <a:pathLst>
                <a:path w="8695" h="5264" extrusionOk="0">
                  <a:moveTo>
                    <a:pt x="2206" y="1"/>
                  </a:moveTo>
                  <a:cubicBezTo>
                    <a:pt x="945" y="1"/>
                    <a:pt x="1" y="339"/>
                    <a:pt x="1" y="339"/>
                  </a:cubicBezTo>
                  <a:cubicBezTo>
                    <a:pt x="4196" y="2953"/>
                    <a:pt x="3071" y="5263"/>
                    <a:pt x="3071" y="5263"/>
                  </a:cubicBezTo>
                  <a:cubicBezTo>
                    <a:pt x="3071" y="5263"/>
                    <a:pt x="8694" y="4078"/>
                    <a:pt x="6171" y="1555"/>
                  </a:cubicBezTo>
                  <a:cubicBezTo>
                    <a:pt x="4932" y="316"/>
                    <a:pt x="3422" y="1"/>
                    <a:pt x="2206" y="1"/>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4" name="Google Shape;4514;p121"/>
            <p:cNvSpPr/>
            <p:nvPr/>
          </p:nvSpPr>
          <p:spPr>
            <a:xfrm>
              <a:off x="3221450" y="4034550"/>
              <a:ext cx="778925" cy="93475"/>
            </a:xfrm>
            <a:custGeom>
              <a:avLst/>
              <a:gdLst/>
              <a:ahLst/>
              <a:cxnLst/>
              <a:rect l="l" t="t" r="r" b="b"/>
              <a:pathLst>
                <a:path w="31157" h="3739" extrusionOk="0">
                  <a:moveTo>
                    <a:pt x="1" y="0"/>
                  </a:moveTo>
                  <a:lnTo>
                    <a:pt x="1" y="3739"/>
                  </a:lnTo>
                  <a:lnTo>
                    <a:pt x="31156" y="3739"/>
                  </a:lnTo>
                  <a:lnTo>
                    <a:pt x="31156" y="0"/>
                  </a:lnTo>
                  <a:close/>
                </a:path>
              </a:pathLst>
            </a:cu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5" name="Google Shape;4515;p121"/>
            <p:cNvSpPr/>
            <p:nvPr/>
          </p:nvSpPr>
          <p:spPr>
            <a:xfrm>
              <a:off x="3221450" y="4064950"/>
              <a:ext cx="778925" cy="63075"/>
            </a:xfrm>
            <a:custGeom>
              <a:avLst/>
              <a:gdLst/>
              <a:ahLst/>
              <a:cxnLst/>
              <a:rect l="l" t="t" r="r" b="b"/>
              <a:pathLst>
                <a:path w="31157" h="2523" extrusionOk="0">
                  <a:moveTo>
                    <a:pt x="1" y="0"/>
                  </a:moveTo>
                  <a:lnTo>
                    <a:pt x="1" y="2523"/>
                  </a:lnTo>
                  <a:lnTo>
                    <a:pt x="31156" y="2523"/>
                  </a:lnTo>
                  <a:lnTo>
                    <a:pt x="31156" y="0"/>
                  </a:ln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6" name="Google Shape;4516;p121"/>
            <p:cNvSpPr/>
            <p:nvPr/>
          </p:nvSpPr>
          <p:spPr>
            <a:xfrm>
              <a:off x="3413700" y="3819500"/>
              <a:ext cx="142900" cy="308525"/>
            </a:xfrm>
            <a:custGeom>
              <a:avLst/>
              <a:gdLst/>
              <a:ahLst/>
              <a:cxnLst/>
              <a:rect l="l" t="t" r="r" b="b"/>
              <a:pathLst>
                <a:path w="5716" h="12341" extrusionOk="0">
                  <a:moveTo>
                    <a:pt x="2858" y="0"/>
                  </a:moveTo>
                  <a:cubicBezTo>
                    <a:pt x="1277" y="0"/>
                    <a:pt x="1" y="1277"/>
                    <a:pt x="1" y="2857"/>
                  </a:cubicBezTo>
                  <a:lnTo>
                    <a:pt x="1" y="12341"/>
                  </a:lnTo>
                  <a:lnTo>
                    <a:pt x="5715" y="12341"/>
                  </a:lnTo>
                  <a:lnTo>
                    <a:pt x="5715" y="2857"/>
                  </a:lnTo>
                  <a:cubicBezTo>
                    <a:pt x="5715" y="1277"/>
                    <a:pt x="4438" y="0"/>
                    <a:pt x="2858" y="0"/>
                  </a:cubicBezTo>
                  <a:close/>
                </a:path>
              </a:pathLst>
            </a:cu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7" name="Google Shape;4517;p121"/>
            <p:cNvSpPr/>
            <p:nvPr/>
          </p:nvSpPr>
          <p:spPr>
            <a:xfrm>
              <a:off x="3577075" y="3813425"/>
              <a:ext cx="122375" cy="122350"/>
            </a:xfrm>
            <a:custGeom>
              <a:avLst/>
              <a:gdLst/>
              <a:ahLst/>
              <a:cxnLst/>
              <a:rect l="l" t="t" r="r" b="b"/>
              <a:pathLst>
                <a:path w="4895" h="4894" fill="none" extrusionOk="0">
                  <a:moveTo>
                    <a:pt x="1" y="4894"/>
                  </a:moveTo>
                  <a:lnTo>
                    <a:pt x="4894" y="0"/>
                  </a:lnTo>
                </a:path>
              </a:pathLst>
            </a:custGeom>
            <a:noFill/>
            <a:ln w="1140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8" name="Google Shape;4518;p121"/>
            <p:cNvSpPr/>
            <p:nvPr/>
          </p:nvSpPr>
          <p:spPr>
            <a:xfrm>
              <a:off x="3004125" y="2953975"/>
              <a:ext cx="264475" cy="265225"/>
            </a:xfrm>
            <a:custGeom>
              <a:avLst/>
              <a:gdLst/>
              <a:ahLst/>
              <a:cxnLst/>
              <a:rect l="l" t="t" r="r" b="b"/>
              <a:pathLst>
                <a:path w="10579" h="10609" extrusionOk="0">
                  <a:moveTo>
                    <a:pt x="3709" y="1"/>
                  </a:moveTo>
                  <a:lnTo>
                    <a:pt x="0" y="3739"/>
                  </a:lnTo>
                  <a:lnTo>
                    <a:pt x="6870" y="10609"/>
                  </a:lnTo>
                  <a:lnTo>
                    <a:pt x="10578" y="6870"/>
                  </a:lnTo>
                  <a:lnTo>
                    <a:pt x="3709" y="1"/>
                  </a:ln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9" name="Google Shape;4519;p121"/>
            <p:cNvSpPr/>
            <p:nvPr/>
          </p:nvSpPr>
          <p:spPr>
            <a:xfrm>
              <a:off x="2985125" y="2939175"/>
              <a:ext cx="137575" cy="132425"/>
            </a:xfrm>
            <a:custGeom>
              <a:avLst/>
              <a:gdLst/>
              <a:ahLst/>
              <a:cxnLst/>
              <a:rect l="l" t="t" r="r" b="b"/>
              <a:pathLst>
                <a:path w="5503" h="5297" extrusionOk="0">
                  <a:moveTo>
                    <a:pt x="4317" y="0"/>
                  </a:moveTo>
                  <a:cubicBezTo>
                    <a:pt x="4043" y="0"/>
                    <a:pt x="3770" y="106"/>
                    <a:pt x="3557" y="319"/>
                  </a:cubicBezTo>
                  <a:lnTo>
                    <a:pt x="426" y="3450"/>
                  </a:lnTo>
                  <a:cubicBezTo>
                    <a:pt x="0" y="3875"/>
                    <a:pt x="0" y="4575"/>
                    <a:pt x="426" y="5000"/>
                  </a:cubicBezTo>
                  <a:cubicBezTo>
                    <a:pt x="639" y="5198"/>
                    <a:pt x="912" y="5296"/>
                    <a:pt x="1186" y="5296"/>
                  </a:cubicBezTo>
                  <a:cubicBezTo>
                    <a:pt x="1459" y="5296"/>
                    <a:pt x="1733" y="5198"/>
                    <a:pt x="1946" y="5000"/>
                  </a:cubicBezTo>
                  <a:lnTo>
                    <a:pt x="5077" y="1839"/>
                  </a:lnTo>
                  <a:cubicBezTo>
                    <a:pt x="5502" y="1413"/>
                    <a:pt x="5502" y="745"/>
                    <a:pt x="5077" y="319"/>
                  </a:cubicBezTo>
                  <a:cubicBezTo>
                    <a:pt x="4864" y="106"/>
                    <a:pt x="4590" y="0"/>
                    <a:pt x="4317"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0" name="Google Shape;4520;p121"/>
            <p:cNvSpPr/>
            <p:nvPr/>
          </p:nvSpPr>
          <p:spPr>
            <a:xfrm>
              <a:off x="3083900" y="3263250"/>
              <a:ext cx="516000" cy="718875"/>
            </a:xfrm>
            <a:custGeom>
              <a:avLst/>
              <a:gdLst/>
              <a:ahLst/>
              <a:cxnLst/>
              <a:rect l="l" t="t" r="r" b="b"/>
              <a:pathLst>
                <a:path w="20640" h="28755" extrusionOk="0">
                  <a:moveTo>
                    <a:pt x="7235" y="1"/>
                  </a:moveTo>
                  <a:cubicBezTo>
                    <a:pt x="2645" y="3101"/>
                    <a:pt x="1" y="8451"/>
                    <a:pt x="335" y="14013"/>
                  </a:cubicBezTo>
                  <a:cubicBezTo>
                    <a:pt x="852" y="22098"/>
                    <a:pt x="7569" y="28573"/>
                    <a:pt x="15685" y="28755"/>
                  </a:cubicBezTo>
                  <a:lnTo>
                    <a:pt x="16050" y="28755"/>
                  </a:lnTo>
                  <a:cubicBezTo>
                    <a:pt x="17174" y="28755"/>
                    <a:pt x="18299" y="28633"/>
                    <a:pt x="19363" y="28421"/>
                  </a:cubicBezTo>
                  <a:cubicBezTo>
                    <a:pt x="20123" y="28238"/>
                    <a:pt x="20640" y="27600"/>
                    <a:pt x="20640" y="26870"/>
                  </a:cubicBezTo>
                  <a:cubicBezTo>
                    <a:pt x="20640" y="25989"/>
                    <a:pt x="19940" y="25259"/>
                    <a:pt x="19089" y="25259"/>
                  </a:cubicBezTo>
                  <a:cubicBezTo>
                    <a:pt x="18968" y="25259"/>
                    <a:pt x="18877" y="25290"/>
                    <a:pt x="18755" y="25320"/>
                  </a:cubicBezTo>
                  <a:cubicBezTo>
                    <a:pt x="17874" y="25503"/>
                    <a:pt x="16962" y="25594"/>
                    <a:pt x="16050" y="25594"/>
                  </a:cubicBezTo>
                  <a:cubicBezTo>
                    <a:pt x="9120" y="25594"/>
                    <a:pt x="3466" y="19971"/>
                    <a:pt x="3466" y="13040"/>
                  </a:cubicBezTo>
                  <a:cubicBezTo>
                    <a:pt x="3466" y="8785"/>
                    <a:pt x="5655" y="4803"/>
                    <a:pt x="9180" y="2493"/>
                  </a:cubicBezTo>
                  <a:cubicBezTo>
                    <a:pt x="8360" y="1429"/>
                    <a:pt x="7661" y="517"/>
                    <a:pt x="7235" y="1"/>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1" name="Google Shape;4521;p121"/>
            <p:cNvSpPr/>
            <p:nvPr/>
          </p:nvSpPr>
          <p:spPr>
            <a:xfrm>
              <a:off x="3071750" y="3248050"/>
              <a:ext cx="539550" cy="745475"/>
            </a:xfrm>
            <a:custGeom>
              <a:avLst/>
              <a:gdLst/>
              <a:ahLst/>
              <a:cxnLst/>
              <a:rect l="l" t="t" r="r" b="b"/>
              <a:pathLst>
                <a:path w="21582" h="29819" extrusionOk="0">
                  <a:moveTo>
                    <a:pt x="7630" y="1217"/>
                  </a:moveTo>
                  <a:cubicBezTo>
                    <a:pt x="7995" y="1703"/>
                    <a:pt x="8451" y="2311"/>
                    <a:pt x="8998" y="3010"/>
                  </a:cubicBezTo>
                  <a:cubicBezTo>
                    <a:pt x="5593" y="5442"/>
                    <a:pt x="3496" y="9423"/>
                    <a:pt x="3496" y="13648"/>
                  </a:cubicBezTo>
                  <a:cubicBezTo>
                    <a:pt x="3496" y="20822"/>
                    <a:pt x="9332" y="26658"/>
                    <a:pt x="16536" y="26658"/>
                  </a:cubicBezTo>
                  <a:cubicBezTo>
                    <a:pt x="17478" y="26658"/>
                    <a:pt x="18420" y="26567"/>
                    <a:pt x="19363" y="26354"/>
                  </a:cubicBezTo>
                  <a:cubicBezTo>
                    <a:pt x="19423" y="26354"/>
                    <a:pt x="19515" y="26323"/>
                    <a:pt x="19575" y="26323"/>
                  </a:cubicBezTo>
                  <a:cubicBezTo>
                    <a:pt x="20153" y="26323"/>
                    <a:pt x="20670" y="26840"/>
                    <a:pt x="20670" y="27478"/>
                  </a:cubicBezTo>
                  <a:cubicBezTo>
                    <a:pt x="20670" y="27995"/>
                    <a:pt x="20275" y="28451"/>
                    <a:pt x="19758" y="28573"/>
                  </a:cubicBezTo>
                  <a:cubicBezTo>
                    <a:pt x="18694" y="28785"/>
                    <a:pt x="17630" y="28907"/>
                    <a:pt x="16536" y="28907"/>
                  </a:cubicBezTo>
                  <a:lnTo>
                    <a:pt x="16171" y="28907"/>
                  </a:lnTo>
                  <a:cubicBezTo>
                    <a:pt x="8299" y="28725"/>
                    <a:pt x="1764" y="22433"/>
                    <a:pt x="1277" y="14591"/>
                  </a:cubicBezTo>
                  <a:cubicBezTo>
                    <a:pt x="973" y="9332"/>
                    <a:pt x="3375" y="4287"/>
                    <a:pt x="7630" y="1217"/>
                  </a:cubicBezTo>
                  <a:close/>
                  <a:moveTo>
                    <a:pt x="7843" y="1"/>
                  </a:moveTo>
                  <a:cubicBezTo>
                    <a:pt x="3071" y="3040"/>
                    <a:pt x="1" y="8481"/>
                    <a:pt x="365" y="14652"/>
                  </a:cubicBezTo>
                  <a:cubicBezTo>
                    <a:pt x="882" y="22980"/>
                    <a:pt x="7812" y="29637"/>
                    <a:pt x="16171" y="29819"/>
                  </a:cubicBezTo>
                  <a:lnTo>
                    <a:pt x="16536" y="29819"/>
                  </a:lnTo>
                  <a:cubicBezTo>
                    <a:pt x="17691" y="29819"/>
                    <a:pt x="18846" y="29697"/>
                    <a:pt x="19940" y="29454"/>
                  </a:cubicBezTo>
                  <a:cubicBezTo>
                    <a:pt x="20882" y="29272"/>
                    <a:pt x="21582" y="28421"/>
                    <a:pt x="21582" y="27478"/>
                  </a:cubicBezTo>
                  <a:cubicBezTo>
                    <a:pt x="21582" y="26323"/>
                    <a:pt x="20639" y="25412"/>
                    <a:pt x="19575" y="25412"/>
                  </a:cubicBezTo>
                  <a:cubicBezTo>
                    <a:pt x="19423" y="25412"/>
                    <a:pt x="19302" y="25442"/>
                    <a:pt x="19150" y="25472"/>
                  </a:cubicBezTo>
                  <a:cubicBezTo>
                    <a:pt x="18299" y="25655"/>
                    <a:pt x="17448" y="25746"/>
                    <a:pt x="16536" y="25746"/>
                  </a:cubicBezTo>
                  <a:cubicBezTo>
                    <a:pt x="9849" y="25746"/>
                    <a:pt x="4408" y="20335"/>
                    <a:pt x="4408" y="13648"/>
                  </a:cubicBezTo>
                  <a:cubicBezTo>
                    <a:pt x="4408" y="9211"/>
                    <a:pt x="6779" y="5350"/>
                    <a:pt x="10335" y="3223"/>
                  </a:cubicBezTo>
                  <a:cubicBezTo>
                    <a:pt x="9150" y="1703"/>
                    <a:pt x="8147" y="396"/>
                    <a:pt x="7843"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2" name="Google Shape;4522;p121"/>
            <p:cNvSpPr/>
            <p:nvPr/>
          </p:nvSpPr>
          <p:spPr>
            <a:xfrm>
              <a:off x="3088475" y="3038325"/>
              <a:ext cx="468125" cy="468125"/>
            </a:xfrm>
            <a:custGeom>
              <a:avLst/>
              <a:gdLst/>
              <a:ahLst/>
              <a:cxnLst/>
              <a:rect l="l" t="t" r="r" b="b"/>
              <a:pathLst>
                <a:path w="18725" h="18725" extrusionOk="0">
                  <a:moveTo>
                    <a:pt x="4924" y="1"/>
                  </a:moveTo>
                  <a:lnTo>
                    <a:pt x="0" y="4925"/>
                  </a:lnTo>
                  <a:lnTo>
                    <a:pt x="13800" y="18724"/>
                  </a:lnTo>
                  <a:lnTo>
                    <a:pt x="18724" y="13800"/>
                  </a:lnTo>
                  <a:lnTo>
                    <a:pt x="4924" y="1"/>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3" name="Google Shape;4523;p121"/>
            <p:cNvSpPr/>
            <p:nvPr/>
          </p:nvSpPr>
          <p:spPr>
            <a:xfrm>
              <a:off x="3466125" y="3416000"/>
              <a:ext cx="164925" cy="164150"/>
            </a:xfrm>
            <a:custGeom>
              <a:avLst/>
              <a:gdLst/>
              <a:ahLst/>
              <a:cxnLst/>
              <a:rect l="l" t="t" r="r" b="b"/>
              <a:pathLst>
                <a:path w="6597" h="6566" extrusionOk="0">
                  <a:moveTo>
                    <a:pt x="2311" y="0"/>
                  </a:moveTo>
                  <a:lnTo>
                    <a:pt x="1" y="2310"/>
                  </a:lnTo>
                  <a:lnTo>
                    <a:pt x="4256" y="6566"/>
                  </a:lnTo>
                  <a:lnTo>
                    <a:pt x="6597" y="4256"/>
                  </a:lnTo>
                  <a:lnTo>
                    <a:pt x="2311" y="0"/>
                  </a:ln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4" name="Google Shape;4524;p121"/>
            <p:cNvSpPr/>
            <p:nvPr/>
          </p:nvSpPr>
          <p:spPr>
            <a:xfrm>
              <a:off x="3552775" y="3538150"/>
              <a:ext cx="283450" cy="280225"/>
            </a:xfrm>
            <a:custGeom>
              <a:avLst/>
              <a:gdLst/>
              <a:ahLst/>
              <a:cxnLst/>
              <a:rect l="l" t="t" r="r" b="b"/>
              <a:pathLst>
                <a:path w="11338" h="11209" extrusionOk="0">
                  <a:moveTo>
                    <a:pt x="8982" y="0"/>
                  </a:moveTo>
                  <a:cubicBezTo>
                    <a:pt x="8853" y="0"/>
                    <a:pt x="8724" y="54"/>
                    <a:pt x="8632" y="160"/>
                  </a:cubicBezTo>
                  <a:lnTo>
                    <a:pt x="213" y="8579"/>
                  </a:lnTo>
                  <a:cubicBezTo>
                    <a:pt x="0" y="8762"/>
                    <a:pt x="0" y="9096"/>
                    <a:pt x="213" y="9279"/>
                  </a:cubicBezTo>
                  <a:lnTo>
                    <a:pt x="2006" y="11072"/>
                  </a:lnTo>
                  <a:cubicBezTo>
                    <a:pt x="2097" y="11163"/>
                    <a:pt x="2227" y="11209"/>
                    <a:pt x="2356" y="11209"/>
                  </a:cubicBezTo>
                  <a:cubicBezTo>
                    <a:pt x="2485" y="11209"/>
                    <a:pt x="2614" y="11163"/>
                    <a:pt x="2705" y="11072"/>
                  </a:cubicBezTo>
                  <a:lnTo>
                    <a:pt x="11125" y="2652"/>
                  </a:lnTo>
                  <a:cubicBezTo>
                    <a:pt x="11338" y="2440"/>
                    <a:pt x="11338" y="2136"/>
                    <a:pt x="11125" y="1923"/>
                  </a:cubicBezTo>
                  <a:lnTo>
                    <a:pt x="9332" y="160"/>
                  </a:lnTo>
                  <a:cubicBezTo>
                    <a:pt x="9240" y="54"/>
                    <a:pt x="9111" y="0"/>
                    <a:pt x="8982" y="0"/>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5" name="Google Shape;4525;p121"/>
            <p:cNvSpPr/>
            <p:nvPr/>
          </p:nvSpPr>
          <p:spPr>
            <a:xfrm>
              <a:off x="3632550" y="3707800"/>
              <a:ext cx="178600" cy="176300"/>
            </a:xfrm>
            <a:custGeom>
              <a:avLst/>
              <a:gdLst/>
              <a:ahLst/>
              <a:cxnLst/>
              <a:rect l="l" t="t" r="r" b="b"/>
              <a:pathLst>
                <a:path w="7144" h="7052" extrusionOk="0">
                  <a:moveTo>
                    <a:pt x="5669" y="0"/>
                  </a:moveTo>
                  <a:cubicBezTo>
                    <a:pt x="5586" y="0"/>
                    <a:pt x="5502" y="31"/>
                    <a:pt x="5441" y="91"/>
                  </a:cubicBezTo>
                  <a:lnTo>
                    <a:pt x="122" y="5380"/>
                  </a:lnTo>
                  <a:cubicBezTo>
                    <a:pt x="1" y="5502"/>
                    <a:pt x="1" y="5715"/>
                    <a:pt x="122" y="5836"/>
                  </a:cubicBezTo>
                  <a:lnTo>
                    <a:pt x="1247" y="6961"/>
                  </a:lnTo>
                  <a:cubicBezTo>
                    <a:pt x="1323" y="7022"/>
                    <a:pt x="1406" y="7052"/>
                    <a:pt x="1486" y="7052"/>
                  </a:cubicBezTo>
                  <a:cubicBezTo>
                    <a:pt x="1566" y="7052"/>
                    <a:pt x="1642" y="7022"/>
                    <a:pt x="1703" y="6961"/>
                  </a:cubicBezTo>
                  <a:lnTo>
                    <a:pt x="7022" y="1672"/>
                  </a:lnTo>
                  <a:cubicBezTo>
                    <a:pt x="7144" y="1550"/>
                    <a:pt x="7144" y="1338"/>
                    <a:pt x="7022" y="1216"/>
                  </a:cubicBezTo>
                  <a:lnTo>
                    <a:pt x="5897" y="91"/>
                  </a:lnTo>
                  <a:cubicBezTo>
                    <a:pt x="5837" y="31"/>
                    <a:pt x="5753" y="0"/>
                    <a:pt x="5669" y="0"/>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6" name="Google Shape;4526;p121"/>
            <p:cNvSpPr/>
            <p:nvPr/>
          </p:nvSpPr>
          <p:spPr>
            <a:xfrm>
              <a:off x="3433450" y="3383325"/>
              <a:ext cx="131500" cy="130725"/>
            </a:xfrm>
            <a:custGeom>
              <a:avLst/>
              <a:gdLst/>
              <a:ahLst/>
              <a:cxnLst/>
              <a:rect l="l" t="t" r="r" b="b"/>
              <a:pathLst>
                <a:path w="5260" h="5229" extrusionOk="0">
                  <a:moveTo>
                    <a:pt x="4925" y="0"/>
                  </a:moveTo>
                  <a:lnTo>
                    <a:pt x="1" y="4924"/>
                  </a:lnTo>
                  <a:lnTo>
                    <a:pt x="2919" y="5228"/>
                  </a:lnTo>
                  <a:lnTo>
                    <a:pt x="5259" y="2918"/>
                  </a:lnTo>
                  <a:lnTo>
                    <a:pt x="4925" y="0"/>
                  </a:ln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7" name="Google Shape;4527;p121"/>
            <p:cNvSpPr/>
            <p:nvPr/>
          </p:nvSpPr>
          <p:spPr>
            <a:xfrm>
              <a:off x="3456250" y="3914475"/>
              <a:ext cx="59300" cy="59300"/>
            </a:xfrm>
            <a:custGeom>
              <a:avLst/>
              <a:gdLst/>
              <a:ahLst/>
              <a:cxnLst/>
              <a:rect l="l" t="t" r="r" b="b"/>
              <a:pathLst>
                <a:path w="2372" h="2372" extrusionOk="0">
                  <a:moveTo>
                    <a:pt x="1186" y="1"/>
                  </a:moveTo>
                  <a:cubicBezTo>
                    <a:pt x="518" y="1"/>
                    <a:pt x="1" y="517"/>
                    <a:pt x="1" y="1186"/>
                  </a:cubicBezTo>
                  <a:cubicBezTo>
                    <a:pt x="1" y="1855"/>
                    <a:pt x="518" y="2372"/>
                    <a:pt x="1186" y="2372"/>
                  </a:cubicBezTo>
                  <a:cubicBezTo>
                    <a:pt x="1825" y="2372"/>
                    <a:pt x="2372" y="1855"/>
                    <a:pt x="2372" y="1186"/>
                  </a:cubicBezTo>
                  <a:cubicBezTo>
                    <a:pt x="2372" y="517"/>
                    <a:pt x="1825" y="1"/>
                    <a:pt x="1186" y="1"/>
                  </a:cubicBez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8" name="Google Shape;4528;p121"/>
            <p:cNvSpPr/>
            <p:nvPr/>
          </p:nvSpPr>
          <p:spPr>
            <a:xfrm>
              <a:off x="3148500" y="3210075"/>
              <a:ext cx="210525" cy="210500"/>
            </a:xfrm>
            <a:custGeom>
              <a:avLst/>
              <a:gdLst/>
              <a:ahLst/>
              <a:cxnLst/>
              <a:rect l="l" t="t" r="r" b="b"/>
              <a:pathLst>
                <a:path w="8421" h="8420" extrusionOk="0">
                  <a:moveTo>
                    <a:pt x="4195" y="0"/>
                  </a:moveTo>
                  <a:cubicBezTo>
                    <a:pt x="1885" y="0"/>
                    <a:pt x="1" y="1885"/>
                    <a:pt x="1" y="4225"/>
                  </a:cubicBezTo>
                  <a:cubicBezTo>
                    <a:pt x="1" y="6535"/>
                    <a:pt x="1885" y="8420"/>
                    <a:pt x="4195" y="8420"/>
                  </a:cubicBezTo>
                  <a:cubicBezTo>
                    <a:pt x="6536" y="8420"/>
                    <a:pt x="8420" y="6535"/>
                    <a:pt x="8420" y="4225"/>
                  </a:cubicBezTo>
                  <a:cubicBezTo>
                    <a:pt x="8420" y="1885"/>
                    <a:pt x="6536" y="0"/>
                    <a:pt x="4195"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9" name="Google Shape;4529;p121"/>
            <p:cNvSpPr/>
            <p:nvPr/>
          </p:nvSpPr>
          <p:spPr>
            <a:xfrm>
              <a:off x="3210050" y="3272375"/>
              <a:ext cx="86650" cy="86650"/>
            </a:xfrm>
            <a:custGeom>
              <a:avLst/>
              <a:gdLst/>
              <a:ahLst/>
              <a:cxnLst/>
              <a:rect l="l" t="t" r="r" b="b"/>
              <a:pathLst>
                <a:path w="3466" h="3466" extrusionOk="0">
                  <a:moveTo>
                    <a:pt x="1733" y="0"/>
                  </a:moveTo>
                  <a:cubicBezTo>
                    <a:pt x="791" y="0"/>
                    <a:pt x="1" y="760"/>
                    <a:pt x="1" y="1733"/>
                  </a:cubicBezTo>
                  <a:cubicBezTo>
                    <a:pt x="1" y="2675"/>
                    <a:pt x="791" y="3466"/>
                    <a:pt x="1733" y="3466"/>
                  </a:cubicBezTo>
                  <a:cubicBezTo>
                    <a:pt x="2706" y="3466"/>
                    <a:pt x="3466" y="2675"/>
                    <a:pt x="3466" y="1733"/>
                  </a:cubicBezTo>
                  <a:cubicBezTo>
                    <a:pt x="3466" y="760"/>
                    <a:pt x="2706" y="0"/>
                    <a:pt x="1733" y="0"/>
                  </a:cubicBez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0" name="Google Shape;4530;p121"/>
            <p:cNvSpPr/>
            <p:nvPr/>
          </p:nvSpPr>
          <p:spPr>
            <a:xfrm>
              <a:off x="3510975" y="3734400"/>
              <a:ext cx="122350" cy="123125"/>
            </a:xfrm>
            <a:custGeom>
              <a:avLst/>
              <a:gdLst/>
              <a:ahLst/>
              <a:cxnLst/>
              <a:rect l="l" t="t" r="r" b="b"/>
              <a:pathLst>
                <a:path w="4894" h="4925" fill="none" extrusionOk="0">
                  <a:moveTo>
                    <a:pt x="0" y="4924"/>
                  </a:moveTo>
                  <a:lnTo>
                    <a:pt x="4894" y="0"/>
                  </a:lnTo>
                </a:path>
              </a:pathLst>
            </a:custGeom>
            <a:solidFill>
              <a:schemeClr val="accent1"/>
            </a:solidFill>
            <a:ln w="3420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1" name="Google Shape;4531;p121"/>
            <p:cNvSpPr/>
            <p:nvPr/>
          </p:nvSpPr>
          <p:spPr>
            <a:xfrm>
              <a:off x="3874200" y="4002525"/>
              <a:ext cx="392900" cy="83725"/>
            </a:xfrm>
            <a:custGeom>
              <a:avLst/>
              <a:gdLst/>
              <a:ahLst/>
              <a:cxnLst/>
              <a:rect l="l" t="t" r="r" b="b"/>
              <a:pathLst>
                <a:path w="15716" h="3349" extrusionOk="0">
                  <a:moveTo>
                    <a:pt x="5774" y="1"/>
                  </a:moveTo>
                  <a:cubicBezTo>
                    <a:pt x="980" y="1"/>
                    <a:pt x="0" y="1676"/>
                    <a:pt x="0" y="1676"/>
                  </a:cubicBezTo>
                  <a:lnTo>
                    <a:pt x="15715" y="3348"/>
                  </a:lnTo>
                  <a:cubicBezTo>
                    <a:pt x="14560" y="1676"/>
                    <a:pt x="10700" y="400"/>
                    <a:pt x="8785" y="187"/>
                  </a:cubicBezTo>
                  <a:cubicBezTo>
                    <a:pt x="7644" y="56"/>
                    <a:pt x="6646" y="1"/>
                    <a:pt x="5774" y="1"/>
                  </a:cubicBez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2" name="Google Shape;4532;p121"/>
            <p:cNvSpPr/>
            <p:nvPr/>
          </p:nvSpPr>
          <p:spPr>
            <a:xfrm>
              <a:off x="3852925" y="4019275"/>
              <a:ext cx="452150" cy="108750"/>
            </a:xfrm>
            <a:custGeom>
              <a:avLst/>
              <a:gdLst/>
              <a:ahLst/>
              <a:cxnLst/>
              <a:rect l="l" t="t" r="r" b="b"/>
              <a:pathLst>
                <a:path w="18086" h="4350" extrusionOk="0">
                  <a:moveTo>
                    <a:pt x="465" y="0"/>
                  </a:moveTo>
                  <a:cubicBezTo>
                    <a:pt x="213" y="0"/>
                    <a:pt x="0" y="203"/>
                    <a:pt x="0" y="459"/>
                  </a:cubicBezTo>
                  <a:lnTo>
                    <a:pt x="0" y="3894"/>
                  </a:lnTo>
                  <a:cubicBezTo>
                    <a:pt x="0" y="4137"/>
                    <a:pt x="213" y="4350"/>
                    <a:pt x="456" y="4350"/>
                  </a:cubicBezTo>
                  <a:lnTo>
                    <a:pt x="17599" y="4350"/>
                  </a:lnTo>
                  <a:cubicBezTo>
                    <a:pt x="17873" y="4350"/>
                    <a:pt x="18086" y="4137"/>
                    <a:pt x="18086" y="3894"/>
                  </a:cubicBezTo>
                  <a:lnTo>
                    <a:pt x="18086" y="2891"/>
                  </a:lnTo>
                  <a:cubicBezTo>
                    <a:pt x="18086" y="2557"/>
                    <a:pt x="17843" y="2313"/>
                    <a:pt x="17508" y="2253"/>
                  </a:cubicBezTo>
                  <a:lnTo>
                    <a:pt x="517" y="3"/>
                  </a:lnTo>
                  <a:cubicBezTo>
                    <a:pt x="500" y="1"/>
                    <a:pt x="482" y="0"/>
                    <a:pt x="465"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33" name="Google Shape;4533;p121"/>
          <p:cNvSpPr txBox="1">
            <a:spLocks noGrp="1"/>
          </p:cNvSpPr>
          <p:nvPr>
            <p:ph type="subTitle" idx="4294967295"/>
          </p:nvPr>
        </p:nvSpPr>
        <p:spPr>
          <a:xfrm>
            <a:off x="713225" y="2991475"/>
            <a:ext cx="6466500" cy="62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Recall</a:t>
            </a:r>
            <a:endParaRPr b="1"/>
          </a:p>
          <a:p>
            <a:pPr marL="457200" lvl="0" indent="-342900" algn="l" rtl="0">
              <a:spcBef>
                <a:spcPts val="1200"/>
              </a:spcBef>
              <a:spcAft>
                <a:spcPts val="0"/>
              </a:spcAft>
              <a:buSzPts val="1800"/>
              <a:buChar char="●"/>
            </a:pPr>
            <a:r>
              <a:rPr lang="en"/>
              <a:t>Ratio of True Positives to All Actual Positives</a:t>
            </a:r>
            <a:endParaRPr/>
          </a:p>
          <a:p>
            <a:pPr marL="457200" lvl="0" indent="-342900" algn="l" rtl="0">
              <a:spcBef>
                <a:spcPts val="0"/>
              </a:spcBef>
              <a:spcAft>
                <a:spcPts val="0"/>
              </a:spcAft>
              <a:buSzPts val="1800"/>
              <a:buChar char="●"/>
            </a:pPr>
            <a:r>
              <a:rPr lang="en"/>
              <a:t>High Recall = More number of places that actually have the virus present is correctly classified by model</a:t>
            </a:r>
            <a:endParaRPr/>
          </a:p>
        </p:txBody>
      </p:sp>
      <p:pic>
        <p:nvPicPr>
          <p:cNvPr id="4534" name="Google Shape;4534;p121"/>
          <p:cNvPicPr preferRelativeResize="0"/>
          <p:nvPr/>
        </p:nvPicPr>
        <p:blipFill>
          <a:blip r:embed="rId3">
            <a:alphaModFix/>
          </a:blip>
          <a:stretch>
            <a:fillRect/>
          </a:stretch>
        </p:blipFill>
        <p:spPr>
          <a:xfrm>
            <a:off x="2139150" y="1207150"/>
            <a:ext cx="3293051" cy="509500"/>
          </a:xfrm>
          <a:prstGeom prst="rect">
            <a:avLst/>
          </a:prstGeom>
          <a:noFill/>
          <a:ln>
            <a:noFill/>
          </a:ln>
        </p:spPr>
      </p:pic>
      <p:pic>
        <p:nvPicPr>
          <p:cNvPr id="4535" name="Google Shape;4535;p121"/>
          <p:cNvPicPr preferRelativeResize="0"/>
          <p:nvPr/>
        </p:nvPicPr>
        <p:blipFill>
          <a:blip r:embed="rId4">
            <a:alphaModFix/>
          </a:blip>
          <a:stretch>
            <a:fillRect/>
          </a:stretch>
        </p:blipFill>
        <p:spPr>
          <a:xfrm>
            <a:off x="2139150" y="2922575"/>
            <a:ext cx="3215750" cy="54242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Shape 4539"/>
        <p:cNvGrpSpPr/>
        <p:nvPr/>
      </p:nvGrpSpPr>
      <p:grpSpPr>
        <a:xfrm>
          <a:off x="0" y="0"/>
          <a:ext cx="0" cy="0"/>
          <a:chOff x="0" y="0"/>
          <a:chExt cx="0" cy="0"/>
        </a:xfrm>
      </p:grpSpPr>
      <p:sp>
        <p:nvSpPr>
          <p:cNvPr id="4540" name="Google Shape;4540;p122"/>
          <p:cNvSpPr/>
          <p:nvPr/>
        </p:nvSpPr>
        <p:spPr>
          <a:xfrm>
            <a:off x="8233925" y="1425213"/>
            <a:ext cx="208500" cy="208500"/>
          </a:xfrm>
          <a:custGeom>
            <a:avLst/>
            <a:gdLst/>
            <a:ahLst/>
            <a:cxnLst/>
            <a:rect l="l" t="t" r="r" b="b"/>
            <a:pathLst>
              <a:path w="8340" h="8340" extrusionOk="0">
                <a:moveTo>
                  <a:pt x="4170" y="0"/>
                </a:moveTo>
                <a:cubicBezTo>
                  <a:pt x="1868" y="0"/>
                  <a:pt x="0" y="1868"/>
                  <a:pt x="0" y="4170"/>
                </a:cubicBezTo>
                <a:cubicBezTo>
                  <a:pt x="0" y="6471"/>
                  <a:pt x="1868" y="8339"/>
                  <a:pt x="4170" y="8339"/>
                </a:cubicBezTo>
                <a:cubicBezTo>
                  <a:pt x="6472" y="8339"/>
                  <a:pt x="8340" y="6471"/>
                  <a:pt x="8340" y="4170"/>
                </a:cubicBezTo>
                <a:cubicBezTo>
                  <a:pt x="8340" y="1868"/>
                  <a:pt x="6472" y="0"/>
                  <a:pt x="417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1" name="Google Shape;4541;p122"/>
          <p:cNvSpPr/>
          <p:nvPr/>
        </p:nvSpPr>
        <p:spPr>
          <a:xfrm rot="-4481435" flipH="1">
            <a:off x="6546270" y="3642973"/>
            <a:ext cx="2274983" cy="3521426"/>
          </a:xfrm>
          <a:custGeom>
            <a:avLst/>
            <a:gdLst/>
            <a:ahLst/>
            <a:cxnLst/>
            <a:rect l="l" t="t" r="r" b="b"/>
            <a:pathLst>
              <a:path w="58176" h="86030" fill="none" extrusionOk="0">
                <a:moveTo>
                  <a:pt x="1" y="74221"/>
                </a:moveTo>
                <a:cubicBezTo>
                  <a:pt x="2402" y="75588"/>
                  <a:pt x="5304" y="76389"/>
                  <a:pt x="7739" y="77323"/>
                </a:cubicBezTo>
                <a:cubicBezTo>
                  <a:pt x="23084" y="83194"/>
                  <a:pt x="47868" y="86029"/>
                  <a:pt x="56274" y="67549"/>
                </a:cubicBezTo>
                <a:cubicBezTo>
                  <a:pt x="57675" y="64480"/>
                  <a:pt x="58175" y="61078"/>
                  <a:pt x="57775" y="57709"/>
                </a:cubicBezTo>
                <a:cubicBezTo>
                  <a:pt x="56641" y="48502"/>
                  <a:pt x="48368" y="44666"/>
                  <a:pt x="39962" y="43832"/>
                </a:cubicBezTo>
                <a:cubicBezTo>
                  <a:pt x="36060" y="43432"/>
                  <a:pt x="32090" y="43265"/>
                  <a:pt x="28354" y="42098"/>
                </a:cubicBezTo>
                <a:cubicBezTo>
                  <a:pt x="22650" y="40330"/>
                  <a:pt x="18881" y="35893"/>
                  <a:pt x="17179" y="30222"/>
                </a:cubicBezTo>
                <a:cubicBezTo>
                  <a:pt x="16079" y="26520"/>
                  <a:pt x="15678" y="22617"/>
                  <a:pt x="15545" y="18781"/>
                </a:cubicBezTo>
                <a:cubicBezTo>
                  <a:pt x="15412" y="15045"/>
                  <a:pt x="15912" y="11042"/>
                  <a:pt x="15211" y="7373"/>
                </a:cubicBezTo>
                <a:cubicBezTo>
                  <a:pt x="14111" y="1535"/>
                  <a:pt x="13544" y="1"/>
                  <a:pt x="13544" y="1"/>
                </a:cubicBezTo>
              </a:path>
            </a:pathLst>
          </a:custGeom>
          <a:noFill/>
          <a:ln w="9525"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2" name="Google Shape;4542;p122"/>
          <p:cNvSpPr txBox="1">
            <a:spLocks noGrp="1"/>
          </p:cNvSpPr>
          <p:nvPr>
            <p:ph type="title"/>
          </p:nvPr>
        </p:nvSpPr>
        <p:spPr>
          <a:xfrm>
            <a:off x="713225" y="140225"/>
            <a:ext cx="6466500" cy="1088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Confusion Matrix</a:t>
            </a:r>
            <a:endParaRPr/>
          </a:p>
          <a:p>
            <a:pPr marL="0" lvl="0" indent="0" algn="ctr" rtl="0">
              <a:spcBef>
                <a:spcPts val="0"/>
              </a:spcBef>
              <a:spcAft>
                <a:spcPts val="0"/>
              </a:spcAft>
              <a:buNone/>
            </a:pPr>
            <a:r>
              <a:rPr lang="en"/>
              <a:t>Of Gradient Boosting Model</a:t>
            </a:r>
            <a:endParaRPr/>
          </a:p>
        </p:txBody>
      </p:sp>
      <p:pic>
        <p:nvPicPr>
          <p:cNvPr id="4543" name="Google Shape;4543;p122"/>
          <p:cNvPicPr preferRelativeResize="0"/>
          <p:nvPr/>
        </p:nvPicPr>
        <p:blipFill>
          <a:blip r:embed="rId3">
            <a:alphaModFix/>
          </a:blip>
          <a:stretch>
            <a:fillRect/>
          </a:stretch>
        </p:blipFill>
        <p:spPr>
          <a:xfrm>
            <a:off x="1960825" y="1168150"/>
            <a:ext cx="4059624" cy="38776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978"/>
        <p:cNvGrpSpPr/>
        <p:nvPr/>
      </p:nvGrpSpPr>
      <p:grpSpPr>
        <a:xfrm>
          <a:off x="0" y="0"/>
          <a:ext cx="0" cy="0"/>
          <a:chOff x="0" y="0"/>
          <a:chExt cx="0" cy="0"/>
        </a:xfrm>
      </p:grpSpPr>
      <p:sp>
        <p:nvSpPr>
          <p:cNvPr id="2979" name="Google Shape;2979;p84"/>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West Nile Virus Situation in US</a:t>
            </a:r>
            <a:endParaRPr/>
          </a:p>
        </p:txBody>
      </p:sp>
      <p:sp>
        <p:nvSpPr>
          <p:cNvPr id="2980" name="Google Shape;2980;p84"/>
          <p:cNvSpPr txBox="1">
            <a:spLocks noGrp="1"/>
          </p:cNvSpPr>
          <p:nvPr>
            <p:ph type="subTitle" idx="4294967295"/>
          </p:nvPr>
        </p:nvSpPr>
        <p:spPr>
          <a:xfrm>
            <a:off x="713225" y="1170475"/>
            <a:ext cx="5655600" cy="36699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chemeClr val="dk1"/>
              </a:buClr>
              <a:buSzPts val="1800"/>
              <a:buFont typeface="Catamaran"/>
              <a:buChar char="●"/>
            </a:pPr>
            <a:r>
              <a:rPr lang="en">
                <a:solidFill>
                  <a:schemeClr val="dk1"/>
                </a:solidFill>
              </a:rPr>
              <a:t>An Israeli strain of virus emerged in New York city in fall of 1999.</a:t>
            </a:r>
            <a:endParaRPr>
              <a:solidFill>
                <a:schemeClr val="dk1"/>
              </a:solidFill>
            </a:endParaRPr>
          </a:p>
          <a:p>
            <a:pPr marL="914400" lvl="1" indent="-317500" algn="l" rtl="0">
              <a:spcBef>
                <a:spcPts val="0"/>
              </a:spcBef>
              <a:spcAft>
                <a:spcPts val="0"/>
              </a:spcAft>
              <a:buClr>
                <a:schemeClr val="dk1"/>
              </a:buClr>
              <a:buSzPts val="1400"/>
              <a:buChar char="○"/>
            </a:pPr>
            <a:r>
              <a:rPr lang="en">
                <a:solidFill>
                  <a:schemeClr val="dk1"/>
                </a:solidFill>
              </a:rPr>
              <a:t>Maybe introduced by infected mosquito via air/sea transport</a:t>
            </a:r>
            <a:endParaRPr>
              <a:solidFill>
                <a:schemeClr val="dk1"/>
              </a:solidFill>
            </a:endParaRPr>
          </a:p>
          <a:p>
            <a:pPr marL="914400" lvl="1" indent="-317500" algn="l" rtl="0">
              <a:spcBef>
                <a:spcPts val="0"/>
              </a:spcBef>
              <a:spcAft>
                <a:spcPts val="0"/>
              </a:spcAft>
              <a:buClr>
                <a:schemeClr val="dk1"/>
              </a:buClr>
              <a:buSzPts val="1400"/>
              <a:buChar char="○"/>
            </a:pPr>
            <a:r>
              <a:rPr lang="en">
                <a:solidFill>
                  <a:schemeClr val="dk1"/>
                </a:solidFill>
              </a:rPr>
              <a:t>Or through migration of infected wild birds.</a:t>
            </a:r>
            <a:endParaRPr>
              <a:solidFill>
                <a:schemeClr val="dk1"/>
              </a:solidFill>
            </a:endParaRPr>
          </a:p>
          <a:p>
            <a:pPr marL="0" lvl="0" indent="0" algn="l" rtl="0">
              <a:spcBef>
                <a:spcPts val="1200"/>
              </a:spcBef>
              <a:spcAft>
                <a:spcPts val="0"/>
              </a:spcAft>
              <a:buNone/>
            </a:pPr>
            <a:endParaRPr>
              <a:solidFill>
                <a:schemeClr val="dk1"/>
              </a:solidFill>
            </a:endParaRPr>
          </a:p>
          <a:p>
            <a:pPr marL="457200" lvl="0" indent="-342900" algn="l" rtl="0">
              <a:spcBef>
                <a:spcPts val="1200"/>
              </a:spcBef>
              <a:spcAft>
                <a:spcPts val="0"/>
              </a:spcAft>
              <a:buClr>
                <a:schemeClr val="dk1"/>
              </a:buClr>
              <a:buSzPts val="1800"/>
              <a:buFont typeface="Catamaran"/>
              <a:buChar char="●"/>
            </a:pPr>
            <a:r>
              <a:rPr lang="en">
                <a:solidFill>
                  <a:schemeClr val="dk1"/>
                </a:solidFill>
              </a:rPr>
              <a:t>Then, transmitted throughout US by migrating birds.</a:t>
            </a:r>
            <a:endParaRPr>
              <a:solidFill>
                <a:schemeClr val="dk1"/>
              </a:solidFill>
            </a:endParaRPr>
          </a:p>
          <a:p>
            <a:pPr marL="457200" lvl="0" indent="0" algn="l" rtl="0">
              <a:spcBef>
                <a:spcPts val="1200"/>
              </a:spcBef>
              <a:spcAft>
                <a:spcPts val="0"/>
              </a:spcAft>
              <a:buNone/>
            </a:pPr>
            <a:endParaRPr>
              <a:solidFill>
                <a:schemeClr val="dk1"/>
              </a:solidFill>
            </a:endParaRPr>
          </a:p>
          <a:p>
            <a:pPr marL="457200" lvl="0" indent="-342900" algn="l" rtl="0">
              <a:spcBef>
                <a:spcPts val="1200"/>
              </a:spcBef>
              <a:spcAft>
                <a:spcPts val="0"/>
              </a:spcAft>
              <a:buClr>
                <a:schemeClr val="dk1"/>
              </a:buClr>
              <a:buSzPts val="1800"/>
              <a:buFont typeface="Catamaran"/>
              <a:buChar char="●"/>
            </a:pPr>
            <a:r>
              <a:rPr lang="en">
                <a:solidFill>
                  <a:schemeClr val="dk1"/>
                </a:solidFill>
              </a:rPr>
              <a:t>In 2002, West Nile Virus reached Chicago for the 1st Time !                                                                              225 human cases reported that summer.</a:t>
            </a:r>
            <a:endParaRPr>
              <a:solidFill>
                <a:schemeClr val="dk1"/>
              </a:solidFill>
            </a:endParaRPr>
          </a:p>
          <a:p>
            <a:pPr marL="0" lvl="0" indent="0" algn="l" rtl="0">
              <a:spcBef>
                <a:spcPts val="1200"/>
              </a:spcBef>
              <a:spcAft>
                <a:spcPts val="0"/>
              </a:spcAft>
              <a:buClr>
                <a:srgbClr val="1A1A1A"/>
              </a:buClr>
              <a:buSzPts val="1100"/>
              <a:buFont typeface="Arial"/>
              <a:buNone/>
            </a:pPr>
            <a:endParaRPr>
              <a:solidFill>
                <a:schemeClr val="dk1"/>
              </a:solidFill>
            </a:endParaRPr>
          </a:p>
          <a:p>
            <a:pPr marL="0" lvl="0" indent="0" algn="l" rtl="0">
              <a:spcBef>
                <a:spcPts val="1200"/>
              </a:spcBef>
              <a:spcAft>
                <a:spcPts val="1200"/>
              </a:spcAft>
              <a:buNone/>
            </a:pPr>
            <a:endParaRPr>
              <a:solidFill>
                <a:schemeClr val="dk1"/>
              </a:solidFill>
            </a:endParaRPr>
          </a:p>
        </p:txBody>
      </p:sp>
      <p:pic>
        <p:nvPicPr>
          <p:cNvPr id="2981" name="Google Shape;2981;p84"/>
          <p:cNvPicPr preferRelativeResize="0"/>
          <p:nvPr/>
        </p:nvPicPr>
        <p:blipFill>
          <a:blip r:embed="rId3">
            <a:alphaModFix/>
          </a:blip>
          <a:stretch>
            <a:fillRect/>
          </a:stretch>
        </p:blipFill>
        <p:spPr>
          <a:xfrm>
            <a:off x="6368825" y="1831775"/>
            <a:ext cx="2536575" cy="31176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985"/>
        <p:cNvGrpSpPr/>
        <p:nvPr/>
      </p:nvGrpSpPr>
      <p:grpSpPr>
        <a:xfrm>
          <a:off x="0" y="0"/>
          <a:ext cx="0" cy="0"/>
          <a:chOff x="0" y="0"/>
          <a:chExt cx="0" cy="0"/>
        </a:xfrm>
      </p:grpSpPr>
      <p:sp>
        <p:nvSpPr>
          <p:cNvPr id="2986" name="Google Shape;2986;p85"/>
          <p:cNvSpPr txBox="1">
            <a:spLocks noGrp="1"/>
          </p:cNvSpPr>
          <p:nvPr>
            <p:ph type="title"/>
          </p:nvPr>
        </p:nvSpPr>
        <p:spPr>
          <a:xfrm>
            <a:off x="392850" y="1162625"/>
            <a:ext cx="8358300" cy="3182400"/>
          </a:xfrm>
          <a:prstGeom prst="rect">
            <a:avLst/>
          </a:prstGeom>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2100"/>
              <a:t>“This projects aim to use data science methods (classification modellings) to predict the places in Chicago where the West Nile Virus is present, with prediction having the higher AUC performance the better (as close to 1 as possible), so as to enable a more accurate and effective plan in deploying pesticides spraying throughout the state.”</a:t>
            </a:r>
            <a:endParaRPr sz="2100"/>
          </a:p>
        </p:txBody>
      </p:sp>
      <p:grpSp>
        <p:nvGrpSpPr>
          <p:cNvPr id="2987" name="Google Shape;2987;p85"/>
          <p:cNvGrpSpPr/>
          <p:nvPr/>
        </p:nvGrpSpPr>
        <p:grpSpPr>
          <a:xfrm>
            <a:off x="269921" y="4489919"/>
            <a:ext cx="512231" cy="490633"/>
            <a:chOff x="84175" y="2640200"/>
            <a:chExt cx="2508475" cy="2350900"/>
          </a:xfrm>
        </p:grpSpPr>
        <p:sp>
          <p:nvSpPr>
            <p:cNvPr id="2988" name="Google Shape;2988;p85"/>
            <p:cNvSpPr/>
            <p:nvPr/>
          </p:nvSpPr>
          <p:spPr>
            <a:xfrm>
              <a:off x="2423325" y="4308900"/>
              <a:ext cx="169325" cy="42550"/>
            </a:xfrm>
            <a:custGeom>
              <a:avLst/>
              <a:gdLst/>
              <a:ahLst/>
              <a:cxnLst/>
              <a:rect l="l" t="t" r="r" b="b"/>
              <a:pathLst>
                <a:path w="6773" h="1702" extrusionOk="0">
                  <a:moveTo>
                    <a:pt x="3403" y="0"/>
                  </a:moveTo>
                  <a:cubicBezTo>
                    <a:pt x="1502" y="0"/>
                    <a:pt x="1" y="367"/>
                    <a:pt x="1" y="867"/>
                  </a:cubicBezTo>
                  <a:cubicBezTo>
                    <a:pt x="1" y="1334"/>
                    <a:pt x="1502" y="1701"/>
                    <a:pt x="3403" y="1701"/>
                  </a:cubicBezTo>
                  <a:cubicBezTo>
                    <a:pt x="5271" y="1701"/>
                    <a:pt x="6772" y="1334"/>
                    <a:pt x="6772" y="867"/>
                  </a:cubicBezTo>
                  <a:cubicBezTo>
                    <a:pt x="6772" y="367"/>
                    <a:pt x="5271" y="0"/>
                    <a:pt x="3403" y="0"/>
                  </a:cubicBez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85"/>
            <p:cNvSpPr/>
            <p:nvPr/>
          </p:nvSpPr>
          <p:spPr>
            <a:xfrm>
              <a:off x="1540200" y="2678625"/>
              <a:ext cx="177650" cy="563650"/>
            </a:xfrm>
            <a:custGeom>
              <a:avLst/>
              <a:gdLst/>
              <a:ahLst/>
              <a:cxnLst/>
              <a:rect l="l" t="t" r="r" b="b"/>
              <a:pathLst>
                <a:path w="7106" h="22546" extrusionOk="0">
                  <a:moveTo>
                    <a:pt x="1434" y="0"/>
                  </a:moveTo>
                  <a:cubicBezTo>
                    <a:pt x="1376" y="0"/>
                    <a:pt x="1321" y="21"/>
                    <a:pt x="1268" y="64"/>
                  </a:cubicBezTo>
                  <a:cubicBezTo>
                    <a:pt x="1" y="1065"/>
                    <a:pt x="1535" y="21680"/>
                    <a:pt x="1535" y="21680"/>
                  </a:cubicBezTo>
                  <a:cubicBezTo>
                    <a:pt x="1912" y="22337"/>
                    <a:pt x="2485" y="22546"/>
                    <a:pt x="3060" y="22546"/>
                  </a:cubicBezTo>
                  <a:cubicBezTo>
                    <a:pt x="4062" y="22546"/>
                    <a:pt x="5071" y="21913"/>
                    <a:pt x="5071" y="21913"/>
                  </a:cubicBezTo>
                  <a:lnTo>
                    <a:pt x="2669" y="5769"/>
                  </a:lnTo>
                  <a:lnTo>
                    <a:pt x="6138" y="20946"/>
                  </a:lnTo>
                  <a:lnTo>
                    <a:pt x="7106" y="19679"/>
                  </a:lnTo>
                  <a:cubicBezTo>
                    <a:pt x="5315" y="11111"/>
                    <a:pt x="2759" y="0"/>
                    <a:pt x="143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85"/>
            <p:cNvSpPr/>
            <p:nvPr/>
          </p:nvSpPr>
          <p:spPr>
            <a:xfrm>
              <a:off x="780500" y="2854575"/>
              <a:ext cx="628800" cy="1497700"/>
            </a:xfrm>
            <a:custGeom>
              <a:avLst/>
              <a:gdLst/>
              <a:ahLst/>
              <a:cxnLst/>
              <a:rect l="l" t="t" r="r" b="b"/>
              <a:pathLst>
                <a:path w="25152" h="59908" extrusionOk="0">
                  <a:moveTo>
                    <a:pt x="14169" y="0"/>
                  </a:moveTo>
                  <a:cubicBezTo>
                    <a:pt x="11977" y="0"/>
                    <a:pt x="11200" y="10245"/>
                    <a:pt x="10041" y="16043"/>
                  </a:cubicBezTo>
                  <a:cubicBezTo>
                    <a:pt x="8807" y="22247"/>
                    <a:pt x="7572" y="45197"/>
                    <a:pt x="0" y="59908"/>
                  </a:cubicBezTo>
                  <a:lnTo>
                    <a:pt x="1568" y="59674"/>
                  </a:lnTo>
                  <a:cubicBezTo>
                    <a:pt x="1568" y="59674"/>
                    <a:pt x="9974" y="39893"/>
                    <a:pt x="13410" y="16377"/>
                  </a:cubicBezTo>
                  <a:cubicBezTo>
                    <a:pt x="13410" y="16377"/>
                    <a:pt x="13410" y="4435"/>
                    <a:pt x="14744" y="4435"/>
                  </a:cubicBezTo>
                  <a:cubicBezTo>
                    <a:pt x="16078" y="4435"/>
                    <a:pt x="23417" y="15409"/>
                    <a:pt x="23417" y="15409"/>
                  </a:cubicBezTo>
                  <a:cubicBezTo>
                    <a:pt x="23417" y="15409"/>
                    <a:pt x="23796" y="15847"/>
                    <a:pt x="24203" y="15847"/>
                  </a:cubicBezTo>
                  <a:cubicBezTo>
                    <a:pt x="24605" y="15847"/>
                    <a:pt x="25035" y="15418"/>
                    <a:pt x="25152" y="13708"/>
                  </a:cubicBezTo>
                  <a:cubicBezTo>
                    <a:pt x="25152" y="13708"/>
                    <a:pt x="17146" y="1566"/>
                    <a:pt x="14611" y="132"/>
                  </a:cubicBezTo>
                  <a:cubicBezTo>
                    <a:pt x="14457" y="43"/>
                    <a:pt x="14311" y="0"/>
                    <a:pt x="14169"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85"/>
            <p:cNvSpPr/>
            <p:nvPr/>
          </p:nvSpPr>
          <p:spPr>
            <a:xfrm>
              <a:off x="723800" y="2640200"/>
              <a:ext cx="1021575" cy="573050"/>
            </a:xfrm>
            <a:custGeom>
              <a:avLst/>
              <a:gdLst/>
              <a:ahLst/>
              <a:cxnLst/>
              <a:rect l="l" t="t" r="r" b="b"/>
              <a:pathLst>
                <a:path w="40863" h="22922" extrusionOk="0">
                  <a:moveTo>
                    <a:pt x="4270" y="0"/>
                  </a:moveTo>
                  <a:lnTo>
                    <a:pt x="4270" y="0"/>
                  </a:lnTo>
                  <a:cubicBezTo>
                    <a:pt x="4269" y="2"/>
                    <a:pt x="1" y="19214"/>
                    <a:pt x="23217" y="22250"/>
                  </a:cubicBezTo>
                  <a:cubicBezTo>
                    <a:pt x="27011" y="22742"/>
                    <a:pt x="30040" y="22922"/>
                    <a:pt x="32440" y="22922"/>
                  </a:cubicBezTo>
                  <a:cubicBezTo>
                    <a:pt x="38987" y="22922"/>
                    <a:pt x="40862" y="21582"/>
                    <a:pt x="40862" y="21582"/>
                  </a:cubicBezTo>
                  <a:cubicBezTo>
                    <a:pt x="40862" y="21582"/>
                    <a:pt x="30889" y="11475"/>
                    <a:pt x="17613" y="7673"/>
                  </a:cubicBezTo>
                  <a:cubicBezTo>
                    <a:pt x="3937" y="3737"/>
                    <a:pt x="4270" y="1"/>
                    <a:pt x="4270"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85"/>
            <p:cNvSpPr/>
            <p:nvPr/>
          </p:nvSpPr>
          <p:spPr>
            <a:xfrm>
              <a:off x="2010550" y="2875300"/>
              <a:ext cx="396975" cy="1195950"/>
            </a:xfrm>
            <a:custGeom>
              <a:avLst/>
              <a:gdLst/>
              <a:ahLst/>
              <a:cxnLst/>
              <a:rect l="l" t="t" r="r" b="b"/>
              <a:pathLst>
                <a:path w="15879" h="47838" extrusionOk="0">
                  <a:moveTo>
                    <a:pt x="10851" y="0"/>
                  </a:moveTo>
                  <a:cubicBezTo>
                    <a:pt x="10657" y="0"/>
                    <a:pt x="10443" y="35"/>
                    <a:pt x="10207" y="103"/>
                  </a:cubicBezTo>
                  <a:cubicBezTo>
                    <a:pt x="8173" y="737"/>
                    <a:pt x="0" y="13146"/>
                    <a:pt x="0" y="13146"/>
                  </a:cubicBezTo>
                  <a:lnTo>
                    <a:pt x="2435" y="15314"/>
                  </a:lnTo>
                  <a:cubicBezTo>
                    <a:pt x="4270" y="11778"/>
                    <a:pt x="6705" y="7809"/>
                    <a:pt x="10041" y="4907"/>
                  </a:cubicBezTo>
                  <a:lnTo>
                    <a:pt x="10041" y="4907"/>
                  </a:lnTo>
                  <a:cubicBezTo>
                    <a:pt x="8873" y="22619"/>
                    <a:pt x="15111" y="47837"/>
                    <a:pt x="15111" y="47837"/>
                  </a:cubicBezTo>
                  <a:lnTo>
                    <a:pt x="15878" y="47837"/>
                  </a:lnTo>
                  <a:cubicBezTo>
                    <a:pt x="13209" y="42400"/>
                    <a:pt x="12109" y="11745"/>
                    <a:pt x="12376" y="6641"/>
                  </a:cubicBezTo>
                  <a:cubicBezTo>
                    <a:pt x="12642" y="2090"/>
                    <a:pt x="12358" y="0"/>
                    <a:pt x="10851"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85"/>
            <p:cNvSpPr/>
            <p:nvPr/>
          </p:nvSpPr>
          <p:spPr>
            <a:xfrm>
              <a:off x="1531875" y="3094800"/>
              <a:ext cx="607125" cy="580150"/>
            </a:xfrm>
            <a:custGeom>
              <a:avLst/>
              <a:gdLst/>
              <a:ahLst/>
              <a:cxnLst/>
              <a:rect l="l" t="t" r="r" b="b"/>
              <a:pathLst>
                <a:path w="24285" h="23206" extrusionOk="0">
                  <a:moveTo>
                    <a:pt x="11853" y="0"/>
                  </a:moveTo>
                  <a:cubicBezTo>
                    <a:pt x="11094" y="0"/>
                    <a:pt x="10291" y="63"/>
                    <a:pt x="9440" y="196"/>
                  </a:cubicBezTo>
                  <a:cubicBezTo>
                    <a:pt x="8006" y="396"/>
                    <a:pt x="6805" y="797"/>
                    <a:pt x="5804" y="1330"/>
                  </a:cubicBezTo>
                  <a:cubicBezTo>
                    <a:pt x="4737" y="1864"/>
                    <a:pt x="3869" y="2531"/>
                    <a:pt x="3169" y="3298"/>
                  </a:cubicBezTo>
                  <a:cubicBezTo>
                    <a:pt x="0" y="6667"/>
                    <a:pt x="200" y="11404"/>
                    <a:pt x="200" y="11404"/>
                  </a:cubicBezTo>
                  <a:cubicBezTo>
                    <a:pt x="200" y="11404"/>
                    <a:pt x="632" y="23205"/>
                    <a:pt x="10912" y="23205"/>
                  </a:cubicBezTo>
                  <a:cubicBezTo>
                    <a:pt x="11328" y="23205"/>
                    <a:pt x="11760" y="23186"/>
                    <a:pt x="12209" y="23146"/>
                  </a:cubicBezTo>
                  <a:cubicBezTo>
                    <a:pt x="15778" y="22846"/>
                    <a:pt x="18380" y="21845"/>
                    <a:pt x="20181" y="20444"/>
                  </a:cubicBezTo>
                  <a:cubicBezTo>
                    <a:pt x="23684" y="17775"/>
                    <a:pt x="24284" y="13639"/>
                    <a:pt x="23617" y="10303"/>
                  </a:cubicBezTo>
                  <a:cubicBezTo>
                    <a:pt x="23517" y="9770"/>
                    <a:pt x="23383" y="9303"/>
                    <a:pt x="23217" y="8836"/>
                  </a:cubicBezTo>
                  <a:cubicBezTo>
                    <a:pt x="22043" y="5314"/>
                    <a:pt x="18859" y="0"/>
                    <a:pt x="11853"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85"/>
            <p:cNvSpPr/>
            <p:nvPr/>
          </p:nvSpPr>
          <p:spPr>
            <a:xfrm>
              <a:off x="1531875" y="3177250"/>
              <a:ext cx="616275" cy="497700"/>
            </a:xfrm>
            <a:custGeom>
              <a:avLst/>
              <a:gdLst/>
              <a:ahLst/>
              <a:cxnLst/>
              <a:rect l="l" t="t" r="r" b="b"/>
              <a:pathLst>
                <a:path w="24651" h="19908" extrusionOk="0">
                  <a:moveTo>
                    <a:pt x="3169" y="0"/>
                  </a:moveTo>
                  <a:lnTo>
                    <a:pt x="3169" y="0"/>
                  </a:lnTo>
                  <a:cubicBezTo>
                    <a:pt x="0" y="3369"/>
                    <a:pt x="200" y="8106"/>
                    <a:pt x="200" y="8106"/>
                  </a:cubicBezTo>
                  <a:cubicBezTo>
                    <a:pt x="200" y="8106"/>
                    <a:pt x="632" y="19907"/>
                    <a:pt x="10912" y="19907"/>
                  </a:cubicBezTo>
                  <a:cubicBezTo>
                    <a:pt x="11328" y="19907"/>
                    <a:pt x="11760" y="19888"/>
                    <a:pt x="12209" y="19848"/>
                  </a:cubicBezTo>
                  <a:cubicBezTo>
                    <a:pt x="22716" y="18914"/>
                    <a:pt x="24651" y="12076"/>
                    <a:pt x="23617" y="7005"/>
                  </a:cubicBezTo>
                  <a:lnTo>
                    <a:pt x="23617" y="7005"/>
                  </a:lnTo>
                  <a:cubicBezTo>
                    <a:pt x="24261" y="12804"/>
                    <a:pt x="19763" y="16015"/>
                    <a:pt x="14534" y="16015"/>
                  </a:cubicBezTo>
                  <a:cubicBezTo>
                    <a:pt x="12183" y="16015"/>
                    <a:pt x="9684" y="15366"/>
                    <a:pt x="7439" y="14010"/>
                  </a:cubicBezTo>
                  <a:cubicBezTo>
                    <a:pt x="200" y="9607"/>
                    <a:pt x="3169" y="1"/>
                    <a:pt x="3169" y="0"/>
                  </a:cubicBezTo>
                  <a:close/>
                </a:path>
              </a:pathLst>
            </a:cu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85"/>
            <p:cNvSpPr/>
            <p:nvPr/>
          </p:nvSpPr>
          <p:spPr>
            <a:xfrm>
              <a:off x="238875" y="3196425"/>
              <a:ext cx="1412275" cy="684000"/>
            </a:xfrm>
            <a:custGeom>
              <a:avLst/>
              <a:gdLst/>
              <a:ahLst/>
              <a:cxnLst/>
              <a:rect l="l" t="t" r="r" b="b"/>
              <a:pathLst>
                <a:path w="56491" h="27360" extrusionOk="0">
                  <a:moveTo>
                    <a:pt x="55589" y="1"/>
                  </a:moveTo>
                  <a:cubicBezTo>
                    <a:pt x="55589" y="1"/>
                    <a:pt x="45015" y="301"/>
                    <a:pt x="35208" y="3536"/>
                  </a:cubicBezTo>
                  <a:cubicBezTo>
                    <a:pt x="26068" y="6505"/>
                    <a:pt x="18663" y="13777"/>
                    <a:pt x="13359" y="17280"/>
                  </a:cubicBezTo>
                  <a:cubicBezTo>
                    <a:pt x="13359" y="17280"/>
                    <a:pt x="13359" y="17313"/>
                    <a:pt x="13359" y="17313"/>
                  </a:cubicBezTo>
                  <a:cubicBezTo>
                    <a:pt x="12959" y="17547"/>
                    <a:pt x="12592" y="17813"/>
                    <a:pt x="12225" y="18014"/>
                  </a:cubicBezTo>
                  <a:cubicBezTo>
                    <a:pt x="12225" y="18014"/>
                    <a:pt x="12192" y="18014"/>
                    <a:pt x="12192" y="18047"/>
                  </a:cubicBezTo>
                  <a:cubicBezTo>
                    <a:pt x="9924" y="19348"/>
                    <a:pt x="8122" y="19882"/>
                    <a:pt x="6621" y="20148"/>
                  </a:cubicBezTo>
                  <a:cubicBezTo>
                    <a:pt x="4520" y="20515"/>
                    <a:pt x="3052" y="20382"/>
                    <a:pt x="1918" y="20982"/>
                  </a:cubicBezTo>
                  <a:cubicBezTo>
                    <a:pt x="1818" y="21049"/>
                    <a:pt x="1751" y="21082"/>
                    <a:pt x="1684" y="21149"/>
                  </a:cubicBezTo>
                  <a:cubicBezTo>
                    <a:pt x="1" y="22337"/>
                    <a:pt x="996" y="25420"/>
                    <a:pt x="9839" y="25420"/>
                  </a:cubicBezTo>
                  <a:cubicBezTo>
                    <a:pt x="9933" y="25420"/>
                    <a:pt x="10028" y="25420"/>
                    <a:pt x="10124" y="25419"/>
                  </a:cubicBezTo>
                  <a:cubicBezTo>
                    <a:pt x="10224" y="25418"/>
                    <a:pt x="10324" y="25417"/>
                    <a:pt x="10424" y="25417"/>
                  </a:cubicBezTo>
                  <a:cubicBezTo>
                    <a:pt x="16486" y="25417"/>
                    <a:pt x="20745" y="27359"/>
                    <a:pt x="26185" y="27359"/>
                  </a:cubicBezTo>
                  <a:cubicBezTo>
                    <a:pt x="29044" y="27359"/>
                    <a:pt x="32230" y="26823"/>
                    <a:pt x="36176" y="25185"/>
                  </a:cubicBezTo>
                  <a:cubicBezTo>
                    <a:pt x="36276" y="25119"/>
                    <a:pt x="36409" y="25085"/>
                    <a:pt x="36543" y="25019"/>
                  </a:cubicBezTo>
                  <a:cubicBezTo>
                    <a:pt x="48384" y="19948"/>
                    <a:pt x="56056" y="17980"/>
                    <a:pt x="56323" y="12710"/>
                  </a:cubicBezTo>
                  <a:cubicBezTo>
                    <a:pt x="56490" y="9541"/>
                    <a:pt x="56190" y="5571"/>
                    <a:pt x="55923" y="2903"/>
                  </a:cubicBezTo>
                  <a:cubicBezTo>
                    <a:pt x="55923" y="2803"/>
                    <a:pt x="55923" y="2769"/>
                    <a:pt x="55923" y="2769"/>
                  </a:cubicBezTo>
                  <a:cubicBezTo>
                    <a:pt x="55856" y="2102"/>
                    <a:pt x="55790" y="1535"/>
                    <a:pt x="55723" y="1101"/>
                  </a:cubicBezTo>
                  <a:cubicBezTo>
                    <a:pt x="55656" y="401"/>
                    <a:pt x="55589" y="1"/>
                    <a:pt x="55589"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85"/>
            <p:cNvSpPr/>
            <p:nvPr/>
          </p:nvSpPr>
          <p:spPr>
            <a:xfrm>
              <a:off x="238875" y="3268975"/>
              <a:ext cx="1412275" cy="611450"/>
            </a:xfrm>
            <a:custGeom>
              <a:avLst/>
              <a:gdLst/>
              <a:ahLst/>
              <a:cxnLst/>
              <a:rect l="l" t="t" r="r" b="b"/>
              <a:pathLst>
                <a:path w="56491" h="24458" extrusionOk="0">
                  <a:moveTo>
                    <a:pt x="55923" y="1"/>
                  </a:moveTo>
                  <a:lnTo>
                    <a:pt x="55923" y="1"/>
                  </a:lnTo>
                  <a:cubicBezTo>
                    <a:pt x="56056" y="1336"/>
                    <a:pt x="55822" y="9208"/>
                    <a:pt x="49018" y="12610"/>
                  </a:cubicBezTo>
                  <a:cubicBezTo>
                    <a:pt x="41713" y="16279"/>
                    <a:pt x="31806" y="21783"/>
                    <a:pt x="26302" y="21783"/>
                  </a:cubicBezTo>
                  <a:cubicBezTo>
                    <a:pt x="20765" y="21783"/>
                    <a:pt x="4453" y="21650"/>
                    <a:pt x="2151" y="19381"/>
                  </a:cubicBezTo>
                  <a:cubicBezTo>
                    <a:pt x="1884" y="19081"/>
                    <a:pt x="1751" y="18681"/>
                    <a:pt x="1684" y="18247"/>
                  </a:cubicBezTo>
                  <a:lnTo>
                    <a:pt x="1684" y="18247"/>
                  </a:lnTo>
                  <a:cubicBezTo>
                    <a:pt x="1" y="19435"/>
                    <a:pt x="996" y="22518"/>
                    <a:pt x="9839" y="22518"/>
                  </a:cubicBezTo>
                  <a:cubicBezTo>
                    <a:pt x="9933" y="22518"/>
                    <a:pt x="10028" y="22518"/>
                    <a:pt x="10124" y="22517"/>
                  </a:cubicBezTo>
                  <a:cubicBezTo>
                    <a:pt x="10224" y="22516"/>
                    <a:pt x="10324" y="22515"/>
                    <a:pt x="10424" y="22515"/>
                  </a:cubicBezTo>
                  <a:cubicBezTo>
                    <a:pt x="16486" y="22515"/>
                    <a:pt x="20745" y="24457"/>
                    <a:pt x="26185" y="24457"/>
                  </a:cubicBezTo>
                  <a:cubicBezTo>
                    <a:pt x="29044" y="24457"/>
                    <a:pt x="32230" y="23921"/>
                    <a:pt x="36176" y="22283"/>
                  </a:cubicBezTo>
                  <a:cubicBezTo>
                    <a:pt x="36276" y="22217"/>
                    <a:pt x="36409" y="22183"/>
                    <a:pt x="36543" y="22117"/>
                  </a:cubicBezTo>
                  <a:cubicBezTo>
                    <a:pt x="48384" y="17046"/>
                    <a:pt x="56056" y="15078"/>
                    <a:pt x="56323" y="9808"/>
                  </a:cubicBezTo>
                  <a:cubicBezTo>
                    <a:pt x="56490" y="6639"/>
                    <a:pt x="56190" y="2670"/>
                    <a:pt x="55923" y="1"/>
                  </a:cubicBez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85"/>
            <p:cNvSpPr/>
            <p:nvPr/>
          </p:nvSpPr>
          <p:spPr>
            <a:xfrm>
              <a:off x="654575" y="3614225"/>
              <a:ext cx="180150" cy="247725"/>
            </a:xfrm>
            <a:custGeom>
              <a:avLst/>
              <a:gdLst/>
              <a:ahLst/>
              <a:cxnLst/>
              <a:rect l="l" t="t" r="r" b="b"/>
              <a:pathLst>
                <a:path w="7206" h="9909" extrusionOk="0">
                  <a:moveTo>
                    <a:pt x="1968" y="1"/>
                  </a:moveTo>
                  <a:cubicBezTo>
                    <a:pt x="0" y="7239"/>
                    <a:pt x="4637" y="9741"/>
                    <a:pt x="4637" y="9741"/>
                  </a:cubicBezTo>
                  <a:cubicBezTo>
                    <a:pt x="4792" y="9860"/>
                    <a:pt x="4973" y="9909"/>
                    <a:pt x="5167" y="9909"/>
                  </a:cubicBezTo>
                  <a:cubicBezTo>
                    <a:pt x="6058" y="9909"/>
                    <a:pt x="7205" y="8874"/>
                    <a:pt x="7205" y="8874"/>
                  </a:cubicBezTo>
                  <a:cubicBezTo>
                    <a:pt x="1468" y="7673"/>
                    <a:pt x="1968" y="1"/>
                    <a:pt x="1968"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85"/>
            <p:cNvSpPr/>
            <p:nvPr/>
          </p:nvSpPr>
          <p:spPr>
            <a:xfrm>
              <a:off x="774650" y="3603375"/>
              <a:ext cx="181825" cy="243925"/>
            </a:xfrm>
            <a:custGeom>
              <a:avLst/>
              <a:gdLst/>
              <a:ahLst/>
              <a:cxnLst/>
              <a:rect l="l" t="t" r="r" b="b"/>
              <a:pathLst>
                <a:path w="7273" h="9757" extrusionOk="0">
                  <a:moveTo>
                    <a:pt x="1635" y="1"/>
                  </a:moveTo>
                  <a:cubicBezTo>
                    <a:pt x="1" y="7306"/>
                    <a:pt x="4737" y="9608"/>
                    <a:pt x="4737" y="9608"/>
                  </a:cubicBezTo>
                  <a:cubicBezTo>
                    <a:pt x="4886" y="9713"/>
                    <a:pt x="5055" y="9756"/>
                    <a:pt x="5233" y="9756"/>
                  </a:cubicBezTo>
                  <a:cubicBezTo>
                    <a:pt x="6134" y="9756"/>
                    <a:pt x="7273" y="8640"/>
                    <a:pt x="7273" y="8640"/>
                  </a:cubicBezTo>
                  <a:cubicBezTo>
                    <a:pt x="1502" y="7673"/>
                    <a:pt x="1635" y="2"/>
                    <a:pt x="1635"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85"/>
            <p:cNvSpPr/>
            <p:nvPr/>
          </p:nvSpPr>
          <p:spPr>
            <a:xfrm>
              <a:off x="938950" y="3563350"/>
              <a:ext cx="181800" cy="243925"/>
            </a:xfrm>
            <a:custGeom>
              <a:avLst/>
              <a:gdLst/>
              <a:ahLst/>
              <a:cxnLst/>
              <a:rect l="l" t="t" r="r" b="b"/>
              <a:pathLst>
                <a:path w="7272" h="9757" extrusionOk="0">
                  <a:moveTo>
                    <a:pt x="1635" y="1"/>
                  </a:moveTo>
                  <a:cubicBezTo>
                    <a:pt x="0" y="7306"/>
                    <a:pt x="4737" y="9608"/>
                    <a:pt x="4737" y="9608"/>
                  </a:cubicBezTo>
                  <a:cubicBezTo>
                    <a:pt x="4886" y="9712"/>
                    <a:pt x="5054" y="9756"/>
                    <a:pt x="5233" y="9756"/>
                  </a:cubicBezTo>
                  <a:cubicBezTo>
                    <a:pt x="6133" y="9756"/>
                    <a:pt x="7272" y="8640"/>
                    <a:pt x="7272" y="8640"/>
                  </a:cubicBezTo>
                  <a:cubicBezTo>
                    <a:pt x="1501" y="7673"/>
                    <a:pt x="1635" y="2"/>
                    <a:pt x="1635"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85"/>
            <p:cNvSpPr/>
            <p:nvPr/>
          </p:nvSpPr>
          <p:spPr>
            <a:xfrm>
              <a:off x="1113225" y="3512475"/>
              <a:ext cx="181000" cy="243925"/>
            </a:xfrm>
            <a:custGeom>
              <a:avLst/>
              <a:gdLst/>
              <a:ahLst/>
              <a:cxnLst/>
              <a:rect l="l" t="t" r="r" b="b"/>
              <a:pathLst>
                <a:path w="7240" h="9757" extrusionOk="0">
                  <a:moveTo>
                    <a:pt x="1602" y="1"/>
                  </a:moveTo>
                  <a:lnTo>
                    <a:pt x="1602" y="1"/>
                  </a:lnTo>
                  <a:cubicBezTo>
                    <a:pt x="1" y="7306"/>
                    <a:pt x="4737" y="9608"/>
                    <a:pt x="4737" y="9608"/>
                  </a:cubicBezTo>
                  <a:cubicBezTo>
                    <a:pt x="4881" y="9713"/>
                    <a:pt x="5045" y="9756"/>
                    <a:pt x="5219" y="9756"/>
                  </a:cubicBezTo>
                  <a:cubicBezTo>
                    <a:pt x="6100" y="9756"/>
                    <a:pt x="7239" y="8641"/>
                    <a:pt x="7239" y="8641"/>
                  </a:cubicBezTo>
                  <a:cubicBezTo>
                    <a:pt x="1469" y="7673"/>
                    <a:pt x="1602" y="2"/>
                    <a:pt x="1602"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85"/>
            <p:cNvSpPr/>
            <p:nvPr/>
          </p:nvSpPr>
          <p:spPr>
            <a:xfrm>
              <a:off x="1288350" y="3440775"/>
              <a:ext cx="181000" cy="244450"/>
            </a:xfrm>
            <a:custGeom>
              <a:avLst/>
              <a:gdLst/>
              <a:ahLst/>
              <a:cxnLst/>
              <a:rect l="l" t="t" r="r" b="b"/>
              <a:pathLst>
                <a:path w="7240" h="9778" extrusionOk="0">
                  <a:moveTo>
                    <a:pt x="1602" y="0"/>
                  </a:moveTo>
                  <a:cubicBezTo>
                    <a:pt x="1" y="7339"/>
                    <a:pt x="4737" y="9641"/>
                    <a:pt x="4737" y="9641"/>
                  </a:cubicBezTo>
                  <a:cubicBezTo>
                    <a:pt x="4877" y="9737"/>
                    <a:pt x="5036" y="9778"/>
                    <a:pt x="5205" y="9778"/>
                  </a:cubicBezTo>
                  <a:cubicBezTo>
                    <a:pt x="6088" y="9778"/>
                    <a:pt x="7239" y="8673"/>
                    <a:pt x="7239" y="8673"/>
                  </a:cubicBezTo>
                  <a:cubicBezTo>
                    <a:pt x="1469" y="7706"/>
                    <a:pt x="1602" y="1"/>
                    <a:pt x="1602"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85"/>
            <p:cNvSpPr/>
            <p:nvPr/>
          </p:nvSpPr>
          <p:spPr>
            <a:xfrm>
              <a:off x="1432625" y="3361550"/>
              <a:ext cx="181825" cy="244450"/>
            </a:xfrm>
            <a:custGeom>
              <a:avLst/>
              <a:gdLst/>
              <a:ahLst/>
              <a:cxnLst/>
              <a:rect l="l" t="t" r="r" b="b"/>
              <a:pathLst>
                <a:path w="7273" h="9778" extrusionOk="0">
                  <a:moveTo>
                    <a:pt x="1635" y="0"/>
                  </a:moveTo>
                  <a:cubicBezTo>
                    <a:pt x="1" y="7339"/>
                    <a:pt x="4737" y="9641"/>
                    <a:pt x="4737" y="9641"/>
                  </a:cubicBezTo>
                  <a:cubicBezTo>
                    <a:pt x="4882" y="9737"/>
                    <a:pt x="5046" y="9778"/>
                    <a:pt x="5219" y="9778"/>
                  </a:cubicBezTo>
                  <a:cubicBezTo>
                    <a:pt x="6121" y="9778"/>
                    <a:pt x="7272" y="8673"/>
                    <a:pt x="7272" y="8673"/>
                  </a:cubicBezTo>
                  <a:cubicBezTo>
                    <a:pt x="1502" y="7706"/>
                    <a:pt x="1635" y="1"/>
                    <a:pt x="1635"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85"/>
            <p:cNvSpPr/>
            <p:nvPr/>
          </p:nvSpPr>
          <p:spPr>
            <a:xfrm>
              <a:off x="562850" y="2861200"/>
              <a:ext cx="1053275" cy="467175"/>
            </a:xfrm>
            <a:custGeom>
              <a:avLst/>
              <a:gdLst/>
              <a:ahLst/>
              <a:cxnLst/>
              <a:rect l="l" t="t" r="r" b="b"/>
              <a:pathLst>
                <a:path w="42131" h="18687" extrusionOk="0">
                  <a:moveTo>
                    <a:pt x="0" y="0"/>
                  </a:moveTo>
                  <a:lnTo>
                    <a:pt x="0" y="0"/>
                  </a:lnTo>
                  <a:cubicBezTo>
                    <a:pt x="0" y="1"/>
                    <a:pt x="1426" y="18686"/>
                    <a:pt x="23162" y="18686"/>
                  </a:cubicBezTo>
                  <a:cubicBezTo>
                    <a:pt x="23733" y="18686"/>
                    <a:pt x="24318" y="18673"/>
                    <a:pt x="24918" y="18647"/>
                  </a:cubicBezTo>
                  <a:cubicBezTo>
                    <a:pt x="39128" y="18013"/>
                    <a:pt x="42130" y="14944"/>
                    <a:pt x="42130" y="14944"/>
                  </a:cubicBezTo>
                  <a:cubicBezTo>
                    <a:pt x="42130" y="14944"/>
                    <a:pt x="30589" y="6738"/>
                    <a:pt x="16879" y="5270"/>
                  </a:cubicBezTo>
                  <a:cubicBezTo>
                    <a:pt x="2703" y="3736"/>
                    <a:pt x="0" y="0"/>
                    <a:pt x="0"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85"/>
            <p:cNvSpPr/>
            <p:nvPr/>
          </p:nvSpPr>
          <p:spPr>
            <a:xfrm>
              <a:off x="1874600" y="3453225"/>
              <a:ext cx="437850" cy="300050"/>
            </a:xfrm>
            <a:custGeom>
              <a:avLst/>
              <a:gdLst/>
              <a:ahLst/>
              <a:cxnLst/>
              <a:rect l="l" t="t" r="r" b="b"/>
              <a:pathLst>
                <a:path w="17514" h="12002" extrusionOk="0">
                  <a:moveTo>
                    <a:pt x="8962" y="0"/>
                  </a:moveTo>
                  <a:cubicBezTo>
                    <a:pt x="8610" y="0"/>
                    <a:pt x="8373" y="36"/>
                    <a:pt x="8373" y="36"/>
                  </a:cubicBezTo>
                  <a:cubicBezTo>
                    <a:pt x="8373" y="36"/>
                    <a:pt x="7740" y="436"/>
                    <a:pt x="6839" y="1037"/>
                  </a:cubicBezTo>
                  <a:cubicBezTo>
                    <a:pt x="6572" y="1237"/>
                    <a:pt x="6272" y="1437"/>
                    <a:pt x="5972" y="1637"/>
                  </a:cubicBezTo>
                  <a:cubicBezTo>
                    <a:pt x="3470" y="3338"/>
                    <a:pt x="1" y="6040"/>
                    <a:pt x="501" y="7441"/>
                  </a:cubicBezTo>
                  <a:cubicBezTo>
                    <a:pt x="1235" y="9610"/>
                    <a:pt x="5371" y="9743"/>
                    <a:pt x="5371" y="9743"/>
                  </a:cubicBezTo>
                  <a:cubicBezTo>
                    <a:pt x="5805" y="10243"/>
                    <a:pt x="6272" y="10677"/>
                    <a:pt x="6839" y="11011"/>
                  </a:cubicBezTo>
                  <a:cubicBezTo>
                    <a:pt x="7804" y="11635"/>
                    <a:pt x="8961" y="12001"/>
                    <a:pt x="10318" y="12001"/>
                  </a:cubicBezTo>
                  <a:cubicBezTo>
                    <a:pt x="11354" y="12001"/>
                    <a:pt x="12506" y="11787"/>
                    <a:pt x="13777" y="11311"/>
                  </a:cubicBezTo>
                  <a:cubicBezTo>
                    <a:pt x="15378" y="10710"/>
                    <a:pt x="16479" y="9576"/>
                    <a:pt x="17013" y="8309"/>
                  </a:cubicBezTo>
                  <a:cubicBezTo>
                    <a:pt x="17046" y="8242"/>
                    <a:pt x="17080" y="8175"/>
                    <a:pt x="17113" y="8108"/>
                  </a:cubicBezTo>
                  <a:lnTo>
                    <a:pt x="17146" y="7975"/>
                  </a:lnTo>
                  <a:cubicBezTo>
                    <a:pt x="17246" y="7742"/>
                    <a:pt x="17313" y="7475"/>
                    <a:pt x="17380" y="7241"/>
                  </a:cubicBezTo>
                  <a:cubicBezTo>
                    <a:pt x="17480" y="6674"/>
                    <a:pt x="17513" y="6074"/>
                    <a:pt x="17447" y="5507"/>
                  </a:cubicBezTo>
                  <a:cubicBezTo>
                    <a:pt x="17347" y="4639"/>
                    <a:pt x="17046" y="3805"/>
                    <a:pt x="16546" y="3138"/>
                  </a:cubicBezTo>
                  <a:cubicBezTo>
                    <a:pt x="15752" y="2094"/>
                    <a:pt x="14756" y="1802"/>
                    <a:pt x="13891" y="1802"/>
                  </a:cubicBezTo>
                  <a:cubicBezTo>
                    <a:pt x="12795" y="1802"/>
                    <a:pt x="11909" y="2271"/>
                    <a:pt x="11909" y="2271"/>
                  </a:cubicBezTo>
                  <a:cubicBezTo>
                    <a:pt x="11738" y="268"/>
                    <a:pt x="9922" y="0"/>
                    <a:pt x="8962"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85"/>
            <p:cNvSpPr/>
            <p:nvPr/>
          </p:nvSpPr>
          <p:spPr>
            <a:xfrm>
              <a:off x="1537700" y="3302625"/>
              <a:ext cx="663000" cy="1688475"/>
            </a:xfrm>
            <a:custGeom>
              <a:avLst/>
              <a:gdLst/>
              <a:ahLst/>
              <a:cxnLst/>
              <a:rect l="l" t="t" r="r" b="b"/>
              <a:pathLst>
                <a:path w="26520" h="67539" extrusionOk="0">
                  <a:moveTo>
                    <a:pt x="742" y="0"/>
                  </a:moveTo>
                  <a:cubicBezTo>
                    <a:pt x="364" y="0"/>
                    <a:pt x="1" y="311"/>
                    <a:pt x="67" y="756"/>
                  </a:cubicBezTo>
                  <a:cubicBezTo>
                    <a:pt x="734" y="4792"/>
                    <a:pt x="2269" y="13165"/>
                    <a:pt x="5071" y="20170"/>
                  </a:cubicBezTo>
                  <a:cubicBezTo>
                    <a:pt x="8907" y="29810"/>
                    <a:pt x="11809" y="39951"/>
                    <a:pt x="12843" y="42353"/>
                  </a:cubicBezTo>
                  <a:cubicBezTo>
                    <a:pt x="13910" y="44754"/>
                    <a:pt x="25519" y="67471"/>
                    <a:pt x="25519" y="67471"/>
                  </a:cubicBezTo>
                  <a:cubicBezTo>
                    <a:pt x="25519" y="67471"/>
                    <a:pt x="25615" y="67538"/>
                    <a:pt x="25809" y="67538"/>
                  </a:cubicBezTo>
                  <a:cubicBezTo>
                    <a:pt x="25975" y="67538"/>
                    <a:pt x="26212" y="67489"/>
                    <a:pt x="26519" y="67304"/>
                  </a:cubicBezTo>
                  <a:lnTo>
                    <a:pt x="14478" y="41685"/>
                  </a:lnTo>
                  <a:lnTo>
                    <a:pt x="7239" y="19203"/>
                  </a:lnTo>
                  <a:cubicBezTo>
                    <a:pt x="5104" y="14066"/>
                    <a:pt x="3737" y="9262"/>
                    <a:pt x="2736" y="4592"/>
                  </a:cubicBezTo>
                  <a:lnTo>
                    <a:pt x="2736" y="4592"/>
                  </a:lnTo>
                  <a:lnTo>
                    <a:pt x="7339" y="10263"/>
                  </a:lnTo>
                  <a:cubicBezTo>
                    <a:pt x="7339" y="10263"/>
                    <a:pt x="8440" y="9396"/>
                    <a:pt x="7573" y="8295"/>
                  </a:cubicBezTo>
                  <a:lnTo>
                    <a:pt x="1268" y="256"/>
                  </a:lnTo>
                  <a:cubicBezTo>
                    <a:pt x="1124" y="78"/>
                    <a:pt x="931" y="0"/>
                    <a:pt x="742"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85"/>
            <p:cNvSpPr/>
            <p:nvPr/>
          </p:nvSpPr>
          <p:spPr>
            <a:xfrm>
              <a:off x="1739500" y="3633925"/>
              <a:ext cx="278575" cy="632450"/>
            </a:xfrm>
            <a:custGeom>
              <a:avLst/>
              <a:gdLst/>
              <a:ahLst/>
              <a:cxnLst/>
              <a:rect l="l" t="t" r="r" b="b"/>
              <a:pathLst>
                <a:path w="11143" h="25298" extrusionOk="0">
                  <a:moveTo>
                    <a:pt x="7281" y="0"/>
                  </a:moveTo>
                  <a:cubicBezTo>
                    <a:pt x="7226" y="0"/>
                    <a:pt x="7168" y="5"/>
                    <a:pt x="7106" y="13"/>
                  </a:cubicBezTo>
                  <a:cubicBezTo>
                    <a:pt x="7106" y="13"/>
                    <a:pt x="1369" y="1414"/>
                    <a:pt x="701" y="2949"/>
                  </a:cubicBezTo>
                  <a:cubicBezTo>
                    <a:pt x="1" y="4483"/>
                    <a:pt x="5638" y="5984"/>
                    <a:pt x="7239" y="9020"/>
                  </a:cubicBezTo>
                  <a:cubicBezTo>
                    <a:pt x="8874" y="12055"/>
                    <a:pt x="10575" y="25298"/>
                    <a:pt x="10575" y="25298"/>
                  </a:cubicBezTo>
                  <a:lnTo>
                    <a:pt x="11142" y="25198"/>
                  </a:lnTo>
                  <a:cubicBezTo>
                    <a:pt x="11142" y="25198"/>
                    <a:pt x="9941" y="12389"/>
                    <a:pt x="9441" y="9920"/>
                  </a:cubicBezTo>
                  <a:cubicBezTo>
                    <a:pt x="8974" y="7418"/>
                    <a:pt x="4671" y="4283"/>
                    <a:pt x="3770" y="3616"/>
                  </a:cubicBezTo>
                  <a:cubicBezTo>
                    <a:pt x="2836" y="2915"/>
                    <a:pt x="8173" y="1381"/>
                    <a:pt x="8173" y="1381"/>
                  </a:cubicBezTo>
                  <a:cubicBezTo>
                    <a:pt x="8173" y="1381"/>
                    <a:pt x="8294" y="0"/>
                    <a:pt x="7281"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85"/>
            <p:cNvSpPr/>
            <p:nvPr/>
          </p:nvSpPr>
          <p:spPr>
            <a:xfrm>
              <a:off x="84175" y="3250900"/>
              <a:ext cx="1169175" cy="1259000"/>
            </a:xfrm>
            <a:custGeom>
              <a:avLst/>
              <a:gdLst/>
              <a:ahLst/>
              <a:cxnLst/>
              <a:rect l="l" t="t" r="r" b="b"/>
              <a:pathLst>
                <a:path w="46767" h="50360" extrusionOk="0">
                  <a:moveTo>
                    <a:pt x="40112" y="1"/>
                  </a:moveTo>
                  <a:cubicBezTo>
                    <a:pt x="37405" y="1"/>
                    <a:pt x="34863" y="6960"/>
                    <a:pt x="30388" y="14100"/>
                  </a:cubicBezTo>
                  <a:cubicBezTo>
                    <a:pt x="25718" y="21605"/>
                    <a:pt x="24551" y="32546"/>
                    <a:pt x="17479" y="36416"/>
                  </a:cubicBezTo>
                  <a:cubicBezTo>
                    <a:pt x="10441" y="40252"/>
                    <a:pt x="0" y="50359"/>
                    <a:pt x="0" y="50359"/>
                  </a:cubicBezTo>
                  <a:lnTo>
                    <a:pt x="1968" y="50059"/>
                  </a:lnTo>
                  <a:cubicBezTo>
                    <a:pt x="1968" y="50059"/>
                    <a:pt x="11508" y="41419"/>
                    <a:pt x="17346" y="38084"/>
                  </a:cubicBezTo>
                  <a:cubicBezTo>
                    <a:pt x="23183" y="34715"/>
                    <a:pt x="26953" y="28644"/>
                    <a:pt x="29554" y="21472"/>
                  </a:cubicBezTo>
                  <a:cubicBezTo>
                    <a:pt x="32123" y="14300"/>
                    <a:pt x="38728" y="2025"/>
                    <a:pt x="40029" y="1925"/>
                  </a:cubicBezTo>
                  <a:cubicBezTo>
                    <a:pt x="40051" y="1922"/>
                    <a:pt x="40074" y="1921"/>
                    <a:pt x="40098" y="1921"/>
                  </a:cubicBezTo>
                  <a:cubicBezTo>
                    <a:pt x="41436" y="1921"/>
                    <a:pt x="45599" y="5461"/>
                    <a:pt x="46152" y="5461"/>
                  </a:cubicBezTo>
                  <a:cubicBezTo>
                    <a:pt x="46157" y="5461"/>
                    <a:pt x="46162" y="5461"/>
                    <a:pt x="46166" y="5460"/>
                  </a:cubicBezTo>
                  <a:cubicBezTo>
                    <a:pt x="46166" y="5460"/>
                    <a:pt x="46767" y="5327"/>
                    <a:pt x="46533" y="3959"/>
                  </a:cubicBezTo>
                  <a:cubicBezTo>
                    <a:pt x="46533" y="3959"/>
                    <a:pt x="43431" y="857"/>
                    <a:pt x="40529" y="57"/>
                  </a:cubicBezTo>
                  <a:cubicBezTo>
                    <a:pt x="40389" y="19"/>
                    <a:pt x="40250" y="1"/>
                    <a:pt x="40112"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85"/>
            <p:cNvSpPr/>
            <p:nvPr/>
          </p:nvSpPr>
          <p:spPr>
            <a:xfrm>
              <a:off x="1874600" y="3494150"/>
              <a:ext cx="425325" cy="258950"/>
            </a:xfrm>
            <a:custGeom>
              <a:avLst/>
              <a:gdLst/>
              <a:ahLst/>
              <a:cxnLst/>
              <a:rect l="l" t="t" r="r" b="b"/>
              <a:pathLst>
                <a:path w="17013" h="10358" extrusionOk="0">
                  <a:moveTo>
                    <a:pt x="5972" y="0"/>
                  </a:moveTo>
                  <a:cubicBezTo>
                    <a:pt x="3470" y="1701"/>
                    <a:pt x="1" y="4403"/>
                    <a:pt x="501" y="5804"/>
                  </a:cubicBezTo>
                  <a:cubicBezTo>
                    <a:pt x="1235" y="7973"/>
                    <a:pt x="5371" y="8106"/>
                    <a:pt x="5371" y="8106"/>
                  </a:cubicBezTo>
                  <a:cubicBezTo>
                    <a:pt x="6581" y="9472"/>
                    <a:pt x="8226" y="10357"/>
                    <a:pt x="10338" y="10357"/>
                  </a:cubicBezTo>
                  <a:cubicBezTo>
                    <a:pt x="11371" y="10357"/>
                    <a:pt x="12517" y="10145"/>
                    <a:pt x="13777" y="9674"/>
                  </a:cubicBezTo>
                  <a:cubicBezTo>
                    <a:pt x="15378" y="9073"/>
                    <a:pt x="16479" y="7939"/>
                    <a:pt x="17013" y="6672"/>
                  </a:cubicBezTo>
                  <a:lnTo>
                    <a:pt x="17013" y="6672"/>
                  </a:lnTo>
                  <a:cubicBezTo>
                    <a:pt x="16506" y="7601"/>
                    <a:pt x="14190" y="8579"/>
                    <a:pt x="11413" y="8579"/>
                  </a:cubicBezTo>
                  <a:cubicBezTo>
                    <a:pt x="10902" y="8579"/>
                    <a:pt x="10375" y="8545"/>
                    <a:pt x="9841" y="8473"/>
                  </a:cubicBezTo>
                  <a:cubicBezTo>
                    <a:pt x="6239" y="8006"/>
                    <a:pt x="7439" y="4470"/>
                    <a:pt x="7473" y="4370"/>
                  </a:cubicBezTo>
                  <a:lnTo>
                    <a:pt x="7473" y="4370"/>
                  </a:lnTo>
                  <a:cubicBezTo>
                    <a:pt x="7439" y="4387"/>
                    <a:pt x="6881" y="4691"/>
                    <a:pt x="6255" y="4691"/>
                  </a:cubicBezTo>
                  <a:cubicBezTo>
                    <a:pt x="5637" y="4691"/>
                    <a:pt x="4952" y="4395"/>
                    <a:pt x="4637" y="3236"/>
                  </a:cubicBezTo>
                  <a:cubicBezTo>
                    <a:pt x="4237" y="1735"/>
                    <a:pt x="5171" y="634"/>
                    <a:pt x="5972"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85"/>
            <p:cNvSpPr/>
            <p:nvPr/>
          </p:nvSpPr>
          <p:spPr>
            <a:xfrm>
              <a:off x="2045575" y="3574200"/>
              <a:ext cx="266875" cy="179075"/>
            </a:xfrm>
            <a:custGeom>
              <a:avLst/>
              <a:gdLst/>
              <a:ahLst/>
              <a:cxnLst/>
              <a:rect l="l" t="t" r="r" b="b"/>
              <a:pathLst>
                <a:path w="10675" h="7163" extrusionOk="0">
                  <a:moveTo>
                    <a:pt x="9241" y="0"/>
                  </a:moveTo>
                  <a:cubicBezTo>
                    <a:pt x="7517" y="0"/>
                    <a:pt x="6938" y="1969"/>
                    <a:pt x="6938" y="1969"/>
                  </a:cubicBezTo>
                  <a:cubicBezTo>
                    <a:pt x="6938" y="1969"/>
                    <a:pt x="5973" y="768"/>
                    <a:pt x="4087" y="768"/>
                  </a:cubicBezTo>
                  <a:cubicBezTo>
                    <a:pt x="3841" y="768"/>
                    <a:pt x="3580" y="788"/>
                    <a:pt x="3302" y="834"/>
                  </a:cubicBezTo>
                  <a:cubicBezTo>
                    <a:pt x="901" y="1268"/>
                    <a:pt x="1101" y="4437"/>
                    <a:pt x="1101" y="4437"/>
                  </a:cubicBezTo>
                  <a:lnTo>
                    <a:pt x="0" y="6172"/>
                  </a:lnTo>
                  <a:cubicBezTo>
                    <a:pt x="965" y="6796"/>
                    <a:pt x="2122" y="7162"/>
                    <a:pt x="3479" y="7162"/>
                  </a:cubicBezTo>
                  <a:cubicBezTo>
                    <a:pt x="4515" y="7162"/>
                    <a:pt x="5667" y="6948"/>
                    <a:pt x="6938" y="6472"/>
                  </a:cubicBezTo>
                  <a:cubicBezTo>
                    <a:pt x="8539" y="5871"/>
                    <a:pt x="9640" y="4737"/>
                    <a:pt x="10174" y="3470"/>
                  </a:cubicBezTo>
                  <a:cubicBezTo>
                    <a:pt x="10207" y="3403"/>
                    <a:pt x="10241" y="3336"/>
                    <a:pt x="10274" y="3269"/>
                  </a:cubicBezTo>
                  <a:lnTo>
                    <a:pt x="10307" y="3136"/>
                  </a:lnTo>
                  <a:cubicBezTo>
                    <a:pt x="10407" y="2903"/>
                    <a:pt x="10474" y="2636"/>
                    <a:pt x="10541" y="2402"/>
                  </a:cubicBezTo>
                  <a:cubicBezTo>
                    <a:pt x="10641" y="1835"/>
                    <a:pt x="10674" y="1235"/>
                    <a:pt x="10608" y="668"/>
                  </a:cubicBezTo>
                  <a:cubicBezTo>
                    <a:pt x="10374" y="334"/>
                    <a:pt x="10041" y="101"/>
                    <a:pt x="9640" y="34"/>
                  </a:cubicBezTo>
                  <a:cubicBezTo>
                    <a:pt x="9501" y="11"/>
                    <a:pt x="9368" y="0"/>
                    <a:pt x="9241"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85"/>
            <p:cNvSpPr/>
            <p:nvPr/>
          </p:nvSpPr>
          <p:spPr>
            <a:xfrm>
              <a:off x="2166475" y="3684925"/>
              <a:ext cx="359450" cy="645675"/>
            </a:xfrm>
            <a:custGeom>
              <a:avLst/>
              <a:gdLst/>
              <a:ahLst/>
              <a:cxnLst/>
              <a:rect l="l" t="t" r="r" b="b"/>
              <a:pathLst>
                <a:path w="14378" h="25827" extrusionOk="0">
                  <a:moveTo>
                    <a:pt x="2982" y="0"/>
                  </a:moveTo>
                  <a:cubicBezTo>
                    <a:pt x="2188" y="0"/>
                    <a:pt x="723" y="491"/>
                    <a:pt x="1" y="2210"/>
                  </a:cubicBezTo>
                  <a:cubicBezTo>
                    <a:pt x="1" y="2210"/>
                    <a:pt x="4237" y="11683"/>
                    <a:pt x="5038" y="13084"/>
                  </a:cubicBezTo>
                  <a:cubicBezTo>
                    <a:pt x="5805" y="14518"/>
                    <a:pt x="13577" y="25826"/>
                    <a:pt x="13577" y="25826"/>
                  </a:cubicBezTo>
                  <a:lnTo>
                    <a:pt x="14378" y="25693"/>
                  </a:lnTo>
                  <a:cubicBezTo>
                    <a:pt x="14378" y="25693"/>
                    <a:pt x="7039" y="14919"/>
                    <a:pt x="6272" y="12650"/>
                  </a:cubicBezTo>
                  <a:cubicBezTo>
                    <a:pt x="5505" y="10349"/>
                    <a:pt x="3503" y="141"/>
                    <a:pt x="3503" y="141"/>
                  </a:cubicBezTo>
                  <a:cubicBezTo>
                    <a:pt x="3444" y="57"/>
                    <a:pt x="3252" y="0"/>
                    <a:pt x="2982"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85"/>
            <p:cNvSpPr/>
            <p:nvPr/>
          </p:nvSpPr>
          <p:spPr>
            <a:xfrm>
              <a:off x="1924650" y="2912050"/>
              <a:ext cx="182650" cy="671625"/>
            </a:xfrm>
            <a:custGeom>
              <a:avLst/>
              <a:gdLst/>
              <a:ahLst/>
              <a:cxnLst/>
              <a:rect l="l" t="t" r="r" b="b"/>
              <a:pathLst>
                <a:path w="7306" h="26865" extrusionOk="0">
                  <a:moveTo>
                    <a:pt x="0" y="1"/>
                  </a:moveTo>
                  <a:lnTo>
                    <a:pt x="0" y="1"/>
                  </a:lnTo>
                  <a:cubicBezTo>
                    <a:pt x="2869" y="2636"/>
                    <a:pt x="3236" y="15112"/>
                    <a:pt x="3736" y="18414"/>
                  </a:cubicBezTo>
                  <a:cubicBezTo>
                    <a:pt x="4237" y="21683"/>
                    <a:pt x="6738" y="26853"/>
                    <a:pt x="6738" y="26853"/>
                  </a:cubicBezTo>
                  <a:cubicBezTo>
                    <a:pt x="6779" y="26861"/>
                    <a:pt x="6818" y="26865"/>
                    <a:pt x="6853" y="26865"/>
                  </a:cubicBezTo>
                  <a:cubicBezTo>
                    <a:pt x="7277" y="26865"/>
                    <a:pt x="7305" y="26353"/>
                    <a:pt x="7305" y="26353"/>
                  </a:cubicBezTo>
                  <a:cubicBezTo>
                    <a:pt x="6805" y="25652"/>
                    <a:pt x="4403" y="20149"/>
                    <a:pt x="4237" y="18414"/>
                  </a:cubicBezTo>
                  <a:cubicBezTo>
                    <a:pt x="4103" y="16679"/>
                    <a:pt x="3469" y="11776"/>
                    <a:pt x="3269" y="9641"/>
                  </a:cubicBezTo>
                  <a:cubicBezTo>
                    <a:pt x="2902" y="5138"/>
                    <a:pt x="1902" y="2102"/>
                    <a:pt x="1401" y="1302"/>
                  </a:cubicBezTo>
                  <a:cubicBezTo>
                    <a:pt x="601" y="1"/>
                    <a:pt x="0" y="1"/>
                    <a:pt x="0"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85"/>
            <p:cNvSpPr/>
            <p:nvPr/>
          </p:nvSpPr>
          <p:spPr>
            <a:xfrm>
              <a:off x="2144800" y="2850350"/>
              <a:ext cx="110100" cy="692300"/>
            </a:xfrm>
            <a:custGeom>
              <a:avLst/>
              <a:gdLst/>
              <a:ahLst/>
              <a:cxnLst/>
              <a:rect l="l" t="t" r="r" b="b"/>
              <a:pathLst>
                <a:path w="4404" h="27692" extrusionOk="0">
                  <a:moveTo>
                    <a:pt x="1935" y="0"/>
                  </a:moveTo>
                  <a:lnTo>
                    <a:pt x="1935" y="0"/>
                  </a:lnTo>
                  <a:cubicBezTo>
                    <a:pt x="1935" y="0"/>
                    <a:pt x="1368" y="167"/>
                    <a:pt x="1001" y="1668"/>
                  </a:cubicBezTo>
                  <a:cubicBezTo>
                    <a:pt x="768" y="2569"/>
                    <a:pt x="734" y="5738"/>
                    <a:pt x="1702" y="10141"/>
                  </a:cubicBezTo>
                  <a:cubicBezTo>
                    <a:pt x="2169" y="12276"/>
                    <a:pt x="3036" y="17113"/>
                    <a:pt x="3403" y="18814"/>
                  </a:cubicBezTo>
                  <a:cubicBezTo>
                    <a:pt x="3770" y="20515"/>
                    <a:pt x="3136" y="26486"/>
                    <a:pt x="2869" y="27320"/>
                  </a:cubicBezTo>
                  <a:cubicBezTo>
                    <a:pt x="2869" y="27320"/>
                    <a:pt x="3000" y="27692"/>
                    <a:pt x="3316" y="27692"/>
                  </a:cubicBezTo>
                  <a:cubicBezTo>
                    <a:pt x="3390" y="27692"/>
                    <a:pt x="3474" y="27671"/>
                    <a:pt x="3570" y="27620"/>
                  </a:cubicBezTo>
                  <a:cubicBezTo>
                    <a:pt x="3570" y="27620"/>
                    <a:pt x="4404" y="21949"/>
                    <a:pt x="3903" y="18647"/>
                  </a:cubicBezTo>
                  <a:cubicBezTo>
                    <a:pt x="3370" y="15378"/>
                    <a:pt x="1" y="3336"/>
                    <a:pt x="1935"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13" name="Google Shape;3013;p85"/>
          <p:cNvSpPr/>
          <p:nvPr/>
        </p:nvSpPr>
        <p:spPr>
          <a:xfrm>
            <a:off x="7471425" y="3915288"/>
            <a:ext cx="709700" cy="307725"/>
          </a:xfrm>
          <a:custGeom>
            <a:avLst/>
            <a:gdLst/>
            <a:ahLst/>
            <a:cxnLst/>
            <a:rect l="l" t="t" r="r" b="b"/>
            <a:pathLst>
              <a:path w="28388" h="12309" extrusionOk="0">
                <a:moveTo>
                  <a:pt x="18247" y="0"/>
                </a:moveTo>
                <a:cubicBezTo>
                  <a:pt x="13877" y="0"/>
                  <a:pt x="10141" y="2802"/>
                  <a:pt x="8740" y="6738"/>
                </a:cubicBezTo>
                <a:lnTo>
                  <a:pt x="2769" y="6738"/>
                </a:lnTo>
                <a:cubicBezTo>
                  <a:pt x="1234" y="6738"/>
                  <a:pt x="0" y="7973"/>
                  <a:pt x="0" y="9507"/>
                </a:cubicBezTo>
                <a:cubicBezTo>
                  <a:pt x="0" y="11041"/>
                  <a:pt x="1234" y="12309"/>
                  <a:pt x="2769" y="12309"/>
                </a:cubicBezTo>
                <a:lnTo>
                  <a:pt x="25585" y="12309"/>
                </a:lnTo>
                <a:cubicBezTo>
                  <a:pt x="27153" y="12309"/>
                  <a:pt x="28387" y="11041"/>
                  <a:pt x="28387" y="9507"/>
                </a:cubicBezTo>
                <a:cubicBezTo>
                  <a:pt x="28387" y="9407"/>
                  <a:pt x="28387" y="9273"/>
                  <a:pt x="28354" y="9173"/>
                </a:cubicBezTo>
                <a:cubicBezTo>
                  <a:pt x="28087" y="3836"/>
                  <a:pt x="23684" y="0"/>
                  <a:pt x="18247" y="0"/>
                </a:cubicBezTo>
                <a:close/>
              </a:path>
            </a:pathLst>
          </a:custGeom>
          <a:solidFill>
            <a:srgbClr val="F0EF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85"/>
          <p:cNvSpPr/>
          <p:nvPr/>
        </p:nvSpPr>
        <p:spPr>
          <a:xfrm>
            <a:off x="2910200" y="4014525"/>
            <a:ext cx="208500" cy="208500"/>
          </a:xfrm>
          <a:custGeom>
            <a:avLst/>
            <a:gdLst/>
            <a:ahLst/>
            <a:cxnLst/>
            <a:rect l="l" t="t" r="r" b="b"/>
            <a:pathLst>
              <a:path w="8340" h="8340" extrusionOk="0">
                <a:moveTo>
                  <a:pt x="4170" y="0"/>
                </a:moveTo>
                <a:cubicBezTo>
                  <a:pt x="1868" y="0"/>
                  <a:pt x="0" y="1868"/>
                  <a:pt x="0" y="4170"/>
                </a:cubicBezTo>
                <a:cubicBezTo>
                  <a:pt x="0" y="6471"/>
                  <a:pt x="1868" y="8339"/>
                  <a:pt x="4170" y="8339"/>
                </a:cubicBezTo>
                <a:cubicBezTo>
                  <a:pt x="6472" y="8339"/>
                  <a:pt x="8340" y="6471"/>
                  <a:pt x="8340" y="4170"/>
                </a:cubicBezTo>
                <a:cubicBezTo>
                  <a:pt x="8340" y="1868"/>
                  <a:pt x="6472" y="0"/>
                  <a:pt x="417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85"/>
          <p:cNvSpPr txBox="1">
            <a:spLocks noGrp="1"/>
          </p:cNvSpPr>
          <p:nvPr>
            <p:ph type="title"/>
          </p:nvPr>
        </p:nvSpPr>
        <p:spPr>
          <a:xfrm>
            <a:off x="713225" y="445025"/>
            <a:ext cx="77175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000"/>
              <a:t>Problem Statement</a:t>
            </a:r>
            <a:endParaRPr sz="300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019"/>
        <p:cNvGrpSpPr/>
        <p:nvPr/>
      </p:nvGrpSpPr>
      <p:grpSpPr>
        <a:xfrm>
          <a:off x="0" y="0"/>
          <a:ext cx="0" cy="0"/>
          <a:chOff x="0" y="0"/>
          <a:chExt cx="0" cy="0"/>
        </a:xfrm>
      </p:grpSpPr>
      <p:sp>
        <p:nvSpPr>
          <p:cNvPr id="3020" name="Google Shape;3020;p86"/>
          <p:cNvSpPr txBox="1">
            <a:spLocks noGrp="1"/>
          </p:cNvSpPr>
          <p:nvPr>
            <p:ph type="title"/>
          </p:nvPr>
        </p:nvSpPr>
        <p:spPr>
          <a:xfrm>
            <a:off x="713250" y="445025"/>
            <a:ext cx="7717500" cy="746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Datasets We Used</a:t>
            </a:r>
            <a:endParaRPr/>
          </a:p>
        </p:txBody>
      </p:sp>
      <p:sp>
        <p:nvSpPr>
          <p:cNvPr id="3021" name="Google Shape;3021;p86"/>
          <p:cNvSpPr txBox="1">
            <a:spLocks noGrp="1"/>
          </p:cNvSpPr>
          <p:nvPr>
            <p:ph type="subTitle" idx="1"/>
          </p:nvPr>
        </p:nvSpPr>
        <p:spPr>
          <a:xfrm>
            <a:off x="713250" y="1757000"/>
            <a:ext cx="2809500" cy="454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Main dataset</a:t>
            </a:r>
            <a:endParaRPr/>
          </a:p>
        </p:txBody>
      </p:sp>
      <p:sp>
        <p:nvSpPr>
          <p:cNvPr id="3022" name="Google Shape;3022;p86"/>
          <p:cNvSpPr txBox="1">
            <a:spLocks noGrp="1"/>
          </p:cNvSpPr>
          <p:nvPr>
            <p:ph type="subTitle" idx="2"/>
          </p:nvPr>
        </p:nvSpPr>
        <p:spPr>
          <a:xfrm>
            <a:off x="3507238" y="1757000"/>
            <a:ext cx="2809500" cy="454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Spray dataset</a:t>
            </a:r>
            <a:endParaRPr/>
          </a:p>
        </p:txBody>
      </p:sp>
      <p:sp>
        <p:nvSpPr>
          <p:cNvPr id="3023" name="Google Shape;3023;p86"/>
          <p:cNvSpPr txBox="1">
            <a:spLocks noGrp="1"/>
          </p:cNvSpPr>
          <p:nvPr>
            <p:ph type="subTitle" idx="3"/>
          </p:nvPr>
        </p:nvSpPr>
        <p:spPr>
          <a:xfrm>
            <a:off x="539250" y="3696700"/>
            <a:ext cx="1434600" cy="846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t>Time Range:</a:t>
            </a:r>
            <a:endParaRPr b="1"/>
          </a:p>
          <a:p>
            <a:pPr marL="0" lvl="0" indent="0" algn="ctr" rtl="0">
              <a:spcBef>
                <a:spcPts val="0"/>
              </a:spcBef>
              <a:spcAft>
                <a:spcPts val="0"/>
              </a:spcAft>
              <a:buNone/>
            </a:pPr>
            <a:r>
              <a:rPr lang="en"/>
              <a:t>May to Oct 2007/09/11/13</a:t>
            </a:r>
            <a:endParaRPr/>
          </a:p>
          <a:p>
            <a:pPr marL="0" lvl="0" indent="0" algn="ctr" rtl="0">
              <a:spcBef>
                <a:spcPts val="0"/>
              </a:spcBef>
              <a:spcAft>
                <a:spcPts val="0"/>
              </a:spcAft>
              <a:buNone/>
            </a:pPr>
            <a:endParaRPr/>
          </a:p>
        </p:txBody>
      </p:sp>
      <p:grpSp>
        <p:nvGrpSpPr>
          <p:cNvPr id="3024" name="Google Shape;3024;p86"/>
          <p:cNvGrpSpPr/>
          <p:nvPr/>
        </p:nvGrpSpPr>
        <p:grpSpPr>
          <a:xfrm>
            <a:off x="552500" y="1122013"/>
            <a:ext cx="330501" cy="420623"/>
            <a:chOff x="3828325" y="875775"/>
            <a:chExt cx="330501" cy="420623"/>
          </a:xfrm>
        </p:grpSpPr>
        <p:sp>
          <p:nvSpPr>
            <p:cNvPr id="3025" name="Google Shape;3025;p86"/>
            <p:cNvSpPr/>
            <p:nvPr/>
          </p:nvSpPr>
          <p:spPr>
            <a:xfrm>
              <a:off x="3884094" y="1119247"/>
              <a:ext cx="53711" cy="53776"/>
            </a:xfrm>
            <a:custGeom>
              <a:avLst/>
              <a:gdLst/>
              <a:ahLst/>
              <a:cxnLst/>
              <a:rect l="l" t="t" r="r" b="b"/>
              <a:pathLst>
                <a:path w="835" h="836" extrusionOk="0">
                  <a:moveTo>
                    <a:pt x="474" y="1"/>
                  </a:moveTo>
                  <a:cubicBezTo>
                    <a:pt x="323" y="1"/>
                    <a:pt x="155" y="120"/>
                    <a:pt x="100" y="285"/>
                  </a:cubicBezTo>
                  <a:cubicBezTo>
                    <a:pt x="0" y="485"/>
                    <a:pt x="67" y="719"/>
                    <a:pt x="234" y="819"/>
                  </a:cubicBezTo>
                  <a:cubicBezTo>
                    <a:pt x="269" y="830"/>
                    <a:pt x="305" y="836"/>
                    <a:pt x="340" y="836"/>
                  </a:cubicBezTo>
                  <a:cubicBezTo>
                    <a:pt x="502" y="836"/>
                    <a:pt x="652" y="716"/>
                    <a:pt x="734" y="552"/>
                  </a:cubicBezTo>
                  <a:cubicBezTo>
                    <a:pt x="834" y="352"/>
                    <a:pt x="734" y="118"/>
                    <a:pt x="567" y="18"/>
                  </a:cubicBezTo>
                  <a:cubicBezTo>
                    <a:pt x="538" y="6"/>
                    <a:pt x="506" y="1"/>
                    <a:pt x="474"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86"/>
            <p:cNvSpPr/>
            <p:nvPr/>
          </p:nvSpPr>
          <p:spPr>
            <a:xfrm>
              <a:off x="3918444" y="1068109"/>
              <a:ext cx="126656" cy="79699"/>
            </a:xfrm>
            <a:custGeom>
              <a:avLst/>
              <a:gdLst/>
              <a:ahLst/>
              <a:cxnLst/>
              <a:rect l="l" t="t" r="r" b="b"/>
              <a:pathLst>
                <a:path w="1969" h="1239" extrusionOk="0">
                  <a:moveTo>
                    <a:pt x="1114" y="1"/>
                  </a:moveTo>
                  <a:cubicBezTo>
                    <a:pt x="642" y="1"/>
                    <a:pt x="123" y="511"/>
                    <a:pt x="0" y="880"/>
                  </a:cubicBezTo>
                  <a:lnTo>
                    <a:pt x="0" y="1180"/>
                  </a:lnTo>
                  <a:cubicBezTo>
                    <a:pt x="43" y="1223"/>
                    <a:pt x="86" y="1238"/>
                    <a:pt x="130" y="1238"/>
                  </a:cubicBezTo>
                  <a:cubicBezTo>
                    <a:pt x="223" y="1238"/>
                    <a:pt x="320" y="1169"/>
                    <a:pt x="434" y="1147"/>
                  </a:cubicBezTo>
                  <a:cubicBezTo>
                    <a:pt x="551" y="1108"/>
                    <a:pt x="668" y="1091"/>
                    <a:pt x="785" y="1091"/>
                  </a:cubicBezTo>
                  <a:cubicBezTo>
                    <a:pt x="868" y="1091"/>
                    <a:pt x="951" y="1099"/>
                    <a:pt x="1034" y="1113"/>
                  </a:cubicBezTo>
                  <a:cubicBezTo>
                    <a:pt x="1188" y="1113"/>
                    <a:pt x="1349" y="1156"/>
                    <a:pt x="1488" y="1156"/>
                  </a:cubicBezTo>
                  <a:cubicBezTo>
                    <a:pt x="1650" y="1156"/>
                    <a:pt x="1781" y="1098"/>
                    <a:pt x="1835" y="846"/>
                  </a:cubicBezTo>
                  <a:cubicBezTo>
                    <a:pt x="1968" y="446"/>
                    <a:pt x="1601" y="113"/>
                    <a:pt x="1234" y="12"/>
                  </a:cubicBezTo>
                  <a:cubicBezTo>
                    <a:pt x="1195" y="5"/>
                    <a:pt x="1155" y="1"/>
                    <a:pt x="1114"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86"/>
            <p:cNvSpPr/>
            <p:nvPr/>
          </p:nvSpPr>
          <p:spPr>
            <a:xfrm>
              <a:off x="3828325" y="1159001"/>
              <a:ext cx="81564" cy="135211"/>
            </a:xfrm>
            <a:custGeom>
              <a:avLst/>
              <a:gdLst/>
              <a:ahLst/>
              <a:cxnLst/>
              <a:rect l="l" t="t" r="r" b="b"/>
              <a:pathLst>
                <a:path w="1268" h="2102" extrusionOk="0">
                  <a:moveTo>
                    <a:pt x="1234" y="0"/>
                  </a:moveTo>
                  <a:cubicBezTo>
                    <a:pt x="1168" y="0"/>
                    <a:pt x="1101" y="134"/>
                    <a:pt x="1068" y="167"/>
                  </a:cubicBezTo>
                  <a:cubicBezTo>
                    <a:pt x="1001" y="267"/>
                    <a:pt x="934" y="334"/>
                    <a:pt x="867" y="434"/>
                  </a:cubicBezTo>
                  <a:cubicBezTo>
                    <a:pt x="734" y="601"/>
                    <a:pt x="634" y="768"/>
                    <a:pt x="534" y="968"/>
                  </a:cubicBezTo>
                  <a:cubicBezTo>
                    <a:pt x="400" y="1135"/>
                    <a:pt x="300" y="1335"/>
                    <a:pt x="234" y="1535"/>
                  </a:cubicBezTo>
                  <a:cubicBezTo>
                    <a:pt x="134" y="1702"/>
                    <a:pt x="33" y="1902"/>
                    <a:pt x="0" y="2102"/>
                  </a:cubicBezTo>
                  <a:cubicBezTo>
                    <a:pt x="67" y="1935"/>
                    <a:pt x="134" y="1735"/>
                    <a:pt x="234" y="1568"/>
                  </a:cubicBezTo>
                  <a:cubicBezTo>
                    <a:pt x="334" y="1401"/>
                    <a:pt x="400" y="1201"/>
                    <a:pt x="500" y="1035"/>
                  </a:cubicBezTo>
                  <a:cubicBezTo>
                    <a:pt x="634" y="868"/>
                    <a:pt x="734" y="701"/>
                    <a:pt x="834" y="534"/>
                  </a:cubicBezTo>
                  <a:cubicBezTo>
                    <a:pt x="901" y="467"/>
                    <a:pt x="967" y="367"/>
                    <a:pt x="1034" y="301"/>
                  </a:cubicBezTo>
                  <a:cubicBezTo>
                    <a:pt x="1068" y="234"/>
                    <a:pt x="1101" y="201"/>
                    <a:pt x="1134" y="167"/>
                  </a:cubicBezTo>
                  <a:cubicBezTo>
                    <a:pt x="1168" y="134"/>
                    <a:pt x="1201" y="101"/>
                    <a:pt x="1234" y="67"/>
                  </a:cubicBezTo>
                  <a:cubicBezTo>
                    <a:pt x="1268" y="67"/>
                    <a:pt x="1268" y="67"/>
                    <a:pt x="1268" y="34"/>
                  </a:cubicBezTo>
                  <a:cubicBezTo>
                    <a:pt x="1268" y="34"/>
                    <a:pt x="1234" y="0"/>
                    <a:pt x="1234"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86"/>
            <p:cNvSpPr/>
            <p:nvPr/>
          </p:nvSpPr>
          <p:spPr>
            <a:xfrm>
              <a:off x="3839003" y="1079623"/>
              <a:ext cx="77319" cy="60144"/>
            </a:xfrm>
            <a:custGeom>
              <a:avLst/>
              <a:gdLst/>
              <a:ahLst/>
              <a:cxnLst/>
              <a:rect l="l" t="t" r="r" b="b"/>
              <a:pathLst>
                <a:path w="1202" h="935" extrusionOk="0">
                  <a:moveTo>
                    <a:pt x="1" y="0"/>
                  </a:moveTo>
                  <a:cubicBezTo>
                    <a:pt x="1" y="0"/>
                    <a:pt x="1" y="34"/>
                    <a:pt x="1" y="34"/>
                  </a:cubicBezTo>
                  <a:cubicBezTo>
                    <a:pt x="501" y="200"/>
                    <a:pt x="902" y="534"/>
                    <a:pt x="1202" y="934"/>
                  </a:cubicBezTo>
                  <a:cubicBezTo>
                    <a:pt x="935" y="501"/>
                    <a:pt x="501" y="200"/>
                    <a:pt x="1"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86"/>
            <p:cNvSpPr/>
            <p:nvPr/>
          </p:nvSpPr>
          <p:spPr>
            <a:xfrm>
              <a:off x="3845435" y="1103230"/>
              <a:ext cx="58021" cy="37501"/>
            </a:xfrm>
            <a:custGeom>
              <a:avLst/>
              <a:gdLst/>
              <a:ahLst/>
              <a:cxnLst/>
              <a:rect l="l" t="t" r="r" b="b"/>
              <a:pathLst>
                <a:path w="902" h="583" extrusionOk="0">
                  <a:moveTo>
                    <a:pt x="1" y="0"/>
                  </a:moveTo>
                  <a:lnTo>
                    <a:pt x="1" y="0"/>
                  </a:lnTo>
                  <a:cubicBezTo>
                    <a:pt x="301" y="167"/>
                    <a:pt x="601" y="334"/>
                    <a:pt x="868" y="567"/>
                  </a:cubicBezTo>
                  <a:cubicBezTo>
                    <a:pt x="868" y="578"/>
                    <a:pt x="872" y="582"/>
                    <a:pt x="877" y="582"/>
                  </a:cubicBezTo>
                  <a:cubicBezTo>
                    <a:pt x="887" y="582"/>
                    <a:pt x="902" y="567"/>
                    <a:pt x="902" y="567"/>
                  </a:cubicBezTo>
                  <a:cubicBezTo>
                    <a:pt x="601" y="334"/>
                    <a:pt x="335" y="134"/>
                    <a:pt x="1"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86"/>
            <p:cNvSpPr/>
            <p:nvPr/>
          </p:nvSpPr>
          <p:spPr>
            <a:xfrm>
              <a:off x="3939864" y="1116610"/>
              <a:ext cx="68763" cy="179788"/>
            </a:xfrm>
            <a:custGeom>
              <a:avLst/>
              <a:gdLst/>
              <a:ahLst/>
              <a:cxnLst/>
              <a:rect l="l" t="t" r="r" b="b"/>
              <a:pathLst>
                <a:path w="1069" h="2795" extrusionOk="0">
                  <a:moveTo>
                    <a:pt x="413" y="1"/>
                  </a:moveTo>
                  <a:cubicBezTo>
                    <a:pt x="401" y="1"/>
                    <a:pt x="384" y="9"/>
                    <a:pt x="368" y="26"/>
                  </a:cubicBezTo>
                  <a:cubicBezTo>
                    <a:pt x="268" y="259"/>
                    <a:pt x="201" y="526"/>
                    <a:pt x="101" y="793"/>
                  </a:cubicBezTo>
                  <a:cubicBezTo>
                    <a:pt x="67" y="893"/>
                    <a:pt x="1" y="993"/>
                    <a:pt x="34" y="1126"/>
                  </a:cubicBezTo>
                  <a:cubicBezTo>
                    <a:pt x="67" y="1260"/>
                    <a:pt x="101" y="1393"/>
                    <a:pt x="134" y="1527"/>
                  </a:cubicBezTo>
                  <a:cubicBezTo>
                    <a:pt x="167" y="1660"/>
                    <a:pt x="201" y="1827"/>
                    <a:pt x="234" y="1960"/>
                  </a:cubicBezTo>
                  <a:cubicBezTo>
                    <a:pt x="268" y="2027"/>
                    <a:pt x="368" y="2127"/>
                    <a:pt x="434" y="2194"/>
                  </a:cubicBezTo>
                  <a:cubicBezTo>
                    <a:pt x="634" y="2394"/>
                    <a:pt x="835" y="2594"/>
                    <a:pt x="1068" y="2794"/>
                  </a:cubicBezTo>
                  <a:cubicBezTo>
                    <a:pt x="1068" y="2794"/>
                    <a:pt x="1068" y="2761"/>
                    <a:pt x="1068" y="2761"/>
                  </a:cubicBezTo>
                  <a:cubicBezTo>
                    <a:pt x="901" y="2594"/>
                    <a:pt x="735" y="2427"/>
                    <a:pt x="568" y="2261"/>
                  </a:cubicBezTo>
                  <a:cubicBezTo>
                    <a:pt x="468" y="2194"/>
                    <a:pt x="368" y="2094"/>
                    <a:pt x="301" y="1960"/>
                  </a:cubicBezTo>
                  <a:cubicBezTo>
                    <a:pt x="234" y="1860"/>
                    <a:pt x="234" y="1694"/>
                    <a:pt x="201" y="1560"/>
                  </a:cubicBezTo>
                  <a:cubicBezTo>
                    <a:pt x="167" y="1460"/>
                    <a:pt x="134" y="1327"/>
                    <a:pt x="101" y="1193"/>
                  </a:cubicBezTo>
                  <a:cubicBezTo>
                    <a:pt x="67" y="1026"/>
                    <a:pt x="101" y="893"/>
                    <a:pt x="167" y="760"/>
                  </a:cubicBezTo>
                  <a:cubicBezTo>
                    <a:pt x="268" y="526"/>
                    <a:pt x="334" y="259"/>
                    <a:pt x="434" y="26"/>
                  </a:cubicBezTo>
                  <a:cubicBezTo>
                    <a:pt x="434" y="9"/>
                    <a:pt x="426" y="1"/>
                    <a:pt x="413"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86"/>
            <p:cNvSpPr/>
            <p:nvPr/>
          </p:nvSpPr>
          <p:spPr>
            <a:xfrm>
              <a:off x="3957039" y="1118733"/>
              <a:ext cx="85874" cy="169046"/>
            </a:xfrm>
            <a:custGeom>
              <a:avLst/>
              <a:gdLst/>
              <a:ahLst/>
              <a:cxnLst/>
              <a:rect l="l" t="t" r="r" b="b"/>
              <a:pathLst>
                <a:path w="1335" h="2628" extrusionOk="0">
                  <a:moveTo>
                    <a:pt x="217" y="1"/>
                  </a:moveTo>
                  <a:cubicBezTo>
                    <a:pt x="209" y="1"/>
                    <a:pt x="201" y="9"/>
                    <a:pt x="201" y="26"/>
                  </a:cubicBezTo>
                  <a:cubicBezTo>
                    <a:pt x="134" y="293"/>
                    <a:pt x="101" y="560"/>
                    <a:pt x="34" y="827"/>
                  </a:cubicBezTo>
                  <a:cubicBezTo>
                    <a:pt x="34" y="960"/>
                    <a:pt x="1" y="1060"/>
                    <a:pt x="34" y="1160"/>
                  </a:cubicBezTo>
                  <a:cubicBezTo>
                    <a:pt x="101" y="1294"/>
                    <a:pt x="134" y="1427"/>
                    <a:pt x="201" y="1560"/>
                  </a:cubicBezTo>
                  <a:cubicBezTo>
                    <a:pt x="267" y="1694"/>
                    <a:pt x="301" y="1827"/>
                    <a:pt x="367" y="1961"/>
                  </a:cubicBezTo>
                  <a:cubicBezTo>
                    <a:pt x="434" y="2061"/>
                    <a:pt x="534" y="2094"/>
                    <a:pt x="601" y="2161"/>
                  </a:cubicBezTo>
                  <a:cubicBezTo>
                    <a:pt x="868" y="2328"/>
                    <a:pt x="1101" y="2494"/>
                    <a:pt x="1335" y="2628"/>
                  </a:cubicBezTo>
                  <a:cubicBezTo>
                    <a:pt x="1168" y="2494"/>
                    <a:pt x="968" y="2361"/>
                    <a:pt x="768" y="2228"/>
                  </a:cubicBezTo>
                  <a:cubicBezTo>
                    <a:pt x="668" y="2161"/>
                    <a:pt x="534" y="2061"/>
                    <a:pt x="434" y="1961"/>
                  </a:cubicBezTo>
                  <a:cubicBezTo>
                    <a:pt x="367" y="1861"/>
                    <a:pt x="334" y="1727"/>
                    <a:pt x="267" y="1594"/>
                  </a:cubicBezTo>
                  <a:cubicBezTo>
                    <a:pt x="234" y="1460"/>
                    <a:pt x="167" y="1360"/>
                    <a:pt x="134" y="1227"/>
                  </a:cubicBezTo>
                  <a:cubicBezTo>
                    <a:pt x="67" y="1093"/>
                    <a:pt x="67" y="960"/>
                    <a:pt x="101" y="793"/>
                  </a:cubicBezTo>
                  <a:cubicBezTo>
                    <a:pt x="167" y="526"/>
                    <a:pt x="201" y="293"/>
                    <a:pt x="234" y="26"/>
                  </a:cubicBezTo>
                  <a:cubicBezTo>
                    <a:pt x="234" y="9"/>
                    <a:pt x="226" y="1"/>
                    <a:pt x="217"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86"/>
            <p:cNvSpPr/>
            <p:nvPr/>
          </p:nvSpPr>
          <p:spPr>
            <a:xfrm>
              <a:off x="3974213" y="1103745"/>
              <a:ext cx="105171" cy="153994"/>
            </a:xfrm>
            <a:custGeom>
              <a:avLst/>
              <a:gdLst/>
              <a:ahLst/>
              <a:cxnLst/>
              <a:rect l="l" t="t" r="r" b="b"/>
              <a:pathLst>
                <a:path w="1635" h="2394" extrusionOk="0">
                  <a:moveTo>
                    <a:pt x="50" y="0"/>
                  </a:moveTo>
                  <a:cubicBezTo>
                    <a:pt x="42" y="0"/>
                    <a:pt x="34" y="9"/>
                    <a:pt x="34" y="26"/>
                  </a:cubicBezTo>
                  <a:cubicBezTo>
                    <a:pt x="34" y="292"/>
                    <a:pt x="34" y="559"/>
                    <a:pt x="34" y="859"/>
                  </a:cubicBezTo>
                  <a:cubicBezTo>
                    <a:pt x="34" y="960"/>
                    <a:pt x="0" y="1060"/>
                    <a:pt x="67" y="1160"/>
                  </a:cubicBezTo>
                  <a:cubicBezTo>
                    <a:pt x="134" y="1293"/>
                    <a:pt x="234" y="1427"/>
                    <a:pt x="301" y="1527"/>
                  </a:cubicBezTo>
                  <a:cubicBezTo>
                    <a:pt x="401" y="1660"/>
                    <a:pt x="467" y="1760"/>
                    <a:pt x="567" y="1894"/>
                  </a:cubicBezTo>
                  <a:cubicBezTo>
                    <a:pt x="634" y="1960"/>
                    <a:pt x="734" y="1994"/>
                    <a:pt x="834" y="2027"/>
                  </a:cubicBezTo>
                  <a:cubicBezTo>
                    <a:pt x="1101" y="2160"/>
                    <a:pt x="1335" y="2260"/>
                    <a:pt x="1635" y="2394"/>
                  </a:cubicBezTo>
                  <a:cubicBezTo>
                    <a:pt x="1635" y="2394"/>
                    <a:pt x="1635" y="2394"/>
                    <a:pt x="1635" y="2361"/>
                  </a:cubicBezTo>
                  <a:cubicBezTo>
                    <a:pt x="1401" y="2260"/>
                    <a:pt x="1201" y="2160"/>
                    <a:pt x="968" y="2060"/>
                  </a:cubicBezTo>
                  <a:cubicBezTo>
                    <a:pt x="868" y="2027"/>
                    <a:pt x="734" y="1960"/>
                    <a:pt x="634" y="1894"/>
                  </a:cubicBezTo>
                  <a:cubicBezTo>
                    <a:pt x="534" y="1793"/>
                    <a:pt x="467" y="1660"/>
                    <a:pt x="401" y="1560"/>
                  </a:cubicBezTo>
                  <a:cubicBezTo>
                    <a:pt x="301" y="1427"/>
                    <a:pt x="234" y="1326"/>
                    <a:pt x="167" y="1226"/>
                  </a:cubicBezTo>
                  <a:cubicBezTo>
                    <a:pt x="67" y="1093"/>
                    <a:pt x="67" y="960"/>
                    <a:pt x="67" y="793"/>
                  </a:cubicBezTo>
                  <a:cubicBezTo>
                    <a:pt x="67" y="526"/>
                    <a:pt x="67" y="259"/>
                    <a:pt x="67" y="26"/>
                  </a:cubicBezTo>
                  <a:cubicBezTo>
                    <a:pt x="67" y="9"/>
                    <a:pt x="59" y="0"/>
                    <a:pt x="50"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86"/>
            <p:cNvSpPr/>
            <p:nvPr/>
          </p:nvSpPr>
          <p:spPr>
            <a:xfrm>
              <a:off x="3982768" y="1104388"/>
              <a:ext cx="126656" cy="134053"/>
            </a:xfrm>
            <a:custGeom>
              <a:avLst/>
              <a:gdLst/>
              <a:ahLst/>
              <a:cxnLst/>
              <a:rect l="l" t="t" r="r" b="b"/>
              <a:pathLst>
                <a:path w="1969" h="2084" extrusionOk="0">
                  <a:moveTo>
                    <a:pt x="26" y="1"/>
                  </a:moveTo>
                  <a:cubicBezTo>
                    <a:pt x="16" y="1"/>
                    <a:pt x="1" y="16"/>
                    <a:pt x="1" y="16"/>
                  </a:cubicBezTo>
                  <a:cubicBezTo>
                    <a:pt x="34" y="282"/>
                    <a:pt x="68" y="583"/>
                    <a:pt x="134" y="849"/>
                  </a:cubicBezTo>
                  <a:cubicBezTo>
                    <a:pt x="134" y="950"/>
                    <a:pt x="168" y="1050"/>
                    <a:pt x="234" y="1150"/>
                  </a:cubicBezTo>
                  <a:cubicBezTo>
                    <a:pt x="334" y="1250"/>
                    <a:pt x="434" y="1350"/>
                    <a:pt x="535" y="1483"/>
                  </a:cubicBezTo>
                  <a:cubicBezTo>
                    <a:pt x="635" y="1583"/>
                    <a:pt x="735" y="1683"/>
                    <a:pt x="835" y="1783"/>
                  </a:cubicBezTo>
                  <a:cubicBezTo>
                    <a:pt x="901" y="1850"/>
                    <a:pt x="1002" y="1850"/>
                    <a:pt x="1102" y="1884"/>
                  </a:cubicBezTo>
                  <a:cubicBezTo>
                    <a:pt x="1402" y="1950"/>
                    <a:pt x="1669" y="2017"/>
                    <a:pt x="1969" y="2084"/>
                  </a:cubicBezTo>
                  <a:cubicBezTo>
                    <a:pt x="1735" y="2017"/>
                    <a:pt x="1502" y="1950"/>
                    <a:pt x="1268" y="1884"/>
                  </a:cubicBezTo>
                  <a:cubicBezTo>
                    <a:pt x="1135" y="1850"/>
                    <a:pt x="1002" y="1817"/>
                    <a:pt x="901" y="1750"/>
                  </a:cubicBezTo>
                  <a:cubicBezTo>
                    <a:pt x="768" y="1683"/>
                    <a:pt x="701" y="1550"/>
                    <a:pt x="601" y="1483"/>
                  </a:cubicBezTo>
                  <a:cubicBezTo>
                    <a:pt x="501" y="1383"/>
                    <a:pt x="434" y="1283"/>
                    <a:pt x="334" y="1183"/>
                  </a:cubicBezTo>
                  <a:cubicBezTo>
                    <a:pt x="201" y="1050"/>
                    <a:pt x="201" y="916"/>
                    <a:pt x="168" y="783"/>
                  </a:cubicBezTo>
                  <a:cubicBezTo>
                    <a:pt x="134" y="516"/>
                    <a:pt x="68" y="282"/>
                    <a:pt x="34" y="16"/>
                  </a:cubicBezTo>
                  <a:cubicBezTo>
                    <a:pt x="34" y="4"/>
                    <a:pt x="30" y="1"/>
                    <a:pt x="26"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86"/>
            <p:cNvSpPr/>
            <p:nvPr/>
          </p:nvSpPr>
          <p:spPr>
            <a:xfrm>
              <a:off x="3948483" y="875775"/>
              <a:ext cx="109481" cy="223208"/>
            </a:xfrm>
            <a:custGeom>
              <a:avLst/>
              <a:gdLst/>
              <a:ahLst/>
              <a:cxnLst/>
              <a:rect l="l" t="t" r="r" b="b"/>
              <a:pathLst>
                <a:path w="1702" h="3470" extrusionOk="0">
                  <a:moveTo>
                    <a:pt x="0" y="3469"/>
                  </a:moveTo>
                  <a:cubicBezTo>
                    <a:pt x="0" y="2836"/>
                    <a:pt x="267" y="2102"/>
                    <a:pt x="467" y="1535"/>
                  </a:cubicBezTo>
                  <a:cubicBezTo>
                    <a:pt x="634" y="1101"/>
                    <a:pt x="834" y="534"/>
                    <a:pt x="1168" y="234"/>
                  </a:cubicBezTo>
                  <a:cubicBezTo>
                    <a:pt x="1401" y="0"/>
                    <a:pt x="1668" y="34"/>
                    <a:pt x="1668" y="367"/>
                  </a:cubicBezTo>
                  <a:cubicBezTo>
                    <a:pt x="1701" y="968"/>
                    <a:pt x="1334" y="1601"/>
                    <a:pt x="1068" y="2135"/>
                  </a:cubicBezTo>
                  <a:cubicBezTo>
                    <a:pt x="901" y="2402"/>
                    <a:pt x="734" y="2702"/>
                    <a:pt x="534" y="2969"/>
                  </a:cubicBezTo>
                  <a:cubicBezTo>
                    <a:pt x="434" y="3103"/>
                    <a:pt x="300" y="3236"/>
                    <a:pt x="200" y="3369"/>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86"/>
            <p:cNvSpPr/>
            <p:nvPr/>
          </p:nvSpPr>
          <p:spPr>
            <a:xfrm>
              <a:off x="3866920" y="903628"/>
              <a:ext cx="83751" cy="216840"/>
            </a:xfrm>
            <a:custGeom>
              <a:avLst/>
              <a:gdLst/>
              <a:ahLst/>
              <a:cxnLst/>
              <a:rect l="l" t="t" r="r" b="b"/>
              <a:pathLst>
                <a:path w="1302" h="3371" extrusionOk="0">
                  <a:moveTo>
                    <a:pt x="1235" y="3370"/>
                  </a:moveTo>
                  <a:cubicBezTo>
                    <a:pt x="834" y="2936"/>
                    <a:pt x="601" y="2269"/>
                    <a:pt x="367" y="1736"/>
                  </a:cubicBezTo>
                  <a:cubicBezTo>
                    <a:pt x="201" y="1369"/>
                    <a:pt x="1" y="835"/>
                    <a:pt x="34" y="435"/>
                  </a:cubicBezTo>
                  <a:cubicBezTo>
                    <a:pt x="67" y="134"/>
                    <a:pt x="267" y="1"/>
                    <a:pt x="468" y="234"/>
                  </a:cubicBezTo>
                  <a:cubicBezTo>
                    <a:pt x="868" y="635"/>
                    <a:pt x="1001" y="1302"/>
                    <a:pt x="1135" y="1802"/>
                  </a:cubicBezTo>
                  <a:cubicBezTo>
                    <a:pt x="1201" y="2102"/>
                    <a:pt x="1268" y="2403"/>
                    <a:pt x="1301" y="2703"/>
                  </a:cubicBezTo>
                  <a:cubicBezTo>
                    <a:pt x="1301" y="2870"/>
                    <a:pt x="1268" y="3036"/>
                    <a:pt x="1301" y="3203"/>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86"/>
            <p:cNvSpPr/>
            <p:nvPr/>
          </p:nvSpPr>
          <p:spPr>
            <a:xfrm>
              <a:off x="4019241" y="1098663"/>
              <a:ext cx="139585" cy="73009"/>
            </a:xfrm>
            <a:custGeom>
              <a:avLst/>
              <a:gdLst/>
              <a:ahLst/>
              <a:cxnLst/>
              <a:rect l="l" t="t" r="r" b="b"/>
              <a:pathLst>
                <a:path w="2170" h="1135" extrusionOk="0">
                  <a:moveTo>
                    <a:pt x="175" y="0"/>
                  </a:moveTo>
                  <a:cubicBezTo>
                    <a:pt x="127" y="0"/>
                    <a:pt x="80" y="2"/>
                    <a:pt x="34" y="4"/>
                  </a:cubicBezTo>
                  <a:lnTo>
                    <a:pt x="1" y="271"/>
                  </a:lnTo>
                  <a:cubicBezTo>
                    <a:pt x="5" y="271"/>
                    <a:pt x="9" y="271"/>
                    <a:pt x="13" y="271"/>
                  </a:cubicBezTo>
                  <a:cubicBezTo>
                    <a:pt x="302" y="271"/>
                    <a:pt x="1437" y="1135"/>
                    <a:pt x="1919" y="1135"/>
                  </a:cubicBezTo>
                  <a:cubicBezTo>
                    <a:pt x="2042" y="1135"/>
                    <a:pt x="2122" y="1079"/>
                    <a:pt x="2136" y="938"/>
                  </a:cubicBezTo>
                  <a:cubicBezTo>
                    <a:pt x="2169" y="638"/>
                    <a:pt x="1902" y="438"/>
                    <a:pt x="1702" y="338"/>
                  </a:cubicBezTo>
                  <a:cubicBezTo>
                    <a:pt x="1245" y="155"/>
                    <a:pt x="677" y="0"/>
                    <a:pt x="175"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37" name="Google Shape;3037;p86"/>
          <p:cNvGrpSpPr/>
          <p:nvPr/>
        </p:nvGrpSpPr>
        <p:grpSpPr>
          <a:xfrm flipH="1">
            <a:off x="8430738" y="284963"/>
            <a:ext cx="330501" cy="420623"/>
            <a:chOff x="3828325" y="875775"/>
            <a:chExt cx="330501" cy="420623"/>
          </a:xfrm>
        </p:grpSpPr>
        <p:sp>
          <p:nvSpPr>
            <p:cNvPr id="3038" name="Google Shape;3038;p86"/>
            <p:cNvSpPr/>
            <p:nvPr/>
          </p:nvSpPr>
          <p:spPr>
            <a:xfrm>
              <a:off x="3884094" y="1119247"/>
              <a:ext cx="53711" cy="53776"/>
            </a:xfrm>
            <a:custGeom>
              <a:avLst/>
              <a:gdLst/>
              <a:ahLst/>
              <a:cxnLst/>
              <a:rect l="l" t="t" r="r" b="b"/>
              <a:pathLst>
                <a:path w="835" h="836" extrusionOk="0">
                  <a:moveTo>
                    <a:pt x="474" y="1"/>
                  </a:moveTo>
                  <a:cubicBezTo>
                    <a:pt x="323" y="1"/>
                    <a:pt x="155" y="120"/>
                    <a:pt x="100" y="285"/>
                  </a:cubicBezTo>
                  <a:cubicBezTo>
                    <a:pt x="0" y="485"/>
                    <a:pt x="67" y="719"/>
                    <a:pt x="234" y="819"/>
                  </a:cubicBezTo>
                  <a:cubicBezTo>
                    <a:pt x="269" y="830"/>
                    <a:pt x="305" y="836"/>
                    <a:pt x="340" y="836"/>
                  </a:cubicBezTo>
                  <a:cubicBezTo>
                    <a:pt x="502" y="836"/>
                    <a:pt x="652" y="716"/>
                    <a:pt x="734" y="552"/>
                  </a:cubicBezTo>
                  <a:cubicBezTo>
                    <a:pt x="834" y="352"/>
                    <a:pt x="734" y="118"/>
                    <a:pt x="567" y="18"/>
                  </a:cubicBezTo>
                  <a:cubicBezTo>
                    <a:pt x="538" y="6"/>
                    <a:pt x="506" y="1"/>
                    <a:pt x="474" y="1"/>
                  </a:cubicBez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86"/>
            <p:cNvSpPr/>
            <p:nvPr/>
          </p:nvSpPr>
          <p:spPr>
            <a:xfrm>
              <a:off x="3918444" y="1068109"/>
              <a:ext cx="126656" cy="79699"/>
            </a:xfrm>
            <a:custGeom>
              <a:avLst/>
              <a:gdLst/>
              <a:ahLst/>
              <a:cxnLst/>
              <a:rect l="l" t="t" r="r" b="b"/>
              <a:pathLst>
                <a:path w="1969" h="1239" extrusionOk="0">
                  <a:moveTo>
                    <a:pt x="1114" y="1"/>
                  </a:moveTo>
                  <a:cubicBezTo>
                    <a:pt x="642" y="1"/>
                    <a:pt x="123" y="511"/>
                    <a:pt x="0" y="880"/>
                  </a:cubicBezTo>
                  <a:lnTo>
                    <a:pt x="0" y="1180"/>
                  </a:lnTo>
                  <a:cubicBezTo>
                    <a:pt x="43" y="1223"/>
                    <a:pt x="86" y="1238"/>
                    <a:pt x="130" y="1238"/>
                  </a:cubicBezTo>
                  <a:cubicBezTo>
                    <a:pt x="223" y="1238"/>
                    <a:pt x="320" y="1169"/>
                    <a:pt x="434" y="1147"/>
                  </a:cubicBezTo>
                  <a:cubicBezTo>
                    <a:pt x="551" y="1108"/>
                    <a:pt x="668" y="1091"/>
                    <a:pt x="785" y="1091"/>
                  </a:cubicBezTo>
                  <a:cubicBezTo>
                    <a:pt x="868" y="1091"/>
                    <a:pt x="951" y="1099"/>
                    <a:pt x="1034" y="1113"/>
                  </a:cubicBezTo>
                  <a:cubicBezTo>
                    <a:pt x="1188" y="1113"/>
                    <a:pt x="1349" y="1156"/>
                    <a:pt x="1488" y="1156"/>
                  </a:cubicBezTo>
                  <a:cubicBezTo>
                    <a:pt x="1650" y="1156"/>
                    <a:pt x="1781" y="1098"/>
                    <a:pt x="1835" y="846"/>
                  </a:cubicBezTo>
                  <a:cubicBezTo>
                    <a:pt x="1968" y="446"/>
                    <a:pt x="1601" y="113"/>
                    <a:pt x="1234" y="12"/>
                  </a:cubicBezTo>
                  <a:cubicBezTo>
                    <a:pt x="1195" y="5"/>
                    <a:pt x="1155" y="1"/>
                    <a:pt x="1114" y="1"/>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86"/>
            <p:cNvSpPr/>
            <p:nvPr/>
          </p:nvSpPr>
          <p:spPr>
            <a:xfrm>
              <a:off x="3828325" y="1159001"/>
              <a:ext cx="81564" cy="135211"/>
            </a:xfrm>
            <a:custGeom>
              <a:avLst/>
              <a:gdLst/>
              <a:ahLst/>
              <a:cxnLst/>
              <a:rect l="l" t="t" r="r" b="b"/>
              <a:pathLst>
                <a:path w="1268" h="2102" extrusionOk="0">
                  <a:moveTo>
                    <a:pt x="1234" y="0"/>
                  </a:moveTo>
                  <a:cubicBezTo>
                    <a:pt x="1168" y="0"/>
                    <a:pt x="1101" y="134"/>
                    <a:pt x="1068" y="167"/>
                  </a:cubicBezTo>
                  <a:cubicBezTo>
                    <a:pt x="1001" y="267"/>
                    <a:pt x="934" y="334"/>
                    <a:pt x="867" y="434"/>
                  </a:cubicBezTo>
                  <a:cubicBezTo>
                    <a:pt x="734" y="601"/>
                    <a:pt x="634" y="768"/>
                    <a:pt x="534" y="968"/>
                  </a:cubicBezTo>
                  <a:cubicBezTo>
                    <a:pt x="400" y="1135"/>
                    <a:pt x="300" y="1335"/>
                    <a:pt x="234" y="1535"/>
                  </a:cubicBezTo>
                  <a:cubicBezTo>
                    <a:pt x="134" y="1702"/>
                    <a:pt x="33" y="1902"/>
                    <a:pt x="0" y="2102"/>
                  </a:cubicBezTo>
                  <a:cubicBezTo>
                    <a:pt x="67" y="1935"/>
                    <a:pt x="134" y="1735"/>
                    <a:pt x="234" y="1568"/>
                  </a:cubicBezTo>
                  <a:cubicBezTo>
                    <a:pt x="334" y="1401"/>
                    <a:pt x="400" y="1201"/>
                    <a:pt x="500" y="1035"/>
                  </a:cubicBezTo>
                  <a:cubicBezTo>
                    <a:pt x="634" y="868"/>
                    <a:pt x="734" y="701"/>
                    <a:pt x="834" y="534"/>
                  </a:cubicBezTo>
                  <a:cubicBezTo>
                    <a:pt x="901" y="467"/>
                    <a:pt x="967" y="367"/>
                    <a:pt x="1034" y="301"/>
                  </a:cubicBezTo>
                  <a:cubicBezTo>
                    <a:pt x="1068" y="234"/>
                    <a:pt x="1101" y="201"/>
                    <a:pt x="1134" y="167"/>
                  </a:cubicBezTo>
                  <a:cubicBezTo>
                    <a:pt x="1168" y="134"/>
                    <a:pt x="1201" y="101"/>
                    <a:pt x="1234" y="67"/>
                  </a:cubicBezTo>
                  <a:cubicBezTo>
                    <a:pt x="1268" y="67"/>
                    <a:pt x="1268" y="67"/>
                    <a:pt x="1268" y="34"/>
                  </a:cubicBezTo>
                  <a:cubicBezTo>
                    <a:pt x="1268" y="34"/>
                    <a:pt x="1234" y="0"/>
                    <a:pt x="1234"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86"/>
            <p:cNvSpPr/>
            <p:nvPr/>
          </p:nvSpPr>
          <p:spPr>
            <a:xfrm>
              <a:off x="3839003" y="1079623"/>
              <a:ext cx="77319" cy="60144"/>
            </a:xfrm>
            <a:custGeom>
              <a:avLst/>
              <a:gdLst/>
              <a:ahLst/>
              <a:cxnLst/>
              <a:rect l="l" t="t" r="r" b="b"/>
              <a:pathLst>
                <a:path w="1202" h="935" extrusionOk="0">
                  <a:moveTo>
                    <a:pt x="1" y="0"/>
                  </a:moveTo>
                  <a:cubicBezTo>
                    <a:pt x="1" y="0"/>
                    <a:pt x="1" y="34"/>
                    <a:pt x="1" y="34"/>
                  </a:cubicBezTo>
                  <a:cubicBezTo>
                    <a:pt x="501" y="200"/>
                    <a:pt x="902" y="534"/>
                    <a:pt x="1202" y="934"/>
                  </a:cubicBezTo>
                  <a:cubicBezTo>
                    <a:pt x="935" y="501"/>
                    <a:pt x="501" y="200"/>
                    <a:pt x="1"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86"/>
            <p:cNvSpPr/>
            <p:nvPr/>
          </p:nvSpPr>
          <p:spPr>
            <a:xfrm>
              <a:off x="3845435" y="1103230"/>
              <a:ext cx="58021" cy="37501"/>
            </a:xfrm>
            <a:custGeom>
              <a:avLst/>
              <a:gdLst/>
              <a:ahLst/>
              <a:cxnLst/>
              <a:rect l="l" t="t" r="r" b="b"/>
              <a:pathLst>
                <a:path w="902" h="583" extrusionOk="0">
                  <a:moveTo>
                    <a:pt x="1" y="0"/>
                  </a:moveTo>
                  <a:lnTo>
                    <a:pt x="1" y="0"/>
                  </a:lnTo>
                  <a:cubicBezTo>
                    <a:pt x="301" y="167"/>
                    <a:pt x="601" y="334"/>
                    <a:pt x="868" y="567"/>
                  </a:cubicBezTo>
                  <a:cubicBezTo>
                    <a:pt x="868" y="578"/>
                    <a:pt x="872" y="582"/>
                    <a:pt x="877" y="582"/>
                  </a:cubicBezTo>
                  <a:cubicBezTo>
                    <a:pt x="887" y="582"/>
                    <a:pt x="902" y="567"/>
                    <a:pt x="902" y="567"/>
                  </a:cubicBezTo>
                  <a:cubicBezTo>
                    <a:pt x="601" y="334"/>
                    <a:pt x="335" y="134"/>
                    <a:pt x="1"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86"/>
            <p:cNvSpPr/>
            <p:nvPr/>
          </p:nvSpPr>
          <p:spPr>
            <a:xfrm>
              <a:off x="3939864" y="1116610"/>
              <a:ext cx="68763" cy="179788"/>
            </a:xfrm>
            <a:custGeom>
              <a:avLst/>
              <a:gdLst/>
              <a:ahLst/>
              <a:cxnLst/>
              <a:rect l="l" t="t" r="r" b="b"/>
              <a:pathLst>
                <a:path w="1069" h="2795" extrusionOk="0">
                  <a:moveTo>
                    <a:pt x="413" y="1"/>
                  </a:moveTo>
                  <a:cubicBezTo>
                    <a:pt x="401" y="1"/>
                    <a:pt x="384" y="9"/>
                    <a:pt x="368" y="26"/>
                  </a:cubicBezTo>
                  <a:cubicBezTo>
                    <a:pt x="268" y="259"/>
                    <a:pt x="201" y="526"/>
                    <a:pt x="101" y="793"/>
                  </a:cubicBezTo>
                  <a:cubicBezTo>
                    <a:pt x="67" y="893"/>
                    <a:pt x="1" y="993"/>
                    <a:pt x="34" y="1126"/>
                  </a:cubicBezTo>
                  <a:cubicBezTo>
                    <a:pt x="67" y="1260"/>
                    <a:pt x="101" y="1393"/>
                    <a:pt x="134" y="1527"/>
                  </a:cubicBezTo>
                  <a:cubicBezTo>
                    <a:pt x="167" y="1660"/>
                    <a:pt x="201" y="1827"/>
                    <a:pt x="234" y="1960"/>
                  </a:cubicBezTo>
                  <a:cubicBezTo>
                    <a:pt x="268" y="2027"/>
                    <a:pt x="368" y="2127"/>
                    <a:pt x="434" y="2194"/>
                  </a:cubicBezTo>
                  <a:cubicBezTo>
                    <a:pt x="634" y="2394"/>
                    <a:pt x="835" y="2594"/>
                    <a:pt x="1068" y="2794"/>
                  </a:cubicBezTo>
                  <a:cubicBezTo>
                    <a:pt x="1068" y="2794"/>
                    <a:pt x="1068" y="2761"/>
                    <a:pt x="1068" y="2761"/>
                  </a:cubicBezTo>
                  <a:cubicBezTo>
                    <a:pt x="901" y="2594"/>
                    <a:pt x="735" y="2427"/>
                    <a:pt x="568" y="2261"/>
                  </a:cubicBezTo>
                  <a:cubicBezTo>
                    <a:pt x="468" y="2194"/>
                    <a:pt x="368" y="2094"/>
                    <a:pt x="301" y="1960"/>
                  </a:cubicBezTo>
                  <a:cubicBezTo>
                    <a:pt x="234" y="1860"/>
                    <a:pt x="234" y="1694"/>
                    <a:pt x="201" y="1560"/>
                  </a:cubicBezTo>
                  <a:cubicBezTo>
                    <a:pt x="167" y="1460"/>
                    <a:pt x="134" y="1327"/>
                    <a:pt x="101" y="1193"/>
                  </a:cubicBezTo>
                  <a:cubicBezTo>
                    <a:pt x="67" y="1026"/>
                    <a:pt x="101" y="893"/>
                    <a:pt x="167" y="760"/>
                  </a:cubicBezTo>
                  <a:cubicBezTo>
                    <a:pt x="268" y="526"/>
                    <a:pt x="334" y="259"/>
                    <a:pt x="434" y="26"/>
                  </a:cubicBezTo>
                  <a:cubicBezTo>
                    <a:pt x="434" y="9"/>
                    <a:pt x="426" y="1"/>
                    <a:pt x="413"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86"/>
            <p:cNvSpPr/>
            <p:nvPr/>
          </p:nvSpPr>
          <p:spPr>
            <a:xfrm>
              <a:off x="3957039" y="1118733"/>
              <a:ext cx="85874" cy="169046"/>
            </a:xfrm>
            <a:custGeom>
              <a:avLst/>
              <a:gdLst/>
              <a:ahLst/>
              <a:cxnLst/>
              <a:rect l="l" t="t" r="r" b="b"/>
              <a:pathLst>
                <a:path w="1335" h="2628" extrusionOk="0">
                  <a:moveTo>
                    <a:pt x="217" y="1"/>
                  </a:moveTo>
                  <a:cubicBezTo>
                    <a:pt x="209" y="1"/>
                    <a:pt x="201" y="9"/>
                    <a:pt x="201" y="26"/>
                  </a:cubicBezTo>
                  <a:cubicBezTo>
                    <a:pt x="134" y="293"/>
                    <a:pt x="101" y="560"/>
                    <a:pt x="34" y="827"/>
                  </a:cubicBezTo>
                  <a:cubicBezTo>
                    <a:pt x="34" y="960"/>
                    <a:pt x="1" y="1060"/>
                    <a:pt x="34" y="1160"/>
                  </a:cubicBezTo>
                  <a:cubicBezTo>
                    <a:pt x="101" y="1294"/>
                    <a:pt x="134" y="1427"/>
                    <a:pt x="201" y="1560"/>
                  </a:cubicBezTo>
                  <a:cubicBezTo>
                    <a:pt x="267" y="1694"/>
                    <a:pt x="301" y="1827"/>
                    <a:pt x="367" y="1961"/>
                  </a:cubicBezTo>
                  <a:cubicBezTo>
                    <a:pt x="434" y="2061"/>
                    <a:pt x="534" y="2094"/>
                    <a:pt x="601" y="2161"/>
                  </a:cubicBezTo>
                  <a:cubicBezTo>
                    <a:pt x="868" y="2328"/>
                    <a:pt x="1101" y="2494"/>
                    <a:pt x="1335" y="2628"/>
                  </a:cubicBezTo>
                  <a:cubicBezTo>
                    <a:pt x="1168" y="2494"/>
                    <a:pt x="968" y="2361"/>
                    <a:pt x="768" y="2228"/>
                  </a:cubicBezTo>
                  <a:cubicBezTo>
                    <a:pt x="668" y="2161"/>
                    <a:pt x="534" y="2061"/>
                    <a:pt x="434" y="1961"/>
                  </a:cubicBezTo>
                  <a:cubicBezTo>
                    <a:pt x="367" y="1861"/>
                    <a:pt x="334" y="1727"/>
                    <a:pt x="267" y="1594"/>
                  </a:cubicBezTo>
                  <a:cubicBezTo>
                    <a:pt x="234" y="1460"/>
                    <a:pt x="167" y="1360"/>
                    <a:pt x="134" y="1227"/>
                  </a:cubicBezTo>
                  <a:cubicBezTo>
                    <a:pt x="67" y="1093"/>
                    <a:pt x="67" y="960"/>
                    <a:pt x="101" y="793"/>
                  </a:cubicBezTo>
                  <a:cubicBezTo>
                    <a:pt x="167" y="526"/>
                    <a:pt x="201" y="293"/>
                    <a:pt x="234" y="26"/>
                  </a:cubicBezTo>
                  <a:cubicBezTo>
                    <a:pt x="234" y="9"/>
                    <a:pt x="226" y="1"/>
                    <a:pt x="217"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86"/>
            <p:cNvSpPr/>
            <p:nvPr/>
          </p:nvSpPr>
          <p:spPr>
            <a:xfrm>
              <a:off x="3974213" y="1103745"/>
              <a:ext cx="105171" cy="153994"/>
            </a:xfrm>
            <a:custGeom>
              <a:avLst/>
              <a:gdLst/>
              <a:ahLst/>
              <a:cxnLst/>
              <a:rect l="l" t="t" r="r" b="b"/>
              <a:pathLst>
                <a:path w="1635" h="2394" extrusionOk="0">
                  <a:moveTo>
                    <a:pt x="50" y="0"/>
                  </a:moveTo>
                  <a:cubicBezTo>
                    <a:pt x="42" y="0"/>
                    <a:pt x="34" y="9"/>
                    <a:pt x="34" y="26"/>
                  </a:cubicBezTo>
                  <a:cubicBezTo>
                    <a:pt x="34" y="292"/>
                    <a:pt x="34" y="559"/>
                    <a:pt x="34" y="859"/>
                  </a:cubicBezTo>
                  <a:cubicBezTo>
                    <a:pt x="34" y="960"/>
                    <a:pt x="0" y="1060"/>
                    <a:pt x="67" y="1160"/>
                  </a:cubicBezTo>
                  <a:cubicBezTo>
                    <a:pt x="134" y="1293"/>
                    <a:pt x="234" y="1427"/>
                    <a:pt x="301" y="1527"/>
                  </a:cubicBezTo>
                  <a:cubicBezTo>
                    <a:pt x="401" y="1660"/>
                    <a:pt x="467" y="1760"/>
                    <a:pt x="567" y="1894"/>
                  </a:cubicBezTo>
                  <a:cubicBezTo>
                    <a:pt x="634" y="1960"/>
                    <a:pt x="734" y="1994"/>
                    <a:pt x="834" y="2027"/>
                  </a:cubicBezTo>
                  <a:cubicBezTo>
                    <a:pt x="1101" y="2160"/>
                    <a:pt x="1335" y="2260"/>
                    <a:pt x="1635" y="2394"/>
                  </a:cubicBezTo>
                  <a:cubicBezTo>
                    <a:pt x="1635" y="2394"/>
                    <a:pt x="1635" y="2394"/>
                    <a:pt x="1635" y="2361"/>
                  </a:cubicBezTo>
                  <a:cubicBezTo>
                    <a:pt x="1401" y="2260"/>
                    <a:pt x="1201" y="2160"/>
                    <a:pt x="968" y="2060"/>
                  </a:cubicBezTo>
                  <a:cubicBezTo>
                    <a:pt x="868" y="2027"/>
                    <a:pt x="734" y="1960"/>
                    <a:pt x="634" y="1894"/>
                  </a:cubicBezTo>
                  <a:cubicBezTo>
                    <a:pt x="534" y="1793"/>
                    <a:pt x="467" y="1660"/>
                    <a:pt x="401" y="1560"/>
                  </a:cubicBezTo>
                  <a:cubicBezTo>
                    <a:pt x="301" y="1427"/>
                    <a:pt x="234" y="1326"/>
                    <a:pt x="167" y="1226"/>
                  </a:cubicBezTo>
                  <a:cubicBezTo>
                    <a:pt x="67" y="1093"/>
                    <a:pt x="67" y="960"/>
                    <a:pt x="67" y="793"/>
                  </a:cubicBezTo>
                  <a:cubicBezTo>
                    <a:pt x="67" y="526"/>
                    <a:pt x="67" y="259"/>
                    <a:pt x="67" y="26"/>
                  </a:cubicBezTo>
                  <a:cubicBezTo>
                    <a:pt x="67" y="9"/>
                    <a:pt x="59" y="0"/>
                    <a:pt x="50"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86"/>
            <p:cNvSpPr/>
            <p:nvPr/>
          </p:nvSpPr>
          <p:spPr>
            <a:xfrm>
              <a:off x="3982768" y="1104388"/>
              <a:ext cx="126656" cy="134053"/>
            </a:xfrm>
            <a:custGeom>
              <a:avLst/>
              <a:gdLst/>
              <a:ahLst/>
              <a:cxnLst/>
              <a:rect l="l" t="t" r="r" b="b"/>
              <a:pathLst>
                <a:path w="1969" h="2084" extrusionOk="0">
                  <a:moveTo>
                    <a:pt x="26" y="1"/>
                  </a:moveTo>
                  <a:cubicBezTo>
                    <a:pt x="16" y="1"/>
                    <a:pt x="1" y="16"/>
                    <a:pt x="1" y="16"/>
                  </a:cubicBezTo>
                  <a:cubicBezTo>
                    <a:pt x="34" y="282"/>
                    <a:pt x="68" y="583"/>
                    <a:pt x="134" y="849"/>
                  </a:cubicBezTo>
                  <a:cubicBezTo>
                    <a:pt x="134" y="950"/>
                    <a:pt x="168" y="1050"/>
                    <a:pt x="234" y="1150"/>
                  </a:cubicBezTo>
                  <a:cubicBezTo>
                    <a:pt x="334" y="1250"/>
                    <a:pt x="434" y="1350"/>
                    <a:pt x="535" y="1483"/>
                  </a:cubicBezTo>
                  <a:cubicBezTo>
                    <a:pt x="635" y="1583"/>
                    <a:pt x="735" y="1683"/>
                    <a:pt x="835" y="1783"/>
                  </a:cubicBezTo>
                  <a:cubicBezTo>
                    <a:pt x="901" y="1850"/>
                    <a:pt x="1002" y="1850"/>
                    <a:pt x="1102" y="1884"/>
                  </a:cubicBezTo>
                  <a:cubicBezTo>
                    <a:pt x="1402" y="1950"/>
                    <a:pt x="1669" y="2017"/>
                    <a:pt x="1969" y="2084"/>
                  </a:cubicBezTo>
                  <a:cubicBezTo>
                    <a:pt x="1735" y="2017"/>
                    <a:pt x="1502" y="1950"/>
                    <a:pt x="1268" y="1884"/>
                  </a:cubicBezTo>
                  <a:cubicBezTo>
                    <a:pt x="1135" y="1850"/>
                    <a:pt x="1002" y="1817"/>
                    <a:pt x="901" y="1750"/>
                  </a:cubicBezTo>
                  <a:cubicBezTo>
                    <a:pt x="768" y="1683"/>
                    <a:pt x="701" y="1550"/>
                    <a:pt x="601" y="1483"/>
                  </a:cubicBezTo>
                  <a:cubicBezTo>
                    <a:pt x="501" y="1383"/>
                    <a:pt x="434" y="1283"/>
                    <a:pt x="334" y="1183"/>
                  </a:cubicBezTo>
                  <a:cubicBezTo>
                    <a:pt x="201" y="1050"/>
                    <a:pt x="201" y="916"/>
                    <a:pt x="168" y="783"/>
                  </a:cubicBezTo>
                  <a:cubicBezTo>
                    <a:pt x="134" y="516"/>
                    <a:pt x="68" y="282"/>
                    <a:pt x="34" y="16"/>
                  </a:cubicBezTo>
                  <a:cubicBezTo>
                    <a:pt x="34" y="4"/>
                    <a:pt x="30" y="1"/>
                    <a:pt x="26"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86"/>
            <p:cNvSpPr/>
            <p:nvPr/>
          </p:nvSpPr>
          <p:spPr>
            <a:xfrm>
              <a:off x="3948483" y="875775"/>
              <a:ext cx="109481" cy="223208"/>
            </a:xfrm>
            <a:custGeom>
              <a:avLst/>
              <a:gdLst/>
              <a:ahLst/>
              <a:cxnLst/>
              <a:rect l="l" t="t" r="r" b="b"/>
              <a:pathLst>
                <a:path w="1702" h="3470" extrusionOk="0">
                  <a:moveTo>
                    <a:pt x="0" y="3469"/>
                  </a:moveTo>
                  <a:cubicBezTo>
                    <a:pt x="0" y="2836"/>
                    <a:pt x="267" y="2102"/>
                    <a:pt x="467" y="1535"/>
                  </a:cubicBezTo>
                  <a:cubicBezTo>
                    <a:pt x="634" y="1101"/>
                    <a:pt x="834" y="534"/>
                    <a:pt x="1168" y="234"/>
                  </a:cubicBezTo>
                  <a:cubicBezTo>
                    <a:pt x="1401" y="0"/>
                    <a:pt x="1668" y="34"/>
                    <a:pt x="1668" y="367"/>
                  </a:cubicBezTo>
                  <a:cubicBezTo>
                    <a:pt x="1701" y="968"/>
                    <a:pt x="1334" y="1601"/>
                    <a:pt x="1068" y="2135"/>
                  </a:cubicBezTo>
                  <a:cubicBezTo>
                    <a:pt x="901" y="2402"/>
                    <a:pt x="734" y="2702"/>
                    <a:pt x="534" y="2969"/>
                  </a:cubicBezTo>
                  <a:cubicBezTo>
                    <a:pt x="434" y="3103"/>
                    <a:pt x="300" y="3236"/>
                    <a:pt x="200" y="3369"/>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86"/>
            <p:cNvSpPr/>
            <p:nvPr/>
          </p:nvSpPr>
          <p:spPr>
            <a:xfrm>
              <a:off x="3866920" y="903628"/>
              <a:ext cx="83751" cy="216840"/>
            </a:xfrm>
            <a:custGeom>
              <a:avLst/>
              <a:gdLst/>
              <a:ahLst/>
              <a:cxnLst/>
              <a:rect l="l" t="t" r="r" b="b"/>
              <a:pathLst>
                <a:path w="1302" h="3371" extrusionOk="0">
                  <a:moveTo>
                    <a:pt x="1235" y="3370"/>
                  </a:moveTo>
                  <a:cubicBezTo>
                    <a:pt x="834" y="2936"/>
                    <a:pt x="601" y="2269"/>
                    <a:pt x="367" y="1736"/>
                  </a:cubicBezTo>
                  <a:cubicBezTo>
                    <a:pt x="201" y="1369"/>
                    <a:pt x="1" y="835"/>
                    <a:pt x="34" y="435"/>
                  </a:cubicBezTo>
                  <a:cubicBezTo>
                    <a:pt x="67" y="134"/>
                    <a:pt x="267" y="1"/>
                    <a:pt x="468" y="234"/>
                  </a:cubicBezTo>
                  <a:cubicBezTo>
                    <a:pt x="868" y="635"/>
                    <a:pt x="1001" y="1302"/>
                    <a:pt x="1135" y="1802"/>
                  </a:cubicBezTo>
                  <a:cubicBezTo>
                    <a:pt x="1201" y="2102"/>
                    <a:pt x="1268" y="2403"/>
                    <a:pt x="1301" y="2703"/>
                  </a:cubicBezTo>
                  <a:cubicBezTo>
                    <a:pt x="1301" y="2870"/>
                    <a:pt x="1268" y="3036"/>
                    <a:pt x="1301" y="3203"/>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86"/>
            <p:cNvSpPr/>
            <p:nvPr/>
          </p:nvSpPr>
          <p:spPr>
            <a:xfrm>
              <a:off x="4019241" y="1098663"/>
              <a:ext cx="139585" cy="73009"/>
            </a:xfrm>
            <a:custGeom>
              <a:avLst/>
              <a:gdLst/>
              <a:ahLst/>
              <a:cxnLst/>
              <a:rect l="l" t="t" r="r" b="b"/>
              <a:pathLst>
                <a:path w="2170" h="1135" extrusionOk="0">
                  <a:moveTo>
                    <a:pt x="175" y="0"/>
                  </a:moveTo>
                  <a:cubicBezTo>
                    <a:pt x="127" y="0"/>
                    <a:pt x="80" y="2"/>
                    <a:pt x="34" y="4"/>
                  </a:cubicBezTo>
                  <a:lnTo>
                    <a:pt x="1" y="271"/>
                  </a:lnTo>
                  <a:cubicBezTo>
                    <a:pt x="5" y="271"/>
                    <a:pt x="9" y="271"/>
                    <a:pt x="13" y="271"/>
                  </a:cubicBezTo>
                  <a:cubicBezTo>
                    <a:pt x="302" y="271"/>
                    <a:pt x="1437" y="1135"/>
                    <a:pt x="1919" y="1135"/>
                  </a:cubicBezTo>
                  <a:cubicBezTo>
                    <a:pt x="2042" y="1135"/>
                    <a:pt x="2122" y="1079"/>
                    <a:pt x="2136" y="938"/>
                  </a:cubicBezTo>
                  <a:cubicBezTo>
                    <a:pt x="2169" y="638"/>
                    <a:pt x="1902" y="438"/>
                    <a:pt x="1702" y="338"/>
                  </a:cubicBezTo>
                  <a:cubicBezTo>
                    <a:pt x="1245" y="155"/>
                    <a:pt x="677" y="0"/>
                    <a:pt x="175"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50" name="Google Shape;3050;p86"/>
          <p:cNvGrpSpPr/>
          <p:nvPr/>
        </p:nvGrpSpPr>
        <p:grpSpPr>
          <a:xfrm>
            <a:off x="1952253" y="1191119"/>
            <a:ext cx="331481" cy="457193"/>
            <a:chOff x="-38129425" y="3222550"/>
            <a:chExt cx="228450" cy="315850"/>
          </a:xfrm>
        </p:grpSpPr>
        <p:sp>
          <p:nvSpPr>
            <p:cNvPr id="3051" name="Google Shape;3051;p86"/>
            <p:cNvSpPr/>
            <p:nvPr/>
          </p:nvSpPr>
          <p:spPr>
            <a:xfrm>
              <a:off x="-38129425" y="3222550"/>
              <a:ext cx="228450" cy="227650"/>
            </a:xfrm>
            <a:custGeom>
              <a:avLst/>
              <a:gdLst/>
              <a:ahLst/>
              <a:cxnLst/>
              <a:rect l="l" t="t" r="r" b="b"/>
              <a:pathLst>
                <a:path w="9138" h="9106" extrusionOk="0">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86"/>
            <p:cNvSpPr/>
            <p:nvPr/>
          </p:nvSpPr>
          <p:spPr>
            <a:xfrm>
              <a:off x="-38067200" y="3470650"/>
              <a:ext cx="103200" cy="67750"/>
            </a:xfrm>
            <a:custGeom>
              <a:avLst/>
              <a:gdLst/>
              <a:ahLst/>
              <a:cxnLst/>
              <a:rect l="l" t="t" r="r" b="b"/>
              <a:pathLst>
                <a:path w="4128" h="2710" extrusionOk="0">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53" name="Google Shape;3053;p86"/>
          <p:cNvSpPr/>
          <p:nvPr/>
        </p:nvSpPr>
        <p:spPr>
          <a:xfrm rot="2700000">
            <a:off x="2533406" y="2962150"/>
            <a:ext cx="457357" cy="289348"/>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86"/>
          <p:cNvSpPr/>
          <p:nvPr/>
        </p:nvSpPr>
        <p:spPr>
          <a:xfrm rot="8100000">
            <a:off x="1271306" y="2962150"/>
            <a:ext cx="457357" cy="289348"/>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86"/>
          <p:cNvSpPr txBox="1">
            <a:spLocks noGrp="1"/>
          </p:cNvSpPr>
          <p:nvPr>
            <p:ph type="subTitle" idx="1"/>
          </p:nvPr>
        </p:nvSpPr>
        <p:spPr>
          <a:xfrm>
            <a:off x="713250" y="3239500"/>
            <a:ext cx="1086600" cy="457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Train</a:t>
            </a:r>
            <a:endParaRPr/>
          </a:p>
        </p:txBody>
      </p:sp>
      <p:sp>
        <p:nvSpPr>
          <p:cNvPr id="3056" name="Google Shape;3056;p86"/>
          <p:cNvSpPr txBox="1">
            <a:spLocks noGrp="1"/>
          </p:cNvSpPr>
          <p:nvPr>
            <p:ph type="subTitle" idx="1"/>
          </p:nvPr>
        </p:nvSpPr>
        <p:spPr>
          <a:xfrm>
            <a:off x="2498075" y="3239500"/>
            <a:ext cx="1086600" cy="457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Test</a:t>
            </a:r>
            <a:endParaRPr/>
          </a:p>
        </p:txBody>
      </p:sp>
      <p:sp>
        <p:nvSpPr>
          <p:cNvPr id="3057" name="Google Shape;3057;p86"/>
          <p:cNvSpPr txBox="1">
            <a:spLocks noGrp="1"/>
          </p:cNvSpPr>
          <p:nvPr>
            <p:ph type="subTitle" idx="3"/>
          </p:nvPr>
        </p:nvSpPr>
        <p:spPr>
          <a:xfrm>
            <a:off x="757775" y="2120613"/>
            <a:ext cx="2720400" cy="54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Records the location of mosquito traps set up, and whether West Nile Virus is present</a:t>
            </a:r>
            <a:endParaRPr/>
          </a:p>
        </p:txBody>
      </p:sp>
      <p:sp>
        <p:nvSpPr>
          <p:cNvPr id="3058" name="Google Shape;3058;p86"/>
          <p:cNvSpPr txBox="1">
            <a:spLocks noGrp="1"/>
          </p:cNvSpPr>
          <p:nvPr>
            <p:ph type="subTitle" idx="3"/>
          </p:nvPr>
        </p:nvSpPr>
        <p:spPr>
          <a:xfrm>
            <a:off x="2324075" y="3696700"/>
            <a:ext cx="1434600" cy="846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t>Time Range:</a:t>
            </a:r>
            <a:endParaRPr b="1"/>
          </a:p>
          <a:p>
            <a:pPr marL="0" lvl="0" indent="0" algn="ctr" rtl="0">
              <a:spcBef>
                <a:spcPts val="0"/>
              </a:spcBef>
              <a:spcAft>
                <a:spcPts val="0"/>
              </a:spcAft>
              <a:buNone/>
            </a:pPr>
            <a:r>
              <a:rPr lang="en"/>
              <a:t>June to Oct 2008/10/12/14</a:t>
            </a:r>
            <a:endParaRPr/>
          </a:p>
          <a:p>
            <a:pPr marL="0" lvl="0" indent="0" algn="ctr" rtl="0">
              <a:spcBef>
                <a:spcPts val="0"/>
              </a:spcBef>
              <a:spcAft>
                <a:spcPts val="0"/>
              </a:spcAft>
              <a:buNone/>
            </a:pPr>
            <a:endParaRPr/>
          </a:p>
        </p:txBody>
      </p:sp>
      <p:pic>
        <p:nvPicPr>
          <p:cNvPr id="3059" name="Google Shape;3059;p86"/>
          <p:cNvPicPr preferRelativeResize="0"/>
          <p:nvPr/>
        </p:nvPicPr>
        <p:blipFill>
          <a:blip r:embed="rId3">
            <a:alphaModFix/>
          </a:blip>
          <a:stretch>
            <a:fillRect/>
          </a:stretch>
        </p:blipFill>
        <p:spPr>
          <a:xfrm>
            <a:off x="4686100" y="1149263"/>
            <a:ext cx="540900" cy="540900"/>
          </a:xfrm>
          <a:prstGeom prst="rect">
            <a:avLst/>
          </a:prstGeom>
          <a:noFill/>
          <a:ln>
            <a:noFill/>
          </a:ln>
        </p:spPr>
      </p:pic>
      <p:sp>
        <p:nvSpPr>
          <p:cNvPr id="3060" name="Google Shape;3060;p86"/>
          <p:cNvSpPr txBox="1">
            <a:spLocks noGrp="1"/>
          </p:cNvSpPr>
          <p:nvPr>
            <p:ph type="subTitle" idx="3"/>
          </p:nvPr>
        </p:nvSpPr>
        <p:spPr>
          <a:xfrm>
            <a:off x="3655150" y="2120625"/>
            <a:ext cx="2513700" cy="540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400"/>
              <a:t>Records the date, time and location where the spraying of mosquitoes is conducted.</a:t>
            </a:r>
            <a:endParaRPr/>
          </a:p>
        </p:txBody>
      </p:sp>
      <p:sp>
        <p:nvSpPr>
          <p:cNvPr id="3061" name="Google Shape;3061;p86"/>
          <p:cNvSpPr txBox="1">
            <a:spLocks noGrp="1"/>
          </p:cNvSpPr>
          <p:nvPr>
            <p:ph type="subTitle" idx="2"/>
          </p:nvPr>
        </p:nvSpPr>
        <p:spPr>
          <a:xfrm>
            <a:off x="6096063" y="1757000"/>
            <a:ext cx="2809500" cy="454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Weather dataset</a:t>
            </a:r>
            <a:endParaRPr/>
          </a:p>
        </p:txBody>
      </p:sp>
      <p:sp>
        <p:nvSpPr>
          <p:cNvPr id="3062" name="Google Shape;3062;p86"/>
          <p:cNvSpPr txBox="1">
            <a:spLocks noGrp="1"/>
          </p:cNvSpPr>
          <p:nvPr>
            <p:ph type="subTitle" idx="3"/>
          </p:nvPr>
        </p:nvSpPr>
        <p:spPr>
          <a:xfrm>
            <a:off x="6243975" y="2120625"/>
            <a:ext cx="2513700" cy="540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400"/>
              <a:t>Records the weather condition in Chicago from 2 stations.</a:t>
            </a:r>
            <a:endParaRPr/>
          </a:p>
        </p:txBody>
      </p:sp>
      <p:sp>
        <p:nvSpPr>
          <p:cNvPr id="3063" name="Google Shape;3063;p86"/>
          <p:cNvSpPr txBox="1">
            <a:spLocks noGrp="1"/>
          </p:cNvSpPr>
          <p:nvPr>
            <p:ph type="subTitle" idx="3"/>
          </p:nvPr>
        </p:nvSpPr>
        <p:spPr>
          <a:xfrm>
            <a:off x="6622575" y="3044650"/>
            <a:ext cx="1756500" cy="846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t>Time Range:</a:t>
            </a:r>
            <a:endParaRPr b="1"/>
          </a:p>
          <a:p>
            <a:pPr marL="0" lvl="0" indent="0" algn="ctr" rtl="0">
              <a:spcBef>
                <a:spcPts val="0"/>
              </a:spcBef>
              <a:spcAft>
                <a:spcPts val="0"/>
              </a:spcAft>
              <a:buNone/>
            </a:pPr>
            <a:r>
              <a:rPr lang="en"/>
              <a:t>May to Oct</a:t>
            </a:r>
            <a:endParaRPr/>
          </a:p>
          <a:p>
            <a:pPr marL="0" lvl="0" indent="0" algn="ctr" rtl="0">
              <a:spcBef>
                <a:spcPts val="0"/>
              </a:spcBef>
              <a:spcAft>
                <a:spcPts val="0"/>
              </a:spcAft>
              <a:buNone/>
            </a:pPr>
            <a:r>
              <a:rPr lang="en"/>
              <a:t>2007-2014</a:t>
            </a:r>
            <a:endParaRPr/>
          </a:p>
          <a:p>
            <a:pPr marL="0" lvl="0" indent="0" algn="ctr" rtl="0">
              <a:spcBef>
                <a:spcPts val="0"/>
              </a:spcBef>
              <a:spcAft>
                <a:spcPts val="0"/>
              </a:spcAft>
              <a:buNone/>
            </a:pPr>
            <a:endParaRPr/>
          </a:p>
        </p:txBody>
      </p:sp>
      <p:pic>
        <p:nvPicPr>
          <p:cNvPr id="3064" name="Google Shape;3064;p86"/>
          <p:cNvPicPr preferRelativeResize="0"/>
          <p:nvPr/>
        </p:nvPicPr>
        <p:blipFill>
          <a:blip r:embed="rId4">
            <a:alphaModFix/>
          </a:blip>
          <a:stretch>
            <a:fillRect/>
          </a:stretch>
        </p:blipFill>
        <p:spPr>
          <a:xfrm>
            <a:off x="7204700" y="1123588"/>
            <a:ext cx="592250" cy="592250"/>
          </a:xfrm>
          <a:prstGeom prst="rect">
            <a:avLst/>
          </a:prstGeom>
          <a:noFill/>
          <a:ln>
            <a:noFill/>
          </a:ln>
        </p:spPr>
      </p:pic>
      <p:sp>
        <p:nvSpPr>
          <p:cNvPr id="3065" name="Google Shape;3065;p86"/>
          <p:cNvSpPr txBox="1">
            <a:spLocks noGrp="1"/>
          </p:cNvSpPr>
          <p:nvPr>
            <p:ph type="subTitle" idx="3"/>
          </p:nvPr>
        </p:nvSpPr>
        <p:spPr>
          <a:xfrm>
            <a:off x="4033750" y="3044650"/>
            <a:ext cx="1756500" cy="846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t>Time Range:</a:t>
            </a:r>
            <a:endParaRPr b="1"/>
          </a:p>
          <a:p>
            <a:pPr marL="0" lvl="0" indent="0" algn="ctr" rtl="0">
              <a:spcBef>
                <a:spcPts val="0"/>
              </a:spcBef>
              <a:spcAft>
                <a:spcPts val="0"/>
              </a:spcAft>
              <a:buNone/>
            </a:pPr>
            <a:r>
              <a:rPr lang="en"/>
              <a:t>Sep 2011</a:t>
            </a:r>
            <a:endParaRPr/>
          </a:p>
          <a:p>
            <a:pPr marL="0" lvl="0" indent="0" algn="ctr" rtl="0">
              <a:spcBef>
                <a:spcPts val="0"/>
              </a:spcBef>
              <a:spcAft>
                <a:spcPts val="0"/>
              </a:spcAft>
              <a:buNone/>
            </a:pPr>
            <a:r>
              <a:rPr lang="en"/>
              <a:t>Jul-Sep 2013</a:t>
            </a:r>
            <a:endParaRPr/>
          </a:p>
          <a:p>
            <a:pPr marL="0" lvl="0" indent="0" algn="ctr" rtl="0">
              <a:spcBef>
                <a:spcPts val="0"/>
              </a:spcBef>
              <a:spcAft>
                <a:spcPts val="0"/>
              </a:spcAft>
              <a:buNone/>
            </a:pP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069"/>
        <p:cNvGrpSpPr/>
        <p:nvPr/>
      </p:nvGrpSpPr>
      <p:grpSpPr>
        <a:xfrm>
          <a:off x="0" y="0"/>
          <a:ext cx="0" cy="0"/>
          <a:chOff x="0" y="0"/>
          <a:chExt cx="0" cy="0"/>
        </a:xfrm>
      </p:grpSpPr>
      <p:cxnSp>
        <p:nvCxnSpPr>
          <p:cNvPr id="3070" name="Google Shape;3070;p87"/>
          <p:cNvCxnSpPr/>
          <p:nvPr/>
        </p:nvCxnSpPr>
        <p:spPr>
          <a:xfrm>
            <a:off x="1499613" y="2551025"/>
            <a:ext cx="6667500" cy="0"/>
          </a:xfrm>
          <a:prstGeom prst="straightConnector1">
            <a:avLst/>
          </a:prstGeom>
          <a:noFill/>
          <a:ln w="9525" cap="flat" cmpd="sng">
            <a:solidFill>
              <a:schemeClr val="dk1"/>
            </a:solidFill>
            <a:prstDash val="solid"/>
            <a:round/>
            <a:headEnd type="oval" w="med" len="med"/>
            <a:tailEnd type="oval" w="med" len="med"/>
          </a:ln>
        </p:spPr>
      </p:cxnSp>
      <p:sp>
        <p:nvSpPr>
          <p:cNvPr id="3071" name="Google Shape;3071;p87"/>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Workflow Outline</a:t>
            </a:r>
            <a:endParaRPr/>
          </a:p>
        </p:txBody>
      </p:sp>
      <p:grpSp>
        <p:nvGrpSpPr>
          <p:cNvPr id="3072" name="Google Shape;3072;p87"/>
          <p:cNvGrpSpPr/>
          <p:nvPr/>
        </p:nvGrpSpPr>
        <p:grpSpPr>
          <a:xfrm>
            <a:off x="113998" y="1751305"/>
            <a:ext cx="2012851" cy="2075465"/>
            <a:chOff x="2364825" y="1257175"/>
            <a:chExt cx="3277725" cy="3083900"/>
          </a:xfrm>
        </p:grpSpPr>
        <p:sp>
          <p:nvSpPr>
            <p:cNvPr id="3073" name="Google Shape;3073;p87"/>
            <p:cNvSpPr/>
            <p:nvPr/>
          </p:nvSpPr>
          <p:spPr>
            <a:xfrm>
              <a:off x="4498375" y="1976025"/>
              <a:ext cx="400200" cy="1508650"/>
            </a:xfrm>
            <a:custGeom>
              <a:avLst/>
              <a:gdLst/>
              <a:ahLst/>
              <a:cxnLst/>
              <a:rect l="l" t="t" r="r" b="b"/>
              <a:pathLst>
                <a:path w="16008" h="60346" extrusionOk="0">
                  <a:moveTo>
                    <a:pt x="13396" y="1"/>
                  </a:moveTo>
                  <a:cubicBezTo>
                    <a:pt x="13229" y="1"/>
                    <a:pt x="13098" y="50"/>
                    <a:pt x="13043" y="167"/>
                  </a:cubicBezTo>
                  <a:cubicBezTo>
                    <a:pt x="12276" y="1802"/>
                    <a:pt x="11009" y="3336"/>
                    <a:pt x="10008" y="4604"/>
                  </a:cubicBezTo>
                  <a:cubicBezTo>
                    <a:pt x="9074" y="5838"/>
                    <a:pt x="8107" y="7005"/>
                    <a:pt x="7106" y="8073"/>
                  </a:cubicBezTo>
                  <a:cubicBezTo>
                    <a:pt x="6105" y="9174"/>
                    <a:pt x="5104" y="10174"/>
                    <a:pt x="4070" y="11108"/>
                  </a:cubicBezTo>
                  <a:cubicBezTo>
                    <a:pt x="3125" y="11956"/>
                    <a:pt x="1861" y="13346"/>
                    <a:pt x="838" y="13346"/>
                  </a:cubicBezTo>
                  <a:cubicBezTo>
                    <a:pt x="815" y="13346"/>
                    <a:pt x="791" y="13345"/>
                    <a:pt x="768" y="13343"/>
                  </a:cubicBezTo>
                  <a:cubicBezTo>
                    <a:pt x="301" y="13343"/>
                    <a:pt x="1" y="14444"/>
                    <a:pt x="301" y="14711"/>
                  </a:cubicBezTo>
                  <a:cubicBezTo>
                    <a:pt x="301" y="14811"/>
                    <a:pt x="334" y="14911"/>
                    <a:pt x="368" y="14978"/>
                  </a:cubicBezTo>
                  <a:cubicBezTo>
                    <a:pt x="501" y="15378"/>
                    <a:pt x="835" y="15645"/>
                    <a:pt x="1235" y="15678"/>
                  </a:cubicBezTo>
                  <a:cubicBezTo>
                    <a:pt x="1255" y="15680"/>
                    <a:pt x="1274" y="15680"/>
                    <a:pt x="1294" y="15680"/>
                  </a:cubicBezTo>
                  <a:cubicBezTo>
                    <a:pt x="1730" y="15680"/>
                    <a:pt x="2040" y="15326"/>
                    <a:pt x="2136" y="14911"/>
                  </a:cubicBezTo>
                  <a:cubicBezTo>
                    <a:pt x="2202" y="14678"/>
                    <a:pt x="2202" y="14411"/>
                    <a:pt x="2102" y="14144"/>
                  </a:cubicBezTo>
                  <a:cubicBezTo>
                    <a:pt x="2603" y="13777"/>
                    <a:pt x="3070" y="13277"/>
                    <a:pt x="3570" y="12776"/>
                  </a:cubicBezTo>
                  <a:cubicBezTo>
                    <a:pt x="4771" y="11609"/>
                    <a:pt x="5905" y="10908"/>
                    <a:pt x="7039" y="9607"/>
                  </a:cubicBezTo>
                  <a:cubicBezTo>
                    <a:pt x="8207" y="8273"/>
                    <a:pt x="9274" y="6972"/>
                    <a:pt x="10342" y="5504"/>
                  </a:cubicBezTo>
                  <a:cubicBezTo>
                    <a:pt x="11075" y="4504"/>
                    <a:pt x="11576" y="3803"/>
                    <a:pt x="12343" y="2802"/>
                  </a:cubicBezTo>
                  <a:lnTo>
                    <a:pt x="12343" y="2802"/>
                  </a:lnTo>
                  <a:cubicBezTo>
                    <a:pt x="11242" y="7039"/>
                    <a:pt x="10775" y="10408"/>
                    <a:pt x="10141" y="14678"/>
                  </a:cubicBezTo>
                  <a:cubicBezTo>
                    <a:pt x="9774" y="17146"/>
                    <a:pt x="9441" y="19614"/>
                    <a:pt x="9207" y="22050"/>
                  </a:cubicBezTo>
                  <a:cubicBezTo>
                    <a:pt x="9074" y="23217"/>
                    <a:pt x="8974" y="24351"/>
                    <a:pt x="8907" y="25485"/>
                  </a:cubicBezTo>
                  <a:cubicBezTo>
                    <a:pt x="8807" y="26519"/>
                    <a:pt x="8907" y="28121"/>
                    <a:pt x="8607" y="29155"/>
                  </a:cubicBezTo>
                  <a:cubicBezTo>
                    <a:pt x="7439" y="33324"/>
                    <a:pt x="8107" y="37494"/>
                    <a:pt x="8540" y="41230"/>
                  </a:cubicBezTo>
                  <a:cubicBezTo>
                    <a:pt x="8974" y="44833"/>
                    <a:pt x="9608" y="48302"/>
                    <a:pt x="10342" y="51637"/>
                  </a:cubicBezTo>
                  <a:cubicBezTo>
                    <a:pt x="10241" y="51871"/>
                    <a:pt x="10308" y="52204"/>
                    <a:pt x="10442" y="52204"/>
                  </a:cubicBezTo>
                  <a:lnTo>
                    <a:pt x="10475" y="52204"/>
                  </a:lnTo>
                  <a:lnTo>
                    <a:pt x="10508" y="52271"/>
                  </a:lnTo>
                  <a:cubicBezTo>
                    <a:pt x="10508" y="53005"/>
                    <a:pt x="10842" y="53339"/>
                    <a:pt x="11175" y="53939"/>
                  </a:cubicBezTo>
                  <a:cubicBezTo>
                    <a:pt x="11709" y="54840"/>
                    <a:pt x="12210" y="55707"/>
                    <a:pt x="12743" y="56541"/>
                  </a:cubicBezTo>
                  <a:cubicBezTo>
                    <a:pt x="13310" y="57341"/>
                    <a:pt x="13844" y="58142"/>
                    <a:pt x="14411" y="58943"/>
                  </a:cubicBezTo>
                  <a:cubicBezTo>
                    <a:pt x="14845" y="59543"/>
                    <a:pt x="15245" y="60110"/>
                    <a:pt x="15845" y="60344"/>
                  </a:cubicBezTo>
                  <a:cubicBezTo>
                    <a:pt x="15850" y="60345"/>
                    <a:pt x="15855" y="60346"/>
                    <a:pt x="15859" y="60346"/>
                  </a:cubicBezTo>
                  <a:cubicBezTo>
                    <a:pt x="15952" y="60346"/>
                    <a:pt x="16008" y="60040"/>
                    <a:pt x="15912" y="59977"/>
                  </a:cubicBezTo>
                  <a:cubicBezTo>
                    <a:pt x="14811" y="59510"/>
                    <a:pt x="14278" y="57275"/>
                    <a:pt x="13510" y="56074"/>
                  </a:cubicBezTo>
                  <a:cubicBezTo>
                    <a:pt x="12743" y="54873"/>
                    <a:pt x="11876" y="53639"/>
                    <a:pt x="11342" y="52071"/>
                  </a:cubicBezTo>
                  <a:cubicBezTo>
                    <a:pt x="11442" y="51838"/>
                    <a:pt x="11509" y="51671"/>
                    <a:pt x="11576" y="51304"/>
                  </a:cubicBezTo>
                  <a:cubicBezTo>
                    <a:pt x="11665" y="51006"/>
                    <a:pt x="11568" y="50654"/>
                    <a:pt x="11380" y="50654"/>
                  </a:cubicBezTo>
                  <a:cubicBezTo>
                    <a:pt x="11357" y="50654"/>
                    <a:pt x="11334" y="50659"/>
                    <a:pt x="11309" y="50670"/>
                  </a:cubicBezTo>
                  <a:cubicBezTo>
                    <a:pt x="11209" y="50703"/>
                    <a:pt x="11109" y="50737"/>
                    <a:pt x="11042" y="50803"/>
                  </a:cubicBezTo>
                  <a:cubicBezTo>
                    <a:pt x="10241" y="47434"/>
                    <a:pt x="9641" y="43865"/>
                    <a:pt x="9241" y="40196"/>
                  </a:cubicBezTo>
                  <a:cubicBezTo>
                    <a:pt x="9041" y="38228"/>
                    <a:pt x="8874" y="36260"/>
                    <a:pt x="8774" y="34258"/>
                  </a:cubicBezTo>
                  <a:cubicBezTo>
                    <a:pt x="8707" y="32824"/>
                    <a:pt x="8740" y="31823"/>
                    <a:pt x="9307" y="30389"/>
                  </a:cubicBezTo>
                  <a:cubicBezTo>
                    <a:pt x="9674" y="29421"/>
                    <a:pt x="9574" y="28954"/>
                    <a:pt x="9641" y="27954"/>
                  </a:cubicBezTo>
                  <a:cubicBezTo>
                    <a:pt x="9908" y="23284"/>
                    <a:pt x="10408" y="18547"/>
                    <a:pt x="11142" y="13810"/>
                  </a:cubicBezTo>
                  <a:cubicBezTo>
                    <a:pt x="11876" y="9174"/>
                    <a:pt x="13811" y="5571"/>
                    <a:pt x="14778" y="968"/>
                  </a:cubicBezTo>
                  <a:cubicBezTo>
                    <a:pt x="14880" y="533"/>
                    <a:pt x="13944" y="1"/>
                    <a:pt x="13396"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87"/>
            <p:cNvSpPr/>
            <p:nvPr/>
          </p:nvSpPr>
          <p:spPr>
            <a:xfrm>
              <a:off x="3379325" y="1635250"/>
              <a:ext cx="882675" cy="2011275"/>
            </a:xfrm>
            <a:custGeom>
              <a:avLst/>
              <a:gdLst/>
              <a:ahLst/>
              <a:cxnLst/>
              <a:rect l="l" t="t" r="r" b="b"/>
              <a:pathLst>
                <a:path w="35307" h="80451" extrusionOk="0">
                  <a:moveTo>
                    <a:pt x="31435" y="0"/>
                  </a:moveTo>
                  <a:cubicBezTo>
                    <a:pt x="31276" y="0"/>
                    <a:pt x="31123" y="122"/>
                    <a:pt x="30986" y="422"/>
                  </a:cubicBezTo>
                  <a:cubicBezTo>
                    <a:pt x="28551" y="6293"/>
                    <a:pt x="26950" y="12097"/>
                    <a:pt x="25182" y="17834"/>
                  </a:cubicBezTo>
                  <a:cubicBezTo>
                    <a:pt x="23348" y="23672"/>
                    <a:pt x="21646" y="29443"/>
                    <a:pt x="19978" y="35113"/>
                  </a:cubicBezTo>
                  <a:cubicBezTo>
                    <a:pt x="19612" y="36348"/>
                    <a:pt x="19211" y="36915"/>
                    <a:pt x="19578" y="38149"/>
                  </a:cubicBezTo>
                  <a:cubicBezTo>
                    <a:pt x="20079" y="39950"/>
                    <a:pt x="19745" y="41151"/>
                    <a:pt x="19078" y="42886"/>
                  </a:cubicBezTo>
                  <a:cubicBezTo>
                    <a:pt x="18144" y="45354"/>
                    <a:pt x="17176" y="47789"/>
                    <a:pt x="16209" y="50258"/>
                  </a:cubicBezTo>
                  <a:cubicBezTo>
                    <a:pt x="14341" y="54894"/>
                    <a:pt x="12473" y="59631"/>
                    <a:pt x="10472" y="64434"/>
                  </a:cubicBezTo>
                  <a:cubicBezTo>
                    <a:pt x="10372" y="64401"/>
                    <a:pt x="10205" y="64401"/>
                    <a:pt x="10005" y="64368"/>
                  </a:cubicBezTo>
                  <a:cubicBezTo>
                    <a:pt x="9571" y="64368"/>
                    <a:pt x="9237" y="64935"/>
                    <a:pt x="9371" y="65368"/>
                  </a:cubicBezTo>
                  <a:cubicBezTo>
                    <a:pt x="9538" y="65802"/>
                    <a:pt x="9604" y="66002"/>
                    <a:pt x="9805" y="66269"/>
                  </a:cubicBezTo>
                  <a:cubicBezTo>
                    <a:pt x="8637" y="68604"/>
                    <a:pt x="6836" y="70772"/>
                    <a:pt x="5335" y="72941"/>
                  </a:cubicBezTo>
                  <a:cubicBezTo>
                    <a:pt x="3800" y="75109"/>
                    <a:pt x="2266" y="78378"/>
                    <a:pt x="198" y="79979"/>
                  </a:cubicBezTo>
                  <a:cubicBezTo>
                    <a:pt x="1" y="80120"/>
                    <a:pt x="89" y="80450"/>
                    <a:pt x="261" y="80450"/>
                  </a:cubicBezTo>
                  <a:cubicBezTo>
                    <a:pt x="293" y="80450"/>
                    <a:pt x="328" y="80439"/>
                    <a:pt x="364" y="80413"/>
                  </a:cubicBezTo>
                  <a:cubicBezTo>
                    <a:pt x="1499" y="79645"/>
                    <a:pt x="2199" y="78545"/>
                    <a:pt x="3000" y="77344"/>
                  </a:cubicBezTo>
                  <a:cubicBezTo>
                    <a:pt x="4034" y="75809"/>
                    <a:pt x="5101" y="74308"/>
                    <a:pt x="6169" y="72840"/>
                  </a:cubicBezTo>
                  <a:cubicBezTo>
                    <a:pt x="7236" y="71373"/>
                    <a:pt x="8270" y="69872"/>
                    <a:pt x="9338" y="68437"/>
                  </a:cubicBezTo>
                  <a:cubicBezTo>
                    <a:pt x="10038" y="67437"/>
                    <a:pt x="10772" y="66836"/>
                    <a:pt x="10805" y="65835"/>
                  </a:cubicBezTo>
                  <a:lnTo>
                    <a:pt x="10839" y="65769"/>
                  </a:lnTo>
                  <a:lnTo>
                    <a:pt x="10939" y="65769"/>
                  </a:lnTo>
                  <a:cubicBezTo>
                    <a:pt x="11206" y="65669"/>
                    <a:pt x="11372" y="65202"/>
                    <a:pt x="11172" y="64968"/>
                  </a:cubicBezTo>
                  <a:cubicBezTo>
                    <a:pt x="11172" y="64968"/>
                    <a:pt x="11172" y="64968"/>
                    <a:pt x="11172" y="64935"/>
                  </a:cubicBezTo>
                  <a:cubicBezTo>
                    <a:pt x="13007" y="60198"/>
                    <a:pt x="14908" y="55628"/>
                    <a:pt x="16743" y="51058"/>
                  </a:cubicBezTo>
                  <a:cubicBezTo>
                    <a:pt x="18644" y="46321"/>
                    <a:pt x="21480" y="41451"/>
                    <a:pt x="20979" y="36281"/>
                  </a:cubicBezTo>
                  <a:cubicBezTo>
                    <a:pt x="20879" y="34980"/>
                    <a:pt x="21813" y="33112"/>
                    <a:pt x="22180" y="31878"/>
                  </a:cubicBezTo>
                  <a:cubicBezTo>
                    <a:pt x="22580" y="30510"/>
                    <a:pt x="22981" y="29109"/>
                    <a:pt x="23414" y="27742"/>
                  </a:cubicBezTo>
                  <a:cubicBezTo>
                    <a:pt x="24315" y="24773"/>
                    <a:pt x="25216" y="21771"/>
                    <a:pt x="26183" y="18768"/>
                  </a:cubicBezTo>
                  <a:cubicBezTo>
                    <a:pt x="27050" y="15966"/>
                    <a:pt x="28084" y="13198"/>
                    <a:pt x="29085" y="10396"/>
                  </a:cubicBezTo>
                  <a:cubicBezTo>
                    <a:pt x="29719" y="8594"/>
                    <a:pt x="29952" y="6526"/>
                    <a:pt x="31053" y="4858"/>
                  </a:cubicBezTo>
                  <a:cubicBezTo>
                    <a:pt x="31153" y="4725"/>
                    <a:pt x="31253" y="4558"/>
                    <a:pt x="31353" y="4425"/>
                  </a:cubicBezTo>
                  <a:cubicBezTo>
                    <a:pt x="31620" y="5659"/>
                    <a:pt x="31987" y="6893"/>
                    <a:pt x="32254" y="8027"/>
                  </a:cubicBezTo>
                  <a:cubicBezTo>
                    <a:pt x="32487" y="9228"/>
                    <a:pt x="32587" y="10429"/>
                    <a:pt x="32721" y="11597"/>
                  </a:cubicBezTo>
                  <a:cubicBezTo>
                    <a:pt x="32821" y="12664"/>
                    <a:pt x="33388" y="14666"/>
                    <a:pt x="32854" y="15566"/>
                  </a:cubicBezTo>
                  <a:cubicBezTo>
                    <a:pt x="32387" y="16333"/>
                    <a:pt x="32821" y="17367"/>
                    <a:pt x="33755" y="17401"/>
                  </a:cubicBezTo>
                  <a:cubicBezTo>
                    <a:pt x="33783" y="17403"/>
                    <a:pt x="33810" y="17403"/>
                    <a:pt x="33837" y="17403"/>
                  </a:cubicBezTo>
                  <a:cubicBezTo>
                    <a:pt x="34848" y="17403"/>
                    <a:pt x="35306" y="16213"/>
                    <a:pt x="34689" y="15466"/>
                  </a:cubicBezTo>
                  <a:cubicBezTo>
                    <a:pt x="34189" y="14766"/>
                    <a:pt x="34355" y="12731"/>
                    <a:pt x="34289" y="11897"/>
                  </a:cubicBezTo>
                  <a:cubicBezTo>
                    <a:pt x="34155" y="10563"/>
                    <a:pt x="33955" y="9262"/>
                    <a:pt x="33888" y="7927"/>
                  </a:cubicBezTo>
                  <a:cubicBezTo>
                    <a:pt x="33722" y="5692"/>
                    <a:pt x="33755" y="3024"/>
                    <a:pt x="32688" y="989"/>
                  </a:cubicBezTo>
                  <a:cubicBezTo>
                    <a:pt x="32554" y="756"/>
                    <a:pt x="32354" y="622"/>
                    <a:pt x="32120" y="589"/>
                  </a:cubicBezTo>
                  <a:cubicBezTo>
                    <a:pt x="31904" y="254"/>
                    <a:pt x="31664" y="0"/>
                    <a:pt x="31435"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87"/>
            <p:cNvSpPr/>
            <p:nvPr/>
          </p:nvSpPr>
          <p:spPr>
            <a:xfrm>
              <a:off x="2364825" y="1606250"/>
              <a:ext cx="1835025" cy="1547550"/>
            </a:xfrm>
            <a:custGeom>
              <a:avLst/>
              <a:gdLst/>
              <a:ahLst/>
              <a:cxnLst/>
              <a:rect l="l" t="t" r="r" b="b"/>
              <a:pathLst>
                <a:path w="73401" h="61902" extrusionOk="0">
                  <a:moveTo>
                    <a:pt x="57959" y="0"/>
                  </a:moveTo>
                  <a:cubicBezTo>
                    <a:pt x="57713" y="0"/>
                    <a:pt x="57469" y="138"/>
                    <a:pt x="57356" y="448"/>
                  </a:cubicBezTo>
                  <a:cubicBezTo>
                    <a:pt x="55355" y="6252"/>
                    <a:pt x="53587" y="12023"/>
                    <a:pt x="51018" y="17660"/>
                  </a:cubicBezTo>
                  <a:cubicBezTo>
                    <a:pt x="48416" y="23364"/>
                    <a:pt x="45314" y="28868"/>
                    <a:pt x="41778" y="34039"/>
                  </a:cubicBezTo>
                  <a:cubicBezTo>
                    <a:pt x="41011" y="35139"/>
                    <a:pt x="40411" y="35573"/>
                    <a:pt x="40344" y="36941"/>
                  </a:cubicBezTo>
                  <a:cubicBezTo>
                    <a:pt x="40211" y="38975"/>
                    <a:pt x="39410" y="40110"/>
                    <a:pt x="38042" y="41544"/>
                  </a:cubicBezTo>
                  <a:cubicBezTo>
                    <a:pt x="36074" y="43579"/>
                    <a:pt x="34006" y="45513"/>
                    <a:pt x="31871" y="47381"/>
                  </a:cubicBezTo>
                  <a:cubicBezTo>
                    <a:pt x="27835" y="50917"/>
                    <a:pt x="23465" y="54120"/>
                    <a:pt x="18862" y="56855"/>
                  </a:cubicBezTo>
                  <a:cubicBezTo>
                    <a:pt x="18762" y="56755"/>
                    <a:pt x="18629" y="56655"/>
                    <a:pt x="18462" y="56521"/>
                  </a:cubicBezTo>
                  <a:cubicBezTo>
                    <a:pt x="18338" y="56418"/>
                    <a:pt x="18191" y="56372"/>
                    <a:pt x="18045" y="56372"/>
                  </a:cubicBezTo>
                  <a:cubicBezTo>
                    <a:pt x="17720" y="56372"/>
                    <a:pt x="17397" y="56599"/>
                    <a:pt x="17328" y="56922"/>
                  </a:cubicBezTo>
                  <a:cubicBezTo>
                    <a:pt x="17194" y="57389"/>
                    <a:pt x="17161" y="57622"/>
                    <a:pt x="17161" y="57956"/>
                  </a:cubicBezTo>
                  <a:cubicBezTo>
                    <a:pt x="14692" y="59090"/>
                    <a:pt x="11790" y="59557"/>
                    <a:pt x="9188" y="60091"/>
                  </a:cubicBezTo>
                  <a:cubicBezTo>
                    <a:pt x="6996" y="60556"/>
                    <a:pt x="4308" y="61428"/>
                    <a:pt x="1902" y="61428"/>
                  </a:cubicBezTo>
                  <a:cubicBezTo>
                    <a:pt x="1379" y="61428"/>
                    <a:pt x="870" y="61387"/>
                    <a:pt x="382" y="61291"/>
                  </a:cubicBezTo>
                  <a:cubicBezTo>
                    <a:pt x="363" y="61287"/>
                    <a:pt x="345" y="61284"/>
                    <a:pt x="327" y="61284"/>
                  </a:cubicBezTo>
                  <a:cubicBezTo>
                    <a:pt x="98" y="61284"/>
                    <a:pt x="1" y="61663"/>
                    <a:pt x="249" y="61725"/>
                  </a:cubicBezTo>
                  <a:cubicBezTo>
                    <a:pt x="794" y="61852"/>
                    <a:pt x="1320" y="61902"/>
                    <a:pt x="1840" y="61902"/>
                  </a:cubicBezTo>
                  <a:cubicBezTo>
                    <a:pt x="2687" y="61902"/>
                    <a:pt x="3517" y="61770"/>
                    <a:pt x="4385" y="61625"/>
                  </a:cubicBezTo>
                  <a:cubicBezTo>
                    <a:pt x="6253" y="61291"/>
                    <a:pt x="8088" y="60991"/>
                    <a:pt x="9922" y="60624"/>
                  </a:cubicBezTo>
                  <a:cubicBezTo>
                    <a:pt x="11790" y="60291"/>
                    <a:pt x="13592" y="59857"/>
                    <a:pt x="15426" y="59390"/>
                  </a:cubicBezTo>
                  <a:cubicBezTo>
                    <a:pt x="16660" y="59090"/>
                    <a:pt x="17695" y="59056"/>
                    <a:pt x="18328" y="58289"/>
                  </a:cubicBezTo>
                  <a:cubicBezTo>
                    <a:pt x="18328" y="58256"/>
                    <a:pt x="18362" y="58256"/>
                    <a:pt x="18395" y="58223"/>
                  </a:cubicBezTo>
                  <a:cubicBezTo>
                    <a:pt x="18395" y="58256"/>
                    <a:pt x="18428" y="58256"/>
                    <a:pt x="18462" y="58256"/>
                  </a:cubicBezTo>
                  <a:cubicBezTo>
                    <a:pt x="18516" y="58280"/>
                    <a:pt x="18574" y="58291"/>
                    <a:pt x="18634" y="58291"/>
                  </a:cubicBezTo>
                  <a:cubicBezTo>
                    <a:pt x="18903" y="58291"/>
                    <a:pt x="19190" y="58062"/>
                    <a:pt x="19162" y="57789"/>
                  </a:cubicBezTo>
                  <a:cubicBezTo>
                    <a:pt x="19162" y="57756"/>
                    <a:pt x="19162" y="57756"/>
                    <a:pt x="19162" y="57756"/>
                  </a:cubicBezTo>
                  <a:cubicBezTo>
                    <a:pt x="23665" y="54920"/>
                    <a:pt x="27969" y="51885"/>
                    <a:pt x="32038" y="48449"/>
                  </a:cubicBezTo>
                  <a:cubicBezTo>
                    <a:pt x="36174" y="44946"/>
                    <a:pt x="41211" y="41144"/>
                    <a:pt x="42446" y="35606"/>
                  </a:cubicBezTo>
                  <a:cubicBezTo>
                    <a:pt x="42746" y="34239"/>
                    <a:pt x="44314" y="32638"/>
                    <a:pt x="45047" y="31470"/>
                  </a:cubicBezTo>
                  <a:cubicBezTo>
                    <a:pt x="45881" y="30169"/>
                    <a:pt x="46649" y="28868"/>
                    <a:pt x="47416" y="27534"/>
                  </a:cubicBezTo>
                  <a:cubicBezTo>
                    <a:pt x="49084" y="24699"/>
                    <a:pt x="50585" y="21796"/>
                    <a:pt x="51986" y="18828"/>
                  </a:cubicBezTo>
                  <a:cubicBezTo>
                    <a:pt x="54387" y="13724"/>
                    <a:pt x="56355" y="9654"/>
                    <a:pt x="57790" y="4117"/>
                  </a:cubicBezTo>
                  <a:cubicBezTo>
                    <a:pt x="58457" y="5918"/>
                    <a:pt x="58891" y="7153"/>
                    <a:pt x="59524" y="8887"/>
                  </a:cubicBezTo>
                  <a:cubicBezTo>
                    <a:pt x="60492" y="11489"/>
                    <a:pt x="61559" y="13891"/>
                    <a:pt x="62760" y="16393"/>
                  </a:cubicBezTo>
                  <a:cubicBezTo>
                    <a:pt x="63961" y="18861"/>
                    <a:pt x="65695" y="20696"/>
                    <a:pt x="67130" y="23097"/>
                  </a:cubicBezTo>
                  <a:cubicBezTo>
                    <a:pt x="68264" y="24999"/>
                    <a:pt x="69465" y="26133"/>
                    <a:pt x="71433" y="27067"/>
                  </a:cubicBezTo>
                  <a:cubicBezTo>
                    <a:pt x="71433" y="27200"/>
                    <a:pt x="71433" y="27334"/>
                    <a:pt x="71533" y="27467"/>
                  </a:cubicBezTo>
                  <a:cubicBezTo>
                    <a:pt x="71659" y="27719"/>
                    <a:pt x="71962" y="27970"/>
                    <a:pt x="72276" y="27970"/>
                  </a:cubicBezTo>
                  <a:cubicBezTo>
                    <a:pt x="72295" y="27970"/>
                    <a:pt x="72314" y="27969"/>
                    <a:pt x="72334" y="27968"/>
                  </a:cubicBezTo>
                  <a:cubicBezTo>
                    <a:pt x="72600" y="27968"/>
                    <a:pt x="72834" y="27901"/>
                    <a:pt x="73067" y="27734"/>
                  </a:cubicBezTo>
                  <a:cubicBezTo>
                    <a:pt x="73268" y="27567"/>
                    <a:pt x="73401" y="27334"/>
                    <a:pt x="73401" y="27100"/>
                  </a:cubicBezTo>
                  <a:lnTo>
                    <a:pt x="73401" y="27067"/>
                  </a:lnTo>
                  <a:cubicBezTo>
                    <a:pt x="73401" y="27067"/>
                    <a:pt x="73368" y="27067"/>
                    <a:pt x="73368" y="27034"/>
                  </a:cubicBezTo>
                  <a:cubicBezTo>
                    <a:pt x="73368" y="26900"/>
                    <a:pt x="73301" y="26767"/>
                    <a:pt x="73234" y="26633"/>
                  </a:cubicBezTo>
                  <a:cubicBezTo>
                    <a:pt x="73234" y="26633"/>
                    <a:pt x="73234" y="26600"/>
                    <a:pt x="73234" y="26600"/>
                  </a:cubicBezTo>
                  <a:cubicBezTo>
                    <a:pt x="73234" y="26567"/>
                    <a:pt x="73201" y="26500"/>
                    <a:pt x="73201" y="26466"/>
                  </a:cubicBezTo>
                  <a:cubicBezTo>
                    <a:pt x="73134" y="26133"/>
                    <a:pt x="72801" y="25866"/>
                    <a:pt x="72500" y="25866"/>
                  </a:cubicBezTo>
                  <a:cubicBezTo>
                    <a:pt x="72267" y="25866"/>
                    <a:pt x="72067" y="25933"/>
                    <a:pt x="71900" y="26066"/>
                  </a:cubicBezTo>
                  <a:cubicBezTo>
                    <a:pt x="70032" y="24965"/>
                    <a:pt x="68731" y="22530"/>
                    <a:pt x="67597" y="20829"/>
                  </a:cubicBezTo>
                  <a:cubicBezTo>
                    <a:pt x="66296" y="18861"/>
                    <a:pt x="65062" y="16826"/>
                    <a:pt x="63961" y="14725"/>
                  </a:cubicBezTo>
                  <a:cubicBezTo>
                    <a:pt x="62860" y="12623"/>
                    <a:pt x="61926" y="10488"/>
                    <a:pt x="61025" y="8287"/>
                  </a:cubicBezTo>
                  <a:cubicBezTo>
                    <a:pt x="60091" y="5985"/>
                    <a:pt x="58791" y="3183"/>
                    <a:pt x="58657" y="681"/>
                  </a:cubicBezTo>
                  <a:cubicBezTo>
                    <a:pt x="58638" y="257"/>
                    <a:pt x="58296" y="0"/>
                    <a:pt x="57959"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87"/>
            <p:cNvSpPr/>
            <p:nvPr/>
          </p:nvSpPr>
          <p:spPr>
            <a:xfrm>
              <a:off x="3027325" y="2464700"/>
              <a:ext cx="206850" cy="169325"/>
            </a:xfrm>
            <a:custGeom>
              <a:avLst/>
              <a:gdLst/>
              <a:ahLst/>
              <a:cxnLst/>
              <a:rect l="l" t="t" r="r" b="b"/>
              <a:pathLst>
                <a:path w="8274" h="6773" extrusionOk="0">
                  <a:moveTo>
                    <a:pt x="4037" y="1"/>
                  </a:moveTo>
                  <a:cubicBezTo>
                    <a:pt x="3937" y="34"/>
                    <a:pt x="3837" y="67"/>
                    <a:pt x="3703" y="101"/>
                  </a:cubicBezTo>
                  <a:cubicBezTo>
                    <a:pt x="1702" y="635"/>
                    <a:pt x="168" y="2402"/>
                    <a:pt x="34" y="4471"/>
                  </a:cubicBezTo>
                  <a:cubicBezTo>
                    <a:pt x="1" y="5338"/>
                    <a:pt x="168" y="6172"/>
                    <a:pt x="635" y="6772"/>
                  </a:cubicBezTo>
                  <a:cubicBezTo>
                    <a:pt x="1268" y="5838"/>
                    <a:pt x="2002" y="4938"/>
                    <a:pt x="3003" y="4070"/>
                  </a:cubicBezTo>
                  <a:cubicBezTo>
                    <a:pt x="3753" y="3559"/>
                    <a:pt x="4475" y="3350"/>
                    <a:pt x="5140" y="3350"/>
                  </a:cubicBezTo>
                  <a:cubicBezTo>
                    <a:pt x="6429" y="3350"/>
                    <a:pt x="7502" y="4136"/>
                    <a:pt x="8140" y="5038"/>
                  </a:cubicBezTo>
                  <a:cubicBezTo>
                    <a:pt x="8140" y="5038"/>
                    <a:pt x="8140" y="5004"/>
                    <a:pt x="8140" y="5004"/>
                  </a:cubicBezTo>
                  <a:cubicBezTo>
                    <a:pt x="8273" y="4904"/>
                    <a:pt x="4037" y="1"/>
                    <a:pt x="4037"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87"/>
            <p:cNvSpPr/>
            <p:nvPr/>
          </p:nvSpPr>
          <p:spPr>
            <a:xfrm>
              <a:off x="3043175" y="2548425"/>
              <a:ext cx="187650" cy="110650"/>
            </a:xfrm>
            <a:custGeom>
              <a:avLst/>
              <a:gdLst/>
              <a:ahLst/>
              <a:cxnLst/>
              <a:rect l="l" t="t" r="r" b="b"/>
              <a:pathLst>
                <a:path w="7506" h="4426" extrusionOk="0">
                  <a:moveTo>
                    <a:pt x="4506" y="1"/>
                  </a:moveTo>
                  <a:cubicBezTo>
                    <a:pt x="3841" y="1"/>
                    <a:pt x="3119" y="210"/>
                    <a:pt x="2369" y="721"/>
                  </a:cubicBezTo>
                  <a:cubicBezTo>
                    <a:pt x="1368" y="1589"/>
                    <a:pt x="634" y="2489"/>
                    <a:pt x="1" y="3423"/>
                  </a:cubicBezTo>
                  <a:cubicBezTo>
                    <a:pt x="482" y="4032"/>
                    <a:pt x="1240" y="4426"/>
                    <a:pt x="2394" y="4426"/>
                  </a:cubicBezTo>
                  <a:cubicBezTo>
                    <a:pt x="2441" y="4426"/>
                    <a:pt x="2488" y="4425"/>
                    <a:pt x="2536" y="4424"/>
                  </a:cubicBezTo>
                  <a:cubicBezTo>
                    <a:pt x="2703" y="4424"/>
                    <a:pt x="2836" y="4424"/>
                    <a:pt x="3003" y="4391"/>
                  </a:cubicBezTo>
                  <a:cubicBezTo>
                    <a:pt x="3637" y="4324"/>
                    <a:pt x="4204" y="4124"/>
                    <a:pt x="4737" y="3790"/>
                  </a:cubicBezTo>
                  <a:cubicBezTo>
                    <a:pt x="5905" y="3056"/>
                    <a:pt x="7006" y="2189"/>
                    <a:pt x="7506" y="1689"/>
                  </a:cubicBezTo>
                  <a:cubicBezTo>
                    <a:pt x="6868" y="787"/>
                    <a:pt x="5795" y="1"/>
                    <a:pt x="4506" y="1"/>
                  </a:cubicBez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87"/>
            <p:cNvSpPr/>
            <p:nvPr/>
          </p:nvSpPr>
          <p:spPr>
            <a:xfrm>
              <a:off x="3094875" y="2398000"/>
              <a:ext cx="268550" cy="191825"/>
            </a:xfrm>
            <a:custGeom>
              <a:avLst/>
              <a:gdLst/>
              <a:ahLst/>
              <a:cxnLst/>
              <a:rect l="l" t="t" r="r" b="b"/>
              <a:pathLst>
                <a:path w="10742" h="7673" extrusionOk="0">
                  <a:moveTo>
                    <a:pt x="6372" y="0"/>
                  </a:moveTo>
                  <a:cubicBezTo>
                    <a:pt x="6372" y="0"/>
                    <a:pt x="6372" y="0"/>
                    <a:pt x="6372" y="0"/>
                  </a:cubicBezTo>
                  <a:lnTo>
                    <a:pt x="6372" y="0"/>
                  </a:lnTo>
                  <a:cubicBezTo>
                    <a:pt x="6372" y="0"/>
                    <a:pt x="6372" y="0"/>
                    <a:pt x="6372" y="0"/>
                  </a:cubicBezTo>
                  <a:close/>
                  <a:moveTo>
                    <a:pt x="6372" y="0"/>
                  </a:moveTo>
                  <a:lnTo>
                    <a:pt x="6372" y="0"/>
                  </a:lnTo>
                  <a:cubicBezTo>
                    <a:pt x="3570" y="534"/>
                    <a:pt x="1" y="1568"/>
                    <a:pt x="501" y="4103"/>
                  </a:cubicBezTo>
                  <a:cubicBezTo>
                    <a:pt x="635" y="4704"/>
                    <a:pt x="1102" y="6371"/>
                    <a:pt x="1735" y="7672"/>
                  </a:cubicBezTo>
                  <a:cubicBezTo>
                    <a:pt x="2569" y="6572"/>
                    <a:pt x="3503" y="5504"/>
                    <a:pt x="4871" y="4537"/>
                  </a:cubicBezTo>
                  <a:cubicBezTo>
                    <a:pt x="5653" y="4069"/>
                    <a:pt x="6395" y="3874"/>
                    <a:pt x="7077" y="3874"/>
                  </a:cubicBezTo>
                  <a:cubicBezTo>
                    <a:pt x="8635" y="3874"/>
                    <a:pt x="9879" y="4891"/>
                    <a:pt x="10575" y="6004"/>
                  </a:cubicBezTo>
                  <a:cubicBezTo>
                    <a:pt x="10742" y="5871"/>
                    <a:pt x="6347" y="11"/>
                    <a:pt x="6372"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87"/>
            <p:cNvSpPr/>
            <p:nvPr/>
          </p:nvSpPr>
          <p:spPr>
            <a:xfrm>
              <a:off x="3138250" y="2494850"/>
              <a:ext cx="221000" cy="141425"/>
            </a:xfrm>
            <a:custGeom>
              <a:avLst/>
              <a:gdLst/>
              <a:ahLst/>
              <a:cxnLst/>
              <a:rect l="l" t="t" r="r" b="b"/>
              <a:pathLst>
                <a:path w="8840" h="5657" extrusionOk="0">
                  <a:moveTo>
                    <a:pt x="5342" y="0"/>
                  </a:moveTo>
                  <a:cubicBezTo>
                    <a:pt x="4660" y="0"/>
                    <a:pt x="3918" y="195"/>
                    <a:pt x="3136" y="663"/>
                  </a:cubicBezTo>
                  <a:cubicBezTo>
                    <a:pt x="1768" y="1630"/>
                    <a:pt x="834" y="2698"/>
                    <a:pt x="0" y="3798"/>
                  </a:cubicBezTo>
                  <a:cubicBezTo>
                    <a:pt x="367" y="4666"/>
                    <a:pt x="834" y="5366"/>
                    <a:pt x="1268" y="5566"/>
                  </a:cubicBezTo>
                  <a:cubicBezTo>
                    <a:pt x="1411" y="5628"/>
                    <a:pt x="1585" y="5657"/>
                    <a:pt x="1783" y="5657"/>
                  </a:cubicBezTo>
                  <a:cubicBezTo>
                    <a:pt x="3621" y="5657"/>
                    <a:pt x="7576" y="3214"/>
                    <a:pt x="8840" y="2130"/>
                  </a:cubicBezTo>
                  <a:cubicBezTo>
                    <a:pt x="8144" y="1017"/>
                    <a:pt x="6900" y="0"/>
                    <a:pt x="5342" y="0"/>
                  </a:cubicBez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87"/>
            <p:cNvSpPr/>
            <p:nvPr/>
          </p:nvSpPr>
          <p:spPr>
            <a:xfrm>
              <a:off x="3209975" y="2322100"/>
              <a:ext cx="303575" cy="217675"/>
            </a:xfrm>
            <a:custGeom>
              <a:avLst/>
              <a:gdLst/>
              <a:ahLst/>
              <a:cxnLst/>
              <a:rect l="l" t="t" r="r" b="b"/>
              <a:pathLst>
                <a:path w="12143" h="8707" extrusionOk="0">
                  <a:moveTo>
                    <a:pt x="7205" y="1"/>
                  </a:moveTo>
                  <a:cubicBezTo>
                    <a:pt x="4070" y="601"/>
                    <a:pt x="0" y="1769"/>
                    <a:pt x="567" y="4637"/>
                  </a:cubicBezTo>
                  <a:cubicBezTo>
                    <a:pt x="734" y="5338"/>
                    <a:pt x="1268" y="7206"/>
                    <a:pt x="1935" y="8707"/>
                  </a:cubicBezTo>
                  <a:cubicBezTo>
                    <a:pt x="2902" y="7439"/>
                    <a:pt x="3970" y="6205"/>
                    <a:pt x="5504" y="5138"/>
                  </a:cubicBezTo>
                  <a:cubicBezTo>
                    <a:pt x="6384" y="4612"/>
                    <a:pt x="7221" y="4392"/>
                    <a:pt x="7992" y="4392"/>
                  </a:cubicBezTo>
                  <a:cubicBezTo>
                    <a:pt x="9763" y="4392"/>
                    <a:pt x="11185" y="5550"/>
                    <a:pt x="11975" y="6806"/>
                  </a:cubicBezTo>
                  <a:cubicBezTo>
                    <a:pt x="12142" y="6639"/>
                    <a:pt x="7205" y="1"/>
                    <a:pt x="7205"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87"/>
            <p:cNvSpPr/>
            <p:nvPr/>
          </p:nvSpPr>
          <p:spPr>
            <a:xfrm>
              <a:off x="3258325" y="2431900"/>
              <a:ext cx="251050" cy="159725"/>
            </a:xfrm>
            <a:custGeom>
              <a:avLst/>
              <a:gdLst/>
              <a:ahLst/>
              <a:cxnLst/>
              <a:rect l="l" t="t" r="r" b="b"/>
              <a:pathLst>
                <a:path w="10042" h="6389" extrusionOk="0">
                  <a:moveTo>
                    <a:pt x="6058" y="0"/>
                  </a:moveTo>
                  <a:cubicBezTo>
                    <a:pt x="5287" y="0"/>
                    <a:pt x="4450" y="220"/>
                    <a:pt x="3570" y="746"/>
                  </a:cubicBezTo>
                  <a:cubicBezTo>
                    <a:pt x="2036" y="1813"/>
                    <a:pt x="968" y="3047"/>
                    <a:pt x="1" y="4315"/>
                  </a:cubicBezTo>
                  <a:cubicBezTo>
                    <a:pt x="468" y="5249"/>
                    <a:pt x="968" y="6049"/>
                    <a:pt x="1468" y="6283"/>
                  </a:cubicBezTo>
                  <a:cubicBezTo>
                    <a:pt x="1633" y="6356"/>
                    <a:pt x="1834" y="6389"/>
                    <a:pt x="2063" y="6389"/>
                  </a:cubicBezTo>
                  <a:cubicBezTo>
                    <a:pt x="4149" y="6389"/>
                    <a:pt x="8599" y="3616"/>
                    <a:pt x="10041" y="2414"/>
                  </a:cubicBezTo>
                  <a:cubicBezTo>
                    <a:pt x="9251" y="1158"/>
                    <a:pt x="7829" y="0"/>
                    <a:pt x="6058" y="0"/>
                  </a:cubicBez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87"/>
            <p:cNvSpPr/>
            <p:nvPr/>
          </p:nvSpPr>
          <p:spPr>
            <a:xfrm>
              <a:off x="3348400" y="2244550"/>
              <a:ext cx="335250" cy="232700"/>
            </a:xfrm>
            <a:custGeom>
              <a:avLst/>
              <a:gdLst/>
              <a:ahLst/>
              <a:cxnLst/>
              <a:rect l="l" t="t" r="r" b="b"/>
              <a:pathLst>
                <a:path w="13410" h="9308" extrusionOk="0">
                  <a:moveTo>
                    <a:pt x="8707" y="0"/>
                  </a:moveTo>
                  <a:lnTo>
                    <a:pt x="8707" y="0"/>
                  </a:lnTo>
                  <a:cubicBezTo>
                    <a:pt x="8707" y="0"/>
                    <a:pt x="8707" y="0"/>
                    <a:pt x="8707" y="0"/>
                  </a:cubicBezTo>
                  <a:lnTo>
                    <a:pt x="8707" y="0"/>
                  </a:lnTo>
                  <a:cubicBezTo>
                    <a:pt x="8707" y="0"/>
                    <a:pt x="8707" y="0"/>
                    <a:pt x="8707" y="0"/>
                  </a:cubicBezTo>
                  <a:close/>
                  <a:moveTo>
                    <a:pt x="8707" y="0"/>
                  </a:moveTo>
                  <a:lnTo>
                    <a:pt x="8707" y="0"/>
                  </a:lnTo>
                  <a:cubicBezTo>
                    <a:pt x="4937" y="167"/>
                    <a:pt x="0" y="901"/>
                    <a:pt x="200" y="4337"/>
                  </a:cubicBezTo>
                  <a:cubicBezTo>
                    <a:pt x="267" y="5171"/>
                    <a:pt x="567" y="7439"/>
                    <a:pt x="1134" y="9307"/>
                  </a:cubicBezTo>
                  <a:cubicBezTo>
                    <a:pt x="2469" y="8006"/>
                    <a:pt x="3936" y="6739"/>
                    <a:pt x="5871" y="5705"/>
                  </a:cubicBezTo>
                  <a:cubicBezTo>
                    <a:pt x="6721" y="5353"/>
                    <a:pt x="7510" y="5199"/>
                    <a:pt x="8235" y="5199"/>
                  </a:cubicBezTo>
                  <a:cubicBezTo>
                    <a:pt x="10671" y="5199"/>
                    <a:pt x="12380" y="6933"/>
                    <a:pt x="13176" y="8707"/>
                  </a:cubicBezTo>
                  <a:cubicBezTo>
                    <a:pt x="13410" y="8573"/>
                    <a:pt x="8675" y="3"/>
                    <a:pt x="8707"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87"/>
            <p:cNvSpPr/>
            <p:nvPr/>
          </p:nvSpPr>
          <p:spPr>
            <a:xfrm>
              <a:off x="3376750" y="2374500"/>
              <a:ext cx="301075" cy="172500"/>
            </a:xfrm>
            <a:custGeom>
              <a:avLst/>
              <a:gdLst/>
              <a:ahLst/>
              <a:cxnLst/>
              <a:rect l="l" t="t" r="r" b="b"/>
              <a:pathLst>
                <a:path w="12043" h="6900" extrusionOk="0">
                  <a:moveTo>
                    <a:pt x="7101" y="1"/>
                  </a:moveTo>
                  <a:cubicBezTo>
                    <a:pt x="6376" y="1"/>
                    <a:pt x="5587" y="155"/>
                    <a:pt x="4737" y="507"/>
                  </a:cubicBezTo>
                  <a:cubicBezTo>
                    <a:pt x="2802" y="1541"/>
                    <a:pt x="1335" y="2808"/>
                    <a:pt x="0" y="4109"/>
                  </a:cubicBezTo>
                  <a:cubicBezTo>
                    <a:pt x="367" y="5310"/>
                    <a:pt x="834" y="6311"/>
                    <a:pt x="1401" y="6644"/>
                  </a:cubicBezTo>
                  <a:cubicBezTo>
                    <a:pt x="1688" y="6822"/>
                    <a:pt x="2095" y="6899"/>
                    <a:pt x="2585" y="6899"/>
                  </a:cubicBezTo>
                  <a:cubicBezTo>
                    <a:pt x="5229" y="6899"/>
                    <a:pt x="10298" y="4634"/>
                    <a:pt x="12042" y="3509"/>
                  </a:cubicBezTo>
                  <a:cubicBezTo>
                    <a:pt x="11246" y="1735"/>
                    <a:pt x="9537" y="1"/>
                    <a:pt x="7101" y="1"/>
                  </a:cubicBez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87"/>
            <p:cNvSpPr/>
            <p:nvPr/>
          </p:nvSpPr>
          <p:spPr>
            <a:xfrm>
              <a:off x="3481175" y="2166325"/>
              <a:ext cx="350925" cy="281725"/>
            </a:xfrm>
            <a:custGeom>
              <a:avLst/>
              <a:gdLst/>
              <a:ahLst/>
              <a:cxnLst/>
              <a:rect l="l" t="t" r="r" b="b"/>
              <a:pathLst>
                <a:path w="14037" h="11269" extrusionOk="0">
                  <a:moveTo>
                    <a:pt x="7166" y="1"/>
                  </a:moveTo>
                  <a:cubicBezTo>
                    <a:pt x="3651" y="1"/>
                    <a:pt x="1" y="737"/>
                    <a:pt x="227" y="4297"/>
                  </a:cubicBezTo>
                  <a:cubicBezTo>
                    <a:pt x="293" y="5331"/>
                    <a:pt x="660" y="8166"/>
                    <a:pt x="1261" y="10501"/>
                  </a:cubicBezTo>
                  <a:cubicBezTo>
                    <a:pt x="2628" y="9067"/>
                    <a:pt x="4129" y="7699"/>
                    <a:pt x="6164" y="6699"/>
                  </a:cubicBezTo>
                  <a:cubicBezTo>
                    <a:pt x="6836" y="6448"/>
                    <a:pt x="7472" y="6335"/>
                    <a:pt x="8072" y="6335"/>
                  </a:cubicBezTo>
                  <a:cubicBezTo>
                    <a:pt x="10897" y="6335"/>
                    <a:pt x="12895" y="8847"/>
                    <a:pt x="13803" y="11269"/>
                  </a:cubicBezTo>
                  <a:cubicBezTo>
                    <a:pt x="14036" y="11135"/>
                    <a:pt x="9033" y="61"/>
                    <a:pt x="9033" y="61"/>
                  </a:cubicBezTo>
                  <a:cubicBezTo>
                    <a:pt x="8431" y="25"/>
                    <a:pt x="7800" y="1"/>
                    <a:pt x="7166"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87"/>
            <p:cNvSpPr/>
            <p:nvPr/>
          </p:nvSpPr>
          <p:spPr>
            <a:xfrm>
              <a:off x="3512675" y="2324675"/>
              <a:ext cx="313575" cy="198025"/>
            </a:xfrm>
            <a:custGeom>
              <a:avLst/>
              <a:gdLst/>
              <a:ahLst/>
              <a:cxnLst/>
              <a:rect l="l" t="t" r="r" b="b"/>
              <a:pathLst>
                <a:path w="12543" h="7921" extrusionOk="0">
                  <a:moveTo>
                    <a:pt x="6812" y="1"/>
                  </a:moveTo>
                  <a:cubicBezTo>
                    <a:pt x="6212" y="1"/>
                    <a:pt x="5576" y="114"/>
                    <a:pt x="4904" y="365"/>
                  </a:cubicBezTo>
                  <a:cubicBezTo>
                    <a:pt x="2869" y="1365"/>
                    <a:pt x="1368" y="2733"/>
                    <a:pt x="1" y="4167"/>
                  </a:cubicBezTo>
                  <a:cubicBezTo>
                    <a:pt x="401" y="5668"/>
                    <a:pt x="868" y="6936"/>
                    <a:pt x="1468" y="7436"/>
                  </a:cubicBezTo>
                  <a:cubicBezTo>
                    <a:pt x="1881" y="7778"/>
                    <a:pt x="2524" y="7921"/>
                    <a:pt x="3300" y="7921"/>
                  </a:cubicBezTo>
                  <a:cubicBezTo>
                    <a:pt x="6161" y="7921"/>
                    <a:pt x="10838" y="5984"/>
                    <a:pt x="12543" y="4935"/>
                  </a:cubicBezTo>
                  <a:cubicBezTo>
                    <a:pt x="11635" y="2513"/>
                    <a:pt x="9637" y="1"/>
                    <a:pt x="6812" y="1"/>
                  </a:cubicBez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87"/>
            <p:cNvSpPr/>
            <p:nvPr/>
          </p:nvSpPr>
          <p:spPr>
            <a:xfrm>
              <a:off x="3658650" y="2076975"/>
              <a:ext cx="349400" cy="311875"/>
            </a:xfrm>
            <a:custGeom>
              <a:avLst/>
              <a:gdLst/>
              <a:ahLst/>
              <a:cxnLst/>
              <a:rect l="l" t="t" r="r" b="b"/>
              <a:pathLst>
                <a:path w="13976" h="12475" extrusionOk="0">
                  <a:moveTo>
                    <a:pt x="7271" y="0"/>
                  </a:moveTo>
                  <a:cubicBezTo>
                    <a:pt x="3728" y="0"/>
                    <a:pt x="0" y="854"/>
                    <a:pt x="199" y="4835"/>
                  </a:cubicBezTo>
                  <a:cubicBezTo>
                    <a:pt x="266" y="5970"/>
                    <a:pt x="600" y="9105"/>
                    <a:pt x="1200" y="11707"/>
                  </a:cubicBezTo>
                  <a:cubicBezTo>
                    <a:pt x="2601" y="10073"/>
                    <a:pt x="4102" y="8571"/>
                    <a:pt x="6137" y="7437"/>
                  </a:cubicBezTo>
                  <a:cubicBezTo>
                    <a:pt x="6822" y="7145"/>
                    <a:pt x="7471" y="7014"/>
                    <a:pt x="8081" y="7014"/>
                  </a:cubicBezTo>
                  <a:cubicBezTo>
                    <a:pt x="10886" y="7014"/>
                    <a:pt x="12866" y="9789"/>
                    <a:pt x="13742" y="12474"/>
                  </a:cubicBezTo>
                  <a:cubicBezTo>
                    <a:pt x="13976" y="12307"/>
                    <a:pt x="9039" y="65"/>
                    <a:pt x="9072" y="65"/>
                  </a:cubicBezTo>
                  <a:cubicBezTo>
                    <a:pt x="8492" y="26"/>
                    <a:pt x="7884" y="0"/>
                    <a:pt x="7271"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87"/>
            <p:cNvSpPr/>
            <p:nvPr/>
          </p:nvSpPr>
          <p:spPr>
            <a:xfrm>
              <a:off x="3688650" y="2252325"/>
              <a:ext cx="313575" cy="221375"/>
            </a:xfrm>
            <a:custGeom>
              <a:avLst/>
              <a:gdLst/>
              <a:ahLst/>
              <a:cxnLst/>
              <a:rect l="l" t="t" r="r" b="b"/>
              <a:pathLst>
                <a:path w="12543" h="8855" extrusionOk="0">
                  <a:moveTo>
                    <a:pt x="6881" y="0"/>
                  </a:moveTo>
                  <a:cubicBezTo>
                    <a:pt x="6271" y="0"/>
                    <a:pt x="5622" y="131"/>
                    <a:pt x="4937" y="423"/>
                  </a:cubicBezTo>
                  <a:cubicBezTo>
                    <a:pt x="2902" y="1557"/>
                    <a:pt x="1401" y="3059"/>
                    <a:pt x="0" y="4693"/>
                  </a:cubicBezTo>
                  <a:cubicBezTo>
                    <a:pt x="367" y="6361"/>
                    <a:pt x="867" y="7795"/>
                    <a:pt x="1468" y="8329"/>
                  </a:cubicBezTo>
                  <a:cubicBezTo>
                    <a:pt x="1866" y="8699"/>
                    <a:pt x="2489" y="8855"/>
                    <a:pt x="3244" y="8855"/>
                  </a:cubicBezTo>
                  <a:cubicBezTo>
                    <a:pt x="6092" y="8855"/>
                    <a:pt x="10828" y="6647"/>
                    <a:pt x="12542" y="5460"/>
                  </a:cubicBezTo>
                  <a:cubicBezTo>
                    <a:pt x="11666" y="2775"/>
                    <a:pt x="9686" y="0"/>
                    <a:pt x="6881" y="0"/>
                  </a:cubicBez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87"/>
            <p:cNvSpPr/>
            <p:nvPr/>
          </p:nvSpPr>
          <p:spPr>
            <a:xfrm>
              <a:off x="3663625" y="2217850"/>
              <a:ext cx="59225" cy="236375"/>
            </a:xfrm>
            <a:custGeom>
              <a:avLst/>
              <a:gdLst/>
              <a:ahLst/>
              <a:cxnLst/>
              <a:rect l="l" t="t" r="r" b="b"/>
              <a:pathLst>
                <a:path w="2369" h="9455" extrusionOk="0">
                  <a:moveTo>
                    <a:pt x="1122" y="1"/>
                  </a:moveTo>
                  <a:cubicBezTo>
                    <a:pt x="1025" y="1"/>
                    <a:pt x="929" y="54"/>
                    <a:pt x="901" y="168"/>
                  </a:cubicBezTo>
                  <a:cubicBezTo>
                    <a:pt x="134" y="3270"/>
                    <a:pt x="0" y="6939"/>
                    <a:pt x="2302" y="9441"/>
                  </a:cubicBezTo>
                  <a:cubicBezTo>
                    <a:pt x="2312" y="9451"/>
                    <a:pt x="2322" y="9455"/>
                    <a:pt x="2330" y="9455"/>
                  </a:cubicBezTo>
                  <a:cubicBezTo>
                    <a:pt x="2352" y="9455"/>
                    <a:pt x="2369" y="9431"/>
                    <a:pt x="2369" y="9408"/>
                  </a:cubicBezTo>
                  <a:cubicBezTo>
                    <a:pt x="1635" y="7873"/>
                    <a:pt x="1101" y="6439"/>
                    <a:pt x="1001" y="4738"/>
                  </a:cubicBezTo>
                  <a:cubicBezTo>
                    <a:pt x="901" y="3237"/>
                    <a:pt x="1235" y="1736"/>
                    <a:pt x="1368" y="268"/>
                  </a:cubicBezTo>
                  <a:cubicBezTo>
                    <a:pt x="1387" y="96"/>
                    <a:pt x="1253" y="1"/>
                    <a:pt x="1122" y="1"/>
                  </a:cubicBezTo>
                  <a:close/>
                </a:path>
              </a:pathLst>
            </a:custGeom>
            <a:solidFill>
              <a:srgbClr val="393A3D"/>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87"/>
            <p:cNvSpPr/>
            <p:nvPr/>
          </p:nvSpPr>
          <p:spPr>
            <a:xfrm>
              <a:off x="3487650" y="2305675"/>
              <a:ext cx="60675" cy="186075"/>
            </a:xfrm>
            <a:custGeom>
              <a:avLst/>
              <a:gdLst/>
              <a:ahLst/>
              <a:cxnLst/>
              <a:rect l="l" t="t" r="r" b="b"/>
              <a:pathLst>
                <a:path w="2427" h="7443" extrusionOk="0">
                  <a:moveTo>
                    <a:pt x="832" y="0"/>
                  </a:moveTo>
                  <a:cubicBezTo>
                    <a:pt x="745" y="0"/>
                    <a:pt x="662" y="48"/>
                    <a:pt x="635" y="157"/>
                  </a:cubicBezTo>
                  <a:cubicBezTo>
                    <a:pt x="1" y="2592"/>
                    <a:pt x="568" y="5528"/>
                    <a:pt x="2369" y="7429"/>
                  </a:cubicBezTo>
                  <a:cubicBezTo>
                    <a:pt x="2369" y="7439"/>
                    <a:pt x="2375" y="7443"/>
                    <a:pt x="2382" y="7443"/>
                  </a:cubicBezTo>
                  <a:cubicBezTo>
                    <a:pt x="2400" y="7443"/>
                    <a:pt x="2426" y="7419"/>
                    <a:pt x="2403" y="7396"/>
                  </a:cubicBezTo>
                  <a:cubicBezTo>
                    <a:pt x="1202" y="5094"/>
                    <a:pt x="802" y="2793"/>
                    <a:pt x="1068" y="257"/>
                  </a:cubicBezTo>
                  <a:cubicBezTo>
                    <a:pt x="1088" y="100"/>
                    <a:pt x="957" y="0"/>
                    <a:pt x="832" y="0"/>
                  </a:cubicBezTo>
                  <a:close/>
                </a:path>
              </a:pathLst>
            </a:custGeom>
            <a:solidFill>
              <a:srgbClr val="393A3D"/>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87"/>
            <p:cNvSpPr/>
            <p:nvPr/>
          </p:nvSpPr>
          <p:spPr>
            <a:xfrm>
              <a:off x="3351725" y="2376200"/>
              <a:ext cx="65075" cy="152750"/>
            </a:xfrm>
            <a:custGeom>
              <a:avLst/>
              <a:gdLst/>
              <a:ahLst/>
              <a:cxnLst/>
              <a:rect l="l" t="t" r="r" b="b"/>
              <a:pathLst>
                <a:path w="2603" h="6110" extrusionOk="0">
                  <a:moveTo>
                    <a:pt x="358" y="1"/>
                  </a:moveTo>
                  <a:cubicBezTo>
                    <a:pt x="270" y="1"/>
                    <a:pt x="184" y="59"/>
                    <a:pt x="168" y="172"/>
                  </a:cubicBezTo>
                  <a:cubicBezTo>
                    <a:pt x="1" y="1506"/>
                    <a:pt x="134" y="2740"/>
                    <a:pt x="568" y="4008"/>
                  </a:cubicBezTo>
                  <a:cubicBezTo>
                    <a:pt x="868" y="4908"/>
                    <a:pt x="1569" y="6009"/>
                    <a:pt x="2569" y="6109"/>
                  </a:cubicBezTo>
                  <a:cubicBezTo>
                    <a:pt x="2569" y="6109"/>
                    <a:pt x="2603" y="6076"/>
                    <a:pt x="2569" y="6076"/>
                  </a:cubicBezTo>
                  <a:cubicBezTo>
                    <a:pt x="835" y="4642"/>
                    <a:pt x="568" y="2307"/>
                    <a:pt x="568" y="205"/>
                  </a:cubicBezTo>
                  <a:cubicBezTo>
                    <a:pt x="551" y="67"/>
                    <a:pt x="453" y="1"/>
                    <a:pt x="358" y="1"/>
                  </a:cubicBezTo>
                  <a:close/>
                </a:path>
              </a:pathLst>
            </a:custGeom>
            <a:solidFill>
              <a:srgbClr val="393A3D"/>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87"/>
            <p:cNvSpPr/>
            <p:nvPr/>
          </p:nvSpPr>
          <p:spPr>
            <a:xfrm>
              <a:off x="3231650" y="2444875"/>
              <a:ext cx="60425" cy="133725"/>
            </a:xfrm>
            <a:custGeom>
              <a:avLst/>
              <a:gdLst/>
              <a:ahLst/>
              <a:cxnLst/>
              <a:rect l="l" t="t" r="r" b="b"/>
              <a:pathLst>
                <a:path w="2417" h="5349" extrusionOk="0">
                  <a:moveTo>
                    <a:pt x="344" y="1"/>
                  </a:moveTo>
                  <a:cubicBezTo>
                    <a:pt x="263" y="1"/>
                    <a:pt x="183" y="52"/>
                    <a:pt x="167" y="160"/>
                  </a:cubicBezTo>
                  <a:cubicBezTo>
                    <a:pt x="0" y="1861"/>
                    <a:pt x="501" y="4496"/>
                    <a:pt x="2202" y="5330"/>
                  </a:cubicBezTo>
                  <a:cubicBezTo>
                    <a:pt x="2221" y="5343"/>
                    <a:pt x="2241" y="5348"/>
                    <a:pt x="2260" y="5348"/>
                  </a:cubicBezTo>
                  <a:cubicBezTo>
                    <a:pt x="2344" y="5348"/>
                    <a:pt x="2417" y="5245"/>
                    <a:pt x="2335" y="5164"/>
                  </a:cubicBezTo>
                  <a:cubicBezTo>
                    <a:pt x="1001" y="3963"/>
                    <a:pt x="601" y="1928"/>
                    <a:pt x="534" y="193"/>
                  </a:cubicBezTo>
                  <a:cubicBezTo>
                    <a:pt x="534" y="68"/>
                    <a:pt x="438" y="1"/>
                    <a:pt x="344" y="1"/>
                  </a:cubicBezTo>
                  <a:close/>
                </a:path>
              </a:pathLst>
            </a:custGeom>
            <a:solidFill>
              <a:srgbClr val="393A3D"/>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87"/>
            <p:cNvSpPr/>
            <p:nvPr/>
          </p:nvSpPr>
          <p:spPr>
            <a:xfrm>
              <a:off x="3111550" y="2517975"/>
              <a:ext cx="58100" cy="107325"/>
            </a:xfrm>
            <a:custGeom>
              <a:avLst/>
              <a:gdLst/>
              <a:ahLst/>
              <a:cxnLst/>
              <a:rect l="l" t="t" r="r" b="b"/>
              <a:pathLst>
                <a:path w="2324" h="4293" extrusionOk="0">
                  <a:moveTo>
                    <a:pt x="249" y="0"/>
                  </a:moveTo>
                  <a:cubicBezTo>
                    <a:pt x="141" y="0"/>
                    <a:pt x="34" y="67"/>
                    <a:pt x="34" y="205"/>
                  </a:cubicBezTo>
                  <a:cubicBezTo>
                    <a:pt x="1" y="1839"/>
                    <a:pt x="935" y="3307"/>
                    <a:pt x="2169" y="4274"/>
                  </a:cubicBezTo>
                  <a:cubicBezTo>
                    <a:pt x="2182" y="4287"/>
                    <a:pt x="2196" y="4293"/>
                    <a:pt x="2210" y="4293"/>
                  </a:cubicBezTo>
                  <a:cubicBezTo>
                    <a:pt x="2268" y="4293"/>
                    <a:pt x="2323" y="4195"/>
                    <a:pt x="2269" y="4141"/>
                  </a:cubicBezTo>
                  <a:cubicBezTo>
                    <a:pt x="1202" y="3007"/>
                    <a:pt x="735" y="1706"/>
                    <a:pt x="468" y="171"/>
                  </a:cubicBezTo>
                  <a:cubicBezTo>
                    <a:pt x="452" y="59"/>
                    <a:pt x="350" y="0"/>
                    <a:pt x="249" y="0"/>
                  </a:cubicBezTo>
                  <a:close/>
                </a:path>
              </a:pathLst>
            </a:custGeom>
            <a:solidFill>
              <a:srgbClr val="393A3D"/>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87"/>
            <p:cNvSpPr/>
            <p:nvPr/>
          </p:nvSpPr>
          <p:spPr>
            <a:xfrm>
              <a:off x="3796225" y="1979700"/>
              <a:ext cx="877300" cy="763400"/>
            </a:xfrm>
            <a:custGeom>
              <a:avLst/>
              <a:gdLst/>
              <a:ahLst/>
              <a:cxnLst/>
              <a:rect l="l" t="t" r="r" b="b"/>
              <a:pathLst>
                <a:path w="35092" h="30536" extrusionOk="0">
                  <a:moveTo>
                    <a:pt x="15101" y="0"/>
                  </a:moveTo>
                  <a:cubicBezTo>
                    <a:pt x="11456" y="0"/>
                    <a:pt x="7885" y="1056"/>
                    <a:pt x="4170" y="2155"/>
                  </a:cubicBezTo>
                  <a:cubicBezTo>
                    <a:pt x="1868" y="2856"/>
                    <a:pt x="167" y="4857"/>
                    <a:pt x="33" y="7259"/>
                  </a:cubicBezTo>
                  <a:cubicBezTo>
                    <a:pt x="0" y="7726"/>
                    <a:pt x="33" y="8193"/>
                    <a:pt x="134" y="8660"/>
                  </a:cubicBezTo>
                  <a:cubicBezTo>
                    <a:pt x="500" y="9994"/>
                    <a:pt x="1368" y="11195"/>
                    <a:pt x="2235" y="12296"/>
                  </a:cubicBezTo>
                  <a:cubicBezTo>
                    <a:pt x="4142" y="11071"/>
                    <a:pt x="6424" y="10608"/>
                    <a:pt x="8723" y="10608"/>
                  </a:cubicBezTo>
                  <a:cubicBezTo>
                    <a:pt x="10807" y="10608"/>
                    <a:pt x="12904" y="10989"/>
                    <a:pt x="14744" y="11528"/>
                  </a:cubicBezTo>
                  <a:cubicBezTo>
                    <a:pt x="20515" y="12929"/>
                    <a:pt x="25051" y="17366"/>
                    <a:pt x="25418" y="22570"/>
                  </a:cubicBezTo>
                  <a:cubicBezTo>
                    <a:pt x="25685" y="25405"/>
                    <a:pt x="24317" y="27740"/>
                    <a:pt x="22149" y="29641"/>
                  </a:cubicBezTo>
                  <a:cubicBezTo>
                    <a:pt x="22328" y="29659"/>
                    <a:pt x="22521" y="29668"/>
                    <a:pt x="22729" y="29668"/>
                  </a:cubicBezTo>
                  <a:cubicBezTo>
                    <a:pt x="23296" y="29668"/>
                    <a:pt x="23970" y="29606"/>
                    <a:pt x="24751" y="29508"/>
                  </a:cubicBezTo>
                  <a:cubicBezTo>
                    <a:pt x="24961" y="29483"/>
                    <a:pt x="25176" y="29471"/>
                    <a:pt x="25395" y="29471"/>
                  </a:cubicBezTo>
                  <a:cubicBezTo>
                    <a:pt x="27502" y="29471"/>
                    <a:pt x="29962" y="30535"/>
                    <a:pt x="32058" y="30535"/>
                  </a:cubicBezTo>
                  <a:cubicBezTo>
                    <a:pt x="32610" y="30535"/>
                    <a:pt x="33136" y="30461"/>
                    <a:pt x="33624" y="30275"/>
                  </a:cubicBezTo>
                  <a:cubicBezTo>
                    <a:pt x="34124" y="30075"/>
                    <a:pt x="34491" y="24204"/>
                    <a:pt x="34558" y="23470"/>
                  </a:cubicBezTo>
                  <a:cubicBezTo>
                    <a:pt x="34858" y="20902"/>
                    <a:pt x="35092" y="18233"/>
                    <a:pt x="34658" y="15665"/>
                  </a:cubicBezTo>
                  <a:cubicBezTo>
                    <a:pt x="34091" y="12396"/>
                    <a:pt x="32457" y="9494"/>
                    <a:pt x="30222" y="7092"/>
                  </a:cubicBezTo>
                  <a:cubicBezTo>
                    <a:pt x="27653" y="4323"/>
                    <a:pt x="24251" y="2222"/>
                    <a:pt x="20848" y="988"/>
                  </a:cubicBezTo>
                  <a:cubicBezTo>
                    <a:pt x="18892" y="283"/>
                    <a:pt x="16987" y="0"/>
                    <a:pt x="15101"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87"/>
            <p:cNvSpPr/>
            <p:nvPr/>
          </p:nvSpPr>
          <p:spPr>
            <a:xfrm>
              <a:off x="3852100" y="2244900"/>
              <a:ext cx="586275" cy="475850"/>
            </a:xfrm>
            <a:custGeom>
              <a:avLst/>
              <a:gdLst/>
              <a:ahLst/>
              <a:cxnLst/>
              <a:rect l="l" t="t" r="r" b="b"/>
              <a:pathLst>
                <a:path w="23451" h="19034" extrusionOk="0">
                  <a:moveTo>
                    <a:pt x="6488" y="0"/>
                  </a:moveTo>
                  <a:cubicBezTo>
                    <a:pt x="4189" y="0"/>
                    <a:pt x="1907" y="463"/>
                    <a:pt x="0" y="1688"/>
                  </a:cubicBezTo>
                  <a:cubicBezTo>
                    <a:pt x="234" y="2021"/>
                    <a:pt x="467" y="2321"/>
                    <a:pt x="701" y="2622"/>
                  </a:cubicBezTo>
                  <a:cubicBezTo>
                    <a:pt x="2368" y="4857"/>
                    <a:pt x="3569" y="5857"/>
                    <a:pt x="6305" y="6191"/>
                  </a:cubicBezTo>
                  <a:cubicBezTo>
                    <a:pt x="10207" y="6658"/>
                    <a:pt x="8339" y="7458"/>
                    <a:pt x="9273" y="10494"/>
                  </a:cubicBezTo>
                  <a:cubicBezTo>
                    <a:pt x="9590" y="11566"/>
                    <a:pt x="10037" y="11927"/>
                    <a:pt x="10562" y="11927"/>
                  </a:cubicBezTo>
                  <a:cubicBezTo>
                    <a:pt x="11195" y="11927"/>
                    <a:pt x="11942" y="11399"/>
                    <a:pt x="12709" y="10961"/>
                  </a:cubicBezTo>
                  <a:cubicBezTo>
                    <a:pt x="12898" y="10846"/>
                    <a:pt x="13099" y="10794"/>
                    <a:pt x="13295" y="10794"/>
                  </a:cubicBezTo>
                  <a:cubicBezTo>
                    <a:pt x="13892" y="10794"/>
                    <a:pt x="14435" y="11283"/>
                    <a:pt x="14410" y="11962"/>
                  </a:cubicBezTo>
                  <a:cubicBezTo>
                    <a:pt x="14377" y="12462"/>
                    <a:pt x="14310" y="12996"/>
                    <a:pt x="14310" y="13563"/>
                  </a:cubicBezTo>
                  <a:cubicBezTo>
                    <a:pt x="14310" y="14321"/>
                    <a:pt x="14922" y="14901"/>
                    <a:pt x="15633" y="14901"/>
                  </a:cubicBezTo>
                  <a:cubicBezTo>
                    <a:pt x="15736" y="14901"/>
                    <a:pt x="15840" y="14889"/>
                    <a:pt x="15945" y="14864"/>
                  </a:cubicBezTo>
                  <a:cubicBezTo>
                    <a:pt x="16645" y="14697"/>
                    <a:pt x="17312" y="14397"/>
                    <a:pt x="18080" y="14297"/>
                  </a:cubicBezTo>
                  <a:cubicBezTo>
                    <a:pt x="18107" y="14293"/>
                    <a:pt x="18134" y="14292"/>
                    <a:pt x="18161" y="14292"/>
                  </a:cubicBezTo>
                  <a:cubicBezTo>
                    <a:pt x="18656" y="14292"/>
                    <a:pt x="19035" y="14856"/>
                    <a:pt x="18813" y="15331"/>
                  </a:cubicBezTo>
                  <a:cubicBezTo>
                    <a:pt x="17713" y="17899"/>
                    <a:pt x="18046" y="18900"/>
                    <a:pt x="19914" y="19033"/>
                  </a:cubicBezTo>
                  <a:cubicBezTo>
                    <a:pt x="22082" y="17132"/>
                    <a:pt x="23450" y="14797"/>
                    <a:pt x="23183" y="11962"/>
                  </a:cubicBezTo>
                  <a:cubicBezTo>
                    <a:pt x="22816" y="6758"/>
                    <a:pt x="18280" y="2321"/>
                    <a:pt x="12509" y="920"/>
                  </a:cubicBezTo>
                  <a:cubicBezTo>
                    <a:pt x="10669" y="381"/>
                    <a:pt x="8572" y="0"/>
                    <a:pt x="6488" y="0"/>
                  </a:cubicBez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87"/>
            <p:cNvSpPr/>
            <p:nvPr/>
          </p:nvSpPr>
          <p:spPr>
            <a:xfrm>
              <a:off x="3789900" y="2163350"/>
              <a:ext cx="160325" cy="213925"/>
            </a:xfrm>
            <a:custGeom>
              <a:avLst/>
              <a:gdLst/>
              <a:ahLst/>
              <a:cxnLst/>
              <a:rect l="l" t="t" r="r" b="b"/>
              <a:pathLst>
                <a:path w="6413" h="8557" extrusionOk="0">
                  <a:moveTo>
                    <a:pt x="425" y="1"/>
                  </a:moveTo>
                  <a:cubicBezTo>
                    <a:pt x="210" y="1"/>
                    <a:pt x="1" y="175"/>
                    <a:pt x="20" y="480"/>
                  </a:cubicBezTo>
                  <a:cubicBezTo>
                    <a:pt x="320" y="4116"/>
                    <a:pt x="2455" y="7685"/>
                    <a:pt x="6191" y="8552"/>
                  </a:cubicBezTo>
                  <a:cubicBezTo>
                    <a:pt x="6203" y="8555"/>
                    <a:pt x="6214" y="8557"/>
                    <a:pt x="6225" y="8557"/>
                  </a:cubicBezTo>
                  <a:cubicBezTo>
                    <a:pt x="6340" y="8557"/>
                    <a:pt x="6412" y="8413"/>
                    <a:pt x="6291" y="8352"/>
                  </a:cubicBezTo>
                  <a:cubicBezTo>
                    <a:pt x="5023" y="7618"/>
                    <a:pt x="3922" y="6784"/>
                    <a:pt x="3022" y="5617"/>
                  </a:cubicBezTo>
                  <a:cubicBezTo>
                    <a:pt x="1788" y="4049"/>
                    <a:pt x="1454" y="2148"/>
                    <a:pt x="820" y="313"/>
                  </a:cubicBezTo>
                  <a:cubicBezTo>
                    <a:pt x="749" y="99"/>
                    <a:pt x="585" y="1"/>
                    <a:pt x="425" y="1"/>
                  </a:cubicBezTo>
                  <a:close/>
                </a:path>
              </a:pathLst>
            </a:custGeom>
            <a:solidFill>
              <a:srgbClr val="393A3D"/>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87"/>
            <p:cNvSpPr/>
            <p:nvPr/>
          </p:nvSpPr>
          <p:spPr>
            <a:xfrm>
              <a:off x="3895700" y="2285075"/>
              <a:ext cx="130425" cy="118025"/>
            </a:xfrm>
            <a:custGeom>
              <a:avLst/>
              <a:gdLst/>
              <a:ahLst/>
              <a:cxnLst/>
              <a:rect l="l" t="t" r="r" b="b"/>
              <a:pathLst>
                <a:path w="5217" h="4721" extrusionOk="0">
                  <a:moveTo>
                    <a:pt x="56" y="0"/>
                  </a:moveTo>
                  <a:cubicBezTo>
                    <a:pt x="27" y="0"/>
                    <a:pt x="0" y="24"/>
                    <a:pt x="24" y="47"/>
                  </a:cubicBezTo>
                  <a:cubicBezTo>
                    <a:pt x="958" y="2082"/>
                    <a:pt x="2693" y="4017"/>
                    <a:pt x="4861" y="4717"/>
                  </a:cubicBezTo>
                  <a:cubicBezTo>
                    <a:pt x="4872" y="4719"/>
                    <a:pt x="4884" y="4720"/>
                    <a:pt x="4895" y="4720"/>
                  </a:cubicBezTo>
                  <a:cubicBezTo>
                    <a:pt x="5079" y="4720"/>
                    <a:pt x="5216" y="4478"/>
                    <a:pt x="5028" y="4384"/>
                  </a:cubicBezTo>
                  <a:cubicBezTo>
                    <a:pt x="2993" y="3250"/>
                    <a:pt x="1325" y="2049"/>
                    <a:pt x="91" y="14"/>
                  </a:cubicBezTo>
                  <a:cubicBezTo>
                    <a:pt x="81" y="4"/>
                    <a:pt x="68" y="0"/>
                    <a:pt x="56" y="0"/>
                  </a:cubicBezTo>
                  <a:close/>
                </a:path>
              </a:pathLst>
            </a:custGeom>
            <a:solidFill>
              <a:srgbClr val="757167"/>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87"/>
            <p:cNvSpPr/>
            <p:nvPr/>
          </p:nvSpPr>
          <p:spPr>
            <a:xfrm>
              <a:off x="3549650" y="2500200"/>
              <a:ext cx="72300" cy="27175"/>
            </a:xfrm>
            <a:custGeom>
              <a:avLst/>
              <a:gdLst/>
              <a:ahLst/>
              <a:cxnLst/>
              <a:rect l="l" t="t" r="r" b="b"/>
              <a:pathLst>
                <a:path w="2892" h="1087" extrusionOk="0">
                  <a:moveTo>
                    <a:pt x="15" y="0"/>
                  </a:moveTo>
                  <a:cubicBezTo>
                    <a:pt x="8" y="0"/>
                    <a:pt x="1" y="15"/>
                    <a:pt x="23" y="15"/>
                  </a:cubicBezTo>
                  <a:cubicBezTo>
                    <a:pt x="23" y="4"/>
                    <a:pt x="19" y="0"/>
                    <a:pt x="15" y="0"/>
                  </a:cubicBezTo>
                  <a:close/>
                  <a:moveTo>
                    <a:pt x="23" y="15"/>
                  </a:moveTo>
                  <a:cubicBezTo>
                    <a:pt x="590" y="695"/>
                    <a:pt x="1397" y="1087"/>
                    <a:pt x="2282" y="1087"/>
                  </a:cubicBezTo>
                  <a:cubicBezTo>
                    <a:pt x="2438" y="1087"/>
                    <a:pt x="2598" y="1074"/>
                    <a:pt x="2758" y="1049"/>
                  </a:cubicBezTo>
                  <a:cubicBezTo>
                    <a:pt x="2891" y="1016"/>
                    <a:pt x="2858" y="782"/>
                    <a:pt x="2725" y="782"/>
                  </a:cubicBezTo>
                  <a:cubicBezTo>
                    <a:pt x="2657" y="785"/>
                    <a:pt x="2590" y="786"/>
                    <a:pt x="2523" y="786"/>
                  </a:cubicBezTo>
                  <a:cubicBezTo>
                    <a:pt x="1628" y="786"/>
                    <a:pt x="768" y="574"/>
                    <a:pt x="23" y="15"/>
                  </a:cubicBezTo>
                  <a:close/>
                </a:path>
              </a:pathLst>
            </a:custGeom>
            <a:solidFill>
              <a:srgbClr val="757167"/>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87"/>
            <p:cNvSpPr/>
            <p:nvPr/>
          </p:nvSpPr>
          <p:spPr>
            <a:xfrm>
              <a:off x="3417600" y="2538100"/>
              <a:ext cx="55625" cy="13200"/>
            </a:xfrm>
            <a:custGeom>
              <a:avLst/>
              <a:gdLst/>
              <a:ahLst/>
              <a:cxnLst/>
              <a:rect l="l" t="t" r="r" b="b"/>
              <a:pathLst>
                <a:path w="2225" h="528" extrusionOk="0">
                  <a:moveTo>
                    <a:pt x="68" y="0"/>
                  </a:moveTo>
                  <a:cubicBezTo>
                    <a:pt x="34" y="0"/>
                    <a:pt x="1" y="34"/>
                    <a:pt x="34" y="67"/>
                  </a:cubicBezTo>
                  <a:cubicBezTo>
                    <a:pt x="439" y="365"/>
                    <a:pt x="885" y="527"/>
                    <a:pt x="1345" y="527"/>
                  </a:cubicBezTo>
                  <a:cubicBezTo>
                    <a:pt x="1606" y="527"/>
                    <a:pt x="1871" y="476"/>
                    <a:pt x="2136" y="367"/>
                  </a:cubicBezTo>
                  <a:cubicBezTo>
                    <a:pt x="2225" y="337"/>
                    <a:pt x="2182" y="228"/>
                    <a:pt x="2124" y="228"/>
                  </a:cubicBezTo>
                  <a:cubicBezTo>
                    <a:pt x="2117" y="228"/>
                    <a:pt x="2110" y="230"/>
                    <a:pt x="2102" y="234"/>
                  </a:cubicBezTo>
                  <a:cubicBezTo>
                    <a:pt x="1858" y="292"/>
                    <a:pt x="1614" y="322"/>
                    <a:pt x="1373" y="322"/>
                  </a:cubicBezTo>
                  <a:cubicBezTo>
                    <a:pt x="922" y="322"/>
                    <a:pt x="481" y="218"/>
                    <a:pt x="68" y="0"/>
                  </a:cubicBezTo>
                  <a:close/>
                </a:path>
              </a:pathLst>
            </a:custGeom>
            <a:solidFill>
              <a:srgbClr val="757167"/>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87"/>
            <p:cNvSpPr/>
            <p:nvPr/>
          </p:nvSpPr>
          <p:spPr>
            <a:xfrm>
              <a:off x="4323250" y="2283750"/>
              <a:ext cx="401025" cy="1508650"/>
            </a:xfrm>
            <a:custGeom>
              <a:avLst/>
              <a:gdLst/>
              <a:ahLst/>
              <a:cxnLst/>
              <a:rect l="l" t="t" r="r" b="b"/>
              <a:pathLst>
                <a:path w="16041" h="60346" extrusionOk="0">
                  <a:moveTo>
                    <a:pt x="13411" y="1"/>
                  </a:moveTo>
                  <a:cubicBezTo>
                    <a:pt x="13249" y="1"/>
                    <a:pt x="13124" y="50"/>
                    <a:pt x="13077" y="167"/>
                  </a:cubicBezTo>
                  <a:cubicBezTo>
                    <a:pt x="12310" y="1802"/>
                    <a:pt x="11009" y="3336"/>
                    <a:pt x="10041" y="4604"/>
                  </a:cubicBezTo>
                  <a:cubicBezTo>
                    <a:pt x="9074" y="5838"/>
                    <a:pt x="8107" y="7005"/>
                    <a:pt x="7139" y="8073"/>
                  </a:cubicBezTo>
                  <a:cubicBezTo>
                    <a:pt x="6139" y="9173"/>
                    <a:pt x="5104" y="10174"/>
                    <a:pt x="4070" y="11108"/>
                  </a:cubicBezTo>
                  <a:cubicBezTo>
                    <a:pt x="3125" y="11956"/>
                    <a:pt x="1861" y="13345"/>
                    <a:pt x="870" y="13345"/>
                  </a:cubicBezTo>
                  <a:cubicBezTo>
                    <a:pt x="847" y="13345"/>
                    <a:pt x="824" y="13345"/>
                    <a:pt x="801" y="13343"/>
                  </a:cubicBezTo>
                  <a:cubicBezTo>
                    <a:pt x="334" y="13343"/>
                    <a:pt x="1" y="14444"/>
                    <a:pt x="334" y="14711"/>
                  </a:cubicBezTo>
                  <a:cubicBezTo>
                    <a:pt x="334" y="14811"/>
                    <a:pt x="334" y="14911"/>
                    <a:pt x="368" y="14978"/>
                  </a:cubicBezTo>
                  <a:cubicBezTo>
                    <a:pt x="535" y="15378"/>
                    <a:pt x="835" y="15645"/>
                    <a:pt x="1268" y="15678"/>
                  </a:cubicBezTo>
                  <a:cubicBezTo>
                    <a:pt x="1288" y="15680"/>
                    <a:pt x="1308" y="15680"/>
                    <a:pt x="1327" y="15680"/>
                  </a:cubicBezTo>
                  <a:cubicBezTo>
                    <a:pt x="1763" y="15680"/>
                    <a:pt x="2073" y="15326"/>
                    <a:pt x="2169" y="14911"/>
                  </a:cubicBezTo>
                  <a:cubicBezTo>
                    <a:pt x="2236" y="14677"/>
                    <a:pt x="2202" y="14411"/>
                    <a:pt x="2102" y="14144"/>
                  </a:cubicBezTo>
                  <a:cubicBezTo>
                    <a:pt x="2603" y="13777"/>
                    <a:pt x="3103" y="13276"/>
                    <a:pt x="3603" y="12776"/>
                  </a:cubicBezTo>
                  <a:cubicBezTo>
                    <a:pt x="4804" y="11609"/>
                    <a:pt x="5938" y="10908"/>
                    <a:pt x="7073" y="9607"/>
                  </a:cubicBezTo>
                  <a:cubicBezTo>
                    <a:pt x="8207" y="8273"/>
                    <a:pt x="9274" y="6972"/>
                    <a:pt x="10375" y="5504"/>
                  </a:cubicBezTo>
                  <a:cubicBezTo>
                    <a:pt x="11109" y="4503"/>
                    <a:pt x="11609" y="3803"/>
                    <a:pt x="12376" y="2802"/>
                  </a:cubicBezTo>
                  <a:lnTo>
                    <a:pt x="12376" y="2802"/>
                  </a:lnTo>
                  <a:cubicBezTo>
                    <a:pt x="11276" y="7039"/>
                    <a:pt x="10775" y="10408"/>
                    <a:pt x="10141" y="14677"/>
                  </a:cubicBezTo>
                  <a:cubicBezTo>
                    <a:pt x="9774" y="17146"/>
                    <a:pt x="9474" y="19614"/>
                    <a:pt x="9207" y="22049"/>
                  </a:cubicBezTo>
                  <a:cubicBezTo>
                    <a:pt x="9107" y="23217"/>
                    <a:pt x="9007" y="24351"/>
                    <a:pt x="8907" y="25485"/>
                  </a:cubicBezTo>
                  <a:cubicBezTo>
                    <a:pt x="8840" y="26519"/>
                    <a:pt x="8907" y="28120"/>
                    <a:pt x="8640" y="29154"/>
                  </a:cubicBezTo>
                  <a:cubicBezTo>
                    <a:pt x="7473" y="33324"/>
                    <a:pt x="8140" y="37494"/>
                    <a:pt x="8574" y="41230"/>
                  </a:cubicBezTo>
                  <a:cubicBezTo>
                    <a:pt x="8974" y="44832"/>
                    <a:pt x="9608" y="48301"/>
                    <a:pt x="10375" y="51637"/>
                  </a:cubicBezTo>
                  <a:cubicBezTo>
                    <a:pt x="10375" y="51637"/>
                    <a:pt x="10375" y="51637"/>
                    <a:pt x="10375" y="51671"/>
                  </a:cubicBezTo>
                  <a:cubicBezTo>
                    <a:pt x="10275" y="51871"/>
                    <a:pt x="10342" y="52204"/>
                    <a:pt x="10475" y="52204"/>
                  </a:cubicBezTo>
                  <a:lnTo>
                    <a:pt x="10508" y="52204"/>
                  </a:lnTo>
                  <a:lnTo>
                    <a:pt x="10508" y="52271"/>
                  </a:lnTo>
                  <a:cubicBezTo>
                    <a:pt x="10508" y="53005"/>
                    <a:pt x="10875" y="53338"/>
                    <a:pt x="11209" y="53939"/>
                  </a:cubicBezTo>
                  <a:cubicBezTo>
                    <a:pt x="11709" y="54840"/>
                    <a:pt x="12243" y="55707"/>
                    <a:pt x="12777" y="56541"/>
                  </a:cubicBezTo>
                  <a:cubicBezTo>
                    <a:pt x="13310" y="57341"/>
                    <a:pt x="13877" y="58142"/>
                    <a:pt x="14444" y="58942"/>
                  </a:cubicBezTo>
                  <a:cubicBezTo>
                    <a:pt x="14878" y="59543"/>
                    <a:pt x="15245" y="60110"/>
                    <a:pt x="15845" y="60343"/>
                  </a:cubicBezTo>
                  <a:cubicBezTo>
                    <a:pt x="15852" y="60345"/>
                    <a:pt x="15858" y="60346"/>
                    <a:pt x="15864" y="60346"/>
                  </a:cubicBezTo>
                  <a:cubicBezTo>
                    <a:pt x="15985" y="60346"/>
                    <a:pt x="16041" y="60040"/>
                    <a:pt x="15946" y="59977"/>
                  </a:cubicBezTo>
                  <a:cubicBezTo>
                    <a:pt x="14845" y="59510"/>
                    <a:pt x="14311" y="57275"/>
                    <a:pt x="13544" y="56074"/>
                  </a:cubicBezTo>
                  <a:cubicBezTo>
                    <a:pt x="12777" y="54873"/>
                    <a:pt x="11876" y="53639"/>
                    <a:pt x="11342" y="52071"/>
                  </a:cubicBezTo>
                  <a:cubicBezTo>
                    <a:pt x="11476" y="51837"/>
                    <a:pt x="11509" y="51671"/>
                    <a:pt x="11609" y="51304"/>
                  </a:cubicBezTo>
                  <a:cubicBezTo>
                    <a:pt x="11669" y="51006"/>
                    <a:pt x="11569" y="50654"/>
                    <a:pt x="11380" y="50654"/>
                  </a:cubicBezTo>
                  <a:cubicBezTo>
                    <a:pt x="11357" y="50654"/>
                    <a:pt x="11334" y="50659"/>
                    <a:pt x="11309" y="50670"/>
                  </a:cubicBezTo>
                  <a:cubicBezTo>
                    <a:pt x="11209" y="50703"/>
                    <a:pt x="11142" y="50737"/>
                    <a:pt x="11075" y="50803"/>
                  </a:cubicBezTo>
                  <a:cubicBezTo>
                    <a:pt x="10275" y="47434"/>
                    <a:pt x="9674" y="43865"/>
                    <a:pt x="9274" y="40196"/>
                  </a:cubicBezTo>
                  <a:cubicBezTo>
                    <a:pt x="9041" y="38228"/>
                    <a:pt x="8907" y="36260"/>
                    <a:pt x="8807" y="34258"/>
                  </a:cubicBezTo>
                  <a:cubicBezTo>
                    <a:pt x="8740" y="32824"/>
                    <a:pt x="8774" y="31823"/>
                    <a:pt x="9307" y="30389"/>
                  </a:cubicBezTo>
                  <a:cubicBezTo>
                    <a:pt x="9708" y="29421"/>
                    <a:pt x="9608" y="28954"/>
                    <a:pt x="9674" y="27954"/>
                  </a:cubicBezTo>
                  <a:cubicBezTo>
                    <a:pt x="9908" y="23284"/>
                    <a:pt x="10442" y="18547"/>
                    <a:pt x="11175" y="13810"/>
                  </a:cubicBezTo>
                  <a:cubicBezTo>
                    <a:pt x="11909" y="9173"/>
                    <a:pt x="13811" y="5571"/>
                    <a:pt x="14778" y="968"/>
                  </a:cubicBezTo>
                  <a:cubicBezTo>
                    <a:pt x="14880" y="533"/>
                    <a:pt x="13944" y="1"/>
                    <a:pt x="13411"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87"/>
            <p:cNvSpPr/>
            <p:nvPr/>
          </p:nvSpPr>
          <p:spPr>
            <a:xfrm>
              <a:off x="3317525" y="2108175"/>
              <a:ext cx="979500" cy="2232900"/>
            </a:xfrm>
            <a:custGeom>
              <a:avLst/>
              <a:gdLst/>
              <a:ahLst/>
              <a:cxnLst/>
              <a:rect l="l" t="t" r="r" b="b"/>
              <a:pathLst>
                <a:path w="39180" h="89316" extrusionOk="0">
                  <a:moveTo>
                    <a:pt x="34907" y="1"/>
                  </a:moveTo>
                  <a:cubicBezTo>
                    <a:pt x="34730" y="1"/>
                    <a:pt x="34564" y="140"/>
                    <a:pt x="34426" y="485"/>
                  </a:cubicBezTo>
                  <a:cubicBezTo>
                    <a:pt x="31690" y="6990"/>
                    <a:pt x="29956" y="13428"/>
                    <a:pt x="27954" y="19799"/>
                  </a:cubicBezTo>
                  <a:cubicBezTo>
                    <a:pt x="25953" y="26270"/>
                    <a:pt x="24018" y="32675"/>
                    <a:pt x="22184" y="38979"/>
                  </a:cubicBezTo>
                  <a:cubicBezTo>
                    <a:pt x="21783" y="40347"/>
                    <a:pt x="21350" y="40948"/>
                    <a:pt x="21750" y="42349"/>
                  </a:cubicBezTo>
                  <a:cubicBezTo>
                    <a:pt x="22317" y="44350"/>
                    <a:pt x="21950" y="45684"/>
                    <a:pt x="21183" y="47619"/>
                  </a:cubicBezTo>
                  <a:cubicBezTo>
                    <a:pt x="20149" y="50321"/>
                    <a:pt x="19081" y="53023"/>
                    <a:pt x="17981" y="55758"/>
                  </a:cubicBezTo>
                  <a:cubicBezTo>
                    <a:pt x="15946" y="60962"/>
                    <a:pt x="13844" y="66199"/>
                    <a:pt x="11643" y="71536"/>
                  </a:cubicBezTo>
                  <a:cubicBezTo>
                    <a:pt x="11509" y="71469"/>
                    <a:pt x="11343" y="71469"/>
                    <a:pt x="11109" y="71469"/>
                  </a:cubicBezTo>
                  <a:cubicBezTo>
                    <a:pt x="11096" y="71469"/>
                    <a:pt x="11084" y="71468"/>
                    <a:pt x="11071" y="71468"/>
                  </a:cubicBezTo>
                  <a:cubicBezTo>
                    <a:pt x="10592" y="71468"/>
                    <a:pt x="10279" y="72082"/>
                    <a:pt x="10409" y="72537"/>
                  </a:cubicBezTo>
                  <a:cubicBezTo>
                    <a:pt x="10575" y="73037"/>
                    <a:pt x="10675" y="73271"/>
                    <a:pt x="10909" y="73571"/>
                  </a:cubicBezTo>
                  <a:cubicBezTo>
                    <a:pt x="9575" y="76139"/>
                    <a:pt x="7607" y="78541"/>
                    <a:pt x="5939" y="80943"/>
                  </a:cubicBezTo>
                  <a:cubicBezTo>
                    <a:pt x="4237" y="83378"/>
                    <a:pt x="2503" y="87014"/>
                    <a:pt x="201" y="88782"/>
                  </a:cubicBezTo>
                  <a:cubicBezTo>
                    <a:pt x="0" y="88925"/>
                    <a:pt x="120" y="89316"/>
                    <a:pt x="328" y="89316"/>
                  </a:cubicBezTo>
                  <a:cubicBezTo>
                    <a:pt x="362" y="89316"/>
                    <a:pt x="397" y="89305"/>
                    <a:pt x="435" y="89282"/>
                  </a:cubicBezTo>
                  <a:cubicBezTo>
                    <a:pt x="1669" y="88415"/>
                    <a:pt x="2470" y="87147"/>
                    <a:pt x="3337" y="85846"/>
                  </a:cubicBezTo>
                  <a:cubicBezTo>
                    <a:pt x="4504" y="84145"/>
                    <a:pt x="5672" y="82477"/>
                    <a:pt x="6873" y="80843"/>
                  </a:cubicBezTo>
                  <a:cubicBezTo>
                    <a:pt x="8040" y="79208"/>
                    <a:pt x="9208" y="77574"/>
                    <a:pt x="10375" y="75973"/>
                  </a:cubicBezTo>
                  <a:cubicBezTo>
                    <a:pt x="11176" y="74872"/>
                    <a:pt x="11976" y="74171"/>
                    <a:pt x="12010" y="73104"/>
                  </a:cubicBezTo>
                  <a:cubicBezTo>
                    <a:pt x="12043" y="73071"/>
                    <a:pt x="12043" y="73037"/>
                    <a:pt x="12043" y="73004"/>
                  </a:cubicBezTo>
                  <a:lnTo>
                    <a:pt x="12143" y="73004"/>
                  </a:lnTo>
                  <a:cubicBezTo>
                    <a:pt x="12443" y="72904"/>
                    <a:pt x="12643" y="72403"/>
                    <a:pt x="12410" y="72103"/>
                  </a:cubicBezTo>
                  <a:cubicBezTo>
                    <a:pt x="14445" y="66833"/>
                    <a:pt x="16546" y="61762"/>
                    <a:pt x="18614" y="56659"/>
                  </a:cubicBezTo>
                  <a:cubicBezTo>
                    <a:pt x="20683" y="51422"/>
                    <a:pt x="23851" y="46018"/>
                    <a:pt x="23318" y="40280"/>
                  </a:cubicBezTo>
                  <a:cubicBezTo>
                    <a:pt x="23184" y="38846"/>
                    <a:pt x="24218" y="36778"/>
                    <a:pt x="24619" y="35377"/>
                  </a:cubicBezTo>
                  <a:cubicBezTo>
                    <a:pt x="25086" y="33842"/>
                    <a:pt x="25553" y="32308"/>
                    <a:pt x="26020" y="30774"/>
                  </a:cubicBezTo>
                  <a:cubicBezTo>
                    <a:pt x="26987" y="27505"/>
                    <a:pt x="27988" y="24169"/>
                    <a:pt x="29055" y="20833"/>
                  </a:cubicBezTo>
                  <a:cubicBezTo>
                    <a:pt x="30056" y="17731"/>
                    <a:pt x="31190" y="14662"/>
                    <a:pt x="32291" y="11526"/>
                  </a:cubicBezTo>
                  <a:cubicBezTo>
                    <a:pt x="32991" y="9525"/>
                    <a:pt x="33258" y="7257"/>
                    <a:pt x="34492" y="5389"/>
                  </a:cubicBezTo>
                  <a:cubicBezTo>
                    <a:pt x="34592" y="5255"/>
                    <a:pt x="34693" y="5089"/>
                    <a:pt x="34826" y="4922"/>
                  </a:cubicBezTo>
                  <a:cubicBezTo>
                    <a:pt x="35126" y="6289"/>
                    <a:pt x="35526" y="7657"/>
                    <a:pt x="35793" y="8925"/>
                  </a:cubicBezTo>
                  <a:cubicBezTo>
                    <a:pt x="36060" y="10226"/>
                    <a:pt x="36194" y="11560"/>
                    <a:pt x="36327" y="12894"/>
                  </a:cubicBezTo>
                  <a:cubicBezTo>
                    <a:pt x="36460" y="14062"/>
                    <a:pt x="37094" y="16263"/>
                    <a:pt x="36460" y="17297"/>
                  </a:cubicBezTo>
                  <a:cubicBezTo>
                    <a:pt x="35960" y="18131"/>
                    <a:pt x="36427" y="19265"/>
                    <a:pt x="37461" y="19332"/>
                  </a:cubicBezTo>
                  <a:cubicBezTo>
                    <a:pt x="37490" y="19334"/>
                    <a:pt x="37518" y="19334"/>
                    <a:pt x="37545" y="19334"/>
                  </a:cubicBezTo>
                  <a:cubicBezTo>
                    <a:pt x="38687" y="19334"/>
                    <a:pt x="39180" y="18011"/>
                    <a:pt x="38529" y="17164"/>
                  </a:cubicBezTo>
                  <a:cubicBezTo>
                    <a:pt x="37962" y="16397"/>
                    <a:pt x="38128" y="14128"/>
                    <a:pt x="38062" y="13194"/>
                  </a:cubicBezTo>
                  <a:cubicBezTo>
                    <a:pt x="37928" y="11727"/>
                    <a:pt x="37695" y="10259"/>
                    <a:pt x="37628" y="8791"/>
                  </a:cubicBezTo>
                  <a:cubicBezTo>
                    <a:pt x="37461" y="6323"/>
                    <a:pt x="37495" y="3354"/>
                    <a:pt x="36294" y="1119"/>
                  </a:cubicBezTo>
                  <a:cubicBezTo>
                    <a:pt x="36127" y="852"/>
                    <a:pt x="35927" y="685"/>
                    <a:pt x="35660" y="652"/>
                  </a:cubicBezTo>
                  <a:cubicBezTo>
                    <a:pt x="35425" y="281"/>
                    <a:pt x="35156" y="1"/>
                    <a:pt x="34907"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87"/>
            <p:cNvSpPr/>
            <p:nvPr/>
          </p:nvSpPr>
          <p:spPr>
            <a:xfrm>
              <a:off x="2582850" y="1920550"/>
              <a:ext cx="1576150" cy="1843450"/>
            </a:xfrm>
            <a:custGeom>
              <a:avLst/>
              <a:gdLst/>
              <a:ahLst/>
              <a:cxnLst/>
              <a:rect l="l" t="t" r="r" b="b"/>
              <a:pathLst>
                <a:path w="63046" h="73738" extrusionOk="0">
                  <a:moveTo>
                    <a:pt x="41750" y="1"/>
                  </a:moveTo>
                  <a:cubicBezTo>
                    <a:pt x="41451" y="1"/>
                    <a:pt x="41164" y="193"/>
                    <a:pt x="41130" y="585"/>
                  </a:cubicBezTo>
                  <a:cubicBezTo>
                    <a:pt x="40529" y="6723"/>
                    <a:pt x="40229" y="12760"/>
                    <a:pt x="39062" y="18831"/>
                  </a:cubicBezTo>
                  <a:cubicBezTo>
                    <a:pt x="37894" y="24969"/>
                    <a:pt x="36193" y="31073"/>
                    <a:pt x="33991" y="36944"/>
                  </a:cubicBezTo>
                  <a:cubicBezTo>
                    <a:pt x="33524" y="38212"/>
                    <a:pt x="33057" y="38746"/>
                    <a:pt x="33324" y="40113"/>
                  </a:cubicBezTo>
                  <a:cubicBezTo>
                    <a:pt x="33691" y="42115"/>
                    <a:pt x="33157" y="43382"/>
                    <a:pt x="32157" y="45117"/>
                  </a:cubicBezTo>
                  <a:cubicBezTo>
                    <a:pt x="30756" y="47552"/>
                    <a:pt x="29221" y="49954"/>
                    <a:pt x="27587" y="52255"/>
                  </a:cubicBezTo>
                  <a:cubicBezTo>
                    <a:pt x="24518" y="56658"/>
                    <a:pt x="21049" y="60795"/>
                    <a:pt x="17213" y="64597"/>
                  </a:cubicBezTo>
                  <a:cubicBezTo>
                    <a:pt x="17113" y="64497"/>
                    <a:pt x="16946" y="64431"/>
                    <a:pt x="16746" y="64331"/>
                  </a:cubicBezTo>
                  <a:cubicBezTo>
                    <a:pt x="16661" y="64294"/>
                    <a:pt x="16574" y="64278"/>
                    <a:pt x="16489" y="64278"/>
                  </a:cubicBezTo>
                  <a:cubicBezTo>
                    <a:pt x="16103" y="64278"/>
                    <a:pt x="15745" y="64615"/>
                    <a:pt x="15745" y="64998"/>
                  </a:cubicBezTo>
                  <a:cubicBezTo>
                    <a:pt x="15712" y="65498"/>
                    <a:pt x="15745" y="65732"/>
                    <a:pt x="15845" y="66065"/>
                  </a:cubicBezTo>
                  <a:cubicBezTo>
                    <a:pt x="13710" y="67733"/>
                    <a:pt x="11008" y="68901"/>
                    <a:pt x="8573" y="70035"/>
                  </a:cubicBezTo>
                  <a:cubicBezTo>
                    <a:pt x="6138" y="71236"/>
                    <a:pt x="3103" y="73170"/>
                    <a:pt x="334" y="73304"/>
                  </a:cubicBezTo>
                  <a:cubicBezTo>
                    <a:pt x="67" y="73304"/>
                    <a:pt x="0" y="73737"/>
                    <a:pt x="301" y="73737"/>
                  </a:cubicBezTo>
                  <a:cubicBezTo>
                    <a:pt x="1768" y="73737"/>
                    <a:pt x="3003" y="73204"/>
                    <a:pt x="4304" y="72637"/>
                  </a:cubicBezTo>
                  <a:cubicBezTo>
                    <a:pt x="6038" y="71903"/>
                    <a:pt x="7739" y="71169"/>
                    <a:pt x="9441" y="70368"/>
                  </a:cubicBezTo>
                  <a:cubicBezTo>
                    <a:pt x="11142" y="69601"/>
                    <a:pt x="12843" y="68767"/>
                    <a:pt x="14477" y="67866"/>
                  </a:cubicBezTo>
                  <a:cubicBezTo>
                    <a:pt x="15612" y="67266"/>
                    <a:pt x="16612" y="66999"/>
                    <a:pt x="17013" y="66098"/>
                  </a:cubicBezTo>
                  <a:cubicBezTo>
                    <a:pt x="17046" y="66065"/>
                    <a:pt x="17079" y="66032"/>
                    <a:pt x="17079" y="66032"/>
                  </a:cubicBezTo>
                  <a:lnTo>
                    <a:pt x="17179" y="66032"/>
                  </a:lnTo>
                  <a:cubicBezTo>
                    <a:pt x="17202" y="66037"/>
                    <a:pt x="17225" y="66039"/>
                    <a:pt x="17248" y="66039"/>
                  </a:cubicBezTo>
                  <a:cubicBezTo>
                    <a:pt x="17532" y="66039"/>
                    <a:pt x="17839" y="65676"/>
                    <a:pt x="17746" y="65398"/>
                  </a:cubicBezTo>
                  <a:cubicBezTo>
                    <a:pt x="17746" y="65398"/>
                    <a:pt x="17713" y="65365"/>
                    <a:pt x="17713" y="65365"/>
                  </a:cubicBezTo>
                  <a:cubicBezTo>
                    <a:pt x="21416" y="61562"/>
                    <a:pt x="24885" y="57559"/>
                    <a:pt x="27987" y="53256"/>
                  </a:cubicBezTo>
                  <a:cubicBezTo>
                    <a:pt x="31189" y="48853"/>
                    <a:pt x="35159" y="43983"/>
                    <a:pt x="35025" y="38312"/>
                  </a:cubicBezTo>
                  <a:cubicBezTo>
                    <a:pt x="34992" y="36911"/>
                    <a:pt x="36126" y="34976"/>
                    <a:pt x="36593" y="33675"/>
                  </a:cubicBezTo>
                  <a:cubicBezTo>
                    <a:pt x="37060" y="32208"/>
                    <a:pt x="37527" y="30740"/>
                    <a:pt x="37961" y="29272"/>
                  </a:cubicBezTo>
                  <a:cubicBezTo>
                    <a:pt x="38862" y="26137"/>
                    <a:pt x="39629" y="22934"/>
                    <a:pt x="40263" y="19732"/>
                  </a:cubicBezTo>
                  <a:cubicBezTo>
                    <a:pt x="41397" y="14195"/>
                    <a:pt x="42364" y="9792"/>
                    <a:pt x="42431" y="4087"/>
                  </a:cubicBezTo>
                  <a:cubicBezTo>
                    <a:pt x="43498" y="5655"/>
                    <a:pt x="44199" y="6756"/>
                    <a:pt x="45233" y="8290"/>
                  </a:cubicBezTo>
                  <a:cubicBezTo>
                    <a:pt x="46801" y="10559"/>
                    <a:pt x="48402" y="12660"/>
                    <a:pt x="50170" y="14795"/>
                  </a:cubicBezTo>
                  <a:cubicBezTo>
                    <a:pt x="51938" y="16897"/>
                    <a:pt x="54072" y="18264"/>
                    <a:pt x="56007" y="20232"/>
                  </a:cubicBezTo>
                  <a:cubicBezTo>
                    <a:pt x="57575" y="21833"/>
                    <a:pt x="59009" y="22634"/>
                    <a:pt x="61144" y="23101"/>
                  </a:cubicBezTo>
                  <a:cubicBezTo>
                    <a:pt x="61177" y="23201"/>
                    <a:pt x="61211" y="23335"/>
                    <a:pt x="61311" y="23435"/>
                  </a:cubicBezTo>
                  <a:cubicBezTo>
                    <a:pt x="61498" y="23648"/>
                    <a:pt x="61770" y="23798"/>
                    <a:pt x="62042" y="23798"/>
                  </a:cubicBezTo>
                  <a:cubicBezTo>
                    <a:pt x="62110" y="23798"/>
                    <a:pt x="62178" y="23788"/>
                    <a:pt x="62245" y="23768"/>
                  </a:cubicBezTo>
                  <a:cubicBezTo>
                    <a:pt x="62512" y="23668"/>
                    <a:pt x="62645" y="23568"/>
                    <a:pt x="62845" y="23368"/>
                  </a:cubicBezTo>
                  <a:cubicBezTo>
                    <a:pt x="63012" y="23134"/>
                    <a:pt x="63045" y="22901"/>
                    <a:pt x="62979" y="22667"/>
                  </a:cubicBezTo>
                  <a:cubicBezTo>
                    <a:pt x="62979" y="22634"/>
                    <a:pt x="62979" y="22634"/>
                    <a:pt x="62979" y="22634"/>
                  </a:cubicBezTo>
                  <a:cubicBezTo>
                    <a:pt x="62979" y="22634"/>
                    <a:pt x="62979" y="22634"/>
                    <a:pt x="62979" y="22601"/>
                  </a:cubicBezTo>
                  <a:cubicBezTo>
                    <a:pt x="62945" y="22467"/>
                    <a:pt x="62879" y="22334"/>
                    <a:pt x="62779" y="22234"/>
                  </a:cubicBezTo>
                  <a:cubicBezTo>
                    <a:pt x="62779" y="22234"/>
                    <a:pt x="62779" y="22200"/>
                    <a:pt x="62745" y="22200"/>
                  </a:cubicBezTo>
                  <a:cubicBezTo>
                    <a:pt x="62745" y="22167"/>
                    <a:pt x="62745" y="22134"/>
                    <a:pt x="62712" y="22067"/>
                  </a:cubicBezTo>
                  <a:cubicBezTo>
                    <a:pt x="62598" y="21811"/>
                    <a:pt x="62315" y="21652"/>
                    <a:pt x="62027" y="21652"/>
                  </a:cubicBezTo>
                  <a:cubicBezTo>
                    <a:pt x="61977" y="21652"/>
                    <a:pt x="61927" y="21657"/>
                    <a:pt x="61878" y="21667"/>
                  </a:cubicBezTo>
                  <a:cubicBezTo>
                    <a:pt x="61678" y="21733"/>
                    <a:pt x="61478" y="21833"/>
                    <a:pt x="61344" y="22000"/>
                  </a:cubicBezTo>
                  <a:cubicBezTo>
                    <a:pt x="59276" y="21366"/>
                    <a:pt x="57441" y="19332"/>
                    <a:pt x="55940" y="17931"/>
                  </a:cubicBezTo>
                  <a:cubicBezTo>
                    <a:pt x="54206" y="16330"/>
                    <a:pt x="52505" y="14662"/>
                    <a:pt x="50937" y="12894"/>
                  </a:cubicBezTo>
                  <a:cubicBezTo>
                    <a:pt x="49369" y="11126"/>
                    <a:pt x="47935" y="9258"/>
                    <a:pt x="46534" y="7323"/>
                  </a:cubicBezTo>
                  <a:cubicBezTo>
                    <a:pt x="45099" y="5322"/>
                    <a:pt x="43165" y="2887"/>
                    <a:pt x="42431" y="518"/>
                  </a:cubicBezTo>
                  <a:cubicBezTo>
                    <a:pt x="42333" y="176"/>
                    <a:pt x="42036" y="1"/>
                    <a:pt x="41750"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87"/>
            <p:cNvSpPr/>
            <p:nvPr/>
          </p:nvSpPr>
          <p:spPr>
            <a:xfrm>
              <a:off x="4414150" y="2582300"/>
              <a:ext cx="321850" cy="381900"/>
            </a:xfrm>
            <a:custGeom>
              <a:avLst/>
              <a:gdLst/>
              <a:ahLst/>
              <a:cxnLst/>
              <a:rect l="l" t="t" r="r" b="b"/>
              <a:pathLst>
                <a:path w="12874" h="15276" extrusionOk="0">
                  <a:moveTo>
                    <a:pt x="8874" y="0"/>
                  </a:moveTo>
                  <a:lnTo>
                    <a:pt x="6739" y="1068"/>
                  </a:lnTo>
                  <a:cubicBezTo>
                    <a:pt x="5605" y="1968"/>
                    <a:pt x="4204" y="2602"/>
                    <a:pt x="2970" y="3469"/>
                  </a:cubicBezTo>
                  <a:cubicBezTo>
                    <a:pt x="3770" y="6271"/>
                    <a:pt x="1" y="10107"/>
                    <a:pt x="1402" y="12409"/>
                  </a:cubicBezTo>
                  <a:cubicBezTo>
                    <a:pt x="1969" y="13343"/>
                    <a:pt x="3737" y="13310"/>
                    <a:pt x="4737" y="13476"/>
                  </a:cubicBezTo>
                  <a:cubicBezTo>
                    <a:pt x="6272" y="13743"/>
                    <a:pt x="7239" y="14877"/>
                    <a:pt x="8607" y="15211"/>
                  </a:cubicBezTo>
                  <a:cubicBezTo>
                    <a:pt x="8795" y="15255"/>
                    <a:pt x="8981" y="15275"/>
                    <a:pt x="9164" y="15275"/>
                  </a:cubicBezTo>
                  <a:cubicBezTo>
                    <a:pt x="11217" y="15275"/>
                    <a:pt x="12874" y="12673"/>
                    <a:pt x="12843" y="10775"/>
                  </a:cubicBezTo>
                  <a:cubicBezTo>
                    <a:pt x="12810" y="7038"/>
                    <a:pt x="10608" y="3202"/>
                    <a:pt x="8874" y="0"/>
                  </a:cubicBez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87"/>
            <p:cNvSpPr/>
            <p:nvPr/>
          </p:nvSpPr>
          <p:spPr>
            <a:xfrm>
              <a:off x="4577600" y="2851650"/>
              <a:ext cx="126800" cy="73400"/>
            </a:xfrm>
            <a:custGeom>
              <a:avLst/>
              <a:gdLst/>
              <a:ahLst/>
              <a:cxnLst/>
              <a:rect l="l" t="t" r="r" b="b"/>
              <a:pathLst>
                <a:path w="5072" h="2936" extrusionOk="0">
                  <a:moveTo>
                    <a:pt x="3036" y="1"/>
                  </a:moveTo>
                  <a:cubicBezTo>
                    <a:pt x="2069" y="134"/>
                    <a:pt x="868" y="801"/>
                    <a:pt x="434" y="1535"/>
                  </a:cubicBezTo>
                  <a:cubicBezTo>
                    <a:pt x="1" y="2269"/>
                    <a:pt x="801" y="2636"/>
                    <a:pt x="1402" y="2836"/>
                  </a:cubicBezTo>
                  <a:cubicBezTo>
                    <a:pt x="1606" y="2904"/>
                    <a:pt x="1832" y="2936"/>
                    <a:pt x="2066" y="2936"/>
                  </a:cubicBezTo>
                  <a:cubicBezTo>
                    <a:pt x="2977" y="2936"/>
                    <a:pt x="4019" y="2452"/>
                    <a:pt x="4471" y="1735"/>
                  </a:cubicBezTo>
                  <a:cubicBezTo>
                    <a:pt x="5071" y="801"/>
                    <a:pt x="4404" y="67"/>
                    <a:pt x="3403"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87"/>
            <p:cNvSpPr/>
            <p:nvPr/>
          </p:nvSpPr>
          <p:spPr>
            <a:xfrm>
              <a:off x="4566775" y="2920025"/>
              <a:ext cx="189325" cy="567225"/>
            </a:xfrm>
            <a:custGeom>
              <a:avLst/>
              <a:gdLst/>
              <a:ahLst/>
              <a:cxnLst/>
              <a:rect l="l" t="t" r="r" b="b"/>
              <a:pathLst>
                <a:path w="7573" h="22689" extrusionOk="0">
                  <a:moveTo>
                    <a:pt x="2553" y="0"/>
                  </a:moveTo>
                  <a:cubicBezTo>
                    <a:pt x="2198" y="0"/>
                    <a:pt x="1831" y="187"/>
                    <a:pt x="1601" y="635"/>
                  </a:cubicBezTo>
                  <a:cubicBezTo>
                    <a:pt x="0" y="3870"/>
                    <a:pt x="2368" y="8173"/>
                    <a:pt x="3269" y="11309"/>
                  </a:cubicBezTo>
                  <a:cubicBezTo>
                    <a:pt x="4370" y="15212"/>
                    <a:pt x="5704" y="19014"/>
                    <a:pt x="7505" y="22650"/>
                  </a:cubicBezTo>
                  <a:cubicBezTo>
                    <a:pt x="7505" y="22679"/>
                    <a:pt x="7517" y="22689"/>
                    <a:pt x="7531" y="22689"/>
                  </a:cubicBezTo>
                  <a:cubicBezTo>
                    <a:pt x="7550" y="22689"/>
                    <a:pt x="7572" y="22670"/>
                    <a:pt x="7572" y="22650"/>
                  </a:cubicBezTo>
                  <a:cubicBezTo>
                    <a:pt x="6638" y="19181"/>
                    <a:pt x="5604" y="15779"/>
                    <a:pt x="4703" y="12310"/>
                  </a:cubicBezTo>
                  <a:cubicBezTo>
                    <a:pt x="4236" y="10675"/>
                    <a:pt x="3936" y="9041"/>
                    <a:pt x="3669" y="7339"/>
                  </a:cubicBezTo>
                  <a:cubicBezTo>
                    <a:pt x="3403" y="5605"/>
                    <a:pt x="2502" y="3203"/>
                    <a:pt x="3403" y="1535"/>
                  </a:cubicBezTo>
                  <a:cubicBezTo>
                    <a:pt x="3862" y="682"/>
                    <a:pt x="3230" y="0"/>
                    <a:pt x="2553"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87"/>
            <p:cNvSpPr/>
            <p:nvPr/>
          </p:nvSpPr>
          <p:spPr>
            <a:xfrm>
              <a:off x="4627650" y="2939575"/>
              <a:ext cx="120850" cy="119800"/>
            </a:xfrm>
            <a:custGeom>
              <a:avLst/>
              <a:gdLst/>
              <a:ahLst/>
              <a:cxnLst/>
              <a:rect l="l" t="t" r="r" b="b"/>
              <a:pathLst>
                <a:path w="4834" h="4792" extrusionOk="0">
                  <a:moveTo>
                    <a:pt x="1151" y="1"/>
                  </a:moveTo>
                  <a:cubicBezTo>
                    <a:pt x="1013" y="1"/>
                    <a:pt x="873" y="80"/>
                    <a:pt x="801" y="253"/>
                  </a:cubicBezTo>
                  <a:cubicBezTo>
                    <a:pt x="0" y="2021"/>
                    <a:pt x="1868" y="3288"/>
                    <a:pt x="2869" y="4456"/>
                  </a:cubicBezTo>
                  <a:cubicBezTo>
                    <a:pt x="3072" y="4675"/>
                    <a:pt x="3385" y="4791"/>
                    <a:pt x="3695" y="4791"/>
                  </a:cubicBezTo>
                  <a:cubicBezTo>
                    <a:pt x="4046" y="4791"/>
                    <a:pt x="4393" y="4642"/>
                    <a:pt x="4570" y="4322"/>
                  </a:cubicBezTo>
                  <a:cubicBezTo>
                    <a:pt x="4603" y="4256"/>
                    <a:pt x="4670" y="4156"/>
                    <a:pt x="4670" y="4089"/>
                  </a:cubicBezTo>
                  <a:cubicBezTo>
                    <a:pt x="4834" y="3500"/>
                    <a:pt x="4484" y="2654"/>
                    <a:pt x="3777" y="2654"/>
                  </a:cubicBezTo>
                  <a:cubicBezTo>
                    <a:pt x="3764" y="2654"/>
                    <a:pt x="3750" y="2654"/>
                    <a:pt x="3736" y="2655"/>
                  </a:cubicBezTo>
                  <a:cubicBezTo>
                    <a:pt x="3644" y="2664"/>
                    <a:pt x="3555" y="2669"/>
                    <a:pt x="3470" y="2669"/>
                  </a:cubicBezTo>
                  <a:cubicBezTo>
                    <a:pt x="2939" y="2669"/>
                    <a:pt x="2537" y="2485"/>
                    <a:pt x="2135" y="2054"/>
                  </a:cubicBezTo>
                  <a:cubicBezTo>
                    <a:pt x="1701" y="1621"/>
                    <a:pt x="1535" y="1020"/>
                    <a:pt x="1535" y="386"/>
                  </a:cubicBezTo>
                  <a:cubicBezTo>
                    <a:pt x="1516" y="140"/>
                    <a:pt x="1335" y="1"/>
                    <a:pt x="1151"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87"/>
            <p:cNvSpPr/>
            <p:nvPr/>
          </p:nvSpPr>
          <p:spPr>
            <a:xfrm>
              <a:off x="4688525" y="2912475"/>
              <a:ext cx="110925" cy="76925"/>
            </a:xfrm>
            <a:custGeom>
              <a:avLst/>
              <a:gdLst/>
              <a:ahLst/>
              <a:cxnLst/>
              <a:rect l="l" t="t" r="r" b="b"/>
              <a:pathLst>
                <a:path w="4437" h="3077" extrusionOk="0">
                  <a:moveTo>
                    <a:pt x="354" y="1"/>
                  </a:moveTo>
                  <a:cubicBezTo>
                    <a:pt x="268" y="1"/>
                    <a:pt x="186" y="42"/>
                    <a:pt x="167" y="136"/>
                  </a:cubicBezTo>
                  <a:cubicBezTo>
                    <a:pt x="0" y="770"/>
                    <a:pt x="467" y="1470"/>
                    <a:pt x="901" y="1904"/>
                  </a:cubicBezTo>
                  <a:cubicBezTo>
                    <a:pt x="1502" y="2505"/>
                    <a:pt x="2013" y="3077"/>
                    <a:pt x="2919" y="3077"/>
                  </a:cubicBezTo>
                  <a:cubicBezTo>
                    <a:pt x="2968" y="3077"/>
                    <a:pt x="3018" y="3075"/>
                    <a:pt x="3069" y="3071"/>
                  </a:cubicBezTo>
                  <a:cubicBezTo>
                    <a:pt x="3803" y="3038"/>
                    <a:pt x="4437" y="2504"/>
                    <a:pt x="4270" y="1704"/>
                  </a:cubicBezTo>
                  <a:cubicBezTo>
                    <a:pt x="4145" y="1130"/>
                    <a:pt x="3666" y="836"/>
                    <a:pt x="3153" y="836"/>
                  </a:cubicBezTo>
                  <a:cubicBezTo>
                    <a:pt x="2980" y="836"/>
                    <a:pt x="2804" y="869"/>
                    <a:pt x="2635" y="937"/>
                  </a:cubicBezTo>
                  <a:cubicBezTo>
                    <a:pt x="2406" y="994"/>
                    <a:pt x="1979" y="1150"/>
                    <a:pt x="1694" y="1150"/>
                  </a:cubicBezTo>
                  <a:cubicBezTo>
                    <a:pt x="1648" y="1150"/>
                    <a:pt x="1605" y="1146"/>
                    <a:pt x="1568" y="1137"/>
                  </a:cubicBezTo>
                  <a:cubicBezTo>
                    <a:pt x="1068" y="970"/>
                    <a:pt x="834" y="436"/>
                    <a:pt x="534" y="69"/>
                  </a:cubicBezTo>
                  <a:cubicBezTo>
                    <a:pt x="490" y="26"/>
                    <a:pt x="421" y="1"/>
                    <a:pt x="354"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87"/>
            <p:cNvSpPr/>
            <p:nvPr/>
          </p:nvSpPr>
          <p:spPr>
            <a:xfrm>
              <a:off x="4691750" y="2799650"/>
              <a:ext cx="830725" cy="208150"/>
            </a:xfrm>
            <a:custGeom>
              <a:avLst/>
              <a:gdLst/>
              <a:ahLst/>
              <a:cxnLst/>
              <a:rect l="l" t="t" r="r" b="b"/>
              <a:pathLst>
                <a:path w="33229" h="8326" extrusionOk="0">
                  <a:moveTo>
                    <a:pt x="453" y="1"/>
                  </a:moveTo>
                  <a:cubicBezTo>
                    <a:pt x="143" y="1"/>
                    <a:pt x="1" y="487"/>
                    <a:pt x="338" y="579"/>
                  </a:cubicBezTo>
                  <a:cubicBezTo>
                    <a:pt x="3040" y="1180"/>
                    <a:pt x="5442" y="2581"/>
                    <a:pt x="7977" y="3648"/>
                  </a:cubicBezTo>
                  <a:cubicBezTo>
                    <a:pt x="10712" y="4816"/>
                    <a:pt x="13581" y="5683"/>
                    <a:pt x="16450" y="6417"/>
                  </a:cubicBezTo>
                  <a:cubicBezTo>
                    <a:pt x="20991" y="7552"/>
                    <a:pt x="25797" y="8325"/>
                    <a:pt x="30520" y="8325"/>
                  </a:cubicBezTo>
                  <a:cubicBezTo>
                    <a:pt x="31348" y="8325"/>
                    <a:pt x="32174" y="8301"/>
                    <a:pt x="32995" y="8252"/>
                  </a:cubicBezTo>
                  <a:cubicBezTo>
                    <a:pt x="33195" y="8218"/>
                    <a:pt x="33228" y="7951"/>
                    <a:pt x="32995" y="7951"/>
                  </a:cubicBezTo>
                  <a:cubicBezTo>
                    <a:pt x="27257" y="7618"/>
                    <a:pt x="21653" y="7084"/>
                    <a:pt x="16083" y="5616"/>
                  </a:cubicBezTo>
                  <a:cubicBezTo>
                    <a:pt x="13381" y="4916"/>
                    <a:pt x="10779" y="4015"/>
                    <a:pt x="8211" y="2981"/>
                  </a:cubicBezTo>
                  <a:cubicBezTo>
                    <a:pt x="5642" y="1980"/>
                    <a:pt x="3207" y="646"/>
                    <a:pt x="538" y="12"/>
                  </a:cubicBezTo>
                  <a:cubicBezTo>
                    <a:pt x="509" y="4"/>
                    <a:pt x="480" y="1"/>
                    <a:pt x="453"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87"/>
            <p:cNvSpPr/>
            <p:nvPr/>
          </p:nvSpPr>
          <p:spPr>
            <a:xfrm>
              <a:off x="4691025" y="2609475"/>
              <a:ext cx="951525" cy="188075"/>
            </a:xfrm>
            <a:custGeom>
              <a:avLst/>
              <a:gdLst/>
              <a:ahLst/>
              <a:cxnLst/>
              <a:rect l="l" t="t" r="r" b="b"/>
              <a:pathLst>
                <a:path w="38061" h="7523" extrusionOk="0">
                  <a:moveTo>
                    <a:pt x="38049" y="0"/>
                  </a:moveTo>
                  <a:cubicBezTo>
                    <a:pt x="38044" y="0"/>
                    <a:pt x="38037" y="4"/>
                    <a:pt x="38027" y="14"/>
                  </a:cubicBezTo>
                  <a:cubicBezTo>
                    <a:pt x="32457" y="3149"/>
                    <a:pt x="26052" y="5084"/>
                    <a:pt x="19748" y="6118"/>
                  </a:cubicBezTo>
                  <a:cubicBezTo>
                    <a:pt x="16773" y="6609"/>
                    <a:pt x="13714" y="6790"/>
                    <a:pt x="10699" y="6790"/>
                  </a:cubicBezTo>
                  <a:cubicBezTo>
                    <a:pt x="10435" y="6790"/>
                    <a:pt x="10171" y="6788"/>
                    <a:pt x="9907" y="6785"/>
                  </a:cubicBezTo>
                  <a:cubicBezTo>
                    <a:pt x="8340" y="6752"/>
                    <a:pt x="6772" y="6619"/>
                    <a:pt x="5204" y="6485"/>
                  </a:cubicBezTo>
                  <a:cubicBezTo>
                    <a:pt x="3670" y="6318"/>
                    <a:pt x="2102" y="5885"/>
                    <a:pt x="534" y="5851"/>
                  </a:cubicBezTo>
                  <a:cubicBezTo>
                    <a:pt x="134" y="5851"/>
                    <a:pt x="0" y="6418"/>
                    <a:pt x="401" y="6552"/>
                  </a:cubicBezTo>
                  <a:cubicBezTo>
                    <a:pt x="2760" y="7451"/>
                    <a:pt x="5735" y="7522"/>
                    <a:pt x="8388" y="7522"/>
                  </a:cubicBezTo>
                  <a:cubicBezTo>
                    <a:pt x="8886" y="7522"/>
                    <a:pt x="9372" y="7519"/>
                    <a:pt x="9841" y="7519"/>
                  </a:cubicBezTo>
                  <a:cubicBezTo>
                    <a:pt x="10018" y="7521"/>
                    <a:pt x="10195" y="7522"/>
                    <a:pt x="10372" y="7522"/>
                  </a:cubicBezTo>
                  <a:cubicBezTo>
                    <a:pt x="13364" y="7522"/>
                    <a:pt x="16354" y="7258"/>
                    <a:pt x="19314" y="6785"/>
                  </a:cubicBezTo>
                  <a:cubicBezTo>
                    <a:pt x="26019" y="5718"/>
                    <a:pt x="32123" y="3283"/>
                    <a:pt x="38061" y="47"/>
                  </a:cubicBezTo>
                  <a:cubicBezTo>
                    <a:pt x="38061" y="24"/>
                    <a:pt x="38061" y="0"/>
                    <a:pt x="38049"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87"/>
            <p:cNvSpPr/>
            <p:nvPr/>
          </p:nvSpPr>
          <p:spPr>
            <a:xfrm>
              <a:off x="2561175" y="1438150"/>
              <a:ext cx="1970600" cy="825600"/>
            </a:xfrm>
            <a:custGeom>
              <a:avLst/>
              <a:gdLst/>
              <a:ahLst/>
              <a:cxnLst/>
              <a:rect l="l" t="t" r="r" b="b"/>
              <a:pathLst>
                <a:path w="78824" h="33024" extrusionOk="0">
                  <a:moveTo>
                    <a:pt x="78823" y="29821"/>
                  </a:moveTo>
                  <a:cubicBezTo>
                    <a:pt x="74787" y="27019"/>
                    <a:pt x="71418" y="23250"/>
                    <a:pt x="67081" y="20515"/>
                  </a:cubicBezTo>
                  <a:cubicBezTo>
                    <a:pt x="61177" y="16779"/>
                    <a:pt x="54606" y="13743"/>
                    <a:pt x="48201" y="10841"/>
                  </a:cubicBezTo>
                  <a:cubicBezTo>
                    <a:pt x="38494" y="6438"/>
                    <a:pt x="29154" y="3336"/>
                    <a:pt x="18413" y="2268"/>
                  </a:cubicBezTo>
                  <a:cubicBezTo>
                    <a:pt x="13076" y="1701"/>
                    <a:pt x="0" y="0"/>
                    <a:pt x="4036" y="9073"/>
                  </a:cubicBezTo>
                  <a:cubicBezTo>
                    <a:pt x="5938" y="13276"/>
                    <a:pt x="12576" y="15645"/>
                    <a:pt x="16846" y="17279"/>
                  </a:cubicBezTo>
                  <a:cubicBezTo>
                    <a:pt x="24918" y="20348"/>
                    <a:pt x="33191" y="22249"/>
                    <a:pt x="41730" y="23817"/>
                  </a:cubicBezTo>
                  <a:cubicBezTo>
                    <a:pt x="49969" y="25352"/>
                    <a:pt x="58742" y="26652"/>
                    <a:pt x="66681" y="29054"/>
                  </a:cubicBezTo>
                  <a:cubicBezTo>
                    <a:pt x="69116" y="29788"/>
                    <a:pt x="75654" y="30655"/>
                    <a:pt x="75888" y="33024"/>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87"/>
            <p:cNvSpPr/>
            <p:nvPr/>
          </p:nvSpPr>
          <p:spPr>
            <a:xfrm>
              <a:off x="2735450" y="1257175"/>
              <a:ext cx="1850525" cy="1076625"/>
            </a:xfrm>
            <a:custGeom>
              <a:avLst/>
              <a:gdLst/>
              <a:ahLst/>
              <a:cxnLst/>
              <a:rect l="l" t="t" r="r" b="b"/>
              <a:pathLst>
                <a:path w="74021" h="43065" extrusionOk="0">
                  <a:moveTo>
                    <a:pt x="74020" y="40296"/>
                  </a:moveTo>
                  <a:cubicBezTo>
                    <a:pt x="70418" y="36960"/>
                    <a:pt x="67616" y="32791"/>
                    <a:pt x="63680" y="29455"/>
                  </a:cubicBezTo>
                  <a:cubicBezTo>
                    <a:pt x="58342" y="24952"/>
                    <a:pt x="52238" y="21082"/>
                    <a:pt x="46267" y="17313"/>
                  </a:cubicBezTo>
                  <a:cubicBezTo>
                    <a:pt x="37261" y="11642"/>
                    <a:pt x="28421" y="7306"/>
                    <a:pt x="17947" y="4737"/>
                  </a:cubicBezTo>
                  <a:cubicBezTo>
                    <a:pt x="12743" y="3470"/>
                    <a:pt x="1" y="1"/>
                    <a:pt x="2769" y="9507"/>
                  </a:cubicBezTo>
                  <a:cubicBezTo>
                    <a:pt x="4070" y="13977"/>
                    <a:pt x="10308" y="17213"/>
                    <a:pt x="14344" y="19414"/>
                  </a:cubicBezTo>
                  <a:cubicBezTo>
                    <a:pt x="21916" y="23551"/>
                    <a:pt x="29855" y="26553"/>
                    <a:pt x="38095" y="29288"/>
                  </a:cubicBezTo>
                  <a:cubicBezTo>
                    <a:pt x="46067" y="31923"/>
                    <a:pt x="54540" y="34425"/>
                    <a:pt x="62112" y="37861"/>
                  </a:cubicBezTo>
                  <a:cubicBezTo>
                    <a:pt x="64413" y="38928"/>
                    <a:pt x="70751" y="40696"/>
                    <a:pt x="70651" y="43065"/>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11" name="Google Shape;3111;p87"/>
          <p:cNvSpPr txBox="1"/>
          <p:nvPr/>
        </p:nvSpPr>
        <p:spPr>
          <a:xfrm>
            <a:off x="1840836" y="2749975"/>
            <a:ext cx="1551000" cy="396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200">
                <a:solidFill>
                  <a:schemeClr val="accent3"/>
                </a:solidFill>
                <a:latin typeface="Chivo Black"/>
                <a:ea typeface="Chivo Black"/>
                <a:cs typeface="Chivo Black"/>
                <a:sym typeface="Chivo Black"/>
              </a:rPr>
              <a:t>EDA</a:t>
            </a:r>
            <a:endParaRPr sz="2200">
              <a:solidFill>
                <a:schemeClr val="accent3"/>
              </a:solidFill>
              <a:latin typeface="Chivo Black"/>
              <a:ea typeface="Chivo Black"/>
              <a:cs typeface="Chivo Black"/>
              <a:sym typeface="Chivo Black"/>
            </a:endParaRPr>
          </a:p>
        </p:txBody>
      </p:sp>
      <p:sp>
        <p:nvSpPr>
          <p:cNvPr id="3112" name="Google Shape;3112;p87"/>
          <p:cNvSpPr txBox="1"/>
          <p:nvPr/>
        </p:nvSpPr>
        <p:spPr>
          <a:xfrm>
            <a:off x="3326912" y="2749975"/>
            <a:ext cx="1654500" cy="396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200">
                <a:solidFill>
                  <a:schemeClr val="accent3"/>
                </a:solidFill>
                <a:latin typeface="Chivo Black"/>
                <a:ea typeface="Chivo Black"/>
                <a:cs typeface="Chivo Black"/>
                <a:sym typeface="Chivo Black"/>
              </a:rPr>
              <a:t>Modelling and Evaluation</a:t>
            </a:r>
            <a:endParaRPr sz="2200">
              <a:solidFill>
                <a:schemeClr val="accent3"/>
              </a:solidFill>
              <a:latin typeface="Chivo Black"/>
              <a:ea typeface="Chivo Black"/>
              <a:cs typeface="Chivo Black"/>
              <a:sym typeface="Chivo Black"/>
            </a:endParaRPr>
          </a:p>
        </p:txBody>
      </p:sp>
      <p:sp>
        <p:nvSpPr>
          <p:cNvPr id="3113" name="Google Shape;3113;p87"/>
          <p:cNvSpPr txBox="1"/>
          <p:nvPr/>
        </p:nvSpPr>
        <p:spPr>
          <a:xfrm>
            <a:off x="4918770" y="2749975"/>
            <a:ext cx="1551000" cy="396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200">
                <a:solidFill>
                  <a:schemeClr val="accent3"/>
                </a:solidFill>
                <a:latin typeface="Chivo Black"/>
                <a:ea typeface="Chivo Black"/>
                <a:cs typeface="Chivo Black"/>
                <a:sym typeface="Chivo Black"/>
              </a:rPr>
              <a:t>Cost- Benefit Analysis</a:t>
            </a:r>
            <a:endParaRPr sz="2200">
              <a:solidFill>
                <a:schemeClr val="accent3"/>
              </a:solidFill>
              <a:latin typeface="Chivo Black"/>
              <a:ea typeface="Chivo Black"/>
              <a:cs typeface="Chivo Black"/>
              <a:sym typeface="Chivo Black"/>
            </a:endParaRPr>
          </a:p>
        </p:txBody>
      </p:sp>
      <p:sp>
        <p:nvSpPr>
          <p:cNvPr id="3114" name="Google Shape;3114;p87"/>
          <p:cNvSpPr txBox="1"/>
          <p:nvPr/>
        </p:nvSpPr>
        <p:spPr>
          <a:xfrm>
            <a:off x="6271650" y="2749975"/>
            <a:ext cx="2741700" cy="396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200">
                <a:solidFill>
                  <a:schemeClr val="accent3"/>
                </a:solidFill>
                <a:latin typeface="Chivo Black"/>
                <a:ea typeface="Chivo Black"/>
                <a:cs typeface="Chivo Black"/>
                <a:sym typeface="Chivo Black"/>
              </a:rPr>
              <a:t>Conclusions </a:t>
            </a:r>
            <a:endParaRPr sz="2200">
              <a:solidFill>
                <a:schemeClr val="accent3"/>
              </a:solidFill>
              <a:latin typeface="Chivo Black"/>
              <a:ea typeface="Chivo Black"/>
              <a:cs typeface="Chivo Black"/>
              <a:sym typeface="Chivo Black"/>
            </a:endParaRPr>
          </a:p>
          <a:p>
            <a:pPr marL="0" lvl="0" indent="0" algn="ctr" rtl="0">
              <a:spcBef>
                <a:spcPts val="0"/>
              </a:spcBef>
              <a:spcAft>
                <a:spcPts val="0"/>
              </a:spcAft>
              <a:buNone/>
            </a:pPr>
            <a:r>
              <a:rPr lang="en" sz="2200">
                <a:solidFill>
                  <a:schemeClr val="accent3"/>
                </a:solidFill>
                <a:latin typeface="Chivo Black"/>
                <a:ea typeface="Chivo Black"/>
                <a:cs typeface="Chivo Black"/>
                <a:sym typeface="Chivo Black"/>
              </a:rPr>
              <a:t>and Recommendations</a:t>
            </a:r>
            <a:endParaRPr sz="2200">
              <a:solidFill>
                <a:schemeClr val="accent3"/>
              </a:solidFill>
              <a:latin typeface="Chivo Black"/>
              <a:ea typeface="Chivo Black"/>
              <a:cs typeface="Chivo Black"/>
              <a:sym typeface="Chivo Black"/>
            </a:endParaRPr>
          </a:p>
        </p:txBody>
      </p:sp>
      <p:cxnSp>
        <p:nvCxnSpPr>
          <p:cNvPr id="3115" name="Google Shape;3115;p87"/>
          <p:cNvCxnSpPr/>
          <p:nvPr/>
        </p:nvCxnSpPr>
        <p:spPr>
          <a:xfrm>
            <a:off x="2614613" y="2310713"/>
            <a:ext cx="0" cy="480600"/>
          </a:xfrm>
          <a:prstGeom prst="straightConnector1">
            <a:avLst/>
          </a:prstGeom>
          <a:noFill/>
          <a:ln w="9525" cap="flat" cmpd="sng">
            <a:solidFill>
              <a:schemeClr val="dk1"/>
            </a:solidFill>
            <a:prstDash val="solid"/>
            <a:round/>
            <a:headEnd type="oval" w="med" len="med"/>
            <a:tailEnd type="oval" w="med" len="med"/>
          </a:ln>
        </p:spPr>
      </p:cxnSp>
      <p:cxnSp>
        <p:nvCxnSpPr>
          <p:cNvPr id="3116" name="Google Shape;3116;p87"/>
          <p:cNvCxnSpPr/>
          <p:nvPr/>
        </p:nvCxnSpPr>
        <p:spPr>
          <a:xfrm>
            <a:off x="4154154" y="2310713"/>
            <a:ext cx="0" cy="480600"/>
          </a:xfrm>
          <a:prstGeom prst="straightConnector1">
            <a:avLst/>
          </a:prstGeom>
          <a:noFill/>
          <a:ln w="9525" cap="flat" cmpd="sng">
            <a:solidFill>
              <a:schemeClr val="dk1"/>
            </a:solidFill>
            <a:prstDash val="solid"/>
            <a:round/>
            <a:headEnd type="oval" w="med" len="med"/>
            <a:tailEnd type="oval" w="med" len="med"/>
          </a:ln>
        </p:spPr>
      </p:cxnSp>
      <p:cxnSp>
        <p:nvCxnSpPr>
          <p:cNvPr id="3117" name="Google Shape;3117;p87"/>
          <p:cNvCxnSpPr/>
          <p:nvPr/>
        </p:nvCxnSpPr>
        <p:spPr>
          <a:xfrm>
            <a:off x="5693696" y="2310713"/>
            <a:ext cx="0" cy="480600"/>
          </a:xfrm>
          <a:prstGeom prst="straightConnector1">
            <a:avLst/>
          </a:prstGeom>
          <a:noFill/>
          <a:ln w="9525" cap="flat" cmpd="sng">
            <a:solidFill>
              <a:schemeClr val="dk1"/>
            </a:solidFill>
            <a:prstDash val="solid"/>
            <a:round/>
            <a:headEnd type="oval" w="med" len="med"/>
            <a:tailEnd type="oval" w="med" len="med"/>
          </a:ln>
        </p:spPr>
      </p:cxnSp>
      <p:cxnSp>
        <p:nvCxnSpPr>
          <p:cNvPr id="3118" name="Google Shape;3118;p87"/>
          <p:cNvCxnSpPr/>
          <p:nvPr/>
        </p:nvCxnSpPr>
        <p:spPr>
          <a:xfrm>
            <a:off x="7233238" y="2310713"/>
            <a:ext cx="0" cy="480600"/>
          </a:xfrm>
          <a:prstGeom prst="straightConnector1">
            <a:avLst/>
          </a:prstGeom>
          <a:noFill/>
          <a:ln w="9525" cap="flat" cmpd="sng">
            <a:solidFill>
              <a:schemeClr val="dk1"/>
            </a:solidFill>
            <a:prstDash val="solid"/>
            <a:round/>
            <a:headEnd type="oval" w="med" len="med"/>
            <a:tailEnd type="oval" w="med" len="med"/>
          </a:ln>
        </p:spPr>
      </p:cxnSp>
      <p:sp>
        <p:nvSpPr>
          <p:cNvPr id="3119" name="Google Shape;3119;p87"/>
          <p:cNvSpPr txBox="1"/>
          <p:nvPr/>
        </p:nvSpPr>
        <p:spPr>
          <a:xfrm>
            <a:off x="1840861" y="1686175"/>
            <a:ext cx="1551000" cy="396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200">
                <a:solidFill>
                  <a:schemeClr val="accent4"/>
                </a:solidFill>
                <a:latin typeface="Chivo Black"/>
                <a:ea typeface="Chivo Black"/>
                <a:cs typeface="Chivo Black"/>
                <a:sym typeface="Chivo Black"/>
              </a:rPr>
              <a:t>Step 1</a:t>
            </a:r>
            <a:endParaRPr sz="2200">
              <a:solidFill>
                <a:schemeClr val="accent4"/>
              </a:solidFill>
              <a:latin typeface="Chivo Black"/>
              <a:ea typeface="Chivo Black"/>
              <a:cs typeface="Chivo Black"/>
              <a:sym typeface="Chivo Black"/>
            </a:endParaRPr>
          </a:p>
        </p:txBody>
      </p:sp>
      <p:sp>
        <p:nvSpPr>
          <p:cNvPr id="3120" name="Google Shape;3120;p87"/>
          <p:cNvSpPr txBox="1"/>
          <p:nvPr/>
        </p:nvSpPr>
        <p:spPr>
          <a:xfrm>
            <a:off x="3379828" y="1686175"/>
            <a:ext cx="1551000" cy="396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200">
                <a:solidFill>
                  <a:schemeClr val="accent4"/>
                </a:solidFill>
                <a:latin typeface="Chivo Black"/>
                <a:ea typeface="Chivo Black"/>
                <a:cs typeface="Chivo Black"/>
                <a:sym typeface="Chivo Black"/>
              </a:rPr>
              <a:t>Step 2</a:t>
            </a:r>
            <a:endParaRPr sz="2200">
              <a:solidFill>
                <a:schemeClr val="accent4"/>
              </a:solidFill>
              <a:latin typeface="Chivo Black"/>
              <a:ea typeface="Chivo Black"/>
              <a:cs typeface="Chivo Black"/>
              <a:sym typeface="Chivo Black"/>
            </a:endParaRPr>
          </a:p>
        </p:txBody>
      </p:sp>
      <p:sp>
        <p:nvSpPr>
          <p:cNvPr id="3121" name="Google Shape;3121;p87"/>
          <p:cNvSpPr txBox="1"/>
          <p:nvPr/>
        </p:nvSpPr>
        <p:spPr>
          <a:xfrm>
            <a:off x="4918795" y="1686175"/>
            <a:ext cx="1551000" cy="396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200">
                <a:solidFill>
                  <a:schemeClr val="accent4"/>
                </a:solidFill>
                <a:latin typeface="Chivo Black"/>
                <a:ea typeface="Chivo Black"/>
                <a:cs typeface="Chivo Black"/>
                <a:sym typeface="Chivo Black"/>
              </a:rPr>
              <a:t>Step 3</a:t>
            </a:r>
            <a:endParaRPr sz="2200">
              <a:solidFill>
                <a:schemeClr val="accent4"/>
              </a:solidFill>
              <a:latin typeface="Chivo Black"/>
              <a:ea typeface="Chivo Black"/>
              <a:cs typeface="Chivo Black"/>
              <a:sym typeface="Chivo Black"/>
            </a:endParaRPr>
          </a:p>
        </p:txBody>
      </p:sp>
      <p:sp>
        <p:nvSpPr>
          <p:cNvPr id="3122" name="Google Shape;3122;p87"/>
          <p:cNvSpPr txBox="1"/>
          <p:nvPr/>
        </p:nvSpPr>
        <p:spPr>
          <a:xfrm>
            <a:off x="6457761" y="1686175"/>
            <a:ext cx="1551000" cy="396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200">
                <a:solidFill>
                  <a:schemeClr val="accent4"/>
                </a:solidFill>
                <a:latin typeface="Chivo Black"/>
                <a:ea typeface="Chivo Black"/>
                <a:cs typeface="Chivo Black"/>
                <a:sym typeface="Chivo Black"/>
              </a:rPr>
              <a:t>Step 4</a:t>
            </a:r>
            <a:endParaRPr sz="2200">
              <a:solidFill>
                <a:schemeClr val="accent4"/>
              </a:solidFill>
              <a:latin typeface="Chivo Black"/>
              <a:ea typeface="Chivo Black"/>
              <a:cs typeface="Chivo Black"/>
              <a:sym typeface="Chivo Black"/>
            </a:endParaRPr>
          </a:p>
        </p:txBody>
      </p:sp>
      <p:sp>
        <p:nvSpPr>
          <p:cNvPr id="3123" name="Google Shape;3123;p87"/>
          <p:cNvSpPr/>
          <p:nvPr/>
        </p:nvSpPr>
        <p:spPr>
          <a:xfrm rot="-1859639" flipH="1">
            <a:off x="-502778" y="-1246221"/>
            <a:ext cx="2014581" cy="3437646"/>
          </a:xfrm>
          <a:custGeom>
            <a:avLst/>
            <a:gdLst/>
            <a:ahLst/>
            <a:cxnLst/>
            <a:rect l="l" t="t" r="r" b="b"/>
            <a:pathLst>
              <a:path w="30223" h="51572" fill="none" extrusionOk="0">
                <a:moveTo>
                  <a:pt x="17213" y="14978"/>
                </a:moveTo>
                <a:cubicBezTo>
                  <a:pt x="19815" y="15779"/>
                  <a:pt x="22650" y="16346"/>
                  <a:pt x="25286" y="15579"/>
                </a:cubicBezTo>
                <a:cubicBezTo>
                  <a:pt x="27887" y="14845"/>
                  <a:pt x="30222" y="12410"/>
                  <a:pt x="30022" y="9674"/>
                </a:cubicBezTo>
                <a:cubicBezTo>
                  <a:pt x="29855" y="6939"/>
                  <a:pt x="27354" y="4971"/>
                  <a:pt x="24919" y="3670"/>
                </a:cubicBezTo>
                <a:cubicBezTo>
                  <a:pt x="19915" y="1068"/>
                  <a:pt x="13744" y="1"/>
                  <a:pt x="8607" y="2336"/>
                </a:cubicBezTo>
                <a:cubicBezTo>
                  <a:pt x="3437" y="4638"/>
                  <a:pt x="1" y="11042"/>
                  <a:pt x="2202" y="16279"/>
                </a:cubicBezTo>
                <a:cubicBezTo>
                  <a:pt x="4104" y="20749"/>
                  <a:pt x="9307" y="22984"/>
                  <a:pt x="14144" y="23318"/>
                </a:cubicBezTo>
                <a:cubicBezTo>
                  <a:pt x="16279" y="23484"/>
                  <a:pt x="18447" y="23351"/>
                  <a:pt x="20582" y="23651"/>
                </a:cubicBezTo>
                <a:cubicBezTo>
                  <a:pt x="22684" y="23951"/>
                  <a:pt x="24852" y="24752"/>
                  <a:pt x="26220" y="26386"/>
                </a:cubicBezTo>
                <a:cubicBezTo>
                  <a:pt x="27921" y="28455"/>
                  <a:pt x="28088" y="31357"/>
                  <a:pt x="27854" y="33992"/>
                </a:cubicBezTo>
                <a:cubicBezTo>
                  <a:pt x="27487" y="37861"/>
                  <a:pt x="26053" y="42098"/>
                  <a:pt x="22550" y="43799"/>
                </a:cubicBezTo>
                <a:cubicBezTo>
                  <a:pt x="21116" y="44499"/>
                  <a:pt x="19481" y="44700"/>
                  <a:pt x="17980" y="45167"/>
                </a:cubicBezTo>
                <a:cubicBezTo>
                  <a:pt x="16446" y="45634"/>
                  <a:pt x="14911" y="46501"/>
                  <a:pt x="14311" y="48002"/>
                </a:cubicBezTo>
                <a:cubicBezTo>
                  <a:pt x="13711" y="49470"/>
                  <a:pt x="14645" y="51571"/>
                  <a:pt x="16246" y="51571"/>
                </a:cubicBezTo>
              </a:path>
            </a:pathLst>
          </a:custGeom>
          <a:noFill/>
          <a:ln w="9525" cap="rnd"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127"/>
        <p:cNvGrpSpPr/>
        <p:nvPr/>
      </p:nvGrpSpPr>
      <p:grpSpPr>
        <a:xfrm>
          <a:off x="0" y="0"/>
          <a:ext cx="0" cy="0"/>
          <a:chOff x="0" y="0"/>
          <a:chExt cx="0" cy="0"/>
        </a:xfrm>
      </p:grpSpPr>
      <p:sp>
        <p:nvSpPr>
          <p:cNvPr id="3128" name="Google Shape;3128;p88"/>
          <p:cNvSpPr txBox="1">
            <a:spLocks noGrp="1"/>
          </p:cNvSpPr>
          <p:nvPr>
            <p:ph type="title"/>
          </p:nvPr>
        </p:nvSpPr>
        <p:spPr>
          <a:xfrm flipH="1">
            <a:off x="408575" y="2696875"/>
            <a:ext cx="42369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Exploratory Data Analysis</a:t>
            </a:r>
            <a:endParaRPr/>
          </a:p>
        </p:txBody>
      </p:sp>
      <p:sp>
        <p:nvSpPr>
          <p:cNvPr id="3129" name="Google Shape;3129;p88"/>
          <p:cNvSpPr txBox="1">
            <a:spLocks noGrp="1"/>
          </p:cNvSpPr>
          <p:nvPr>
            <p:ph type="title" idx="2"/>
          </p:nvPr>
        </p:nvSpPr>
        <p:spPr>
          <a:xfrm flipH="1">
            <a:off x="1917725" y="802713"/>
            <a:ext cx="1905600" cy="1239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02</a:t>
            </a:r>
            <a:endParaRPr/>
          </a:p>
        </p:txBody>
      </p:sp>
      <p:grpSp>
        <p:nvGrpSpPr>
          <p:cNvPr id="3130" name="Google Shape;3130;p88"/>
          <p:cNvGrpSpPr/>
          <p:nvPr/>
        </p:nvGrpSpPr>
        <p:grpSpPr>
          <a:xfrm>
            <a:off x="4979325" y="1263813"/>
            <a:ext cx="4164675" cy="3338425"/>
            <a:chOff x="2237600" y="1384375"/>
            <a:chExt cx="4164675" cy="3338425"/>
          </a:xfrm>
        </p:grpSpPr>
        <p:sp>
          <p:nvSpPr>
            <p:cNvPr id="3131" name="Google Shape;3131;p88"/>
            <p:cNvSpPr/>
            <p:nvPr/>
          </p:nvSpPr>
          <p:spPr>
            <a:xfrm>
              <a:off x="4977050" y="2017725"/>
              <a:ext cx="371125" cy="821450"/>
            </a:xfrm>
            <a:custGeom>
              <a:avLst/>
              <a:gdLst/>
              <a:ahLst/>
              <a:cxnLst/>
              <a:rect l="l" t="t" r="r" b="b"/>
              <a:pathLst>
                <a:path w="14845" h="32858" extrusionOk="0">
                  <a:moveTo>
                    <a:pt x="1702" y="0"/>
                  </a:moveTo>
                  <a:lnTo>
                    <a:pt x="735" y="467"/>
                  </a:lnTo>
                  <a:lnTo>
                    <a:pt x="1" y="1635"/>
                  </a:lnTo>
                  <a:lnTo>
                    <a:pt x="1" y="3369"/>
                  </a:lnTo>
                  <a:lnTo>
                    <a:pt x="11376" y="30189"/>
                  </a:lnTo>
                  <a:lnTo>
                    <a:pt x="11209" y="31756"/>
                  </a:lnTo>
                  <a:lnTo>
                    <a:pt x="12276" y="32857"/>
                  </a:lnTo>
                  <a:lnTo>
                    <a:pt x="13944" y="32857"/>
                  </a:lnTo>
                  <a:lnTo>
                    <a:pt x="14845" y="32390"/>
                  </a:lnTo>
                  <a:lnTo>
                    <a:pt x="14478" y="25986"/>
                  </a:lnTo>
                  <a:lnTo>
                    <a:pt x="14845" y="22149"/>
                  </a:lnTo>
                  <a:lnTo>
                    <a:pt x="8941" y="7639"/>
                  </a:lnTo>
                  <a:lnTo>
                    <a:pt x="6372" y="3103"/>
                  </a:lnTo>
                  <a:lnTo>
                    <a:pt x="5171" y="601"/>
                  </a:lnTo>
                  <a:lnTo>
                    <a:pt x="3503"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88"/>
            <p:cNvSpPr/>
            <p:nvPr/>
          </p:nvSpPr>
          <p:spPr>
            <a:xfrm>
              <a:off x="2237600" y="2077775"/>
              <a:ext cx="3248175" cy="2645025"/>
            </a:xfrm>
            <a:custGeom>
              <a:avLst/>
              <a:gdLst/>
              <a:ahLst/>
              <a:cxnLst/>
              <a:rect l="l" t="t" r="r" b="b"/>
              <a:pathLst>
                <a:path w="129927" h="105801" extrusionOk="0">
                  <a:moveTo>
                    <a:pt x="117551" y="0"/>
                  </a:moveTo>
                  <a:cubicBezTo>
                    <a:pt x="117551" y="0"/>
                    <a:pt x="89131" y="1835"/>
                    <a:pt x="68049" y="15611"/>
                  </a:cubicBezTo>
                  <a:cubicBezTo>
                    <a:pt x="64680" y="17779"/>
                    <a:pt x="61811" y="19647"/>
                    <a:pt x="59310" y="21249"/>
                  </a:cubicBezTo>
                  <a:cubicBezTo>
                    <a:pt x="56774" y="22850"/>
                    <a:pt x="54640" y="24217"/>
                    <a:pt x="52772" y="25418"/>
                  </a:cubicBezTo>
                  <a:cubicBezTo>
                    <a:pt x="51237" y="26419"/>
                    <a:pt x="49870" y="27253"/>
                    <a:pt x="48669" y="28053"/>
                  </a:cubicBezTo>
                  <a:cubicBezTo>
                    <a:pt x="46701" y="29321"/>
                    <a:pt x="45133" y="30388"/>
                    <a:pt x="43632" y="31489"/>
                  </a:cubicBezTo>
                  <a:cubicBezTo>
                    <a:pt x="41397" y="33124"/>
                    <a:pt x="39395" y="34758"/>
                    <a:pt x="36727" y="37127"/>
                  </a:cubicBezTo>
                  <a:cubicBezTo>
                    <a:pt x="28454" y="44465"/>
                    <a:pt x="18981" y="54239"/>
                    <a:pt x="15945" y="56407"/>
                  </a:cubicBezTo>
                  <a:cubicBezTo>
                    <a:pt x="12876" y="58542"/>
                    <a:pt x="7072" y="66481"/>
                    <a:pt x="5538" y="69850"/>
                  </a:cubicBezTo>
                  <a:cubicBezTo>
                    <a:pt x="4637" y="71885"/>
                    <a:pt x="4104" y="74854"/>
                    <a:pt x="3370" y="77589"/>
                  </a:cubicBezTo>
                  <a:cubicBezTo>
                    <a:pt x="2903" y="79357"/>
                    <a:pt x="2369" y="81025"/>
                    <a:pt x="1568" y="82226"/>
                  </a:cubicBezTo>
                  <a:cubicBezTo>
                    <a:pt x="1068" y="82993"/>
                    <a:pt x="768" y="83693"/>
                    <a:pt x="568" y="84360"/>
                  </a:cubicBezTo>
                  <a:cubicBezTo>
                    <a:pt x="1" y="86295"/>
                    <a:pt x="668" y="87596"/>
                    <a:pt x="1568" y="87729"/>
                  </a:cubicBezTo>
                  <a:cubicBezTo>
                    <a:pt x="2050" y="87782"/>
                    <a:pt x="2922" y="88138"/>
                    <a:pt x="4044" y="88138"/>
                  </a:cubicBezTo>
                  <a:cubicBezTo>
                    <a:pt x="5799" y="88138"/>
                    <a:pt x="8166" y="87266"/>
                    <a:pt x="10608" y="82993"/>
                  </a:cubicBezTo>
                  <a:cubicBezTo>
                    <a:pt x="14578" y="75954"/>
                    <a:pt x="15345" y="71985"/>
                    <a:pt x="17146" y="70284"/>
                  </a:cubicBezTo>
                  <a:cubicBezTo>
                    <a:pt x="18981" y="68616"/>
                    <a:pt x="26953" y="61744"/>
                    <a:pt x="27387" y="61444"/>
                  </a:cubicBezTo>
                  <a:cubicBezTo>
                    <a:pt x="27394" y="61439"/>
                    <a:pt x="27401" y="61437"/>
                    <a:pt x="27406" y="61437"/>
                  </a:cubicBezTo>
                  <a:cubicBezTo>
                    <a:pt x="27705" y="61437"/>
                    <a:pt x="23271" y="70170"/>
                    <a:pt x="22517" y="71384"/>
                  </a:cubicBezTo>
                  <a:cubicBezTo>
                    <a:pt x="21749" y="72585"/>
                    <a:pt x="20082" y="75654"/>
                    <a:pt x="20815" y="81158"/>
                  </a:cubicBezTo>
                  <a:cubicBezTo>
                    <a:pt x="21583" y="86662"/>
                    <a:pt x="22984" y="90632"/>
                    <a:pt x="22050" y="93834"/>
                  </a:cubicBezTo>
                  <a:cubicBezTo>
                    <a:pt x="21749" y="94868"/>
                    <a:pt x="21349" y="96102"/>
                    <a:pt x="21049" y="97370"/>
                  </a:cubicBezTo>
                  <a:cubicBezTo>
                    <a:pt x="20815" y="98270"/>
                    <a:pt x="20649" y="99204"/>
                    <a:pt x="20582" y="100038"/>
                  </a:cubicBezTo>
                  <a:cubicBezTo>
                    <a:pt x="20482" y="101606"/>
                    <a:pt x="20749" y="102907"/>
                    <a:pt x="21883" y="103441"/>
                  </a:cubicBezTo>
                  <a:cubicBezTo>
                    <a:pt x="22758" y="103856"/>
                    <a:pt x="23928" y="104199"/>
                    <a:pt x="25171" y="104199"/>
                  </a:cubicBezTo>
                  <a:cubicBezTo>
                    <a:pt x="27623" y="104199"/>
                    <a:pt x="30362" y="102863"/>
                    <a:pt x="31690" y="98104"/>
                  </a:cubicBezTo>
                  <a:cubicBezTo>
                    <a:pt x="33658" y="90932"/>
                    <a:pt x="33658" y="89698"/>
                    <a:pt x="33658" y="89698"/>
                  </a:cubicBezTo>
                  <a:cubicBezTo>
                    <a:pt x="33658" y="89698"/>
                    <a:pt x="34225" y="90431"/>
                    <a:pt x="35059" y="91465"/>
                  </a:cubicBezTo>
                  <a:cubicBezTo>
                    <a:pt x="35826" y="92433"/>
                    <a:pt x="36760" y="93634"/>
                    <a:pt x="37694" y="94901"/>
                  </a:cubicBezTo>
                  <a:cubicBezTo>
                    <a:pt x="38094" y="95402"/>
                    <a:pt x="38495" y="95935"/>
                    <a:pt x="38862" y="96469"/>
                  </a:cubicBezTo>
                  <a:cubicBezTo>
                    <a:pt x="39929" y="97903"/>
                    <a:pt x="40796" y="99204"/>
                    <a:pt x="41163" y="99938"/>
                  </a:cubicBezTo>
                  <a:cubicBezTo>
                    <a:pt x="41597" y="100939"/>
                    <a:pt x="42231" y="102340"/>
                    <a:pt x="43165" y="103541"/>
                  </a:cubicBezTo>
                  <a:cubicBezTo>
                    <a:pt x="44102" y="104800"/>
                    <a:pt x="45362" y="105801"/>
                    <a:pt x="47032" y="105801"/>
                  </a:cubicBezTo>
                  <a:cubicBezTo>
                    <a:pt x="47441" y="105801"/>
                    <a:pt x="47875" y="105740"/>
                    <a:pt x="48335" y="105609"/>
                  </a:cubicBezTo>
                  <a:cubicBezTo>
                    <a:pt x="52471" y="104375"/>
                    <a:pt x="53372" y="101306"/>
                    <a:pt x="52772" y="98404"/>
                  </a:cubicBezTo>
                  <a:cubicBezTo>
                    <a:pt x="52138" y="95502"/>
                    <a:pt x="45900" y="86795"/>
                    <a:pt x="45900" y="84494"/>
                  </a:cubicBezTo>
                  <a:cubicBezTo>
                    <a:pt x="45900" y="82226"/>
                    <a:pt x="53072" y="69683"/>
                    <a:pt x="53972" y="68015"/>
                  </a:cubicBezTo>
                  <a:cubicBezTo>
                    <a:pt x="54865" y="66389"/>
                    <a:pt x="57557" y="61714"/>
                    <a:pt x="59395" y="61714"/>
                  </a:cubicBezTo>
                  <a:cubicBezTo>
                    <a:pt x="59480" y="61714"/>
                    <a:pt x="59563" y="61724"/>
                    <a:pt x="59643" y="61744"/>
                  </a:cubicBezTo>
                  <a:cubicBezTo>
                    <a:pt x="61478" y="62211"/>
                    <a:pt x="62078" y="63879"/>
                    <a:pt x="60711" y="66314"/>
                  </a:cubicBezTo>
                  <a:cubicBezTo>
                    <a:pt x="59343" y="68783"/>
                    <a:pt x="55373" y="76121"/>
                    <a:pt x="54606" y="77789"/>
                  </a:cubicBezTo>
                  <a:cubicBezTo>
                    <a:pt x="53839" y="79457"/>
                    <a:pt x="53239" y="83426"/>
                    <a:pt x="54439" y="85128"/>
                  </a:cubicBezTo>
                  <a:cubicBezTo>
                    <a:pt x="55307" y="86295"/>
                    <a:pt x="59276" y="89998"/>
                    <a:pt x="61878" y="92933"/>
                  </a:cubicBezTo>
                  <a:cubicBezTo>
                    <a:pt x="62946" y="94167"/>
                    <a:pt x="63813" y="95235"/>
                    <a:pt x="64080" y="95969"/>
                  </a:cubicBezTo>
                  <a:cubicBezTo>
                    <a:pt x="64447" y="97003"/>
                    <a:pt x="64947" y="98037"/>
                    <a:pt x="65581" y="98837"/>
                  </a:cubicBezTo>
                  <a:cubicBezTo>
                    <a:pt x="66227" y="99607"/>
                    <a:pt x="67057" y="100137"/>
                    <a:pt x="68169" y="100137"/>
                  </a:cubicBezTo>
                  <a:cubicBezTo>
                    <a:pt x="68551" y="100137"/>
                    <a:pt x="68965" y="100075"/>
                    <a:pt x="69417" y="99938"/>
                  </a:cubicBezTo>
                  <a:cubicBezTo>
                    <a:pt x="72486" y="99038"/>
                    <a:pt x="73987" y="94901"/>
                    <a:pt x="72319" y="91699"/>
                  </a:cubicBezTo>
                  <a:cubicBezTo>
                    <a:pt x="70651" y="88497"/>
                    <a:pt x="66815" y="82993"/>
                    <a:pt x="66982" y="81592"/>
                  </a:cubicBezTo>
                  <a:cubicBezTo>
                    <a:pt x="67115" y="80224"/>
                    <a:pt x="69117" y="75187"/>
                    <a:pt x="71418" y="72886"/>
                  </a:cubicBezTo>
                  <a:cubicBezTo>
                    <a:pt x="72719" y="71551"/>
                    <a:pt x="75721" y="67815"/>
                    <a:pt x="78723" y="64947"/>
                  </a:cubicBezTo>
                  <a:cubicBezTo>
                    <a:pt x="80849" y="62887"/>
                    <a:pt x="83006" y="61275"/>
                    <a:pt x="84599" y="61275"/>
                  </a:cubicBezTo>
                  <a:cubicBezTo>
                    <a:pt x="84631" y="61275"/>
                    <a:pt x="84663" y="61276"/>
                    <a:pt x="84694" y="61277"/>
                  </a:cubicBezTo>
                  <a:cubicBezTo>
                    <a:pt x="88530" y="61444"/>
                    <a:pt x="88964" y="61144"/>
                    <a:pt x="91733" y="63412"/>
                  </a:cubicBezTo>
                  <a:cubicBezTo>
                    <a:pt x="94468" y="65714"/>
                    <a:pt x="98004" y="68149"/>
                    <a:pt x="98604" y="69850"/>
                  </a:cubicBezTo>
                  <a:cubicBezTo>
                    <a:pt x="99205" y="71518"/>
                    <a:pt x="97837" y="83760"/>
                    <a:pt x="103508" y="85595"/>
                  </a:cubicBezTo>
                  <a:cubicBezTo>
                    <a:pt x="105611" y="86267"/>
                    <a:pt x="107398" y="86539"/>
                    <a:pt x="108812" y="86539"/>
                  </a:cubicBezTo>
                  <a:cubicBezTo>
                    <a:pt x="111190" y="86539"/>
                    <a:pt x="112514" y="85769"/>
                    <a:pt x="112514" y="84827"/>
                  </a:cubicBezTo>
                  <a:cubicBezTo>
                    <a:pt x="112514" y="84360"/>
                    <a:pt x="112381" y="83860"/>
                    <a:pt x="112181" y="83326"/>
                  </a:cubicBezTo>
                  <a:cubicBezTo>
                    <a:pt x="111780" y="82125"/>
                    <a:pt x="111047" y="80691"/>
                    <a:pt x="110813" y="79023"/>
                  </a:cubicBezTo>
                  <a:cubicBezTo>
                    <a:pt x="110713" y="78189"/>
                    <a:pt x="110580" y="76722"/>
                    <a:pt x="110479" y="75054"/>
                  </a:cubicBezTo>
                  <a:cubicBezTo>
                    <a:pt x="110246" y="71885"/>
                    <a:pt x="110113" y="68049"/>
                    <a:pt x="110513" y="66648"/>
                  </a:cubicBezTo>
                  <a:cubicBezTo>
                    <a:pt x="111147" y="64480"/>
                    <a:pt x="110213" y="61277"/>
                    <a:pt x="107311" y="57308"/>
                  </a:cubicBezTo>
                  <a:cubicBezTo>
                    <a:pt x="104408" y="53338"/>
                    <a:pt x="100272" y="49068"/>
                    <a:pt x="99839" y="47067"/>
                  </a:cubicBezTo>
                  <a:cubicBezTo>
                    <a:pt x="99372" y="45099"/>
                    <a:pt x="94635" y="37760"/>
                    <a:pt x="93701" y="37293"/>
                  </a:cubicBezTo>
                  <a:cubicBezTo>
                    <a:pt x="93701" y="37293"/>
                    <a:pt x="95535" y="31956"/>
                    <a:pt x="104408" y="30122"/>
                  </a:cubicBezTo>
                  <a:cubicBezTo>
                    <a:pt x="113281" y="28287"/>
                    <a:pt x="129927" y="26919"/>
                    <a:pt x="129927" y="26919"/>
                  </a:cubicBezTo>
                  <a:lnTo>
                    <a:pt x="124523" y="15144"/>
                  </a:lnTo>
                  <a:lnTo>
                    <a:pt x="117551" y="0"/>
                  </a:lnTo>
                  <a:close/>
                </a:path>
              </a:pathLst>
            </a:custGeom>
            <a:solidFill>
              <a:srgbClr val="F8DEC7"/>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88"/>
            <p:cNvSpPr/>
            <p:nvPr/>
          </p:nvSpPr>
          <p:spPr>
            <a:xfrm>
              <a:off x="3705325" y="2652400"/>
              <a:ext cx="136775" cy="81150"/>
            </a:xfrm>
            <a:custGeom>
              <a:avLst/>
              <a:gdLst/>
              <a:ahLst/>
              <a:cxnLst/>
              <a:rect l="l" t="t" r="r" b="b"/>
              <a:pathLst>
                <a:path w="5471" h="3246" extrusionOk="0">
                  <a:moveTo>
                    <a:pt x="4211" y="0"/>
                  </a:moveTo>
                  <a:cubicBezTo>
                    <a:pt x="3652" y="0"/>
                    <a:pt x="2932" y="176"/>
                    <a:pt x="2202" y="532"/>
                  </a:cubicBezTo>
                  <a:cubicBezTo>
                    <a:pt x="867" y="1232"/>
                    <a:pt x="0" y="2233"/>
                    <a:pt x="300" y="2833"/>
                  </a:cubicBezTo>
                  <a:cubicBezTo>
                    <a:pt x="439" y="3110"/>
                    <a:pt x="796" y="3245"/>
                    <a:pt x="1272" y="3245"/>
                  </a:cubicBezTo>
                  <a:cubicBezTo>
                    <a:pt x="1830" y="3245"/>
                    <a:pt x="2549" y="3060"/>
                    <a:pt x="3269" y="2700"/>
                  </a:cubicBezTo>
                  <a:cubicBezTo>
                    <a:pt x="4637" y="2033"/>
                    <a:pt x="5471" y="999"/>
                    <a:pt x="5204" y="398"/>
                  </a:cubicBezTo>
                  <a:cubicBezTo>
                    <a:pt x="5064" y="134"/>
                    <a:pt x="4699" y="0"/>
                    <a:pt x="4211" y="0"/>
                  </a:cubicBez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88"/>
            <p:cNvSpPr/>
            <p:nvPr/>
          </p:nvSpPr>
          <p:spPr>
            <a:xfrm>
              <a:off x="4838625" y="3933500"/>
              <a:ext cx="203500" cy="258875"/>
            </a:xfrm>
            <a:custGeom>
              <a:avLst/>
              <a:gdLst/>
              <a:ahLst/>
              <a:cxnLst/>
              <a:rect l="l" t="t" r="r" b="b"/>
              <a:pathLst>
                <a:path w="8140" h="10355" extrusionOk="0">
                  <a:moveTo>
                    <a:pt x="4889" y="1"/>
                  </a:moveTo>
                  <a:cubicBezTo>
                    <a:pt x="3037" y="1"/>
                    <a:pt x="616" y="1401"/>
                    <a:pt x="334" y="1992"/>
                  </a:cubicBezTo>
                  <a:cubicBezTo>
                    <a:pt x="1" y="2693"/>
                    <a:pt x="1" y="7830"/>
                    <a:pt x="2502" y="9664"/>
                  </a:cubicBezTo>
                  <a:cubicBezTo>
                    <a:pt x="3203" y="10171"/>
                    <a:pt x="3947" y="10355"/>
                    <a:pt x="4657" y="10355"/>
                  </a:cubicBezTo>
                  <a:cubicBezTo>
                    <a:pt x="6515" y="10355"/>
                    <a:pt x="8140" y="9097"/>
                    <a:pt x="8140" y="9097"/>
                  </a:cubicBezTo>
                  <a:cubicBezTo>
                    <a:pt x="7739" y="7863"/>
                    <a:pt x="7006" y="6462"/>
                    <a:pt x="6772" y="4794"/>
                  </a:cubicBezTo>
                  <a:cubicBezTo>
                    <a:pt x="6672" y="3927"/>
                    <a:pt x="6539" y="2493"/>
                    <a:pt x="6438" y="825"/>
                  </a:cubicBezTo>
                  <a:lnTo>
                    <a:pt x="5838" y="158"/>
                  </a:lnTo>
                  <a:cubicBezTo>
                    <a:pt x="5552" y="49"/>
                    <a:pt x="5230" y="1"/>
                    <a:pt x="4889" y="1"/>
                  </a:cubicBezTo>
                  <a:close/>
                </a:path>
              </a:pathLst>
            </a:custGeom>
            <a:solidFill>
              <a:srgbClr val="F9D6B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88"/>
            <p:cNvSpPr/>
            <p:nvPr/>
          </p:nvSpPr>
          <p:spPr>
            <a:xfrm>
              <a:off x="3784550" y="4343200"/>
              <a:ext cx="248525" cy="210525"/>
            </a:xfrm>
            <a:custGeom>
              <a:avLst/>
              <a:gdLst/>
              <a:ahLst/>
              <a:cxnLst/>
              <a:rect l="l" t="t" r="r" b="b"/>
              <a:pathLst>
                <a:path w="9941" h="8421" extrusionOk="0">
                  <a:moveTo>
                    <a:pt x="5173" y="0"/>
                  </a:moveTo>
                  <a:cubicBezTo>
                    <a:pt x="4980" y="0"/>
                    <a:pt x="4770" y="17"/>
                    <a:pt x="4537" y="48"/>
                  </a:cubicBezTo>
                  <a:cubicBezTo>
                    <a:pt x="2735" y="281"/>
                    <a:pt x="0" y="2316"/>
                    <a:pt x="0" y="2316"/>
                  </a:cubicBezTo>
                  <a:cubicBezTo>
                    <a:pt x="1068" y="3550"/>
                    <a:pt x="1935" y="4618"/>
                    <a:pt x="2202" y="5352"/>
                  </a:cubicBezTo>
                  <a:cubicBezTo>
                    <a:pt x="2569" y="6386"/>
                    <a:pt x="3069" y="7420"/>
                    <a:pt x="3703" y="8220"/>
                  </a:cubicBezTo>
                  <a:cubicBezTo>
                    <a:pt x="3703" y="8220"/>
                    <a:pt x="4584" y="8421"/>
                    <a:pt x="5529" y="8421"/>
                  </a:cubicBezTo>
                  <a:cubicBezTo>
                    <a:pt x="6309" y="8421"/>
                    <a:pt x="7132" y="8284"/>
                    <a:pt x="7539" y="7787"/>
                  </a:cubicBezTo>
                  <a:cubicBezTo>
                    <a:pt x="8473" y="6686"/>
                    <a:pt x="9941" y="5652"/>
                    <a:pt x="8339" y="3017"/>
                  </a:cubicBezTo>
                  <a:cubicBezTo>
                    <a:pt x="6950" y="729"/>
                    <a:pt x="6439" y="0"/>
                    <a:pt x="5173" y="0"/>
                  </a:cubicBezTo>
                  <a:close/>
                </a:path>
              </a:pathLst>
            </a:custGeom>
            <a:solidFill>
              <a:srgbClr val="F9D6B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88"/>
            <p:cNvSpPr/>
            <p:nvPr/>
          </p:nvSpPr>
          <p:spPr>
            <a:xfrm>
              <a:off x="3209125" y="4418550"/>
              <a:ext cx="294400" cy="259875"/>
            </a:xfrm>
            <a:custGeom>
              <a:avLst/>
              <a:gdLst/>
              <a:ahLst/>
              <a:cxnLst/>
              <a:rect l="l" t="t" r="r" b="b"/>
              <a:pathLst>
                <a:path w="11776" h="10395" extrusionOk="0">
                  <a:moveTo>
                    <a:pt x="5413" y="1"/>
                  </a:moveTo>
                  <a:cubicBezTo>
                    <a:pt x="4898" y="1"/>
                    <a:pt x="4320" y="153"/>
                    <a:pt x="3637" y="470"/>
                  </a:cubicBezTo>
                  <a:cubicBezTo>
                    <a:pt x="868" y="1737"/>
                    <a:pt x="1" y="2838"/>
                    <a:pt x="1" y="2838"/>
                  </a:cubicBezTo>
                  <a:cubicBezTo>
                    <a:pt x="1068" y="4272"/>
                    <a:pt x="1935" y="5573"/>
                    <a:pt x="2302" y="6307"/>
                  </a:cubicBezTo>
                  <a:cubicBezTo>
                    <a:pt x="2736" y="7308"/>
                    <a:pt x="3370" y="8709"/>
                    <a:pt x="4304" y="9910"/>
                  </a:cubicBezTo>
                  <a:cubicBezTo>
                    <a:pt x="4304" y="9910"/>
                    <a:pt x="5229" y="10395"/>
                    <a:pt x="6541" y="10395"/>
                  </a:cubicBezTo>
                  <a:cubicBezTo>
                    <a:pt x="7781" y="10395"/>
                    <a:pt x="9367" y="9961"/>
                    <a:pt x="10842" y="8275"/>
                  </a:cubicBezTo>
                  <a:cubicBezTo>
                    <a:pt x="10842" y="8275"/>
                    <a:pt x="11776" y="6974"/>
                    <a:pt x="9574" y="3772"/>
                  </a:cubicBezTo>
                  <a:cubicBezTo>
                    <a:pt x="7948" y="1370"/>
                    <a:pt x="6960" y="1"/>
                    <a:pt x="5413" y="1"/>
                  </a:cubicBezTo>
                  <a:close/>
                </a:path>
              </a:pathLst>
            </a:custGeom>
            <a:solidFill>
              <a:srgbClr val="F9D6B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88"/>
            <p:cNvSpPr/>
            <p:nvPr/>
          </p:nvSpPr>
          <p:spPr>
            <a:xfrm>
              <a:off x="2752125" y="4400925"/>
              <a:ext cx="210175" cy="223850"/>
            </a:xfrm>
            <a:custGeom>
              <a:avLst/>
              <a:gdLst/>
              <a:ahLst/>
              <a:cxnLst/>
              <a:rect l="l" t="t" r="r" b="b"/>
              <a:pathLst>
                <a:path w="8407" h="8954" extrusionOk="0">
                  <a:moveTo>
                    <a:pt x="3585" y="0"/>
                  </a:moveTo>
                  <a:cubicBezTo>
                    <a:pt x="1650" y="0"/>
                    <a:pt x="1469" y="908"/>
                    <a:pt x="1469" y="908"/>
                  </a:cubicBezTo>
                  <a:cubicBezTo>
                    <a:pt x="1168" y="1942"/>
                    <a:pt x="768" y="3176"/>
                    <a:pt x="468" y="4444"/>
                  </a:cubicBezTo>
                  <a:cubicBezTo>
                    <a:pt x="234" y="5344"/>
                    <a:pt x="68" y="6278"/>
                    <a:pt x="1" y="7112"/>
                  </a:cubicBezTo>
                  <a:cubicBezTo>
                    <a:pt x="1" y="7112"/>
                    <a:pt x="875" y="8953"/>
                    <a:pt x="3950" y="8953"/>
                  </a:cubicBezTo>
                  <a:cubicBezTo>
                    <a:pt x="4055" y="8953"/>
                    <a:pt x="4161" y="8951"/>
                    <a:pt x="4271" y="8947"/>
                  </a:cubicBezTo>
                  <a:cubicBezTo>
                    <a:pt x="7573" y="8847"/>
                    <a:pt x="8140" y="4477"/>
                    <a:pt x="8274" y="3476"/>
                  </a:cubicBezTo>
                  <a:cubicBezTo>
                    <a:pt x="8374" y="2442"/>
                    <a:pt x="8407" y="708"/>
                    <a:pt x="5071" y="141"/>
                  </a:cubicBezTo>
                  <a:cubicBezTo>
                    <a:pt x="4487" y="41"/>
                    <a:pt x="3996" y="0"/>
                    <a:pt x="3585" y="0"/>
                  </a:cubicBezTo>
                  <a:close/>
                </a:path>
              </a:pathLst>
            </a:custGeom>
            <a:solidFill>
              <a:srgbClr val="F9D6B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88"/>
            <p:cNvSpPr/>
            <p:nvPr/>
          </p:nvSpPr>
          <p:spPr>
            <a:xfrm>
              <a:off x="2251775" y="4000550"/>
              <a:ext cx="186000" cy="220075"/>
            </a:xfrm>
            <a:custGeom>
              <a:avLst/>
              <a:gdLst/>
              <a:ahLst/>
              <a:cxnLst/>
              <a:rect l="l" t="t" r="r" b="b"/>
              <a:pathLst>
                <a:path w="7440" h="8803" extrusionOk="0">
                  <a:moveTo>
                    <a:pt x="4823" y="1"/>
                  </a:moveTo>
                  <a:cubicBezTo>
                    <a:pt x="4474" y="1"/>
                    <a:pt x="4080" y="44"/>
                    <a:pt x="3637" y="144"/>
                  </a:cubicBezTo>
                  <a:lnTo>
                    <a:pt x="2803" y="678"/>
                  </a:lnTo>
                  <a:cubicBezTo>
                    <a:pt x="2336" y="2446"/>
                    <a:pt x="1802" y="4114"/>
                    <a:pt x="1001" y="5315"/>
                  </a:cubicBezTo>
                  <a:cubicBezTo>
                    <a:pt x="501" y="6082"/>
                    <a:pt x="201" y="6782"/>
                    <a:pt x="1" y="7449"/>
                  </a:cubicBezTo>
                  <a:cubicBezTo>
                    <a:pt x="1" y="7449"/>
                    <a:pt x="1334" y="8802"/>
                    <a:pt x="3038" y="8802"/>
                  </a:cubicBezTo>
                  <a:cubicBezTo>
                    <a:pt x="3557" y="8802"/>
                    <a:pt x="4110" y="8677"/>
                    <a:pt x="4671" y="8350"/>
                  </a:cubicBezTo>
                  <a:cubicBezTo>
                    <a:pt x="7072" y="6982"/>
                    <a:pt x="7439" y="2279"/>
                    <a:pt x="7206" y="1478"/>
                  </a:cubicBezTo>
                  <a:cubicBezTo>
                    <a:pt x="7016" y="828"/>
                    <a:pt x="6341" y="1"/>
                    <a:pt x="4823" y="1"/>
                  </a:cubicBezTo>
                  <a:close/>
                </a:path>
              </a:pathLst>
            </a:custGeom>
            <a:solidFill>
              <a:srgbClr val="F9D6B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88"/>
            <p:cNvSpPr/>
            <p:nvPr/>
          </p:nvSpPr>
          <p:spPr>
            <a:xfrm>
              <a:off x="4952050" y="1780875"/>
              <a:ext cx="1450225" cy="1205900"/>
            </a:xfrm>
            <a:custGeom>
              <a:avLst/>
              <a:gdLst/>
              <a:ahLst/>
              <a:cxnLst/>
              <a:rect l="l" t="t" r="r" b="b"/>
              <a:pathLst>
                <a:path w="58009" h="48236" extrusionOk="0">
                  <a:moveTo>
                    <a:pt x="58008" y="1"/>
                  </a:moveTo>
                  <a:cubicBezTo>
                    <a:pt x="58008" y="1"/>
                    <a:pt x="27520" y="568"/>
                    <a:pt x="2368" y="8907"/>
                  </a:cubicBezTo>
                  <a:cubicBezTo>
                    <a:pt x="2368" y="8907"/>
                    <a:pt x="0" y="9574"/>
                    <a:pt x="1001" y="12843"/>
                  </a:cubicBezTo>
                  <a:cubicBezTo>
                    <a:pt x="1001" y="12843"/>
                    <a:pt x="534" y="9841"/>
                    <a:pt x="3603" y="9841"/>
                  </a:cubicBezTo>
                  <a:cubicBezTo>
                    <a:pt x="6672" y="9841"/>
                    <a:pt x="13777" y="27921"/>
                    <a:pt x="14244" y="31156"/>
                  </a:cubicBezTo>
                  <a:cubicBezTo>
                    <a:pt x="14711" y="34359"/>
                    <a:pt x="16078" y="41497"/>
                    <a:pt x="14244" y="41697"/>
                  </a:cubicBezTo>
                  <a:cubicBezTo>
                    <a:pt x="14165" y="41706"/>
                    <a:pt x="14090" y="41710"/>
                    <a:pt x="14018" y="41710"/>
                  </a:cubicBezTo>
                  <a:cubicBezTo>
                    <a:pt x="12406" y="41710"/>
                    <a:pt x="12376" y="39663"/>
                    <a:pt x="12376" y="39663"/>
                  </a:cubicBezTo>
                  <a:lnTo>
                    <a:pt x="12376" y="39663"/>
                  </a:lnTo>
                  <a:cubicBezTo>
                    <a:pt x="12375" y="39663"/>
                    <a:pt x="8974" y="44666"/>
                    <a:pt x="26619" y="45367"/>
                  </a:cubicBezTo>
                  <a:cubicBezTo>
                    <a:pt x="34458" y="45667"/>
                    <a:pt x="46300" y="46668"/>
                    <a:pt x="58008" y="48235"/>
                  </a:cubicBezTo>
                  <a:lnTo>
                    <a:pt x="58008"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88"/>
            <p:cNvSpPr/>
            <p:nvPr/>
          </p:nvSpPr>
          <p:spPr>
            <a:xfrm>
              <a:off x="2819675" y="2924200"/>
              <a:ext cx="103450" cy="344600"/>
            </a:xfrm>
            <a:custGeom>
              <a:avLst/>
              <a:gdLst/>
              <a:ahLst/>
              <a:cxnLst/>
              <a:rect l="l" t="t" r="r" b="b"/>
              <a:pathLst>
                <a:path w="4138" h="13784" extrusionOk="0">
                  <a:moveTo>
                    <a:pt x="1" y="1"/>
                  </a:moveTo>
                  <a:lnTo>
                    <a:pt x="1" y="1"/>
                  </a:lnTo>
                  <a:cubicBezTo>
                    <a:pt x="1" y="1"/>
                    <a:pt x="334" y="12876"/>
                    <a:pt x="3470" y="13777"/>
                  </a:cubicBezTo>
                  <a:cubicBezTo>
                    <a:pt x="3470" y="13777"/>
                    <a:pt x="3533" y="13783"/>
                    <a:pt x="3621" y="13783"/>
                  </a:cubicBezTo>
                  <a:cubicBezTo>
                    <a:pt x="3817" y="13783"/>
                    <a:pt x="4137" y="13751"/>
                    <a:pt x="4137" y="13544"/>
                  </a:cubicBezTo>
                  <a:cubicBezTo>
                    <a:pt x="4137" y="13243"/>
                    <a:pt x="3036" y="10608"/>
                    <a:pt x="2703" y="8440"/>
                  </a:cubicBezTo>
                  <a:cubicBezTo>
                    <a:pt x="2369" y="6238"/>
                    <a:pt x="1802" y="568"/>
                    <a:pt x="1802" y="568"/>
                  </a:cubicBezTo>
                  <a:lnTo>
                    <a:pt x="1"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88"/>
            <p:cNvSpPr/>
            <p:nvPr/>
          </p:nvSpPr>
          <p:spPr>
            <a:xfrm>
              <a:off x="3007325" y="2540600"/>
              <a:ext cx="241850" cy="420100"/>
            </a:xfrm>
            <a:custGeom>
              <a:avLst/>
              <a:gdLst/>
              <a:ahLst/>
              <a:cxnLst/>
              <a:rect l="l" t="t" r="r" b="b"/>
              <a:pathLst>
                <a:path w="9674" h="16804" extrusionOk="0">
                  <a:moveTo>
                    <a:pt x="767" y="0"/>
                  </a:moveTo>
                  <a:lnTo>
                    <a:pt x="0" y="1668"/>
                  </a:lnTo>
                  <a:cubicBezTo>
                    <a:pt x="0" y="1668"/>
                    <a:pt x="6371" y="8306"/>
                    <a:pt x="6939" y="9374"/>
                  </a:cubicBezTo>
                  <a:cubicBezTo>
                    <a:pt x="7506" y="10441"/>
                    <a:pt x="7873" y="12743"/>
                    <a:pt x="8073" y="13910"/>
                  </a:cubicBezTo>
                  <a:cubicBezTo>
                    <a:pt x="8291" y="15035"/>
                    <a:pt x="8510" y="16804"/>
                    <a:pt x="9003" y="16804"/>
                  </a:cubicBezTo>
                  <a:cubicBezTo>
                    <a:pt x="9036" y="16804"/>
                    <a:pt x="9071" y="16796"/>
                    <a:pt x="9107" y="16779"/>
                  </a:cubicBezTo>
                  <a:cubicBezTo>
                    <a:pt x="9674" y="16479"/>
                    <a:pt x="8506" y="9974"/>
                    <a:pt x="8373" y="9374"/>
                  </a:cubicBezTo>
                  <a:cubicBezTo>
                    <a:pt x="8206" y="8740"/>
                    <a:pt x="6105" y="5738"/>
                    <a:pt x="3936" y="3403"/>
                  </a:cubicBezTo>
                  <a:cubicBezTo>
                    <a:pt x="1768" y="1034"/>
                    <a:pt x="767" y="0"/>
                    <a:pt x="767"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88"/>
            <p:cNvSpPr/>
            <p:nvPr/>
          </p:nvSpPr>
          <p:spPr>
            <a:xfrm>
              <a:off x="2743800" y="2091450"/>
              <a:ext cx="546250" cy="867200"/>
            </a:xfrm>
            <a:custGeom>
              <a:avLst/>
              <a:gdLst/>
              <a:ahLst/>
              <a:cxnLst/>
              <a:rect l="l" t="t" r="r" b="b"/>
              <a:pathLst>
                <a:path w="21850" h="34688" extrusionOk="0">
                  <a:moveTo>
                    <a:pt x="12422" y="1"/>
                  </a:moveTo>
                  <a:cubicBezTo>
                    <a:pt x="10582" y="1"/>
                    <a:pt x="8506" y="635"/>
                    <a:pt x="6605" y="2689"/>
                  </a:cubicBezTo>
                  <a:cubicBezTo>
                    <a:pt x="1635" y="8026"/>
                    <a:pt x="0" y="15298"/>
                    <a:pt x="334" y="20235"/>
                  </a:cubicBezTo>
                  <a:cubicBezTo>
                    <a:pt x="668" y="25138"/>
                    <a:pt x="1968" y="34411"/>
                    <a:pt x="4570" y="34678"/>
                  </a:cubicBezTo>
                  <a:cubicBezTo>
                    <a:pt x="4631" y="34684"/>
                    <a:pt x="4691" y="34688"/>
                    <a:pt x="4750" y="34688"/>
                  </a:cubicBezTo>
                  <a:cubicBezTo>
                    <a:pt x="7209" y="34688"/>
                    <a:pt x="7976" y="29346"/>
                    <a:pt x="8106" y="28140"/>
                  </a:cubicBezTo>
                  <a:cubicBezTo>
                    <a:pt x="8240" y="26906"/>
                    <a:pt x="9140" y="19401"/>
                    <a:pt x="14244" y="17032"/>
                  </a:cubicBezTo>
                  <a:cubicBezTo>
                    <a:pt x="19314" y="14664"/>
                    <a:pt x="20949" y="13263"/>
                    <a:pt x="21416" y="10728"/>
                  </a:cubicBezTo>
                  <a:cubicBezTo>
                    <a:pt x="21849" y="8226"/>
                    <a:pt x="17746" y="1655"/>
                    <a:pt x="17746" y="1655"/>
                  </a:cubicBezTo>
                  <a:cubicBezTo>
                    <a:pt x="17746" y="1655"/>
                    <a:pt x="15393" y="1"/>
                    <a:pt x="12422" y="1"/>
                  </a:cubicBezTo>
                  <a:close/>
                </a:path>
              </a:pathLst>
            </a:cu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88"/>
            <p:cNvSpPr/>
            <p:nvPr/>
          </p:nvSpPr>
          <p:spPr>
            <a:xfrm>
              <a:off x="2743800" y="2091450"/>
              <a:ext cx="490375" cy="866975"/>
            </a:xfrm>
            <a:custGeom>
              <a:avLst/>
              <a:gdLst/>
              <a:ahLst/>
              <a:cxnLst/>
              <a:rect l="l" t="t" r="r" b="b"/>
              <a:pathLst>
                <a:path w="19615" h="34679" extrusionOk="0">
                  <a:moveTo>
                    <a:pt x="12422" y="1"/>
                  </a:moveTo>
                  <a:cubicBezTo>
                    <a:pt x="10582" y="1"/>
                    <a:pt x="8506" y="635"/>
                    <a:pt x="6605" y="2689"/>
                  </a:cubicBezTo>
                  <a:cubicBezTo>
                    <a:pt x="1635" y="8026"/>
                    <a:pt x="0" y="15298"/>
                    <a:pt x="334" y="20235"/>
                  </a:cubicBezTo>
                  <a:cubicBezTo>
                    <a:pt x="668" y="25138"/>
                    <a:pt x="1968" y="34411"/>
                    <a:pt x="4570" y="34678"/>
                  </a:cubicBezTo>
                  <a:cubicBezTo>
                    <a:pt x="4570" y="34678"/>
                    <a:pt x="2802" y="19768"/>
                    <a:pt x="7673" y="12596"/>
                  </a:cubicBezTo>
                  <a:cubicBezTo>
                    <a:pt x="9741" y="9594"/>
                    <a:pt x="16579" y="4924"/>
                    <a:pt x="18113" y="4256"/>
                  </a:cubicBezTo>
                  <a:cubicBezTo>
                    <a:pt x="19614" y="3589"/>
                    <a:pt x="17746" y="1655"/>
                    <a:pt x="17746" y="1655"/>
                  </a:cubicBezTo>
                  <a:cubicBezTo>
                    <a:pt x="17746" y="1655"/>
                    <a:pt x="15393" y="1"/>
                    <a:pt x="12422"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88"/>
            <p:cNvSpPr/>
            <p:nvPr/>
          </p:nvSpPr>
          <p:spPr>
            <a:xfrm>
              <a:off x="3530200" y="2119450"/>
              <a:ext cx="299650" cy="505650"/>
            </a:xfrm>
            <a:custGeom>
              <a:avLst/>
              <a:gdLst/>
              <a:ahLst/>
              <a:cxnLst/>
              <a:rect l="l" t="t" r="r" b="b"/>
              <a:pathLst>
                <a:path w="11986" h="20226" extrusionOk="0">
                  <a:moveTo>
                    <a:pt x="0" y="1"/>
                  </a:moveTo>
                  <a:lnTo>
                    <a:pt x="0" y="1802"/>
                  </a:lnTo>
                  <a:cubicBezTo>
                    <a:pt x="0" y="1802"/>
                    <a:pt x="9540" y="5838"/>
                    <a:pt x="9841" y="6606"/>
                  </a:cubicBezTo>
                  <a:cubicBezTo>
                    <a:pt x="10141" y="7373"/>
                    <a:pt x="10374" y="15245"/>
                    <a:pt x="10241" y="16079"/>
                  </a:cubicBezTo>
                  <a:cubicBezTo>
                    <a:pt x="10107" y="16913"/>
                    <a:pt x="10141" y="20049"/>
                    <a:pt x="11108" y="20215"/>
                  </a:cubicBezTo>
                  <a:cubicBezTo>
                    <a:pt x="11156" y="20222"/>
                    <a:pt x="11199" y="20225"/>
                    <a:pt x="11238" y="20225"/>
                  </a:cubicBezTo>
                  <a:cubicBezTo>
                    <a:pt x="11986" y="20225"/>
                    <a:pt x="11141" y="19042"/>
                    <a:pt x="11141" y="18281"/>
                  </a:cubicBezTo>
                  <a:cubicBezTo>
                    <a:pt x="11141" y="17480"/>
                    <a:pt x="11642" y="6506"/>
                    <a:pt x="11508" y="6072"/>
                  </a:cubicBezTo>
                  <a:cubicBezTo>
                    <a:pt x="11075" y="4704"/>
                    <a:pt x="0" y="1"/>
                    <a:pt x="0"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88"/>
            <p:cNvSpPr/>
            <p:nvPr/>
          </p:nvSpPr>
          <p:spPr>
            <a:xfrm>
              <a:off x="3099875" y="2019575"/>
              <a:ext cx="427850" cy="402675"/>
            </a:xfrm>
            <a:custGeom>
              <a:avLst/>
              <a:gdLst/>
              <a:ahLst/>
              <a:cxnLst/>
              <a:rect l="l" t="t" r="r" b="b"/>
              <a:pathLst>
                <a:path w="17114" h="16107" extrusionOk="0">
                  <a:moveTo>
                    <a:pt x="9086" y="0"/>
                  </a:moveTo>
                  <a:cubicBezTo>
                    <a:pt x="7895" y="0"/>
                    <a:pt x="6461" y="382"/>
                    <a:pt x="4838" y="1527"/>
                  </a:cubicBezTo>
                  <a:cubicBezTo>
                    <a:pt x="1" y="4963"/>
                    <a:pt x="935" y="9800"/>
                    <a:pt x="2236" y="12302"/>
                  </a:cubicBezTo>
                  <a:cubicBezTo>
                    <a:pt x="3208" y="14125"/>
                    <a:pt x="5172" y="16107"/>
                    <a:pt x="7959" y="16107"/>
                  </a:cubicBezTo>
                  <a:cubicBezTo>
                    <a:pt x="8998" y="16107"/>
                    <a:pt x="10150" y="15832"/>
                    <a:pt x="11409" y="15171"/>
                  </a:cubicBezTo>
                  <a:cubicBezTo>
                    <a:pt x="16079" y="12769"/>
                    <a:pt x="17113" y="8499"/>
                    <a:pt x="16780" y="8132"/>
                  </a:cubicBezTo>
                  <a:cubicBezTo>
                    <a:pt x="16446" y="7732"/>
                    <a:pt x="12877" y="1527"/>
                    <a:pt x="12877" y="1527"/>
                  </a:cubicBezTo>
                  <a:cubicBezTo>
                    <a:pt x="12877" y="1527"/>
                    <a:pt x="11468" y="0"/>
                    <a:pt x="9086"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88"/>
            <p:cNvSpPr/>
            <p:nvPr/>
          </p:nvSpPr>
          <p:spPr>
            <a:xfrm>
              <a:off x="3237475" y="2351300"/>
              <a:ext cx="344450" cy="444500"/>
            </a:xfrm>
            <a:custGeom>
              <a:avLst/>
              <a:gdLst/>
              <a:ahLst/>
              <a:cxnLst/>
              <a:rect l="l" t="t" r="r" b="b"/>
              <a:pathLst>
                <a:path w="13778" h="17780" extrusionOk="0">
                  <a:moveTo>
                    <a:pt x="5438" y="0"/>
                  </a:moveTo>
                  <a:cubicBezTo>
                    <a:pt x="5438" y="0"/>
                    <a:pt x="1635" y="1368"/>
                    <a:pt x="835" y="1902"/>
                  </a:cubicBezTo>
                  <a:cubicBezTo>
                    <a:pt x="1" y="2469"/>
                    <a:pt x="535" y="2969"/>
                    <a:pt x="401" y="3069"/>
                  </a:cubicBezTo>
                  <a:cubicBezTo>
                    <a:pt x="268" y="3136"/>
                    <a:pt x="2302" y="10474"/>
                    <a:pt x="2803" y="11508"/>
                  </a:cubicBezTo>
                  <a:cubicBezTo>
                    <a:pt x="3136" y="12209"/>
                    <a:pt x="4637" y="12643"/>
                    <a:pt x="6339" y="13376"/>
                  </a:cubicBezTo>
                  <a:cubicBezTo>
                    <a:pt x="8040" y="14110"/>
                    <a:pt x="10075" y="15478"/>
                    <a:pt x="11476" y="16745"/>
                  </a:cubicBezTo>
                  <a:cubicBezTo>
                    <a:pt x="12350" y="17516"/>
                    <a:pt x="12887" y="17779"/>
                    <a:pt x="13207" y="17779"/>
                  </a:cubicBezTo>
                  <a:cubicBezTo>
                    <a:pt x="13400" y="17779"/>
                    <a:pt x="13515" y="17684"/>
                    <a:pt x="13577" y="17546"/>
                  </a:cubicBezTo>
                  <a:cubicBezTo>
                    <a:pt x="13777" y="17212"/>
                    <a:pt x="12443" y="15945"/>
                    <a:pt x="12443" y="15945"/>
                  </a:cubicBezTo>
                  <a:cubicBezTo>
                    <a:pt x="9975" y="13376"/>
                    <a:pt x="5505" y="12409"/>
                    <a:pt x="4237" y="11141"/>
                  </a:cubicBezTo>
                  <a:cubicBezTo>
                    <a:pt x="2970" y="9874"/>
                    <a:pt x="2136" y="4003"/>
                    <a:pt x="2202" y="2769"/>
                  </a:cubicBezTo>
                  <a:cubicBezTo>
                    <a:pt x="2269" y="1568"/>
                    <a:pt x="5338" y="767"/>
                    <a:pt x="5338" y="767"/>
                  </a:cubicBezTo>
                  <a:cubicBezTo>
                    <a:pt x="5838" y="200"/>
                    <a:pt x="5438" y="0"/>
                    <a:pt x="5438"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88"/>
            <p:cNvSpPr/>
            <p:nvPr/>
          </p:nvSpPr>
          <p:spPr>
            <a:xfrm>
              <a:off x="2914750" y="2673200"/>
              <a:ext cx="258550" cy="463150"/>
            </a:xfrm>
            <a:custGeom>
              <a:avLst/>
              <a:gdLst/>
              <a:ahLst/>
              <a:cxnLst/>
              <a:rect l="l" t="t" r="r" b="b"/>
              <a:pathLst>
                <a:path w="10342" h="18526" extrusionOk="0">
                  <a:moveTo>
                    <a:pt x="1101" y="0"/>
                  </a:moveTo>
                  <a:cubicBezTo>
                    <a:pt x="1101" y="0"/>
                    <a:pt x="1" y="133"/>
                    <a:pt x="267" y="1168"/>
                  </a:cubicBezTo>
                  <a:cubicBezTo>
                    <a:pt x="267" y="1168"/>
                    <a:pt x="8307" y="7572"/>
                    <a:pt x="8507" y="8106"/>
                  </a:cubicBezTo>
                  <a:cubicBezTo>
                    <a:pt x="8673" y="8640"/>
                    <a:pt x="9107" y="17112"/>
                    <a:pt x="9140" y="17312"/>
                  </a:cubicBezTo>
                  <a:cubicBezTo>
                    <a:pt x="9140" y="17492"/>
                    <a:pt x="9167" y="18526"/>
                    <a:pt x="9579" y="18526"/>
                  </a:cubicBezTo>
                  <a:cubicBezTo>
                    <a:pt x="9628" y="18526"/>
                    <a:pt x="9681" y="18511"/>
                    <a:pt x="9741" y="18480"/>
                  </a:cubicBezTo>
                  <a:cubicBezTo>
                    <a:pt x="10341" y="18180"/>
                    <a:pt x="9908" y="16145"/>
                    <a:pt x="9974" y="15578"/>
                  </a:cubicBezTo>
                  <a:cubicBezTo>
                    <a:pt x="10074" y="15044"/>
                    <a:pt x="9841" y="7639"/>
                    <a:pt x="9541" y="7272"/>
                  </a:cubicBezTo>
                  <a:cubicBezTo>
                    <a:pt x="9274" y="6872"/>
                    <a:pt x="1101" y="0"/>
                    <a:pt x="1101"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88"/>
            <p:cNvSpPr/>
            <p:nvPr/>
          </p:nvSpPr>
          <p:spPr>
            <a:xfrm>
              <a:off x="3245000" y="2034725"/>
              <a:ext cx="333575" cy="278725"/>
            </a:xfrm>
            <a:custGeom>
              <a:avLst/>
              <a:gdLst/>
              <a:ahLst/>
              <a:cxnLst/>
              <a:rect l="l" t="t" r="r" b="b"/>
              <a:pathLst>
                <a:path w="13343" h="11149" extrusionOk="0">
                  <a:moveTo>
                    <a:pt x="7605" y="1"/>
                  </a:moveTo>
                  <a:cubicBezTo>
                    <a:pt x="6255" y="1"/>
                    <a:pt x="4821" y="457"/>
                    <a:pt x="3569" y="1388"/>
                  </a:cubicBezTo>
                  <a:cubicBezTo>
                    <a:pt x="834" y="3423"/>
                    <a:pt x="0" y="6959"/>
                    <a:pt x="1735" y="9261"/>
                  </a:cubicBezTo>
                  <a:cubicBezTo>
                    <a:pt x="2675" y="10509"/>
                    <a:pt x="4165" y="11149"/>
                    <a:pt x="5768" y="11149"/>
                  </a:cubicBezTo>
                  <a:cubicBezTo>
                    <a:pt x="7121" y="11149"/>
                    <a:pt x="8555" y="10693"/>
                    <a:pt x="9807" y="9761"/>
                  </a:cubicBezTo>
                  <a:cubicBezTo>
                    <a:pt x="12509" y="7726"/>
                    <a:pt x="13343" y="4190"/>
                    <a:pt x="11608" y="1889"/>
                  </a:cubicBezTo>
                  <a:cubicBezTo>
                    <a:pt x="10686" y="641"/>
                    <a:pt x="9204" y="1"/>
                    <a:pt x="7605"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88"/>
            <p:cNvSpPr/>
            <p:nvPr/>
          </p:nvSpPr>
          <p:spPr>
            <a:xfrm>
              <a:off x="3417600" y="2196675"/>
              <a:ext cx="354450" cy="492375"/>
            </a:xfrm>
            <a:custGeom>
              <a:avLst/>
              <a:gdLst/>
              <a:ahLst/>
              <a:cxnLst/>
              <a:rect l="l" t="t" r="r" b="b"/>
              <a:pathLst>
                <a:path w="14178" h="19695" extrusionOk="0">
                  <a:moveTo>
                    <a:pt x="1336" y="1"/>
                  </a:moveTo>
                  <a:cubicBezTo>
                    <a:pt x="1082" y="1"/>
                    <a:pt x="824" y="81"/>
                    <a:pt x="601" y="248"/>
                  </a:cubicBezTo>
                  <a:cubicBezTo>
                    <a:pt x="101" y="648"/>
                    <a:pt x="1" y="1382"/>
                    <a:pt x="401" y="1915"/>
                  </a:cubicBezTo>
                  <a:lnTo>
                    <a:pt x="14178" y="19695"/>
                  </a:lnTo>
                  <a:lnTo>
                    <a:pt x="2336" y="581"/>
                  </a:lnTo>
                  <a:cubicBezTo>
                    <a:pt x="2303" y="548"/>
                    <a:pt x="2269" y="481"/>
                    <a:pt x="2269" y="448"/>
                  </a:cubicBezTo>
                  <a:cubicBezTo>
                    <a:pt x="2036" y="156"/>
                    <a:pt x="1690" y="1"/>
                    <a:pt x="1336"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88"/>
            <p:cNvSpPr/>
            <p:nvPr/>
          </p:nvSpPr>
          <p:spPr>
            <a:xfrm>
              <a:off x="3065400" y="1384375"/>
              <a:ext cx="253000" cy="735375"/>
            </a:xfrm>
            <a:custGeom>
              <a:avLst/>
              <a:gdLst/>
              <a:ahLst/>
              <a:cxnLst/>
              <a:rect l="l" t="t" r="r" b="b"/>
              <a:pathLst>
                <a:path w="10120" h="29415" extrusionOk="0">
                  <a:moveTo>
                    <a:pt x="4703" y="1"/>
                  </a:moveTo>
                  <a:cubicBezTo>
                    <a:pt x="2335" y="1"/>
                    <a:pt x="1" y="1592"/>
                    <a:pt x="479" y="6854"/>
                  </a:cubicBezTo>
                  <a:cubicBezTo>
                    <a:pt x="1180" y="14160"/>
                    <a:pt x="5583" y="26835"/>
                    <a:pt x="5583" y="26835"/>
                  </a:cubicBezTo>
                  <a:cubicBezTo>
                    <a:pt x="5583" y="26835"/>
                    <a:pt x="5690" y="29415"/>
                    <a:pt x="7152" y="29415"/>
                  </a:cubicBezTo>
                  <a:cubicBezTo>
                    <a:pt x="7686" y="29415"/>
                    <a:pt x="8399" y="29072"/>
                    <a:pt x="9352" y="28136"/>
                  </a:cubicBezTo>
                  <a:lnTo>
                    <a:pt x="9552" y="7955"/>
                  </a:lnTo>
                  <a:cubicBezTo>
                    <a:pt x="9552" y="7955"/>
                    <a:pt x="10119" y="1884"/>
                    <a:pt x="7351" y="617"/>
                  </a:cubicBezTo>
                  <a:cubicBezTo>
                    <a:pt x="6577" y="248"/>
                    <a:pt x="5637" y="1"/>
                    <a:pt x="4703" y="1"/>
                  </a:cubicBez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88"/>
            <p:cNvSpPr/>
            <p:nvPr/>
          </p:nvSpPr>
          <p:spPr>
            <a:xfrm>
              <a:off x="2503625" y="1775750"/>
              <a:ext cx="744725" cy="408375"/>
            </a:xfrm>
            <a:custGeom>
              <a:avLst/>
              <a:gdLst/>
              <a:ahLst/>
              <a:cxnLst/>
              <a:rect l="l" t="t" r="r" b="b"/>
              <a:pathLst>
                <a:path w="29789" h="16335" extrusionOk="0">
                  <a:moveTo>
                    <a:pt x="6398" y="1"/>
                  </a:moveTo>
                  <a:cubicBezTo>
                    <a:pt x="3974" y="1"/>
                    <a:pt x="2335" y="1392"/>
                    <a:pt x="1435" y="4275"/>
                  </a:cubicBezTo>
                  <a:cubicBezTo>
                    <a:pt x="1" y="9012"/>
                    <a:pt x="4771" y="10580"/>
                    <a:pt x="14878" y="14416"/>
                  </a:cubicBezTo>
                  <a:cubicBezTo>
                    <a:pt x="18739" y="15882"/>
                    <a:pt x="21710" y="16334"/>
                    <a:pt x="23907" y="16334"/>
                  </a:cubicBezTo>
                  <a:cubicBezTo>
                    <a:pt x="27459" y="16334"/>
                    <a:pt x="28988" y="15150"/>
                    <a:pt x="28988" y="15150"/>
                  </a:cubicBezTo>
                  <a:cubicBezTo>
                    <a:pt x="28988" y="15150"/>
                    <a:pt x="29788" y="13282"/>
                    <a:pt x="28955" y="12081"/>
                  </a:cubicBezTo>
                  <a:cubicBezTo>
                    <a:pt x="28121" y="10880"/>
                    <a:pt x="17513" y="4442"/>
                    <a:pt x="11942" y="1640"/>
                  </a:cubicBezTo>
                  <a:cubicBezTo>
                    <a:pt x="9773" y="556"/>
                    <a:pt x="7929" y="1"/>
                    <a:pt x="6398" y="1"/>
                  </a:cubicBez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52" name="Google Shape;3152;p88"/>
          <p:cNvSpPr/>
          <p:nvPr/>
        </p:nvSpPr>
        <p:spPr>
          <a:xfrm rot="-1714634">
            <a:off x="6531992" y="1567640"/>
            <a:ext cx="411054" cy="455482"/>
          </a:xfrm>
          <a:custGeom>
            <a:avLst/>
            <a:gdLst/>
            <a:ahLst/>
            <a:cxnLst/>
            <a:rect l="l" t="t" r="r" b="b"/>
            <a:pathLst>
              <a:path w="7707" h="8540" extrusionOk="0">
                <a:moveTo>
                  <a:pt x="4470" y="0"/>
                </a:moveTo>
                <a:lnTo>
                  <a:pt x="1" y="8540"/>
                </a:lnTo>
                <a:lnTo>
                  <a:pt x="7706" y="2102"/>
                </a:lnTo>
                <a:lnTo>
                  <a:pt x="4470" y="0"/>
                </a:lnTo>
                <a:close/>
              </a:path>
            </a:pathLst>
          </a:custGeom>
          <a:solidFill>
            <a:srgbClr val="9FC5E8">
              <a:alpha val="34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88"/>
          <p:cNvSpPr/>
          <p:nvPr/>
        </p:nvSpPr>
        <p:spPr>
          <a:xfrm rot="8698561">
            <a:off x="3266146" y="-816923"/>
            <a:ext cx="1799425" cy="2784809"/>
          </a:xfrm>
          <a:custGeom>
            <a:avLst/>
            <a:gdLst/>
            <a:ahLst/>
            <a:cxnLst/>
            <a:rect l="l" t="t" r="r" b="b"/>
            <a:pathLst>
              <a:path w="30823" h="47702" fill="none" extrusionOk="0">
                <a:moveTo>
                  <a:pt x="3136" y="301"/>
                </a:moveTo>
                <a:cubicBezTo>
                  <a:pt x="1435" y="1"/>
                  <a:pt x="1" y="2069"/>
                  <a:pt x="468" y="3770"/>
                </a:cubicBezTo>
                <a:cubicBezTo>
                  <a:pt x="935" y="5438"/>
                  <a:pt x="2603" y="6539"/>
                  <a:pt x="4304" y="6872"/>
                </a:cubicBezTo>
                <a:cubicBezTo>
                  <a:pt x="6038" y="7239"/>
                  <a:pt x="7773" y="7006"/>
                  <a:pt x="9541" y="7006"/>
                </a:cubicBezTo>
                <a:cubicBezTo>
                  <a:pt x="18447" y="6905"/>
                  <a:pt x="27354" y="12943"/>
                  <a:pt x="29655" y="21583"/>
                </a:cubicBezTo>
                <a:cubicBezTo>
                  <a:pt x="30823" y="25986"/>
                  <a:pt x="30222" y="30923"/>
                  <a:pt x="27620" y="34659"/>
                </a:cubicBezTo>
                <a:cubicBezTo>
                  <a:pt x="24985" y="38395"/>
                  <a:pt x="20282" y="40663"/>
                  <a:pt x="15779" y="39962"/>
                </a:cubicBezTo>
                <a:cubicBezTo>
                  <a:pt x="13210" y="39529"/>
                  <a:pt x="10575" y="37828"/>
                  <a:pt x="10208" y="35259"/>
                </a:cubicBezTo>
                <a:cubicBezTo>
                  <a:pt x="9841" y="32757"/>
                  <a:pt x="11976" y="30256"/>
                  <a:pt x="14478" y="29855"/>
                </a:cubicBezTo>
                <a:cubicBezTo>
                  <a:pt x="16979" y="29422"/>
                  <a:pt x="19581" y="30789"/>
                  <a:pt x="21082" y="32857"/>
                </a:cubicBezTo>
                <a:cubicBezTo>
                  <a:pt x="22583" y="34892"/>
                  <a:pt x="23117" y="37527"/>
                  <a:pt x="23050" y="40096"/>
                </a:cubicBezTo>
                <a:cubicBezTo>
                  <a:pt x="23017" y="41897"/>
                  <a:pt x="22717" y="43832"/>
                  <a:pt x="23551" y="45400"/>
                </a:cubicBezTo>
                <a:cubicBezTo>
                  <a:pt x="24418" y="47001"/>
                  <a:pt x="27053" y="47701"/>
                  <a:pt x="27954" y="46134"/>
                </a:cubicBezTo>
              </a:path>
            </a:pathLst>
          </a:custGeom>
          <a:noFill/>
          <a:ln w="9525" cap="rnd"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theme/theme1.xml><?xml version="1.0" encoding="utf-8"?>
<a:theme xmlns:a="http://schemas.openxmlformats.org/drawingml/2006/main" name="World Mosquito Day by Slidesgo">
  <a:themeElements>
    <a:clrScheme name="Simple Light">
      <a:dk1>
        <a:srgbClr val="443440"/>
      </a:dk1>
      <a:lt1>
        <a:srgbClr val="FFFFFF"/>
      </a:lt1>
      <a:dk2>
        <a:srgbClr val="5C4F58"/>
      </a:dk2>
      <a:lt2>
        <a:srgbClr val="5D3742"/>
      </a:lt2>
      <a:accent1>
        <a:srgbClr val="8C8184"/>
      </a:accent1>
      <a:accent2>
        <a:srgbClr val="76515B"/>
      </a:accent2>
      <a:accent3>
        <a:srgbClr val="7F434E"/>
      </a:accent3>
      <a:accent4>
        <a:srgbClr val="B84A54"/>
      </a:accent4>
      <a:accent5>
        <a:srgbClr val="CFE2F3"/>
      </a:accent5>
      <a:accent6>
        <a:srgbClr val="4A2C3C"/>
      </a:accent6>
      <a:hlink>
        <a:srgbClr val="44344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World Mosquito Day by Slidesgo">
  <a:themeElements>
    <a:clrScheme name="Simple Light">
      <a:dk1>
        <a:srgbClr val="443440"/>
      </a:dk1>
      <a:lt1>
        <a:srgbClr val="FFFFFF"/>
      </a:lt1>
      <a:dk2>
        <a:srgbClr val="5C4F58"/>
      </a:dk2>
      <a:lt2>
        <a:srgbClr val="5D3742"/>
      </a:lt2>
      <a:accent1>
        <a:srgbClr val="8C8184"/>
      </a:accent1>
      <a:accent2>
        <a:srgbClr val="76515B"/>
      </a:accent2>
      <a:accent3>
        <a:srgbClr val="7F434E"/>
      </a:accent3>
      <a:accent4>
        <a:srgbClr val="B84A54"/>
      </a:accent4>
      <a:accent5>
        <a:srgbClr val="CFE2F3"/>
      </a:accent5>
      <a:accent6>
        <a:srgbClr val="4A2C3C"/>
      </a:accent6>
      <a:hlink>
        <a:srgbClr val="44344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TotalTime>
  <Words>2943</Words>
  <Application>Microsoft Macintosh PowerPoint</Application>
  <PresentationFormat>On-screen Show (16:9)</PresentationFormat>
  <Paragraphs>397</Paragraphs>
  <Slides>43</Slides>
  <Notes>43</Notes>
  <HiddenSlides>4</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43</vt:i4>
      </vt:variant>
    </vt:vector>
  </HeadingPairs>
  <TitlesOfParts>
    <vt:vector size="54" baseType="lpstr">
      <vt:lpstr>Inter</vt:lpstr>
      <vt:lpstr>Calibri</vt:lpstr>
      <vt:lpstr>Roboto Condensed Light</vt:lpstr>
      <vt:lpstr>Arial</vt:lpstr>
      <vt:lpstr>Chivo Black</vt:lpstr>
      <vt:lpstr>Nunito</vt:lpstr>
      <vt:lpstr>Inter-Regular</vt:lpstr>
      <vt:lpstr>Catamaran</vt:lpstr>
      <vt:lpstr>Helvetica Neue</vt:lpstr>
      <vt:lpstr>World Mosquito Day by Slidesgo</vt:lpstr>
      <vt:lpstr>World Mosquito Day by Slidesgo</vt:lpstr>
      <vt:lpstr>West Nile Virus In Chicago</vt:lpstr>
      <vt:lpstr>Agenda</vt:lpstr>
      <vt:lpstr>Background and Problem Statement</vt:lpstr>
      <vt:lpstr>What is West Nile Virus?</vt:lpstr>
      <vt:lpstr>West Nile Virus Situation in US</vt:lpstr>
      <vt:lpstr>“This projects aim to use data science methods (classification modellings) to predict the places in Chicago where the West Nile Virus is present, with prediction having the higher AUC performance the better (as close to 1 as possible), so as to enable a more accurate and effective plan in deploying pesticides spraying throughout the state.”</vt:lpstr>
      <vt:lpstr>Datasets We Used</vt:lpstr>
      <vt:lpstr>Workflow Outline</vt:lpstr>
      <vt:lpstr>Exploratory Data Analysis</vt:lpstr>
      <vt:lpstr>EDA: Overview of Mosquito Data from dataset</vt:lpstr>
      <vt:lpstr>EDA: Mosquito appearance over the years</vt:lpstr>
      <vt:lpstr>EDA: West Nile Virus appearance over the years</vt:lpstr>
      <vt:lpstr>EDA: Mapping of traps and population density</vt:lpstr>
      <vt:lpstr>Mapping of WNV Appearance and Spraying</vt:lpstr>
      <vt:lpstr>Mapping of Mosquito Appearance and Spraying</vt:lpstr>
      <vt:lpstr>EDA: Effectiveness of spraying</vt:lpstr>
      <vt:lpstr>Model Evaluation</vt:lpstr>
      <vt:lpstr>Baseline </vt:lpstr>
      <vt:lpstr>Project’s Purpose..</vt:lpstr>
      <vt:lpstr>Accuracy score should not be main metric used for model evaluation</vt:lpstr>
      <vt:lpstr>Area Under Curve (AUC) and F1-score for evaluation</vt:lpstr>
      <vt:lpstr>Models</vt:lpstr>
      <vt:lpstr>Random Forest Area Under Curve</vt:lpstr>
      <vt:lpstr>Random Forest</vt:lpstr>
      <vt:lpstr>Support Vector Classifier Area Under Curve</vt:lpstr>
      <vt:lpstr>Support Vector Classifier</vt:lpstr>
      <vt:lpstr>AdaBoost Area Under Curve</vt:lpstr>
      <vt:lpstr>AdaBoost</vt:lpstr>
      <vt:lpstr>Gradient Boosting Area Under Curve</vt:lpstr>
      <vt:lpstr>Gradient Boosting</vt:lpstr>
      <vt:lpstr>Models Summary</vt:lpstr>
      <vt:lpstr>Conclusion &amp; Recommendation</vt:lpstr>
      <vt:lpstr>PowerPoint Presentation</vt:lpstr>
      <vt:lpstr>0.82</vt:lpstr>
      <vt:lpstr>PowerPoint Presentation</vt:lpstr>
      <vt:lpstr>PowerPoint Presentation</vt:lpstr>
      <vt:lpstr>PowerPoint Presentation</vt:lpstr>
      <vt:lpstr>PowerPoint Presentation</vt:lpstr>
      <vt:lpstr>Thanks</vt:lpstr>
      <vt:lpstr>Data Cleaning &amp; Preparation</vt:lpstr>
      <vt:lpstr>EDA: WNV Presence</vt:lpstr>
      <vt:lpstr>Precision-Recall</vt:lpstr>
      <vt:lpstr>Confusion Matrix Of Gradient Boosting Model</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West Nile Virus In Chicago</dc:title>
  <cp:lastModifiedBy>Estebelle Khong</cp:lastModifiedBy>
  <cp:revision>2</cp:revision>
  <dcterms:modified xsi:type="dcterms:W3CDTF">2021-08-12T16:03:44Z</dcterms:modified>
</cp:coreProperties>
</file>